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12192000"/>
  <p:notesSz cx="6858000" cy="9144000"/>
  <p:embeddedFontLst>
    <p:embeddedFont>
      <p:font typeface="Libre Franklin"/>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g/peoMWOPM23a40szCnoRfZLly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LibreFranklin-bold.fntdata"/><Relationship Id="rId11" Type="http://schemas.openxmlformats.org/officeDocument/2006/relationships/slide" Target="slides/slide6.xml"/><Relationship Id="rId22" Type="http://schemas.openxmlformats.org/officeDocument/2006/relationships/font" Target="fonts/LibreFranklin-boldItalic.fntdata"/><Relationship Id="rId10" Type="http://schemas.openxmlformats.org/officeDocument/2006/relationships/slide" Target="slides/slide5.xml"/><Relationship Id="rId21" Type="http://schemas.openxmlformats.org/officeDocument/2006/relationships/font" Target="fonts/LibreFranklin-italic.fntdata"/><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LibreFranklin-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accent1"/>
        </a:solidFill>
      </p:bgPr>
    </p:bg>
    <p:spTree>
      <p:nvGrpSpPr>
        <p:cNvPr id="12" name="Shape 12"/>
        <p:cNvGrpSpPr/>
        <p:nvPr/>
      </p:nvGrpSpPr>
      <p:grpSpPr>
        <a:xfrm>
          <a:off x="0" y="0"/>
          <a:ext cx="0" cy="0"/>
          <a:chOff x="0" y="0"/>
          <a:chExt cx="0" cy="0"/>
        </a:xfrm>
      </p:grpSpPr>
      <p:sp>
        <p:nvSpPr>
          <p:cNvPr id="13" name="Google Shape;13;p17"/>
          <p:cNvSpPr txBox="1"/>
          <p:nvPr>
            <p:ph type="ctrTitle"/>
          </p:nvPr>
        </p:nvSpPr>
        <p:spPr>
          <a:xfrm>
            <a:off x="1915128" y="1788454"/>
            <a:ext cx="8361229" cy="2098226"/>
          </a:xfrm>
          <a:prstGeom prst="rect">
            <a:avLst/>
          </a:prstGeom>
          <a:noFill/>
          <a:ln>
            <a:noFill/>
          </a:ln>
        </p:spPr>
        <p:txBody>
          <a:bodyPr anchorCtr="0" anchor="b" bIns="45700" lIns="91425" spcFirstLastPara="1" rIns="91425" wrap="square" tIns="45700">
            <a:noAutofit/>
          </a:bodyPr>
          <a:lstStyle>
            <a:lvl1pPr lvl="0" algn="ctr">
              <a:lnSpc>
                <a:spcPct val="89000"/>
              </a:lnSpc>
              <a:spcBef>
                <a:spcPts val="0"/>
              </a:spcBef>
              <a:spcAft>
                <a:spcPts val="0"/>
              </a:spcAft>
              <a:buClr>
                <a:schemeClr val="dk2"/>
              </a:buClr>
              <a:buSzPts val="7200"/>
              <a:buFont typeface="Libre Franklin"/>
              <a:buNone/>
              <a:defRPr sz="7200"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17"/>
          <p:cNvSpPr txBox="1"/>
          <p:nvPr>
            <p:ph idx="1" type="subTitle"/>
          </p:nvPr>
        </p:nvSpPr>
        <p:spPr>
          <a:xfrm>
            <a:off x="2679906" y="3956279"/>
            <a:ext cx="6831673" cy="1086237"/>
          </a:xfrm>
          <a:prstGeom prst="rect">
            <a:avLst/>
          </a:prstGeom>
          <a:noFill/>
          <a:ln>
            <a:noFill/>
          </a:ln>
        </p:spPr>
        <p:txBody>
          <a:bodyPr anchorCtr="0" anchor="t" bIns="45700" lIns="91425" spcFirstLastPara="1" rIns="91425" wrap="square" tIns="45700">
            <a:normAutofit/>
          </a:bodyPr>
          <a:lstStyle>
            <a:lvl1pPr lvl="0" algn="ctr">
              <a:lnSpc>
                <a:spcPct val="112000"/>
              </a:lnSpc>
              <a:spcBef>
                <a:spcPts val="0"/>
              </a:spcBef>
              <a:spcAft>
                <a:spcPts val="0"/>
              </a:spcAft>
              <a:buClr>
                <a:schemeClr val="lt2"/>
              </a:buClr>
              <a:buSzPts val="2300"/>
              <a:buNone/>
              <a:defRPr sz="2300">
                <a:solidFill>
                  <a:schemeClr val="lt2"/>
                </a:solidFill>
              </a:defRPr>
            </a:lvl1pPr>
            <a:lvl2pPr lvl="1" algn="ctr">
              <a:lnSpc>
                <a:spcPct val="94000"/>
              </a:lnSpc>
              <a:spcBef>
                <a:spcPts val="500"/>
              </a:spcBef>
              <a:spcAft>
                <a:spcPts val="0"/>
              </a:spcAft>
              <a:buClr>
                <a:schemeClr val="dk2"/>
              </a:buClr>
              <a:buSzPts val="2000"/>
              <a:buNone/>
              <a:defRPr sz="2000"/>
            </a:lvl2pPr>
            <a:lvl3pPr lvl="2" algn="ctr">
              <a:lnSpc>
                <a:spcPct val="94000"/>
              </a:lnSpc>
              <a:spcBef>
                <a:spcPts val="500"/>
              </a:spcBef>
              <a:spcAft>
                <a:spcPts val="0"/>
              </a:spcAft>
              <a:buClr>
                <a:schemeClr val="dk2"/>
              </a:buClr>
              <a:buSzPts val="1800"/>
              <a:buNone/>
              <a:defRPr sz="1800"/>
            </a:lvl3pPr>
            <a:lvl4pPr lvl="3" algn="ctr">
              <a:lnSpc>
                <a:spcPct val="94000"/>
              </a:lnSpc>
              <a:spcBef>
                <a:spcPts val="500"/>
              </a:spcBef>
              <a:spcAft>
                <a:spcPts val="0"/>
              </a:spcAft>
              <a:buClr>
                <a:schemeClr val="dk2"/>
              </a:buClr>
              <a:buSzPts val="1600"/>
              <a:buNone/>
              <a:defRPr sz="1600"/>
            </a:lvl4pPr>
            <a:lvl5pPr lvl="4" algn="ctr">
              <a:lnSpc>
                <a:spcPct val="94000"/>
              </a:lnSpc>
              <a:spcBef>
                <a:spcPts val="500"/>
              </a:spcBef>
              <a:spcAft>
                <a:spcPts val="0"/>
              </a:spcAft>
              <a:buClr>
                <a:schemeClr val="dk2"/>
              </a:buClr>
              <a:buSzPts val="1600"/>
              <a:buNone/>
              <a:defRPr sz="1600"/>
            </a:lvl5pPr>
            <a:lvl6pPr lvl="5" algn="ctr">
              <a:lnSpc>
                <a:spcPct val="94000"/>
              </a:lnSpc>
              <a:spcBef>
                <a:spcPts val="500"/>
              </a:spcBef>
              <a:spcAft>
                <a:spcPts val="0"/>
              </a:spcAft>
              <a:buClr>
                <a:schemeClr val="dk2"/>
              </a:buClr>
              <a:buSzPts val="1600"/>
              <a:buNone/>
              <a:defRPr sz="1600"/>
            </a:lvl6pPr>
            <a:lvl7pPr lvl="6" algn="ctr">
              <a:lnSpc>
                <a:spcPct val="94000"/>
              </a:lnSpc>
              <a:spcBef>
                <a:spcPts val="500"/>
              </a:spcBef>
              <a:spcAft>
                <a:spcPts val="0"/>
              </a:spcAft>
              <a:buClr>
                <a:schemeClr val="dk2"/>
              </a:buClr>
              <a:buSzPts val="1600"/>
              <a:buNone/>
              <a:defRPr sz="1600"/>
            </a:lvl7pPr>
            <a:lvl8pPr lvl="7" algn="ctr">
              <a:lnSpc>
                <a:spcPct val="94000"/>
              </a:lnSpc>
              <a:spcBef>
                <a:spcPts val="500"/>
              </a:spcBef>
              <a:spcAft>
                <a:spcPts val="0"/>
              </a:spcAft>
              <a:buClr>
                <a:schemeClr val="dk2"/>
              </a:buClr>
              <a:buSzPts val="1600"/>
              <a:buNone/>
              <a:defRPr sz="1600"/>
            </a:lvl8pPr>
            <a:lvl9pPr lvl="8" algn="ctr">
              <a:lnSpc>
                <a:spcPct val="94000"/>
              </a:lnSpc>
              <a:spcBef>
                <a:spcPts val="500"/>
              </a:spcBef>
              <a:spcAft>
                <a:spcPts val="200"/>
              </a:spcAft>
              <a:buClr>
                <a:schemeClr val="dk2"/>
              </a:buClr>
              <a:buSzPts val="1600"/>
              <a:buNone/>
              <a:defRPr sz="1600"/>
            </a:lvl9pPr>
          </a:lstStyle>
          <a:p/>
        </p:txBody>
      </p:sp>
      <p:sp>
        <p:nvSpPr>
          <p:cNvPr id="15" name="Google Shape;15;p17"/>
          <p:cNvSpPr txBox="1"/>
          <p:nvPr>
            <p:ph idx="10" type="dt"/>
          </p:nvPr>
        </p:nvSpPr>
        <p:spPr>
          <a:xfrm>
            <a:off x="752858" y="6453386"/>
            <a:ext cx="1607944"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7"/>
          <p:cNvSpPr txBox="1"/>
          <p:nvPr>
            <p:ph idx="11" type="ftr"/>
          </p:nvPr>
        </p:nvSpPr>
        <p:spPr>
          <a:xfrm>
            <a:off x="2584054" y="6453386"/>
            <a:ext cx="7023377" cy="40461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7"/>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dk2"/>
                </a:solidFill>
                <a:latin typeface="Libre Franklin"/>
                <a:ea typeface="Libre Franklin"/>
                <a:cs typeface="Libre Franklin"/>
                <a:sym typeface="Libre Franklin"/>
              </a:defRPr>
            </a:lvl1pPr>
            <a:lvl2pPr indent="0" lvl="1" marL="0" algn="r">
              <a:spcBef>
                <a:spcPts val="0"/>
              </a:spcBef>
              <a:buNone/>
              <a:defRPr b="0" i="0" sz="1200" u="none" cap="none" strike="noStrike">
                <a:solidFill>
                  <a:schemeClr val="dk2"/>
                </a:solidFill>
                <a:latin typeface="Libre Franklin"/>
                <a:ea typeface="Libre Franklin"/>
                <a:cs typeface="Libre Franklin"/>
                <a:sym typeface="Libre Franklin"/>
              </a:defRPr>
            </a:lvl2pPr>
            <a:lvl3pPr indent="0" lvl="2" marL="0" algn="r">
              <a:spcBef>
                <a:spcPts val="0"/>
              </a:spcBef>
              <a:buNone/>
              <a:defRPr b="0" i="0" sz="1200" u="none" cap="none" strike="noStrike">
                <a:solidFill>
                  <a:schemeClr val="dk2"/>
                </a:solidFill>
                <a:latin typeface="Libre Franklin"/>
                <a:ea typeface="Libre Franklin"/>
                <a:cs typeface="Libre Franklin"/>
                <a:sym typeface="Libre Franklin"/>
              </a:defRPr>
            </a:lvl3pPr>
            <a:lvl4pPr indent="0" lvl="3" marL="0" algn="r">
              <a:spcBef>
                <a:spcPts val="0"/>
              </a:spcBef>
              <a:buNone/>
              <a:defRPr b="0" i="0" sz="1200" u="none" cap="none" strike="noStrike">
                <a:solidFill>
                  <a:schemeClr val="dk2"/>
                </a:solidFill>
                <a:latin typeface="Libre Franklin"/>
                <a:ea typeface="Libre Franklin"/>
                <a:cs typeface="Libre Franklin"/>
                <a:sym typeface="Libre Franklin"/>
              </a:defRPr>
            </a:lvl4pPr>
            <a:lvl5pPr indent="0" lvl="4" marL="0" algn="r">
              <a:spcBef>
                <a:spcPts val="0"/>
              </a:spcBef>
              <a:buNone/>
              <a:defRPr b="0" i="0" sz="1200" u="none" cap="none" strike="noStrike">
                <a:solidFill>
                  <a:schemeClr val="dk2"/>
                </a:solidFill>
                <a:latin typeface="Libre Franklin"/>
                <a:ea typeface="Libre Franklin"/>
                <a:cs typeface="Libre Franklin"/>
                <a:sym typeface="Libre Franklin"/>
              </a:defRPr>
            </a:lvl5pPr>
            <a:lvl6pPr indent="0" lvl="5" marL="0" algn="r">
              <a:spcBef>
                <a:spcPts val="0"/>
              </a:spcBef>
              <a:buNone/>
              <a:defRPr b="0" i="0" sz="1200" u="none" cap="none" strike="noStrike">
                <a:solidFill>
                  <a:schemeClr val="dk2"/>
                </a:solidFill>
                <a:latin typeface="Libre Franklin"/>
                <a:ea typeface="Libre Franklin"/>
                <a:cs typeface="Libre Franklin"/>
                <a:sym typeface="Libre Franklin"/>
              </a:defRPr>
            </a:lvl6pPr>
            <a:lvl7pPr indent="0" lvl="6" marL="0" algn="r">
              <a:spcBef>
                <a:spcPts val="0"/>
              </a:spcBef>
              <a:buNone/>
              <a:defRPr b="0" i="0" sz="1200" u="none" cap="none" strike="noStrike">
                <a:solidFill>
                  <a:schemeClr val="dk2"/>
                </a:solidFill>
                <a:latin typeface="Libre Franklin"/>
                <a:ea typeface="Libre Franklin"/>
                <a:cs typeface="Libre Franklin"/>
                <a:sym typeface="Libre Franklin"/>
              </a:defRPr>
            </a:lvl7pPr>
            <a:lvl8pPr indent="0" lvl="7" marL="0" algn="r">
              <a:spcBef>
                <a:spcPts val="0"/>
              </a:spcBef>
              <a:buNone/>
              <a:defRPr b="0" i="0" sz="1200" u="none" cap="none" strike="noStrike">
                <a:solidFill>
                  <a:schemeClr val="dk2"/>
                </a:solidFill>
                <a:latin typeface="Libre Franklin"/>
                <a:ea typeface="Libre Franklin"/>
                <a:cs typeface="Libre Franklin"/>
                <a:sym typeface="Libre Franklin"/>
              </a:defRPr>
            </a:lvl8pPr>
            <a:lvl9pPr indent="0" lvl="8" marL="0" algn="r">
              <a:spcBef>
                <a:spcPts val="0"/>
              </a:spcBef>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grpSp>
        <p:nvGrpSpPr>
          <p:cNvPr id="18" name="Google Shape;18;p17"/>
          <p:cNvGrpSpPr/>
          <p:nvPr/>
        </p:nvGrpSpPr>
        <p:grpSpPr>
          <a:xfrm>
            <a:off x="752858" y="744469"/>
            <a:ext cx="10674117" cy="5349671"/>
            <a:chOff x="752858" y="744469"/>
            <a:chExt cx="10674117" cy="5349671"/>
          </a:xfrm>
        </p:grpSpPr>
        <p:sp>
          <p:nvSpPr>
            <p:cNvPr id="19" name="Google Shape;19;p17"/>
            <p:cNvSpPr/>
            <p:nvPr/>
          </p:nvSpPr>
          <p:spPr>
            <a:xfrm>
              <a:off x="8151962" y="1685652"/>
              <a:ext cx="3275013" cy="4408488"/>
            </a:xfrm>
            <a:custGeom>
              <a:rect b="b" l="l" r="r" t="t"/>
              <a:pathLst>
                <a:path extrusionOk="0" h="10000" w="10000">
                  <a:moveTo>
                    <a:pt x="8761" y="0"/>
                  </a:moveTo>
                  <a:lnTo>
                    <a:pt x="10000" y="0"/>
                  </a:lnTo>
                  <a:lnTo>
                    <a:pt x="10000" y="10000"/>
                  </a:lnTo>
                  <a:lnTo>
                    <a:pt x="0" y="10000"/>
                  </a:lnTo>
                  <a:lnTo>
                    <a:pt x="0" y="9126"/>
                  </a:lnTo>
                  <a:lnTo>
                    <a:pt x="8761" y="9127"/>
                  </a:lnTo>
                  <a:lnTo>
                    <a:pt x="8761" y="0"/>
                  </a:lnTo>
                  <a:close/>
                </a:path>
              </a:pathLst>
            </a:custGeom>
            <a:solidFill>
              <a:schemeClr val="dk2"/>
            </a:solidFill>
            <a:ln>
              <a:noFill/>
            </a:ln>
          </p:spPr>
        </p:sp>
        <p:sp>
          <p:nvSpPr>
            <p:cNvPr id="20" name="Google Shape;20;p17"/>
            <p:cNvSpPr/>
            <p:nvPr/>
          </p:nvSpPr>
          <p:spPr>
            <a:xfrm rot="10800000">
              <a:off x="752858" y="744469"/>
              <a:ext cx="3275668" cy="4408488"/>
            </a:xfrm>
            <a:custGeom>
              <a:rect b="b" l="l" r="r" t="t"/>
              <a:pathLst>
                <a:path extrusionOk="0" h="10000" w="10002">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28"/>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28"/>
          <p:cNvSpPr txBox="1"/>
          <p:nvPr>
            <p:ph idx="1" type="body"/>
          </p:nvPr>
        </p:nvSpPr>
        <p:spPr>
          <a:xfrm rot="5400000">
            <a:off x="4386263" y="-719137"/>
            <a:ext cx="3571875" cy="96012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0" name="Google Shape;80;p28"/>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8"/>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8"/>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29"/>
          <p:cNvSpPr txBox="1"/>
          <p:nvPr>
            <p:ph type="title"/>
          </p:nvPr>
        </p:nvSpPr>
        <p:spPr>
          <a:xfrm rot="5400000">
            <a:off x="7757822" y="2462895"/>
            <a:ext cx="5243244" cy="1565766"/>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29"/>
          <p:cNvSpPr txBox="1"/>
          <p:nvPr>
            <p:ph idx="1" type="body"/>
          </p:nvPr>
        </p:nvSpPr>
        <p:spPr>
          <a:xfrm rot="5400000">
            <a:off x="2839799" y="-844042"/>
            <a:ext cx="5243244" cy="8179641"/>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6" name="Google Shape;86;p29"/>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9"/>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9"/>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96" name="Shape 96"/>
        <p:cNvGrpSpPr/>
        <p:nvPr/>
      </p:nvGrpSpPr>
      <p:grpSpPr>
        <a:xfrm>
          <a:off x="0" y="0"/>
          <a:ext cx="0" cy="0"/>
          <a:chOff x="0" y="0"/>
          <a:chExt cx="0" cy="0"/>
        </a:xfrm>
      </p:grpSpPr>
      <p:sp>
        <p:nvSpPr>
          <p:cNvPr id="97" name="Google Shape;97;p20"/>
          <p:cNvSpPr txBox="1"/>
          <p:nvPr>
            <p:ph type="title"/>
          </p:nvPr>
        </p:nvSpPr>
        <p:spPr>
          <a:xfrm>
            <a:off x="765025" y="1301360"/>
            <a:ext cx="9612971" cy="2852737"/>
          </a:xfrm>
          <a:prstGeom prst="rect">
            <a:avLst/>
          </a:prstGeom>
          <a:noFill/>
          <a:ln>
            <a:noFill/>
          </a:ln>
        </p:spPr>
        <p:txBody>
          <a:bodyPr anchorCtr="0" anchor="b" bIns="45700" lIns="91425" spcFirstLastPara="1" rIns="91425" wrap="square" tIns="45700">
            <a:normAutofit/>
          </a:bodyPr>
          <a:lstStyle>
            <a:lvl1pPr lvl="0" algn="r">
              <a:lnSpc>
                <a:spcPct val="89000"/>
              </a:lnSpc>
              <a:spcBef>
                <a:spcPts val="0"/>
              </a:spcBef>
              <a:spcAft>
                <a:spcPts val="0"/>
              </a:spcAft>
              <a:buClr>
                <a:schemeClr val="accent1"/>
              </a:buClr>
              <a:buSzPts val="7200"/>
              <a:buFont typeface="Libre Franklin"/>
              <a:buNone/>
              <a:defRPr sz="7200"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0"/>
          <p:cNvSpPr txBox="1"/>
          <p:nvPr>
            <p:ph idx="1" type="body"/>
          </p:nvPr>
        </p:nvSpPr>
        <p:spPr>
          <a:xfrm>
            <a:off x="765025" y="4216328"/>
            <a:ext cx="9612971" cy="1143324"/>
          </a:xfrm>
          <a:prstGeom prst="rect">
            <a:avLst/>
          </a:prstGeom>
          <a:noFill/>
          <a:ln>
            <a:noFill/>
          </a:ln>
        </p:spPr>
        <p:txBody>
          <a:bodyPr anchorCtr="0" anchor="t" bIns="45700" lIns="91425" spcFirstLastPara="1" rIns="91425" wrap="square" tIns="45700">
            <a:normAutofit/>
          </a:bodyPr>
          <a:lstStyle>
            <a:lvl1pPr indent="-228600" lvl="0" marL="457200" algn="r">
              <a:lnSpc>
                <a:spcPct val="112000"/>
              </a:lnSpc>
              <a:spcBef>
                <a:spcPts val="0"/>
              </a:spcBef>
              <a:spcAft>
                <a:spcPts val="0"/>
              </a:spcAft>
              <a:buClr>
                <a:schemeClr val="lt2"/>
              </a:buClr>
              <a:buSzPts val="2400"/>
              <a:buNone/>
              <a:defRPr sz="2400">
                <a:solidFill>
                  <a:schemeClr val="lt2"/>
                </a:solidFill>
              </a:defRPr>
            </a:lvl1pPr>
            <a:lvl2pPr indent="-228600" lvl="1" marL="914400" algn="l">
              <a:lnSpc>
                <a:spcPct val="94000"/>
              </a:lnSpc>
              <a:spcBef>
                <a:spcPts val="500"/>
              </a:spcBef>
              <a:spcAft>
                <a:spcPts val="0"/>
              </a:spcAft>
              <a:buClr>
                <a:schemeClr val="lt1"/>
              </a:buClr>
              <a:buSzPts val="2000"/>
              <a:buNone/>
              <a:defRPr sz="2000">
                <a:solidFill>
                  <a:schemeClr val="lt1"/>
                </a:solidFill>
              </a:defRPr>
            </a:lvl2pPr>
            <a:lvl3pPr indent="-228600" lvl="2" marL="1371600" algn="l">
              <a:lnSpc>
                <a:spcPct val="94000"/>
              </a:lnSpc>
              <a:spcBef>
                <a:spcPts val="500"/>
              </a:spcBef>
              <a:spcAft>
                <a:spcPts val="0"/>
              </a:spcAft>
              <a:buClr>
                <a:schemeClr val="lt1"/>
              </a:buClr>
              <a:buSzPts val="1800"/>
              <a:buNone/>
              <a:defRPr sz="1800">
                <a:solidFill>
                  <a:schemeClr val="lt1"/>
                </a:solidFill>
              </a:defRPr>
            </a:lvl3pPr>
            <a:lvl4pPr indent="-228600" lvl="3" marL="1828800" algn="l">
              <a:lnSpc>
                <a:spcPct val="94000"/>
              </a:lnSpc>
              <a:spcBef>
                <a:spcPts val="500"/>
              </a:spcBef>
              <a:spcAft>
                <a:spcPts val="0"/>
              </a:spcAft>
              <a:buClr>
                <a:schemeClr val="lt1"/>
              </a:buClr>
              <a:buSzPts val="1600"/>
              <a:buNone/>
              <a:defRPr sz="1600">
                <a:solidFill>
                  <a:schemeClr val="lt1"/>
                </a:solidFill>
              </a:defRPr>
            </a:lvl4pPr>
            <a:lvl5pPr indent="-228600" lvl="4" marL="2286000" algn="l">
              <a:lnSpc>
                <a:spcPct val="94000"/>
              </a:lnSpc>
              <a:spcBef>
                <a:spcPts val="500"/>
              </a:spcBef>
              <a:spcAft>
                <a:spcPts val="0"/>
              </a:spcAft>
              <a:buClr>
                <a:schemeClr val="lt1"/>
              </a:buClr>
              <a:buSzPts val="1600"/>
              <a:buNone/>
              <a:defRPr sz="1600">
                <a:solidFill>
                  <a:schemeClr val="lt1"/>
                </a:solidFill>
              </a:defRPr>
            </a:lvl5pPr>
            <a:lvl6pPr indent="-228600" lvl="5" marL="2743200" algn="l">
              <a:lnSpc>
                <a:spcPct val="94000"/>
              </a:lnSpc>
              <a:spcBef>
                <a:spcPts val="500"/>
              </a:spcBef>
              <a:spcAft>
                <a:spcPts val="0"/>
              </a:spcAft>
              <a:buClr>
                <a:schemeClr val="lt1"/>
              </a:buClr>
              <a:buSzPts val="1600"/>
              <a:buNone/>
              <a:defRPr sz="1600">
                <a:solidFill>
                  <a:schemeClr val="lt1"/>
                </a:solidFill>
              </a:defRPr>
            </a:lvl6pPr>
            <a:lvl7pPr indent="-228600" lvl="6" marL="3200400" algn="l">
              <a:lnSpc>
                <a:spcPct val="94000"/>
              </a:lnSpc>
              <a:spcBef>
                <a:spcPts val="500"/>
              </a:spcBef>
              <a:spcAft>
                <a:spcPts val="0"/>
              </a:spcAft>
              <a:buClr>
                <a:schemeClr val="lt1"/>
              </a:buClr>
              <a:buSzPts val="1600"/>
              <a:buNone/>
              <a:defRPr sz="1600">
                <a:solidFill>
                  <a:schemeClr val="lt1"/>
                </a:solidFill>
              </a:defRPr>
            </a:lvl7pPr>
            <a:lvl8pPr indent="-228600" lvl="7" marL="3657600" algn="l">
              <a:lnSpc>
                <a:spcPct val="94000"/>
              </a:lnSpc>
              <a:spcBef>
                <a:spcPts val="500"/>
              </a:spcBef>
              <a:spcAft>
                <a:spcPts val="0"/>
              </a:spcAft>
              <a:buClr>
                <a:schemeClr val="lt1"/>
              </a:buClr>
              <a:buSzPts val="1600"/>
              <a:buNone/>
              <a:defRPr sz="1600">
                <a:solidFill>
                  <a:schemeClr val="lt1"/>
                </a:solidFill>
              </a:defRPr>
            </a:lvl8pPr>
            <a:lvl9pPr indent="-228600" lvl="8" marL="4114800" algn="l">
              <a:lnSpc>
                <a:spcPct val="94000"/>
              </a:lnSpc>
              <a:spcBef>
                <a:spcPts val="500"/>
              </a:spcBef>
              <a:spcAft>
                <a:spcPts val="200"/>
              </a:spcAft>
              <a:buClr>
                <a:schemeClr val="lt1"/>
              </a:buClr>
              <a:buSzPts val="1600"/>
              <a:buNone/>
              <a:defRPr sz="1600">
                <a:solidFill>
                  <a:schemeClr val="lt1"/>
                </a:solidFill>
              </a:defRPr>
            </a:lvl9pPr>
          </a:lstStyle>
          <a:p/>
        </p:txBody>
      </p:sp>
      <p:sp>
        <p:nvSpPr>
          <p:cNvPr id="99" name="Google Shape;99;p20"/>
          <p:cNvSpPr txBox="1"/>
          <p:nvPr>
            <p:ph idx="10" type="dt"/>
          </p:nvPr>
        </p:nvSpPr>
        <p:spPr>
          <a:xfrm>
            <a:off x="738908" y="6453386"/>
            <a:ext cx="1622409"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1" type="ftr"/>
          </p:nvPr>
        </p:nvSpPr>
        <p:spPr>
          <a:xfrm>
            <a:off x="2584312" y="6453386"/>
            <a:ext cx="7023377" cy="40461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0"/>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lt2"/>
                </a:solidFill>
                <a:latin typeface="Libre Franklin"/>
                <a:ea typeface="Libre Franklin"/>
                <a:cs typeface="Libre Franklin"/>
                <a:sym typeface="Libre Franklin"/>
              </a:defRPr>
            </a:lvl1pPr>
            <a:lvl2pPr indent="0" lvl="1" marL="0" algn="r">
              <a:spcBef>
                <a:spcPts val="0"/>
              </a:spcBef>
              <a:buNone/>
              <a:defRPr b="0" i="0" sz="1200" u="none" cap="none" strike="noStrike">
                <a:solidFill>
                  <a:schemeClr val="lt2"/>
                </a:solidFill>
                <a:latin typeface="Libre Franklin"/>
                <a:ea typeface="Libre Franklin"/>
                <a:cs typeface="Libre Franklin"/>
                <a:sym typeface="Libre Franklin"/>
              </a:defRPr>
            </a:lvl2pPr>
            <a:lvl3pPr indent="0" lvl="2" marL="0" algn="r">
              <a:spcBef>
                <a:spcPts val="0"/>
              </a:spcBef>
              <a:buNone/>
              <a:defRPr b="0" i="0" sz="1200" u="none" cap="none" strike="noStrike">
                <a:solidFill>
                  <a:schemeClr val="lt2"/>
                </a:solidFill>
                <a:latin typeface="Libre Franklin"/>
                <a:ea typeface="Libre Franklin"/>
                <a:cs typeface="Libre Franklin"/>
                <a:sym typeface="Libre Franklin"/>
              </a:defRPr>
            </a:lvl3pPr>
            <a:lvl4pPr indent="0" lvl="3" marL="0" algn="r">
              <a:spcBef>
                <a:spcPts val="0"/>
              </a:spcBef>
              <a:buNone/>
              <a:defRPr b="0" i="0" sz="1200" u="none" cap="none" strike="noStrike">
                <a:solidFill>
                  <a:schemeClr val="lt2"/>
                </a:solidFill>
                <a:latin typeface="Libre Franklin"/>
                <a:ea typeface="Libre Franklin"/>
                <a:cs typeface="Libre Franklin"/>
                <a:sym typeface="Libre Franklin"/>
              </a:defRPr>
            </a:lvl4pPr>
            <a:lvl5pPr indent="0" lvl="4" marL="0" algn="r">
              <a:spcBef>
                <a:spcPts val="0"/>
              </a:spcBef>
              <a:buNone/>
              <a:defRPr b="0" i="0" sz="1200" u="none" cap="none" strike="noStrike">
                <a:solidFill>
                  <a:schemeClr val="lt2"/>
                </a:solidFill>
                <a:latin typeface="Libre Franklin"/>
                <a:ea typeface="Libre Franklin"/>
                <a:cs typeface="Libre Franklin"/>
                <a:sym typeface="Libre Franklin"/>
              </a:defRPr>
            </a:lvl5pPr>
            <a:lvl6pPr indent="0" lvl="5" marL="0" algn="r">
              <a:spcBef>
                <a:spcPts val="0"/>
              </a:spcBef>
              <a:buNone/>
              <a:defRPr b="0" i="0" sz="1200" u="none" cap="none" strike="noStrike">
                <a:solidFill>
                  <a:schemeClr val="lt2"/>
                </a:solidFill>
                <a:latin typeface="Libre Franklin"/>
                <a:ea typeface="Libre Franklin"/>
                <a:cs typeface="Libre Franklin"/>
                <a:sym typeface="Libre Franklin"/>
              </a:defRPr>
            </a:lvl6pPr>
            <a:lvl7pPr indent="0" lvl="6" marL="0" algn="r">
              <a:spcBef>
                <a:spcPts val="0"/>
              </a:spcBef>
              <a:buNone/>
              <a:defRPr b="0" i="0" sz="1200" u="none" cap="none" strike="noStrike">
                <a:solidFill>
                  <a:schemeClr val="lt2"/>
                </a:solidFill>
                <a:latin typeface="Libre Franklin"/>
                <a:ea typeface="Libre Franklin"/>
                <a:cs typeface="Libre Franklin"/>
                <a:sym typeface="Libre Franklin"/>
              </a:defRPr>
            </a:lvl7pPr>
            <a:lvl8pPr indent="0" lvl="7" marL="0" algn="r">
              <a:spcBef>
                <a:spcPts val="0"/>
              </a:spcBef>
              <a:buNone/>
              <a:defRPr b="0" i="0" sz="1200" u="none" cap="none" strike="noStrike">
                <a:solidFill>
                  <a:schemeClr val="lt2"/>
                </a:solidFill>
                <a:latin typeface="Libre Franklin"/>
                <a:ea typeface="Libre Franklin"/>
                <a:cs typeface="Libre Franklin"/>
                <a:sym typeface="Libre Franklin"/>
              </a:defRPr>
            </a:lvl8pPr>
            <a:lvl9pPr indent="0" lvl="8" marL="0" algn="r">
              <a:spcBef>
                <a:spcPts val="0"/>
              </a:spcBef>
              <a:buNone/>
              <a:defRPr b="0" i="0" sz="1200" u="none" cap="none" strike="noStrike">
                <a:solidFill>
                  <a:schemeClr val="lt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102" name="Google Shape;102;p20" title="Crop Mark"/>
          <p:cNvSpPr/>
          <p:nvPr/>
        </p:nvSpPr>
        <p:spPr>
          <a:xfrm>
            <a:off x="8151962" y="1685652"/>
            <a:ext cx="3275013" cy="4408488"/>
          </a:xfrm>
          <a:custGeom>
            <a:rect b="b" l="l" r="r" t="t"/>
            <a:pathLst>
              <a:path extrusionOk="0" h="5554" w="4125">
                <a:moveTo>
                  <a:pt x="3614" y="0"/>
                </a:moveTo>
                <a:lnTo>
                  <a:pt x="4125" y="0"/>
                </a:lnTo>
                <a:lnTo>
                  <a:pt x="4125" y="5554"/>
                </a:lnTo>
                <a:lnTo>
                  <a:pt x="0" y="5554"/>
                </a:lnTo>
                <a:lnTo>
                  <a:pt x="0" y="5074"/>
                </a:lnTo>
                <a:lnTo>
                  <a:pt x="3614" y="5074"/>
                </a:lnTo>
                <a:lnTo>
                  <a:pt x="3614" y="0"/>
                </a:lnTo>
                <a:close/>
              </a:path>
            </a:pathLst>
          </a:custGeom>
          <a:solidFill>
            <a:schemeClr val="accent1"/>
          </a:solid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1"/>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1"/>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24" name="Google Shape;24;p21"/>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1"/>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1"/>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27" name="Shape 27"/>
        <p:cNvGrpSpPr/>
        <p:nvPr/>
      </p:nvGrpSpPr>
      <p:grpSpPr>
        <a:xfrm>
          <a:off x="0" y="0"/>
          <a:ext cx="0" cy="0"/>
          <a:chOff x="0" y="0"/>
          <a:chExt cx="0" cy="0"/>
        </a:xfrm>
      </p:grpSpPr>
      <p:sp>
        <p:nvSpPr>
          <p:cNvPr id="28" name="Google Shape;28;p19"/>
          <p:cNvSpPr txBox="1"/>
          <p:nvPr>
            <p:ph type="title"/>
          </p:nvPr>
        </p:nvSpPr>
        <p:spPr>
          <a:xfrm>
            <a:off x="765025" y="1301360"/>
            <a:ext cx="9612971" cy="2852737"/>
          </a:xfrm>
          <a:prstGeom prst="rect">
            <a:avLst/>
          </a:prstGeom>
          <a:noFill/>
          <a:ln>
            <a:noFill/>
          </a:ln>
        </p:spPr>
        <p:txBody>
          <a:bodyPr anchorCtr="0" anchor="b" bIns="45700" lIns="91425" spcFirstLastPara="1" rIns="91425" wrap="square" tIns="45700">
            <a:normAutofit/>
          </a:bodyPr>
          <a:lstStyle>
            <a:lvl1pPr lvl="0" algn="r">
              <a:lnSpc>
                <a:spcPct val="89000"/>
              </a:lnSpc>
              <a:spcBef>
                <a:spcPts val="0"/>
              </a:spcBef>
              <a:spcAft>
                <a:spcPts val="0"/>
              </a:spcAft>
              <a:buClr>
                <a:schemeClr val="accent1"/>
              </a:buClr>
              <a:buSzPts val="7200"/>
              <a:buFont typeface="Libre Franklin"/>
              <a:buNone/>
              <a:defRPr sz="7200"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9"/>
          <p:cNvSpPr txBox="1"/>
          <p:nvPr>
            <p:ph idx="1" type="body"/>
          </p:nvPr>
        </p:nvSpPr>
        <p:spPr>
          <a:xfrm>
            <a:off x="765025" y="4216328"/>
            <a:ext cx="9612971" cy="1143324"/>
          </a:xfrm>
          <a:prstGeom prst="rect">
            <a:avLst/>
          </a:prstGeom>
          <a:noFill/>
          <a:ln>
            <a:noFill/>
          </a:ln>
        </p:spPr>
        <p:txBody>
          <a:bodyPr anchorCtr="0" anchor="t" bIns="45700" lIns="91425" spcFirstLastPara="1" rIns="91425" wrap="square" tIns="45700">
            <a:normAutofit/>
          </a:bodyPr>
          <a:lstStyle>
            <a:lvl1pPr indent="-228600" lvl="0" marL="457200" algn="r">
              <a:lnSpc>
                <a:spcPct val="112000"/>
              </a:lnSpc>
              <a:spcBef>
                <a:spcPts val="0"/>
              </a:spcBef>
              <a:spcAft>
                <a:spcPts val="0"/>
              </a:spcAft>
              <a:buClr>
                <a:schemeClr val="lt2"/>
              </a:buClr>
              <a:buSzPts val="2400"/>
              <a:buNone/>
              <a:defRPr sz="2400">
                <a:solidFill>
                  <a:schemeClr val="lt2"/>
                </a:solidFill>
              </a:defRPr>
            </a:lvl1pPr>
            <a:lvl2pPr indent="-228600" lvl="1" marL="914400" algn="l">
              <a:lnSpc>
                <a:spcPct val="94000"/>
              </a:lnSpc>
              <a:spcBef>
                <a:spcPts val="500"/>
              </a:spcBef>
              <a:spcAft>
                <a:spcPts val="0"/>
              </a:spcAft>
              <a:buClr>
                <a:schemeClr val="lt1"/>
              </a:buClr>
              <a:buSzPts val="2000"/>
              <a:buNone/>
              <a:defRPr sz="2000">
                <a:solidFill>
                  <a:schemeClr val="lt1"/>
                </a:solidFill>
              </a:defRPr>
            </a:lvl2pPr>
            <a:lvl3pPr indent="-228600" lvl="2" marL="1371600" algn="l">
              <a:lnSpc>
                <a:spcPct val="94000"/>
              </a:lnSpc>
              <a:spcBef>
                <a:spcPts val="500"/>
              </a:spcBef>
              <a:spcAft>
                <a:spcPts val="0"/>
              </a:spcAft>
              <a:buClr>
                <a:schemeClr val="lt1"/>
              </a:buClr>
              <a:buSzPts val="1800"/>
              <a:buNone/>
              <a:defRPr sz="1800">
                <a:solidFill>
                  <a:schemeClr val="lt1"/>
                </a:solidFill>
              </a:defRPr>
            </a:lvl3pPr>
            <a:lvl4pPr indent="-228600" lvl="3" marL="1828800" algn="l">
              <a:lnSpc>
                <a:spcPct val="94000"/>
              </a:lnSpc>
              <a:spcBef>
                <a:spcPts val="500"/>
              </a:spcBef>
              <a:spcAft>
                <a:spcPts val="0"/>
              </a:spcAft>
              <a:buClr>
                <a:schemeClr val="lt1"/>
              </a:buClr>
              <a:buSzPts val="1600"/>
              <a:buNone/>
              <a:defRPr sz="1600">
                <a:solidFill>
                  <a:schemeClr val="lt1"/>
                </a:solidFill>
              </a:defRPr>
            </a:lvl4pPr>
            <a:lvl5pPr indent="-228600" lvl="4" marL="2286000" algn="l">
              <a:lnSpc>
                <a:spcPct val="94000"/>
              </a:lnSpc>
              <a:spcBef>
                <a:spcPts val="500"/>
              </a:spcBef>
              <a:spcAft>
                <a:spcPts val="0"/>
              </a:spcAft>
              <a:buClr>
                <a:schemeClr val="lt1"/>
              </a:buClr>
              <a:buSzPts val="1600"/>
              <a:buNone/>
              <a:defRPr sz="1600">
                <a:solidFill>
                  <a:schemeClr val="lt1"/>
                </a:solidFill>
              </a:defRPr>
            </a:lvl5pPr>
            <a:lvl6pPr indent="-228600" lvl="5" marL="2743200" algn="l">
              <a:lnSpc>
                <a:spcPct val="94000"/>
              </a:lnSpc>
              <a:spcBef>
                <a:spcPts val="500"/>
              </a:spcBef>
              <a:spcAft>
                <a:spcPts val="0"/>
              </a:spcAft>
              <a:buClr>
                <a:schemeClr val="lt1"/>
              </a:buClr>
              <a:buSzPts val="1600"/>
              <a:buNone/>
              <a:defRPr sz="1600">
                <a:solidFill>
                  <a:schemeClr val="lt1"/>
                </a:solidFill>
              </a:defRPr>
            </a:lvl6pPr>
            <a:lvl7pPr indent="-228600" lvl="6" marL="3200400" algn="l">
              <a:lnSpc>
                <a:spcPct val="94000"/>
              </a:lnSpc>
              <a:spcBef>
                <a:spcPts val="500"/>
              </a:spcBef>
              <a:spcAft>
                <a:spcPts val="0"/>
              </a:spcAft>
              <a:buClr>
                <a:schemeClr val="lt1"/>
              </a:buClr>
              <a:buSzPts val="1600"/>
              <a:buNone/>
              <a:defRPr sz="1600">
                <a:solidFill>
                  <a:schemeClr val="lt1"/>
                </a:solidFill>
              </a:defRPr>
            </a:lvl7pPr>
            <a:lvl8pPr indent="-228600" lvl="7" marL="3657600" algn="l">
              <a:lnSpc>
                <a:spcPct val="94000"/>
              </a:lnSpc>
              <a:spcBef>
                <a:spcPts val="500"/>
              </a:spcBef>
              <a:spcAft>
                <a:spcPts val="0"/>
              </a:spcAft>
              <a:buClr>
                <a:schemeClr val="lt1"/>
              </a:buClr>
              <a:buSzPts val="1600"/>
              <a:buNone/>
              <a:defRPr sz="1600">
                <a:solidFill>
                  <a:schemeClr val="lt1"/>
                </a:solidFill>
              </a:defRPr>
            </a:lvl8pPr>
            <a:lvl9pPr indent="-228600" lvl="8" marL="4114800" algn="l">
              <a:lnSpc>
                <a:spcPct val="94000"/>
              </a:lnSpc>
              <a:spcBef>
                <a:spcPts val="500"/>
              </a:spcBef>
              <a:spcAft>
                <a:spcPts val="200"/>
              </a:spcAft>
              <a:buClr>
                <a:schemeClr val="lt1"/>
              </a:buClr>
              <a:buSzPts val="1600"/>
              <a:buNone/>
              <a:defRPr sz="1600">
                <a:solidFill>
                  <a:schemeClr val="lt1"/>
                </a:solidFill>
              </a:defRPr>
            </a:lvl9pPr>
          </a:lstStyle>
          <a:p/>
        </p:txBody>
      </p:sp>
      <p:sp>
        <p:nvSpPr>
          <p:cNvPr id="30" name="Google Shape;30;p19"/>
          <p:cNvSpPr txBox="1"/>
          <p:nvPr>
            <p:ph idx="10" type="dt"/>
          </p:nvPr>
        </p:nvSpPr>
        <p:spPr>
          <a:xfrm>
            <a:off x="738908" y="6453386"/>
            <a:ext cx="1622409"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9"/>
          <p:cNvSpPr txBox="1"/>
          <p:nvPr>
            <p:ph idx="11" type="ftr"/>
          </p:nvPr>
        </p:nvSpPr>
        <p:spPr>
          <a:xfrm>
            <a:off x="2584312" y="6453386"/>
            <a:ext cx="7023377" cy="40461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9"/>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lt2"/>
                </a:solidFill>
                <a:latin typeface="Libre Franklin"/>
                <a:ea typeface="Libre Franklin"/>
                <a:cs typeface="Libre Franklin"/>
                <a:sym typeface="Libre Franklin"/>
              </a:defRPr>
            </a:lvl1pPr>
            <a:lvl2pPr indent="0" lvl="1" marL="0" algn="r">
              <a:spcBef>
                <a:spcPts val="0"/>
              </a:spcBef>
              <a:buNone/>
              <a:defRPr b="0" i="0" sz="1200" u="none" cap="none" strike="noStrike">
                <a:solidFill>
                  <a:schemeClr val="lt2"/>
                </a:solidFill>
                <a:latin typeface="Libre Franklin"/>
                <a:ea typeface="Libre Franklin"/>
                <a:cs typeface="Libre Franklin"/>
                <a:sym typeface="Libre Franklin"/>
              </a:defRPr>
            </a:lvl2pPr>
            <a:lvl3pPr indent="0" lvl="2" marL="0" algn="r">
              <a:spcBef>
                <a:spcPts val="0"/>
              </a:spcBef>
              <a:buNone/>
              <a:defRPr b="0" i="0" sz="1200" u="none" cap="none" strike="noStrike">
                <a:solidFill>
                  <a:schemeClr val="lt2"/>
                </a:solidFill>
                <a:latin typeface="Libre Franklin"/>
                <a:ea typeface="Libre Franklin"/>
                <a:cs typeface="Libre Franklin"/>
                <a:sym typeface="Libre Franklin"/>
              </a:defRPr>
            </a:lvl3pPr>
            <a:lvl4pPr indent="0" lvl="3" marL="0" algn="r">
              <a:spcBef>
                <a:spcPts val="0"/>
              </a:spcBef>
              <a:buNone/>
              <a:defRPr b="0" i="0" sz="1200" u="none" cap="none" strike="noStrike">
                <a:solidFill>
                  <a:schemeClr val="lt2"/>
                </a:solidFill>
                <a:latin typeface="Libre Franklin"/>
                <a:ea typeface="Libre Franklin"/>
                <a:cs typeface="Libre Franklin"/>
                <a:sym typeface="Libre Franklin"/>
              </a:defRPr>
            </a:lvl4pPr>
            <a:lvl5pPr indent="0" lvl="4" marL="0" algn="r">
              <a:spcBef>
                <a:spcPts val="0"/>
              </a:spcBef>
              <a:buNone/>
              <a:defRPr b="0" i="0" sz="1200" u="none" cap="none" strike="noStrike">
                <a:solidFill>
                  <a:schemeClr val="lt2"/>
                </a:solidFill>
                <a:latin typeface="Libre Franklin"/>
                <a:ea typeface="Libre Franklin"/>
                <a:cs typeface="Libre Franklin"/>
                <a:sym typeface="Libre Franklin"/>
              </a:defRPr>
            </a:lvl5pPr>
            <a:lvl6pPr indent="0" lvl="5" marL="0" algn="r">
              <a:spcBef>
                <a:spcPts val="0"/>
              </a:spcBef>
              <a:buNone/>
              <a:defRPr b="0" i="0" sz="1200" u="none" cap="none" strike="noStrike">
                <a:solidFill>
                  <a:schemeClr val="lt2"/>
                </a:solidFill>
                <a:latin typeface="Libre Franklin"/>
                <a:ea typeface="Libre Franklin"/>
                <a:cs typeface="Libre Franklin"/>
                <a:sym typeface="Libre Franklin"/>
              </a:defRPr>
            </a:lvl6pPr>
            <a:lvl7pPr indent="0" lvl="6" marL="0" algn="r">
              <a:spcBef>
                <a:spcPts val="0"/>
              </a:spcBef>
              <a:buNone/>
              <a:defRPr b="0" i="0" sz="1200" u="none" cap="none" strike="noStrike">
                <a:solidFill>
                  <a:schemeClr val="lt2"/>
                </a:solidFill>
                <a:latin typeface="Libre Franklin"/>
                <a:ea typeface="Libre Franklin"/>
                <a:cs typeface="Libre Franklin"/>
                <a:sym typeface="Libre Franklin"/>
              </a:defRPr>
            </a:lvl7pPr>
            <a:lvl8pPr indent="0" lvl="7" marL="0" algn="r">
              <a:spcBef>
                <a:spcPts val="0"/>
              </a:spcBef>
              <a:buNone/>
              <a:defRPr b="0" i="0" sz="1200" u="none" cap="none" strike="noStrike">
                <a:solidFill>
                  <a:schemeClr val="lt2"/>
                </a:solidFill>
                <a:latin typeface="Libre Franklin"/>
                <a:ea typeface="Libre Franklin"/>
                <a:cs typeface="Libre Franklin"/>
                <a:sym typeface="Libre Franklin"/>
              </a:defRPr>
            </a:lvl8pPr>
            <a:lvl9pPr indent="0" lvl="8" marL="0" algn="r">
              <a:spcBef>
                <a:spcPts val="0"/>
              </a:spcBef>
              <a:buNone/>
              <a:defRPr b="0" i="0" sz="1200" u="none" cap="none" strike="noStrike">
                <a:solidFill>
                  <a:schemeClr val="lt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33" name="Google Shape;33;p19" title="Crop Mark"/>
          <p:cNvSpPr/>
          <p:nvPr/>
        </p:nvSpPr>
        <p:spPr>
          <a:xfrm>
            <a:off x="8151962" y="1685652"/>
            <a:ext cx="3275013" cy="4408488"/>
          </a:xfrm>
          <a:custGeom>
            <a:rect b="b" l="l" r="r" t="t"/>
            <a:pathLst>
              <a:path extrusionOk="0" h="5554" w="4125">
                <a:moveTo>
                  <a:pt x="3614" y="0"/>
                </a:moveTo>
                <a:lnTo>
                  <a:pt x="4125" y="0"/>
                </a:lnTo>
                <a:lnTo>
                  <a:pt x="4125" y="5554"/>
                </a:lnTo>
                <a:lnTo>
                  <a:pt x="0" y="5554"/>
                </a:lnTo>
                <a:lnTo>
                  <a:pt x="0" y="5074"/>
                </a:lnTo>
                <a:lnTo>
                  <a:pt x="3614" y="5074"/>
                </a:lnTo>
                <a:lnTo>
                  <a:pt x="3614" y="0"/>
                </a:lnTo>
                <a:close/>
              </a:path>
            </a:pathLst>
          </a:custGeom>
          <a:solidFill>
            <a:schemeClr val="accent1"/>
          </a:solid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22"/>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22"/>
          <p:cNvSpPr txBox="1"/>
          <p:nvPr>
            <p:ph idx="1" type="body"/>
          </p:nvPr>
        </p:nvSpPr>
        <p:spPr>
          <a:xfrm>
            <a:off x="1371600"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37" name="Google Shape;37;p22"/>
          <p:cNvSpPr txBox="1"/>
          <p:nvPr>
            <p:ph idx="2" type="body"/>
          </p:nvPr>
        </p:nvSpPr>
        <p:spPr>
          <a:xfrm>
            <a:off x="6525403"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38" name="Google Shape;38;p22"/>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2"/>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2"/>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23"/>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23"/>
          <p:cNvSpPr txBox="1"/>
          <p:nvPr>
            <p:ph idx="1" type="body"/>
          </p:nvPr>
        </p:nvSpPr>
        <p:spPr>
          <a:xfrm>
            <a:off x="1371600"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44" name="Google Shape;44;p23"/>
          <p:cNvSpPr txBox="1"/>
          <p:nvPr>
            <p:ph idx="2" type="body"/>
          </p:nvPr>
        </p:nvSpPr>
        <p:spPr>
          <a:xfrm>
            <a:off x="1371600"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5" name="Google Shape;45;p23"/>
          <p:cNvSpPr txBox="1"/>
          <p:nvPr>
            <p:ph idx="3" type="body"/>
          </p:nvPr>
        </p:nvSpPr>
        <p:spPr>
          <a:xfrm>
            <a:off x="6525014"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46" name="Google Shape;46;p23"/>
          <p:cNvSpPr txBox="1"/>
          <p:nvPr>
            <p:ph idx="4" type="body"/>
          </p:nvPr>
        </p:nvSpPr>
        <p:spPr>
          <a:xfrm>
            <a:off x="6525014"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7" name="Google Shape;47;p23"/>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3"/>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3"/>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24"/>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24"/>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4"/>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4"/>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25"/>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5"/>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59" name="Shape 59"/>
        <p:cNvGrpSpPr/>
        <p:nvPr/>
      </p:nvGrpSpPr>
      <p:grpSpPr>
        <a:xfrm>
          <a:off x="0" y="0"/>
          <a:ext cx="0" cy="0"/>
          <a:chOff x="0" y="0"/>
          <a:chExt cx="0" cy="0"/>
        </a:xfrm>
      </p:grpSpPr>
      <p:sp>
        <p:nvSpPr>
          <p:cNvPr id="60" name="Google Shape;60;p26"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26"/>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Autofit/>
          </a:bodyPr>
          <a:lstStyle>
            <a:lvl1pPr lvl="0" algn="l">
              <a:lnSpc>
                <a:spcPct val="84000"/>
              </a:lnSpc>
              <a:spcBef>
                <a:spcPts val="0"/>
              </a:spcBef>
              <a:spcAft>
                <a:spcPts val="0"/>
              </a:spcAft>
              <a:buClr>
                <a:schemeClr val="dk2"/>
              </a:buClr>
              <a:buSzPts val="4800"/>
              <a:buFont typeface="Libre Franklin"/>
              <a:buNone/>
              <a:defRPr sz="4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26"/>
          <p:cNvSpPr txBox="1"/>
          <p:nvPr>
            <p:ph idx="1" type="body"/>
          </p:nvPr>
        </p:nvSpPr>
        <p:spPr>
          <a:xfrm>
            <a:off x="6256020" y="685801"/>
            <a:ext cx="5212080" cy="5175250"/>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sz="2000"/>
            </a:lvl1pPr>
            <a:lvl2pPr indent="-355600" lvl="1" marL="914400" algn="l">
              <a:lnSpc>
                <a:spcPct val="94000"/>
              </a:lnSpc>
              <a:spcBef>
                <a:spcPts val="500"/>
              </a:spcBef>
              <a:spcAft>
                <a:spcPts val="0"/>
              </a:spcAft>
              <a:buClr>
                <a:schemeClr val="dk2"/>
              </a:buClr>
              <a:buSzPts val="2000"/>
              <a:buChar char="–"/>
              <a:defRPr sz="2000"/>
            </a:lvl2pPr>
            <a:lvl3pPr indent="-342900" lvl="2" marL="1371600" algn="l">
              <a:lnSpc>
                <a:spcPct val="94000"/>
              </a:lnSpc>
              <a:spcBef>
                <a:spcPts val="500"/>
              </a:spcBef>
              <a:spcAft>
                <a:spcPts val="0"/>
              </a:spcAft>
              <a:buClr>
                <a:schemeClr val="dk2"/>
              </a:buClr>
              <a:buSzPts val="1800"/>
              <a:buChar char="■"/>
              <a:defRPr sz="1800"/>
            </a:lvl3pPr>
            <a:lvl4pPr indent="-342900" lvl="3" marL="1828800" algn="l">
              <a:lnSpc>
                <a:spcPct val="94000"/>
              </a:lnSpc>
              <a:spcBef>
                <a:spcPts val="500"/>
              </a:spcBef>
              <a:spcAft>
                <a:spcPts val="0"/>
              </a:spcAft>
              <a:buClr>
                <a:schemeClr val="dk2"/>
              </a:buClr>
              <a:buSzPts val="1800"/>
              <a:buChar char="–"/>
              <a:defRPr sz="1800"/>
            </a:lvl4pPr>
            <a:lvl5pPr indent="-330200" lvl="4" marL="2286000" algn="l">
              <a:lnSpc>
                <a:spcPct val="94000"/>
              </a:lnSpc>
              <a:spcBef>
                <a:spcPts val="500"/>
              </a:spcBef>
              <a:spcAft>
                <a:spcPts val="0"/>
              </a:spcAft>
              <a:buClr>
                <a:schemeClr val="dk2"/>
              </a:buClr>
              <a:buSzPts val="1600"/>
              <a:buChar char="■"/>
              <a:defRPr sz="1600"/>
            </a:lvl5pPr>
            <a:lvl6pPr indent="-330200" lvl="5" marL="2743200" algn="l">
              <a:lnSpc>
                <a:spcPct val="94000"/>
              </a:lnSpc>
              <a:spcBef>
                <a:spcPts val="500"/>
              </a:spcBef>
              <a:spcAft>
                <a:spcPts val="0"/>
              </a:spcAft>
              <a:buClr>
                <a:schemeClr val="dk2"/>
              </a:buClr>
              <a:buSzPts val="1600"/>
              <a:buChar char="–"/>
              <a:defRPr sz="1600"/>
            </a:lvl6pPr>
            <a:lvl7pPr indent="-330200" lvl="6" marL="3200400" algn="l">
              <a:lnSpc>
                <a:spcPct val="94000"/>
              </a:lnSpc>
              <a:spcBef>
                <a:spcPts val="500"/>
              </a:spcBef>
              <a:spcAft>
                <a:spcPts val="0"/>
              </a:spcAft>
              <a:buClr>
                <a:schemeClr val="dk2"/>
              </a:buClr>
              <a:buSzPts val="1600"/>
              <a:buChar char="■"/>
              <a:defRPr sz="1600"/>
            </a:lvl7pPr>
            <a:lvl8pPr indent="-330200" lvl="7" marL="3657600" algn="l">
              <a:lnSpc>
                <a:spcPct val="94000"/>
              </a:lnSpc>
              <a:spcBef>
                <a:spcPts val="500"/>
              </a:spcBef>
              <a:spcAft>
                <a:spcPts val="0"/>
              </a:spcAft>
              <a:buClr>
                <a:schemeClr val="dk2"/>
              </a:buClr>
              <a:buSzPts val="1600"/>
              <a:buChar char="–"/>
              <a:defRPr sz="1600"/>
            </a:lvl8pPr>
            <a:lvl9pPr indent="-330200" lvl="8" marL="4114800" algn="l">
              <a:lnSpc>
                <a:spcPct val="94000"/>
              </a:lnSpc>
              <a:spcBef>
                <a:spcPts val="500"/>
              </a:spcBef>
              <a:spcAft>
                <a:spcPts val="200"/>
              </a:spcAft>
              <a:buClr>
                <a:schemeClr val="dk2"/>
              </a:buClr>
              <a:buSzPts val="1600"/>
              <a:buChar char="■"/>
              <a:defRPr sz="1600"/>
            </a:lvl9pPr>
          </a:lstStyle>
          <a:p/>
        </p:txBody>
      </p:sp>
      <p:sp>
        <p:nvSpPr>
          <p:cNvPr id="63" name="Google Shape;63;p26"/>
          <p:cNvSpPr txBox="1"/>
          <p:nvPr>
            <p:ph idx="2" type="body"/>
          </p:nvPr>
        </p:nvSpPr>
        <p:spPr>
          <a:xfrm>
            <a:off x="723900" y="2856344"/>
            <a:ext cx="3855720" cy="3011056"/>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64" name="Google Shape;64;p26"/>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6"/>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6"/>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dk2"/>
                </a:solidFill>
                <a:latin typeface="Libre Franklin"/>
                <a:ea typeface="Libre Franklin"/>
                <a:cs typeface="Libre Franklin"/>
                <a:sym typeface="Libre Franklin"/>
              </a:defRPr>
            </a:lvl1pPr>
            <a:lvl2pPr indent="0" lvl="1" marL="0" algn="r">
              <a:spcBef>
                <a:spcPts val="0"/>
              </a:spcBef>
              <a:buNone/>
              <a:defRPr b="0" i="0" sz="1200" u="none" cap="none" strike="noStrike">
                <a:solidFill>
                  <a:schemeClr val="dk2"/>
                </a:solidFill>
                <a:latin typeface="Libre Franklin"/>
                <a:ea typeface="Libre Franklin"/>
                <a:cs typeface="Libre Franklin"/>
                <a:sym typeface="Libre Franklin"/>
              </a:defRPr>
            </a:lvl2pPr>
            <a:lvl3pPr indent="0" lvl="2" marL="0" algn="r">
              <a:spcBef>
                <a:spcPts val="0"/>
              </a:spcBef>
              <a:buNone/>
              <a:defRPr b="0" i="0" sz="1200" u="none" cap="none" strike="noStrike">
                <a:solidFill>
                  <a:schemeClr val="dk2"/>
                </a:solidFill>
                <a:latin typeface="Libre Franklin"/>
                <a:ea typeface="Libre Franklin"/>
                <a:cs typeface="Libre Franklin"/>
                <a:sym typeface="Libre Franklin"/>
              </a:defRPr>
            </a:lvl3pPr>
            <a:lvl4pPr indent="0" lvl="3" marL="0" algn="r">
              <a:spcBef>
                <a:spcPts val="0"/>
              </a:spcBef>
              <a:buNone/>
              <a:defRPr b="0" i="0" sz="1200" u="none" cap="none" strike="noStrike">
                <a:solidFill>
                  <a:schemeClr val="dk2"/>
                </a:solidFill>
                <a:latin typeface="Libre Franklin"/>
                <a:ea typeface="Libre Franklin"/>
                <a:cs typeface="Libre Franklin"/>
                <a:sym typeface="Libre Franklin"/>
              </a:defRPr>
            </a:lvl4pPr>
            <a:lvl5pPr indent="0" lvl="4" marL="0" algn="r">
              <a:spcBef>
                <a:spcPts val="0"/>
              </a:spcBef>
              <a:buNone/>
              <a:defRPr b="0" i="0" sz="1200" u="none" cap="none" strike="noStrike">
                <a:solidFill>
                  <a:schemeClr val="dk2"/>
                </a:solidFill>
                <a:latin typeface="Libre Franklin"/>
                <a:ea typeface="Libre Franklin"/>
                <a:cs typeface="Libre Franklin"/>
                <a:sym typeface="Libre Franklin"/>
              </a:defRPr>
            </a:lvl5pPr>
            <a:lvl6pPr indent="0" lvl="5" marL="0" algn="r">
              <a:spcBef>
                <a:spcPts val="0"/>
              </a:spcBef>
              <a:buNone/>
              <a:defRPr b="0" i="0" sz="1200" u="none" cap="none" strike="noStrike">
                <a:solidFill>
                  <a:schemeClr val="dk2"/>
                </a:solidFill>
                <a:latin typeface="Libre Franklin"/>
                <a:ea typeface="Libre Franklin"/>
                <a:cs typeface="Libre Franklin"/>
                <a:sym typeface="Libre Franklin"/>
              </a:defRPr>
            </a:lvl6pPr>
            <a:lvl7pPr indent="0" lvl="6" marL="0" algn="r">
              <a:spcBef>
                <a:spcPts val="0"/>
              </a:spcBef>
              <a:buNone/>
              <a:defRPr b="0" i="0" sz="1200" u="none" cap="none" strike="noStrike">
                <a:solidFill>
                  <a:schemeClr val="dk2"/>
                </a:solidFill>
                <a:latin typeface="Libre Franklin"/>
                <a:ea typeface="Libre Franklin"/>
                <a:cs typeface="Libre Franklin"/>
                <a:sym typeface="Libre Franklin"/>
              </a:defRPr>
            </a:lvl7pPr>
            <a:lvl8pPr indent="0" lvl="7" marL="0" algn="r">
              <a:spcBef>
                <a:spcPts val="0"/>
              </a:spcBef>
              <a:buNone/>
              <a:defRPr b="0" i="0" sz="1200" u="none" cap="none" strike="noStrike">
                <a:solidFill>
                  <a:schemeClr val="dk2"/>
                </a:solidFill>
                <a:latin typeface="Libre Franklin"/>
                <a:ea typeface="Libre Franklin"/>
                <a:cs typeface="Libre Franklin"/>
                <a:sym typeface="Libre Franklin"/>
              </a:defRPr>
            </a:lvl8pPr>
            <a:lvl9pPr indent="0" lvl="8" marL="0" algn="r">
              <a:spcBef>
                <a:spcPts val="0"/>
              </a:spcBef>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67" name="Google Shape;67;p26"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68" name="Shape 68"/>
        <p:cNvGrpSpPr/>
        <p:nvPr/>
      </p:nvGrpSpPr>
      <p:grpSpPr>
        <a:xfrm>
          <a:off x="0" y="0"/>
          <a:ext cx="0" cy="0"/>
          <a:chOff x="0" y="0"/>
          <a:chExt cx="0" cy="0"/>
        </a:xfrm>
      </p:grpSpPr>
      <p:sp>
        <p:nvSpPr>
          <p:cNvPr id="69" name="Google Shape;69;p27"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7"/>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rmAutofit/>
          </a:bodyPr>
          <a:lstStyle>
            <a:lvl1pPr lvl="0" algn="l">
              <a:lnSpc>
                <a:spcPct val="84000"/>
              </a:lnSpc>
              <a:spcBef>
                <a:spcPts val="0"/>
              </a:spcBef>
              <a:spcAft>
                <a:spcPts val="0"/>
              </a:spcAft>
              <a:buClr>
                <a:schemeClr val="dk2"/>
              </a:buClr>
              <a:buSzPts val="4800"/>
              <a:buFont typeface="Libre Franklin"/>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27"/>
          <p:cNvSpPr/>
          <p:nvPr>
            <p:ph idx="2" type="pic"/>
          </p:nvPr>
        </p:nvSpPr>
        <p:spPr>
          <a:xfrm>
            <a:off x="5532120" y="0"/>
            <a:ext cx="6659880" cy="6857999"/>
          </a:xfrm>
          <a:prstGeom prst="rect">
            <a:avLst/>
          </a:prstGeom>
          <a:noFill/>
          <a:ln>
            <a:noFill/>
          </a:ln>
        </p:spPr>
      </p:sp>
      <p:sp>
        <p:nvSpPr>
          <p:cNvPr id="72" name="Google Shape;72;p27"/>
          <p:cNvSpPr txBox="1"/>
          <p:nvPr>
            <p:ph idx="1" type="body"/>
          </p:nvPr>
        </p:nvSpPr>
        <p:spPr>
          <a:xfrm>
            <a:off x="723900" y="2855968"/>
            <a:ext cx="3855720" cy="3011432"/>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73" name="Google Shape;73;p27"/>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7"/>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7"/>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dk2"/>
                </a:solidFill>
                <a:latin typeface="Libre Franklin"/>
                <a:ea typeface="Libre Franklin"/>
                <a:cs typeface="Libre Franklin"/>
                <a:sym typeface="Libre Franklin"/>
              </a:defRPr>
            </a:lvl1pPr>
            <a:lvl2pPr indent="0" lvl="1" marL="0" algn="r">
              <a:spcBef>
                <a:spcPts val="0"/>
              </a:spcBef>
              <a:buNone/>
              <a:defRPr b="0" i="0" sz="1200" u="none" cap="none" strike="noStrike">
                <a:solidFill>
                  <a:schemeClr val="dk2"/>
                </a:solidFill>
                <a:latin typeface="Libre Franklin"/>
                <a:ea typeface="Libre Franklin"/>
                <a:cs typeface="Libre Franklin"/>
                <a:sym typeface="Libre Franklin"/>
              </a:defRPr>
            </a:lvl2pPr>
            <a:lvl3pPr indent="0" lvl="2" marL="0" algn="r">
              <a:spcBef>
                <a:spcPts val="0"/>
              </a:spcBef>
              <a:buNone/>
              <a:defRPr b="0" i="0" sz="1200" u="none" cap="none" strike="noStrike">
                <a:solidFill>
                  <a:schemeClr val="dk2"/>
                </a:solidFill>
                <a:latin typeface="Libre Franklin"/>
                <a:ea typeface="Libre Franklin"/>
                <a:cs typeface="Libre Franklin"/>
                <a:sym typeface="Libre Franklin"/>
              </a:defRPr>
            </a:lvl3pPr>
            <a:lvl4pPr indent="0" lvl="3" marL="0" algn="r">
              <a:spcBef>
                <a:spcPts val="0"/>
              </a:spcBef>
              <a:buNone/>
              <a:defRPr b="0" i="0" sz="1200" u="none" cap="none" strike="noStrike">
                <a:solidFill>
                  <a:schemeClr val="dk2"/>
                </a:solidFill>
                <a:latin typeface="Libre Franklin"/>
                <a:ea typeface="Libre Franklin"/>
                <a:cs typeface="Libre Franklin"/>
                <a:sym typeface="Libre Franklin"/>
              </a:defRPr>
            </a:lvl4pPr>
            <a:lvl5pPr indent="0" lvl="4" marL="0" algn="r">
              <a:spcBef>
                <a:spcPts val="0"/>
              </a:spcBef>
              <a:buNone/>
              <a:defRPr b="0" i="0" sz="1200" u="none" cap="none" strike="noStrike">
                <a:solidFill>
                  <a:schemeClr val="dk2"/>
                </a:solidFill>
                <a:latin typeface="Libre Franklin"/>
                <a:ea typeface="Libre Franklin"/>
                <a:cs typeface="Libre Franklin"/>
                <a:sym typeface="Libre Franklin"/>
              </a:defRPr>
            </a:lvl5pPr>
            <a:lvl6pPr indent="0" lvl="5" marL="0" algn="r">
              <a:spcBef>
                <a:spcPts val="0"/>
              </a:spcBef>
              <a:buNone/>
              <a:defRPr b="0" i="0" sz="1200" u="none" cap="none" strike="noStrike">
                <a:solidFill>
                  <a:schemeClr val="dk2"/>
                </a:solidFill>
                <a:latin typeface="Libre Franklin"/>
                <a:ea typeface="Libre Franklin"/>
                <a:cs typeface="Libre Franklin"/>
                <a:sym typeface="Libre Franklin"/>
              </a:defRPr>
            </a:lvl6pPr>
            <a:lvl7pPr indent="0" lvl="6" marL="0" algn="r">
              <a:spcBef>
                <a:spcPts val="0"/>
              </a:spcBef>
              <a:buNone/>
              <a:defRPr b="0" i="0" sz="1200" u="none" cap="none" strike="noStrike">
                <a:solidFill>
                  <a:schemeClr val="dk2"/>
                </a:solidFill>
                <a:latin typeface="Libre Franklin"/>
                <a:ea typeface="Libre Franklin"/>
                <a:cs typeface="Libre Franklin"/>
                <a:sym typeface="Libre Franklin"/>
              </a:defRPr>
            </a:lvl7pPr>
            <a:lvl8pPr indent="0" lvl="7" marL="0" algn="r">
              <a:spcBef>
                <a:spcPts val="0"/>
              </a:spcBef>
              <a:buNone/>
              <a:defRPr b="0" i="0" sz="1200" u="none" cap="none" strike="noStrike">
                <a:solidFill>
                  <a:schemeClr val="dk2"/>
                </a:solidFill>
                <a:latin typeface="Libre Franklin"/>
                <a:ea typeface="Libre Franklin"/>
                <a:cs typeface="Libre Franklin"/>
                <a:sym typeface="Libre Franklin"/>
              </a:defRPr>
            </a:lvl8pPr>
            <a:lvl9pPr indent="0" lvl="8" marL="0" algn="r">
              <a:spcBef>
                <a:spcPts val="0"/>
              </a:spcBef>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76" name="Google Shape;76;p27"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 name="Shape 5"/>
        <p:cNvGrpSpPr/>
        <p:nvPr/>
      </p:nvGrpSpPr>
      <p:grpSpPr>
        <a:xfrm>
          <a:off x="0" y="0"/>
          <a:ext cx="0" cy="0"/>
          <a:chOff x="0" y="0"/>
          <a:chExt cx="0" cy="0"/>
        </a:xfrm>
      </p:grpSpPr>
      <p:sp>
        <p:nvSpPr>
          <p:cNvPr id="6" name="Google Shape;6;p1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marR="0" rtl="0" algn="l">
              <a:lnSpc>
                <a:spcPct val="89000"/>
              </a:lnSpc>
              <a:spcBef>
                <a:spcPts val="0"/>
              </a:spcBef>
              <a:spcAft>
                <a:spcPts val="0"/>
              </a:spcAft>
              <a:buClr>
                <a:schemeClr val="dk2"/>
              </a:buClr>
              <a:buSzPts val="4400"/>
              <a:buFont typeface="Libre Franklin"/>
              <a:buNone/>
              <a:defRPr b="0" i="0" sz="4400" u="none" cap="none" strike="noStrike">
                <a:solidFill>
                  <a:schemeClr val="dk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6"/>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94000"/>
              </a:lnSpc>
              <a:spcBef>
                <a:spcPts val="1000"/>
              </a:spcBef>
              <a:spcAft>
                <a:spcPts val="0"/>
              </a:spcAft>
              <a:buClr>
                <a:schemeClr val="dk2"/>
              </a:buClr>
              <a:buSzPts val="2000"/>
              <a:buFont typeface="Libre Franklin"/>
              <a:buChar char="■"/>
              <a:defRPr b="0" i="0" sz="2000" u="none" cap="none" strike="noStrike">
                <a:solidFill>
                  <a:schemeClr val="dk2"/>
                </a:solidFill>
                <a:latin typeface="Libre Franklin"/>
                <a:ea typeface="Libre Franklin"/>
                <a:cs typeface="Libre Franklin"/>
                <a:sym typeface="Libre Franklin"/>
              </a:defRPr>
            </a:lvl1pPr>
            <a:lvl2pPr indent="-355600" lvl="1" marL="914400" marR="0" rtl="0" algn="l">
              <a:lnSpc>
                <a:spcPct val="94000"/>
              </a:lnSpc>
              <a:spcBef>
                <a:spcPts val="500"/>
              </a:spcBef>
              <a:spcAft>
                <a:spcPts val="0"/>
              </a:spcAft>
              <a:buClr>
                <a:schemeClr val="dk2"/>
              </a:buClr>
              <a:buSzPts val="2000"/>
              <a:buFont typeface="Libre Franklin"/>
              <a:buChar char="–"/>
              <a:defRPr b="0" i="1" sz="2000" u="none" cap="none" strike="noStrike">
                <a:solidFill>
                  <a:schemeClr val="dk2"/>
                </a:solidFill>
                <a:latin typeface="Libre Franklin"/>
                <a:ea typeface="Libre Franklin"/>
                <a:cs typeface="Libre Franklin"/>
                <a:sym typeface="Libre Franklin"/>
              </a:defRPr>
            </a:lvl2pPr>
            <a:lvl3pPr indent="-342900" lvl="2" marL="1371600" marR="0" rtl="0" algn="l">
              <a:lnSpc>
                <a:spcPct val="94000"/>
              </a:lnSpc>
              <a:spcBef>
                <a:spcPts val="500"/>
              </a:spcBef>
              <a:spcAft>
                <a:spcPts val="0"/>
              </a:spcAft>
              <a:buClr>
                <a:schemeClr val="dk2"/>
              </a:buClr>
              <a:buSzPts val="1800"/>
              <a:buFont typeface="Libre Franklin"/>
              <a:buChar char="■"/>
              <a:defRPr b="0" i="0" sz="1800" u="none" cap="none" strike="noStrike">
                <a:solidFill>
                  <a:schemeClr val="dk2"/>
                </a:solidFill>
                <a:latin typeface="Libre Franklin"/>
                <a:ea typeface="Libre Franklin"/>
                <a:cs typeface="Libre Franklin"/>
                <a:sym typeface="Libre Franklin"/>
              </a:defRPr>
            </a:lvl3pPr>
            <a:lvl4pPr indent="-342900" lvl="3" marL="1828800" marR="0" rtl="0" algn="l">
              <a:lnSpc>
                <a:spcPct val="94000"/>
              </a:lnSpc>
              <a:spcBef>
                <a:spcPts val="500"/>
              </a:spcBef>
              <a:spcAft>
                <a:spcPts val="0"/>
              </a:spcAft>
              <a:buClr>
                <a:schemeClr val="dk2"/>
              </a:buClr>
              <a:buSzPts val="1800"/>
              <a:buFont typeface="Libre Franklin"/>
              <a:buChar char="–"/>
              <a:defRPr b="0" i="1" sz="1800" u="none" cap="none" strike="noStrike">
                <a:solidFill>
                  <a:schemeClr val="dk2"/>
                </a:solidFill>
                <a:latin typeface="Libre Franklin"/>
                <a:ea typeface="Libre Franklin"/>
                <a:cs typeface="Libre Franklin"/>
                <a:sym typeface="Libre Franklin"/>
              </a:defRPr>
            </a:lvl4pPr>
            <a:lvl5pPr indent="-330200" lvl="4" marL="2286000" marR="0" rtl="0" algn="l">
              <a:lnSpc>
                <a:spcPct val="94000"/>
              </a:lnSpc>
              <a:spcBef>
                <a:spcPts val="500"/>
              </a:spcBef>
              <a:spcAft>
                <a:spcPts val="0"/>
              </a:spcAft>
              <a:buClr>
                <a:schemeClr val="dk2"/>
              </a:buClr>
              <a:buSzPts val="1600"/>
              <a:buFont typeface="Libre Franklin"/>
              <a:buChar char="■"/>
              <a:defRPr b="0" i="0" sz="1600" u="none" cap="none" strike="noStrike">
                <a:solidFill>
                  <a:schemeClr val="dk2"/>
                </a:solidFill>
                <a:latin typeface="Libre Franklin"/>
                <a:ea typeface="Libre Franklin"/>
                <a:cs typeface="Libre Franklin"/>
                <a:sym typeface="Libre Franklin"/>
              </a:defRPr>
            </a:lvl5pPr>
            <a:lvl6pPr indent="-330200" lvl="5" marL="2743200" marR="0" rtl="0" algn="l">
              <a:lnSpc>
                <a:spcPct val="94000"/>
              </a:lnSpc>
              <a:spcBef>
                <a:spcPts val="500"/>
              </a:spcBef>
              <a:spcAft>
                <a:spcPts val="0"/>
              </a:spcAft>
              <a:buClr>
                <a:schemeClr val="dk2"/>
              </a:buClr>
              <a:buSzPts val="1600"/>
              <a:buFont typeface="Libre Franklin"/>
              <a:buChar char="–"/>
              <a:defRPr b="0" i="1" sz="1600" u="none" cap="none" strike="noStrike">
                <a:solidFill>
                  <a:schemeClr val="dk2"/>
                </a:solidFill>
                <a:latin typeface="Libre Franklin"/>
                <a:ea typeface="Libre Franklin"/>
                <a:cs typeface="Libre Franklin"/>
                <a:sym typeface="Libre Franklin"/>
              </a:defRPr>
            </a:lvl6pPr>
            <a:lvl7pPr indent="-317500" lvl="6" marL="3200400" marR="0" rtl="0" algn="l">
              <a:lnSpc>
                <a:spcPct val="94000"/>
              </a:lnSpc>
              <a:spcBef>
                <a:spcPts val="500"/>
              </a:spcBef>
              <a:spcAft>
                <a:spcPts val="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7pPr>
            <a:lvl8pPr indent="-317500" lvl="7" marL="3657600" marR="0" rtl="0" algn="l">
              <a:lnSpc>
                <a:spcPct val="94000"/>
              </a:lnSpc>
              <a:spcBef>
                <a:spcPts val="500"/>
              </a:spcBef>
              <a:spcAft>
                <a:spcPts val="0"/>
              </a:spcAft>
              <a:buClr>
                <a:schemeClr val="dk2"/>
              </a:buClr>
              <a:buSzPts val="1400"/>
              <a:buFont typeface="Libre Franklin"/>
              <a:buChar char="–"/>
              <a:defRPr b="0" i="1" sz="1400" u="none" cap="none" strike="noStrike">
                <a:solidFill>
                  <a:schemeClr val="dk2"/>
                </a:solidFill>
                <a:latin typeface="Libre Franklin"/>
                <a:ea typeface="Libre Franklin"/>
                <a:cs typeface="Libre Franklin"/>
                <a:sym typeface="Libre Franklin"/>
              </a:defRPr>
            </a:lvl8pPr>
            <a:lvl9pPr indent="-317500" lvl="8" marL="4114800" marR="0" rtl="0" algn="l">
              <a:lnSpc>
                <a:spcPct val="94000"/>
              </a:lnSpc>
              <a:spcBef>
                <a:spcPts val="500"/>
              </a:spcBef>
              <a:spcAft>
                <a:spcPts val="20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9pPr>
          </a:lstStyle>
          <a:p/>
        </p:txBody>
      </p:sp>
      <p:sp>
        <p:nvSpPr>
          <p:cNvPr id="8" name="Google Shape;8;p16"/>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2"/>
                </a:solidFill>
                <a:latin typeface="Libre Franklin"/>
                <a:ea typeface="Libre Franklin"/>
                <a:cs typeface="Libre Franklin"/>
                <a:sym typeface="Libre Franklin"/>
              </a:defRPr>
            </a:lvl1pPr>
            <a:lvl2pPr lvl="1"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9pPr>
          </a:lstStyle>
          <a:p/>
        </p:txBody>
      </p:sp>
      <p:sp>
        <p:nvSpPr>
          <p:cNvPr id="9" name="Google Shape;9;p16"/>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2"/>
                </a:solidFill>
                <a:latin typeface="Libre Franklin"/>
                <a:ea typeface="Libre Franklin"/>
                <a:cs typeface="Libre Franklin"/>
                <a:sym typeface="Libre Franklin"/>
              </a:defRPr>
            </a:lvl1pPr>
            <a:lvl2pPr lvl="1"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9pPr>
          </a:lstStyle>
          <a:p/>
        </p:txBody>
      </p:sp>
      <p:sp>
        <p:nvSpPr>
          <p:cNvPr id="10" name="Google Shape;10;p16"/>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dk2"/>
                </a:solidFill>
                <a:latin typeface="Libre Franklin"/>
                <a:ea typeface="Libre Franklin"/>
                <a:cs typeface="Libre Franklin"/>
                <a:sym typeface="Libre Franklin"/>
              </a:defRPr>
            </a:lvl1pPr>
            <a:lvl2pPr indent="0" lvl="1" marL="0" marR="0" rtl="0" algn="r">
              <a:spcBef>
                <a:spcPts val="0"/>
              </a:spcBef>
              <a:buNone/>
              <a:defRPr b="0" i="0" sz="1200" u="none" cap="none" strike="noStrike">
                <a:solidFill>
                  <a:schemeClr val="dk2"/>
                </a:solidFill>
                <a:latin typeface="Libre Franklin"/>
                <a:ea typeface="Libre Franklin"/>
                <a:cs typeface="Libre Franklin"/>
                <a:sym typeface="Libre Franklin"/>
              </a:defRPr>
            </a:lvl2pPr>
            <a:lvl3pPr indent="0" lvl="2" marL="0" marR="0" rtl="0" algn="r">
              <a:spcBef>
                <a:spcPts val="0"/>
              </a:spcBef>
              <a:buNone/>
              <a:defRPr b="0" i="0" sz="1200" u="none" cap="none" strike="noStrike">
                <a:solidFill>
                  <a:schemeClr val="dk2"/>
                </a:solidFill>
                <a:latin typeface="Libre Franklin"/>
                <a:ea typeface="Libre Franklin"/>
                <a:cs typeface="Libre Franklin"/>
                <a:sym typeface="Libre Franklin"/>
              </a:defRPr>
            </a:lvl3pPr>
            <a:lvl4pPr indent="0" lvl="3" marL="0" marR="0" rtl="0" algn="r">
              <a:spcBef>
                <a:spcPts val="0"/>
              </a:spcBef>
              <a:buNone/>
              <a:defRPr b="0" i="0" sz="1200" u="none" cap="none" strike="noStrike">
                <a:solidFill>
                  <a:schemeClr val="dk2"/>
                </a:solidFill>
                <a:latin typeface="Libre Franklin"/>
                <a:ea typeface="Libre Franklin"/>
                <a:cs typeface="Libre Franklin"/>
                <a:sym typeface="Libre Franklin"/>
              </a:defRPr>
            </a:lvl4pPr>
            <a:lvl5pPr indent="0" lvl="4" marL="0" marR="0" rtl="0" algn="r">
              <a:spcBef>
                <a:spcPts val="0"/>
              </a:spcBef>
              <a:buNone/>
              <a:defRPr b="0" i="0" sz="1200" u="none" cap="none" strike="noStrike">
                <a:solidFill>
                  <a:schemeClr val="dk2"/>
                </a:solidFill>
                <a:latin typeface="Libre Franklin"/>
                <a:ea typeface="Libre Franklin"/>
                <a:cs typeface="Libre Franklin"/>
                <a:sym typeface="Libre Franklin"/>
              </a:defRPr>
            </a:lvl5pPr>
            <a:lvl6pPr indent="0" lvl="5" marL="0" marR="0" rtl="0" algn="r">
              <a:spcBef>
                <a:spcPts val="0"/>
              </a:spcBef>
              <a:buNone/>
              <a:defRPr b="0" i="0" sz="1200" u="none" cap="none" strike="noStrike">
                <a:solidFill>
                  <a:schemeClr val="dk2"/>
                </a:solidFill>
                <a:latin typeface="Libre Franklin"/>
                <a:ea typeface="Libre Franklin"/>
                <a:cs typeface="Libre Franklin"/>
                <a:sym typeface="Libre Franklin"/>
              </a:defRPr>
            </a:lvl6pPr>
            <a:lvl7pPr indent="0" lvl="6" marL="0" marR="0" rtl="0" algn="r">
              <a:spcBef>
                <a:spcPts val="0"/>
              </a:spcBef>
              <a:buNone/>
              <a:defRPr b="0" i="0" sz="1200" u="none" cap="none" strike="noStrike">
                <a:solidFill>
                  <a:schemeClr val="dk2"/>
                </a:solidFill>
                <a:latin typeface="Libre Franklin"/>
                <a:ea typeface="Libre Franklin"/>
                <a:cs typeface="Libre Franklin"/>
                <a:sym typeface="Libre Franklin"/>
              </a:defRPr>
            </a:lvl7pPr>
            <a:lvl8pPr indent="0" lvl="7" marL="0" marR="0" rtl="0" algn="r">
              <a:spcBef>
                <a:spcPts val="0"/>
              </a:spcBef>
              <a:buNone/>
              <a:defRPr b="0" i="0" sz="1200" u="none" cap="none" strike="noStrike">
                <a:solidFill>
                  <a:schemeClr val="dk2"/>
                </a:solidFill>
                <a:latin typeface="Libre Franklin"/>
                <a:ea typeface="Libre Franklin"/>
                <a:cs typeface="Libre Franklin"/>
                <a:sym typeface="Libre Franklin"/>
              </a:defRPr>
            </a:lvl8pPr>
            <a:lvl9pPr indent="0" lvl="8" marL="0" marR="0" rtl="0" algn="r">
              <a:spcBef>
                <a:spcPts val="0"/>
              </a:spcBef>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11" name="Google Shape;11;p16" title="Side bar"/>
          <p:cNvSpPr/>
          <p:nvPr/>
        </p:nvSpPr>
        <p:spPr>
          <a:xfrm>
            <a:off x="478095"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89" name="Shape 89"/>
        <p:cNvGrpSpPr/>
        <p:nvPr/>
      </p:nvGrpSpPr>
      <p:grpSpPr>
        <a:xfrm>
          <a:off x="0" y="0"/>
          <a:ext cx="0" cy="0"/>
          <a:chOff x="0" y="0"/>
          <a:chExt cx="0" cy="0"/>
        </a:xfrm>
      </p:grpSpPr>
      <p:sp>
        <p:nvSpPr>
          <p:cNvPr id="90" name="Google Shape;90;p18"/>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marR="0" rtl="0" algn="l">
              <a:lnSpc>
                <a:spcPct val="89000"/>
              </a:lnSpc>
              <a:spcBef>
                <a:spcPts val="0"/>
              </a:spcBef>
              <a:spcAft>
                <a:spcPts val="0"/>
              </a:spcAft>
              <a:buClr>
                <a:schemeClr val="lt2"/>
              </a:buClr>
              <a:buSzPts val="4400"/>
              <a:buFont typeface="Libre Franklin"/>
              <a:buNone/>
              <a:defRPr b="0" i="0" sz="4400" u="none" cap="none" strike="noStrike">
                <a:solidFill>
                  <a:schemeClr val="l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1" name="Google Shape;91;p18"/>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94000"/>
              </a:lnSpc>
              <a:spcBef>
                <a:spcPts val="1000"/>
              </a:spcBef>
              <a:spcAft>
                <a:spcPts val="0"/>
              </a:spcAft>
              <a:buClr>
                <a:schemeClr val="lt2"/>
              </a:buClr>
              <a:buSzPts val="2000"/>
              <a:buFont typeface="Libre Franklin"/>
              <a:buChar char="■"/>
              <a:defRPr b="0" i="0" sz="2000" u="none" cap="none" strike="noStrike">
                <a:solidFill>
                  <a:schemeClr val="lt2"/>
                </a:solidFill>
                <a:latin typeface="Libre Franklin"/>
                <a:ea typeface="Libre Franklin"/>
                <a:cs typeface="Libre Franklin"/>
                <a:sym typeface="Libre Franklin"/>
              </a:defRPr>
            </a:lvl1pPr>
            <a:lvl2pPr indent="-355600" lvl="1" marL="914400" marR="0" rtl="0" algn="l">
              <a:lnSpc>
                <a:spcPct val="94000"/>
              </a:lnSpc>
              <a:spcBef>
                <a:spcPts val="500"/>
              </a:spcBef>
              <a:spcAft>
                <a:spcPts val="0"/>
              </a:spcAft>
              <a:buClr>
                <a:schemeClr val="lt2"/>
              </a:buClr>
              <a:buSzPts val="2000"/>
              <a:buFont typeface="Libre Franklin"/>
              <a:buChar char="–"/>
              <a:defRPr b="0" i="1" sz="2000" u="none" cap="none" strike="noStrike">
                <a:solidFill>
                  <a:schemeClr val="lt2"/>
                </a:solidFill>
                <a:latin typeface="Libre Franklin"/>
                <a:ea typeface="Libre Franklin"/>
                <a:cs typeface="Libre Franklin"/>
                <a:sym typeface="Libre Franklin"/>
              </a:defRPr>
            </a:lvl2pPr>
            <a:lvl3pPr indent="-342900" lvl="2" marL="1371600" marR="0" rtl="0" algn="l">
              <a:lnSpc>
                <a:spcPct val="94000"/>
              </a:lnSpc>
              <a:spcBef>
                <a:spcPts val="500"/>
              </a:spcBef>
              <a:spcAft>
                <a:spcPts val="0"/>
              </a:spcAft>
              <a:buClr>
                <a:schemeClr val="lt2"/>
              </a:buClr>
              <a:buSzPts val="1800"/>
              <a:buFont typeface="Libre Franklin"/>
              <a:buChar char="■"/>
              <a:defRPr b="0" i="0" sz="1800" u="none" cap="none" strike="noStrike">
                <a:solidFill>
                  <a:schemeClr val="lt2"/>
                </a:solidFill>
                <a:latin typeface="Libre Franklin"/>
                <a:ea typeface="Libre Franklin"/>
                <a:cs typeface="Libre Franklin"/>
                <a:sym typeface="Libre Franklin"/>
              </a:defRPr>
            </a:lvl3pPr>
            <a:lvl4pPr indent="-342900" lvl="3" marL="1828800" marR="0" rtl="0" algn="l">
              <a:lnSpc>
                <a:spcPct val="94000"/>
              </a:lnSpc>
              <a:spcBef>
                <a:spcPts val="500"/>
              </a:spcBef>
              <a:spcAft>
                <a:spcPts val="0"/>
              </a:spcAft>
              <a:buClr>
                <a:schemeClr val="lt2"/>
              </a:buClr>
              <a:buSzPts val="1800"/>
              <a:buFont typeface="Libre Franklin"/>
              <a:buChar char="–"/>
              <a:defRPr b="0" i="1" sz="1800" u="none" cap="none" strike="noStrike">
                <a:solidFill>
                  <a:schemeClr val="lt2"/>
                </a:solidFill>
                <a:latin typeface="Libre Franklin"/>
                <a:ea typeface="Libre Franklin"/>
                <a:cs typeface="Libre Franklin"/>
                <a:sym typeface="Libre Franklin"/>
              </a:defRPr>
            </a:lvl4pPr>
            <a:lvl5pPr indent="-330200" lvl="4" marL="2286000" marR="0" rtl="0" algn="l">
              <a:lnSpc>
                <a:spcPct val="94000"/>
              </a:lnSpc>
              <a:spcBef>
                <a:spcPts val="500"/>
              </a:spcBef>
              <a:spcAft>
                <a:spcPts val="0"/>
              </a:spcAft>
              <a:buClr>
                <a:schemeClr val="lt2"/>
              </a:buClr>
              <a:buSzPts val="1600"/>
              <a:buFont typeface="Libre Franklin"/>
              <a:buChar char="■"/>
              <a:defRPr b="0" i="0" sz="1600" u="none" cap="none" strike="noStrike">
                <a:solidFill>
                  <a:schemeClr val="lt2"/>
                </a:solidFill>
                <a:latin typeface="Libre Franklin"/>
                <a:ea typeface="Libre Franklin"/>
                <a:cs typeface="Libre Franklin"/>
                <a:sym typeface="Libre Franklin"/>
              </a:defRPr>
            </a:lvl5pPr>
            <a:lvl6pPr indent="-330200" lvl="5" marL="2743200" marR="0" rtl="0" algn="l">
              <a:lnSpc>
                <a:spcPct val="94000"/>
              </a:lnSpc>
              <a:spcBef>
                <a:spcPts val="500"/>
              </a:spcBef>
              <a:spcAft>
                <a:spcPts val="0"/>
              </a:spcAft>
              <a:buClr>
                <a:schemeClr val="lt2"/>
              </a:buClr>
              <a:buSzPts val="1600"/>
              <a:buFont typeface="Libre Franklin"/>
              <a:buChar char="–"/>
              <a:defRPr b="0" i="1" sz="1600" u="none" cap="none" strike="noStrike">
                <a:solidFill>
                  <a:schemeClr val="lt2"/>
                </a:solidFill>
                <a:latin typeface="Libre Franklin"/>
                <a:ea typeface="Libre Franklin"/>
                <a:cs typeface="Libre Franklin"/>
                <a:sym typeface="Libre Franklin"/>
              </a:defRPr>
            </a:lvl6pPr>
            <a:lvl7pPr indent="-317500" lvl="6" marL="3200400" marR="0" rtl="0" algn="l">
              <a:lnSpc>
                <a:spcPct val="94000"/>
              </a:lnSpc>
              <a:spcBef>
                <a:spcPts val="500"/>
              </a:spcBef>
              <a:spcAft>
                <a:spcPts val="0"/>
              </a:spcAft>
              <a:buClr>
                <a:schemeClr val="lt2"/>
              </a:buClr>
              <a:buSzPts val="1400"/>
              <a:buFont typeface="Libre Franklin"/>
              <a:buChar char="■"/>
              <a:defRPr b="0" i="0" sz="1400" u="none" cap="none" strike="noStrike">
                <a:solidFill>
                  <a:schemeClr val="lt2"/>
                </a:solidFill>
                <a:latin typeface="Libre Franklin"/>
                <a:ea typeface="Libre Franklin"/>
                <a:cs typeface="Libre Franklin"/>
                <a:sym typeface="Libre Franklin"/>
              </a:defRPr>
            </a:lvl7pPr>
            <a:lvl8pPr indent="-317500" lvl="7" marL="3657600" marR="0" rtl="0" algn="l">
              <a:lnSpc>
                <a:spcPct val="94000"/>
              </a:lnSpc>
              <a:spcBef>
                <a:spcPts val="500"/>
              </a:spcBef>
              <a:spcAft>
                <a:spcPts val="0"/>
              </a:spcAft>
              <a:buClr>
                <a:schemeClr val="lt2"/>
              </a:buClr>
              <a:buSzPts val="1400"/>
              <a:buFont typeface="Libre Franklin"/>
              <a:buChar char="–"/>
              <a:defRPr b="0" i="1" sz="1400" u="none" cap="none" strike="noStrike">
                <a:solidFill>
                  <a:schemeClr val="lt2"/>
                </a:solidFill>
                <a:latin typeface="Libre Franklin"/>
                <a:ea typeface="Libre Franklin"/>
                <a:cs typeface="Libre Franklin"/>
                <a:sym typeface="Libre Franklin"/>
              </a:defRPr>
            </a:lvl8pPr>
            <a:lvl9pPr indent="-317500" lvl="8" marL="4114800" marR="0" rtl="0" algn="l">
              <a:lnSpc>
                <a:spcPct val="94000"/>
              </a:lnSpc>
              <a:spcBef>
                <a:spcPts val="500"/>
              </a:spcBef>
              <a:spcAft>
                <a:spcPts val="200"/>
              </a:spcAft>
              <a:buClr>
                <a:schemeClr val="lt2"/>
              </a:buClr>
              <a:buSzPts val="1400"/>
              <a:buFont typeface="Libre Franklin"/>
              <a:buChar char="■"/>
              <a:defRPr b="0" i="0" sz="1400" u="none" cap="none" strike="noStrike">
                <a:solidFill>
                  <a:schemeClr val="lt2"/>
                </a:solidFill>
                <a:latin typeface="Libre Franklin"/>
                <a:ea typeface="Libre Franklin"/>
                <a:cs typeface="Libre Franklin"/>
                <a:sym typeface="Libre Franklin"/>
              </a:defRPr>
            </a:lvl9pPr>
          </a:lstStyle>
          <a:p/>
        </p:txBody>
      </p:sp>
      <p:sp>
        <p:nvSpPr>
          <p:cNvPr id="92" name="Google Shape;92;p18"/>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2"/>
                </a:solidFill>
                <a:latin typeface="Libre Franklin"/>
                <a:ea typeface="Libre Franklin"/>
                <a:cs typeface="Libre Franklin"/>
                <a:sym typeface="Libre Franklin"/>
              </a:defRPr>
            </a:lvl1pPr>
            <a:lvl2pPr lvl="1"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9pPr>
          </a:lstStyle>
          <a:p/>
        </p:txBody>
      </p:sp>
      <p:sp>
        <p:nvSpPr>
          <p:cNvPr id="93" name="Google Shape;93;p18"/>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2"/>
                </a:solidFill>
                <a:latin typeface="Libre Franklin"/>
                <a:ea typeface="Libre Franklin"/>
                <a:cs typeface="Libre Franklin"/>
                <a:sym typeface="Libre Franklin"/>
              </a:defRPr>
            </a:lvl1pPr>
            <a:lvl2pPr lvl="1"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lt1"/>
                </a:solidFill>
                <a:latin typeface="Libre Franklin"/>
                <a:ea typeface="Libre Franklin"/>
                <a:cs typeface="Libre Franklin"/>
                <a:sym typeface="Libre Franklin"/>
              </a:defRPr>
            </a:lvl9pPr>
          </a:lstStyle>
          <a:p/>
        </p:txBody>
      </p:sp>
      <p:sp>
        <p:nvSpPr>
          <p:cNvPr id="94" name="Google Shape;94;p18"/>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2"/>
                </a:solidFill>
                <a:latin typeface="Libre Franklin"/>
                <a:ea typeface="Libre Franklin"/>
                <a:cs typeface="Libre Franklin"/>
                <a:sym typeface="Libre Franklin"/>
              </a:defRPr>
            </a:lvl1pPr>
            <a:lvl2pPr indent="0" lvl="1" marL="0" marR="0" rtl="0" algn="r">
              <a:spcBef>
                <a:spcPts val="0"/>
              </a:spcBef>
              <a:buNone/>
              <a:defRPr b="0" i="0" sz="1200" u="none" cap="none" strike="noStrike">
                <a:solidFill>
                  <a:schemeClr val="lt2"/>
                </a:solidFill>
                <a:latin typeface="Libre Franklin"/>
                <a:ea typeface="Libre Franklin"/>
                <a:cs typeface="Libre Franklin"/>
                <a:sym typeface="Libre Franklin"/>
              </a:defRPr>
            </a:lvl2pPr>
            <a:lvl3pPr indent="0" lvl="2" marL="0" marR="0" rtl="0" algn="r">
              <a:spcBef>
                <a:spcPts val="0"/>
              </a:spcBef>
              <a:buNone/>
              <a:defRPr b="0" i="0" sz="1200" u="none" cap="none" strike="noStrike">
                <a:solidFill>
                  <a:schemeClr val="lt2"/>
                </a:solidFill>
                <a:latin typeface="Libre Franklin"/>
                <a:ea typeface="Libre Franklin"/>
                <a:cs typeface="Libre Franklin"/>
                <a:sym typeface="Libre Franklin"/>
              </a:defRPr>
            </a:lvl3pPr>
            <a:lvl4pPr indent="0" lvl="3" marL="0" marR="0" rtl="0" algn="r">
              <a:spcBef>
                <a:spcPts val="0"/>
              </a:spcBef>
              <a:buNone/>
              <a:defRPr b="0" i="0" sz="1200" u="none" cap="none" strike="noStrike">
                <a:solidFill>
                  <a:schemeClr val="lt2"/>
                </a:solidFill>
                <a:latin typeface="Libre Franklin"/>
                <a:ea typeface="Libre Franklin"/>
                <a:cs typeface="Libre Franklin"/>
                <a:sym typeface="Libre Franklin"/>
              </a:defRPr>
            </a:lvl4pPr>
            <a:lvl5pPr indent="0" lvl="4" marL="0" marR="0" rtl="0" algn="r">
              <a:spcBef>
                <a:spcPts val="0"/>
              </a:spcBef>
              <a:buNone/>
              <a:defRPr b="0" i="0" sz="1200" u="none" cap="none" strike="noStrike">
                <a:solidFill>
                  <a:schemeClr val="lt2"/>
                </a:solidFill>
                <a:latin typeface="Libre Franklin"/>
                <a:ea typeface="Libre Franklin"/>
                <a:cs typeface="Libre Franklin"/>
                <a:sym typeface="Libre Franklin"/>
              </a:defRPr>
            </a:lvl5pPr>
            <a:lvl6pPr indent="0" lvl="5" marL="0" marR="0" rtl="0" algn="r">
              <a:spcBef>
                <a:spcPts val="0"/>
              </a:spcBef>
              <a:buNone/>
              <a:defRPr b="0" i="0" sz="1200" u="none" cap="none" strike="noStrike">
                <a:solidFill>
                  <a:schemeClr val="lt2"/>
                </a:solidFill>
                <a:latin typeface="Libre Franklin"/>
                <a:ea typeface="Libre Franklin"/>
                <a:cs typeface="Libre Franklin"/>
                <a:sym typeface="Libre Franklin"/>
              </a:defRPr>
            </a:lvl6pPr>
            <a:lvl7pPr indent="0" lvl="6" marL="0" marR="0" rtl="0" algn="r">
              <a:spcBef>
                <a:spcPts val="0"/>
              </a:spcBef>
              <a:buNone/>
              <a:defRPr b="0" i="0" sz="1200" u="none" cap="none" strike="noStrike">
                <a:solidFill>
                  <a:schemeClr val="lt2"/>
                </a:solidFill>
                <a:latin typeface="Libre Franklin"/>
                <a:ea typeface="Libre Franklin"/>
                <a:cs typeface="Libre Franklin"/>
                <a:sym typeface="Libre Franklin"/>
              </a:defRPr>
            </a:lvl7pPr>
            <a:lvl8pPr indent="0" lvl="7" marL="0" marR="0" rtl="0" algn="r">
              <a:spcBef>
                <a:spcPts val="0"/>
              </a:spcBef>
              <a:buNone/>
              <a:defRPr b="0" i="0" sz="1200" u="none" cap="none" strike="noStrike">
                <a:solidFill>
                  <a:schemeClr val="lt2"/>
                </a:solidFill>
                <a:latin typeface="Libre Franklin"/>
                <a:ea typeface="Libre Franklin"/>
                <a:cs typeface="Libre Franklin"/>
                <a:sym typeface="Libre Franklin"/>
              </a:defRPr>
            </a:lvl8pPr>
            <a:lvl9pPr indent="0" lvl="8" marL="0" marR="0" rtl="0" algn="r">
              <a:spcBef>
                <a:spcPts val="0"/>
              </a:spcBef>
              <a:buNone/>
              <a:defRPr b="0" i="0" sz="1200" u="none" cap="none" strike="noStrike">
                <a:solidFill>
                  <a:schemeClr val="lt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95" name="Google Shape;95;p18" title="Side bar"/>
          <p:cNvSpPr/>
          <p:nvPr/>
        </p:nvSpPr>
        <p:spPr>
          <a:xfrm>
            <a:off x="478095" y="376"/>
            <a:ext cx="2286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61"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
          <p:cNvSpPr txBox="1"/>
          <p:nvPr>
            <p:ph type="ctrTitle"/>
          </p:nvPr>
        </p:nvSpPr>
        <p:spPr>
          <a:xfrm>
            <a:off x="1668240" y="1801368"/>
            <a:ext cx="9030240" cy="3054096"/>
          </a:xfrm>
          <a:prstGeom prst="rect">
            <a:avLst/>
          </a:prstGeom>
          <a:noFill/>
          <a:ln>
            <a:noFill/>
          </a:ln>
        </p:spPr>
        <p:txBody>
          <a:bodyPr anchorCtr="0" anchor="b" bIns="45700" lIns="91425" spcFirstLastPara="1" rIns="91425" wrap="square" tIns="45700">
            <a:noAutofit/>
          </a:bodyPr>
          <a:lstStyle/>
          <a:p>
            <a:pPr indent="0" lvl="0" marL="0" rtl="0" algn="ctr">
              <a:lnSpc>
                <a:spcPct val="89000"/>
              </a:lnSpc>
              <a:spcBef>
                <a:spcPts val="0"/>
              </a:spcBef>
              <a:spcAft>
                <a:spcPts val="0"/>
              </a:spcAft>
              <a:buClr>
                <a:schemeClr val="dk2"/>
              </a:buClr>
              <a:buSzPts val="5400"/>
              <a:buFont typeface="Libre Franklin"/>
              <a:buNone/>
            </a:pPr>
            <a:r>
              <a:rPr b="1" lang="en-US" sz="5400"/>
              <a:t>DIRECT APPROACH, </a:t>
            </a:r>
            <a:br>
              <a:rPr b="1" lang="en-US" sz="5400"/>
            </a:br>
            <a:r>
              <a:rPr b="1" lang="en-US" sz="5400"/>
              <a:t>GLOBAL READING APPROACH, &amp;</a:t>
            </a:r>
            <a:br>
              <a:rPr b="1" lang="en-US" sz="5400"/>
            </a:br>
            <a:r>
              <a:rPr b="1" lang="en-US" sz="5400"/>
              <a:t>AUDIO-LINGUAL APPROACH</a:t>
            </a:r>
            <a:endParaRPr b="1" sz="5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2"/>
          <p:cNvSpPr txBox="1"/>
          <p:nvPr>
            <p:ph type="title"/>
          </p:nvPr>
        </p:nvSpPr>
        <p:spPr>
          <a:xfrm>
            <a:off x="1051560" y="1033272"/>
            <a:ext cx="9601200" cy="694944"/>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6000"/>
              <a:buFont typeface="Libre Franklin"/>
              <a:buNone/>
            </a:pPr>
            <a:r>
              <a:rPr b="1" lang="en-US" sz="6000"/>
              <a:t>DISADVANTAGES</a:t>
            </a:r>
            <a:r>
              <a:rPr lang="en-US" sz="6000"/>
              <a:t> </a:t>
            </a:r>
            <a:endParaRPr sz="6000"/>
          </a:p>
        </p:txBody>
      </p:sp>
      <p:sp>
        <p:nvSpPr>
          <p:cNvPr id="161" name="Google Shape;161;p12"/>
          <p:cNvSpPr txBox="1"/>
          <p:nvPr>
            <p:ph idx="1" type="body"/>
          </p:nvPr>
        </p:nvSpPr>
        <p:spPr>
          <a:xfrm>
            <a:off x="1728216" y="2029968"/>
            <a:ext cx="9601200" cy="3300984"/>
          </a:xfrm>
          <a:prstGeom prst="rect">
            <a:avLst/>
          </a:prstGeom>
          <a:noFill/>
          <a:ln>
            <a:noFill/>
          </a:ln>
        </p:spPr>
        <p:txBody>
          <a:bodyPr anchorCtr="0" anchor="t" bIns="45700" lIns="91425" spcFirstLastPara="1" rIns="91425" wrap="square" tIns="45700">
            <a:normAutofit/>
          </a:bodyPr>
          <a:lstStyle/>
          <a:p>
            <a:pPr indent="0" lvl="0" marL="0" rtl="0" algn="l">
              <a:lnSpc>
                <a:spcPct val="94000"/>
              </a:lnSpc>
              <a:spcBef>
                <a:spcPts val="0"/>
              </a:spcBef>
              <a:spcAft>
                <a:spcPts val="0"/>
              </a:spcAft>
              <a:buClr>
                <a:schemeClr val="dk2"/>
              </a:buClr>
              <a:buSzPts val="2000"/>
              <a:buNone/>
            </a:pPr>
            <a:r>
              <a:t/>
            </a:r>
            <a:endParaRPr/>
          </a:p>
          <a:p>
            <a:pPr indent="-457200" lvl="0" marL="457200" rtl="0" algn="l">
              <a:lnSpc>
                <a:spcPct val="94000"/>
              </a:lnSpc>
              <a:spcBef>
                <a:spcPts val="1200"/>
              </a:spcBef>
              <a:spcAft>
                <a:spcPts val="0"/>
              </a:spcAft>
              <a:buClr>
                <a:schemeClr val="dk2"/>
              </a:buClr>
              <a:buSzPts val="4800"/>
              <a:buAutoNum type="arabicPeriod"/>
            </a:pPr>
            <a:r>
              <a:rPr lang="en-US" sz="4800"/>
              <a:t>Teacher-Dominated Method</a:t>
            </a:r>
            <a:endParaRPr/>
          </a:p>
          <a:p>
            <a:pPr indent="-152400" lvl="0" marL="457200" rtl="0" algn="l">
              <a:lnSpc>
                <a:spcPct val="94000"/>
              </a:lnSpc>
              <a:spcBef>
                <a:spcPts val="1200"/>
              </a:spcBef>
              <a:spcAft>
                <a:spcPts val="0"/>
              </a:spcAft>
              <a:buClr>
                <a:schemeClr val="dk2"/>
              </a:buClr>
              <a:buSzPts val="4800"/>
              <a:buNone/>
            </a:pPr>
            <a:r>
              <a:t/>
            </a:r>
            <a:endParaRPr sz="4800"/>
          </a:p>
          <a:p>
            <a:pPr indent="-457200" lvl="0" marL="457200" rtl="0" algn="l">
              <a:lnSpc>
                <a:spcPct val="94000"/>
              </a:lnSpc>
              <a:spcBef>
                <a:spcPts val="1200"/>
              </a:spcBef>
              <a:spcAft>
                <a:spcPts val="0"/>
              </a:spcAft>
              <a:buClr>
                <a:schemeClr val="dk2"/>
              </a:buClr>
              <a:buSzPts val="4800"/>
              <a:buAutoNum type="arabicPeriod"/>
            </a:pPr>
            <a:r>
              <a:rPr lang="en-US" sz="4800"/>
              <a:t>Meaning Is Neglected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3"/>
          <p:cNvSpPr txBox="1"/>
          <p:nvPr>
            <p:ph type="title"/>
          </p:nvPr>
        </p:nvSpPr>
        <p:spPr>
          <a:xfrm>
            <a:off x="984481" y="1645920"/>
            <a:ext cx="9612971" cy="3456432"/>
          </a:xfrm>
          <a:prstGeom prst="rect">
            <a:avLst/>
          </a:prstGeom>
          <a:noFill/>
          <a:ln>
            <a:noFill/>
          </a:ln>
        </p:spPr>
        <p:txBody>
          <a:bodyPr anchorCtr="0" anchor="b" bIns="45700" lIns="91425" spcFirstLastPara="1" rIns="91425" wrap="square" tIns="45700">
            <a:noAutofit/>
          </a:bodyPr>
          <a:lstStyle/>
          <a:p>
            <a:pPr indent="0" lvl="0" marL="0" rtl="0" algn="ctr">
              <a:lnSpc>
                <a:spcPct val="89000"/>
              </a:lnSpc>
              <a:spcBef>
                <a:spcPts val="0"/>
              </a:spcBef>
              <a:spcAft>
                <a:spcPts val="0"/>
              </a:spcAft>
              <a:buClr>
                <a:schemeClr val="accent1"/>
              </a:buClr>
              <a:buSzPts val="7200"/>
              <a:buFont typeface="Libre Franklin"/>
              <a:buNone/>
            </a:pPr>
            <a:r>
              <a:rPr lang="en-US"/>
              <a:t>DIFFERENCES AND SIMILARITIES OF THE THREE APPROACHES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4"/>
          <p:cNvSpPr/>
          <p:nvPr/>
        </p:nvSpPr>
        <p:spPr>
          <a:xfrm>
            <a:off x="113061" y="576072"/>
            <a:ext cx="4821936" cy="3310128"/>
          </a:xfrm>
          <a:prstGeom prst="ellipse">
            <a:avLst/>
          </a:prstGeom>
          <a:solidFill>
            <a:schemeClr val="lt1"/>
          </a:solidFill>
          <a:ln cap="flat" cmpd="sng" w="349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dk1"/>
                </a:solidFill>
                <a:latin typeface="Libre Franklin"/>
                <a:ea typeface="Libre Franklin"/>
                <a:cs typeface="Libre Franklin"/>
                <a:sym typeface="Libre Franklin"/>
              </a:rPr>
              <a:t>Direct method or natural method focused heavily on spoken words, through students actively participating in class. They were encouraged to learn English words directly without translating them into their first language</a:t>
            </a:r>
            <a:r>
              <a:rPr b="0" i="0" lang="en-US" sz="1800" u="none" cap="none" strike="noStrike">
                <a:solidFill>
                  <a:schemeClr val="dk1"/>
                </a:solidFill>
                <a:latin typeface="Libre Franklin"/>
                <a:ea typeface="Libre Franklin"/>
                <a:cs typeface="Libre Franklin"/>
                <a:sym typeface="Libre Franklin"/>
              </a:rPr>
              <a:t>.</a:t>
            </a:r>
            <a:endParaRPr/>
          </a:p>
        </p:txBody>
      </p:sp>
      <p:sp>
        <p:nvSpPr>
          <p:cNvPr id="172" name="Google Shape;172;p14"/>
          <p:cNvSpPr/>
          <p:nvPr/>
        </p:nvSpPr>
        <p:spPr>
          <a:xfrm>
            <a:off x="3854196" y="2967228"/>
            <a:ext cx="4700016" cy="3758184"/>
          </a:xfrm>
          <a:prstGeom prst="ellipse">
            <a:avLst/>
          </a:prstGeom>
          <a:solidFill>
            <a:schemeClr val="lt1"/>
          </a:solidFill>
          <a:ln cap="flat" cmpd="sng" w="349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dk1"/>
                </a:solidFill>
                <a:latin typeface="Libre Franklin"/>
                <a:ea typeface="Libre Franklin"/>
                <a:cs typeface="Libre Franklin"/>
                <a:sym typeface="Libre Franklin"/>
              </a:rPr>
              <a:t>Reading Method in English teaching, as the approach focuses on the “passive” work of reading, rather than the “active” work of actually speaking English</a:t>
            </a:r>
            <a:endParaRPr/>
          </a:p>
        </p:txBody>
      </p:sp>
      <p:sp>
        <p:nvSpPr>
          <p:cNvPr id="173" name="Google Shape;173;p14"/>
          <p:cNvSpPr/>
          <p:nvPr/>
        </p:nvSpPr>
        <p:spPr>
          <a:xfrm>
            <a:off x="7576374" y="640080"/>
            <a:ext cx="4615626" cy="3182112"/>
          </a:xfrm>
          <a:prstGeom prst="ellipse">
            <a:avLst/>
          </a:prstGeom>
          <a:solidFill>
            <a:schemeClr val="lt1"/>
          </a:solidFill>
          <a:ln cap="flat" cmpd="sng" w="349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1800" u="none" cap="none" strike="noStrike">
                <a:solidFill>
                  <a:schemeClr val="dk1"/>
                </a:solidFill>
                <a:latin typeface="Libre Franklin"/>
                <a:ea typeface="Libre Franklin"/>
                <a:cs typeface="Libre Franklin"/>
                <a:sym typeface="Libre Franklin"/>
              </a:rPr>
            </a:br>
            <a:r>
              <a:rPr b="0" i="0" lang="en-US" sz="2000" u="none" cap="none" strike="noStrike">
                <a:solidFill>
                  <a:schemeClr val="dk1"/>
                </a:solidFill>
                <a:latin typeface="Libre Franklin"/>
                <a:ea typeface="Libre Franklin"/>
                <a:cs typeface="Libre Franklin"/>
                <a:sym typeface="Libre Franklin"/>
              </a:rPr>
              <a:t>Audio-lingual method did not focus on teaching vocabulary</a:t>
            </a:r>
            <a:endParaRPr/>
          </a:p>
        </p:txBody>
      </p:sp>
      <p:sp>
        <p:nvSpPr>
          <p:cNvPr id="174" name="Google Shape;174;p14"/>
          <p:cNvSpPr txBox="1"/>
          <p:nvPr/>
        </p:nvSpPr>
        <p:spPr>
          <a:xfrm>
            <a:off x="3985260" y="1078992"/>
            <a:ext cx="4792980" cy="694944"/>
          </a:xfrm>
          <a:prstGeom prst="rect">
            <a:avLst/>
          </a:prstGeom>
          <a:noFill/>
          <a:ln>
            <a:noFill/>
          </a:ln>
        </p:spPr>
        <p:txBody>
          <a:bodyPr anchorCtr="0" anchor="b" bIns="45700" lIns="91425" spcFirstLastPara="1" rIns="91425" wrap="square" tIns="45700">
            <a:noAutofit/>
          </a:bodyPr>
          <a:lstStyle/>
          <a:p>
            <a:pPr indent="0" lvl="0" marL="0" marR="0" rtl="0" algn="ctr">
              <a:lnSpc>
                <a:spcPct val="89000"/>
              </a:lnSpc>
              <a:spcBef>
                <a:spcPts val="0"/>
              </a:spcBef>
              <a:spcAft>
                <a:spcPts val="0"/>
              </a:spcAft>
              <a:buClr>
                <a:schemeClr val="dk2"/>
              </a:buClr>
              <a:buSzPts val="4000"/>
              <a:buFont typeface="Libre Franklin"/>
              <a:buNone/>
            </a:pPr>
            <a:r>
              <a:t/>
            </a:r>
            <a:endParaRPr b="0" i="0" sz="4000" u="none" cap="none" strike="noStrike">
              <a:solidFill>
                <a:schemeClr val="dk2"/>
              </a:solidFill>
              <a:latin typeface="Libre Franklin"/>
              <a:ea typeface="Libre Franklin"/>
              <a:cs typeface="Libre Franklin"/>
              <a:sym typeface="Libre Franklin"/>
            </a:endParaRPr>
          </a:p>
        </p:txBody>
      </p:sp>
      <p:sp>
        <p:nvSpPr>
          <p:cNvPr id="175" name="Google Shape;175;p14"/>
          <p:cNvSpPr/>
          <p:nvPr/>
        </p:nvSpPr>
        <p:spPr>
          <a:xfrm>
            <a:off x="4446078" y="721251"/>
            <a:ext cx="3516252"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4000" u="none" cap="none" strike="noStrike">
                <a:solidFill>
                  <a:schemeClr val="dk1"/>
                </a:solidFill>
                <a:latin typeface="Libre Franklin"/>
                <a:ea typeface="Libre Franklin"/>
                <a:cs typeface="Libre Franklin"/>
                <a:sym typeface="Libre Franklin"/>
              </a:rPr>
              <a:t>DIFFERENCES</a:t>
            </a:r>
            <a:endParaRPr b="0" i="0" sz="4000" u="none" cap="none" strike="noStrike">
              <a:solidFill>
                <a:schemeClr val="dk1"/>
              </a:solidFill>
              <a:latin typeface="Libre Franklin"/>
              <a:ea typeface="Libre Franklin"/>
              <a:cs typeface="Libre Franklin"/>
              <a:sym typeface="Libre Frankli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5"/>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spAutoFit/>
          </a:bodyPr>
          <a:lstStyle/>
          <a:p>
            <a:pPr indent="0" lvl="0" marL="0" rtl="0" algn="ctr">
              <a:lnSpc>
                <a:spcPct val="89000"/>
              </a:lnSpc>
              <a:spcBef>
                <a:spcPts val="0"/>
              </a:spcBef>
              <a:spcAft>
                <a:spcPts val="0"/>
              </a:spcAft>
              <a:buClr>
                <a:schemeClr val="dk2"/>
              </a:buClr>
              <a:buSzPts val="4000"/>
              <a:buFont typeface="Libre Franklin"/>
              <a:buNone/>
            </a:pPr>
            <a:r>
              <a:rPr b="1" lang="en-US" sz="4000"/>
              <a:t>SIMILARITIES</a:t>
            </a:r>
            <a:endParaRPr sz="4000"/>
          </a:p>
        </p:txBody>
      </p:sp>
      <p:sp>
        <p:nvSpPr>
          <p:cNvPr id="181" name="Google Shape;181;p15"/>
          <p:cNvSpPr txBox="1"/>
          <p:nvPr>
            <p:ph idx="1" type="body"/>
          </p:nvPr>
        </p:nvSpPr>
        <p:spPr>
          <a:xfrm>
            <a:off x="1033272" y="1428750"/>
            <a:ext cx="10277856" cy="5020056"/>
          </a:xfrm>
          <a:prstGeom prst="rect">
            <a:avLst/>
          </a:prstGeom>
          <a:solidFill>
            <a:schemeClr val="lt1"/>
          </a:solidFill>
          <a:ln cap="flat" cmpd="sng" w="34925">
            <a:solidFill>
              <a:schemeClr val="accent2"/>
            </a:solidFill>
            <a:prstDash val="solid"/>
            <a:round/>
            <a:headEnd len="sm" w="sm" type="none"/>
            <a:tailEnd len="sm" w="sm" type="none"/>
          </a:ln>
        </p:spPr>
        <p:txBody>
          <a:bodyPr anchorCtr="0" anchor="ctr" bIns="45700" lIns="91425" spcFirstLastPara="1" rIns="91425" wrap="square" tIns="45700">
            <a:normAutofit/>
          </a:bodyPr>
          <a:lstStyle/>
          <a:p>
            <a:pPr indent="-384048" lvl="0" marL="384048" rtl="0" algn="l">
              <a:lnSpc>
                <a:spcPct val="94000"/>
              </a:lnSpc>
              <a:spcBef>
                <a:spcPts val="0"/>
              </a:spcBef>
              <a:spcAft>
                <a:spcPts val="0"/>
              </a:spcAft>
              <a:buClr>
                <a:schemeClr val="dk1"/>
              </a:buClr>
              <a:buSzPts val="4000"/>
              <a:buFont typeface="Arial"/>
              <a:buChar char="•"/>
            </a:pPr>
            <a:r>
              <a:rPr lang="en-US" sz="4000">
                <a:solidFill>
                  <a:schemeClr val="dk1"/>
                </a:solidFill>
                <a:latin typeface="Libre Franklin"/>
                <a:ea typeface="Libre Franklin"/>
                <a:cs typeface="Libre Franklin"/>
                <a:sym typeface="Libre Franklin"/>
              </a:rPr>
              <a:t>No use of mother tongue is permitted.</a:t>
            </a:r>
            <a:endParaRPr/>
          </a:p>
          <a:p>
            <a:pPr indent="-384048" lvl="0" marL="384048" rtl="0" algn="l">
              <a:lnSpc>
                <a:spcPct val="94000"/>
              </a:lnSpc>
              <a:spcBef>
                <a:spcPts val="1200"/>
              </a:spcBef>
              <a:spcAft>
                <a:spcPts val="0"/>
              </a:spcAft>
              <a:buClr>
                <a:schemeClr val="dk1"/>
              </a:buClr>
              <a:buSzPts val="4000"/>
              <a:buFont typeface="Arial"/>
              <a:buChar char="•"/>
            </a:pPr>
            <a:r>
              <a:rPr lang="en-US" sz="4000">
                <a:solidFill>
                  <a:schemeClr val="dk1"/>
                </a:solidFill>
                <a:latin typeface="Libre Franklin"/>
                <a:ea typeface="Libre Franklin"/>
                <a:cs typeface="Libre Franklin"/>
                <a:sym typeface="Libre Franklin"/>
              </a:rPr>
              <a:t>Lessons begin with dialogues and anecdotes in modern conversational styles.</a:t>
            </a:r>
            <a:endParaRPr/>
          </a:p>
          <a:p>
            <a:pPr indent="-384048" lvl="0" marL="384048" rtl="0" algn="l">
              <a:lnSpc>
                <a:spcPct val="94000"/>
              </a:lnSpc>
              <a:spcBef>
                <a:spcPts val="1200"/>
              </a:spcBef>
              <a:spcAft>
                <a:spcPts val="0"/>
              </a:spcAft>
              <a:buClr>
                <a:schemeClr val="dk1"/>
              </a:buClr>
              <a:buSzPts val="4000"/>
              <a:buFont typeface="Arial"/>
              <a:buChar char="•"/>
            </a:pPr>
            <a:r>
              <a:rPr lang="en-US" sz="4000">
                <a:solidFill>
                  <a:schemeClr val="dk1"/>
                </a:solidFill>
                <a:latin typeface="Libre Franklin"/>
                <a:ea typeface="Libre Franklin"/>
                <a:cs typeface="Libre Franklin"/>
                <a:sym typeface="Libre Franklin"/>
              </a:rPr>
              <a:t>Actions and pictures are used to make meaning clear.</a:t>
            </a:r>
            <a:endParaRPr/>
          </a:p>
          <a:p>
            <a:pPr indent="-384048" lvl="0" marL="384048" rtl="0" algn="l">
              <a:lnSpc>
                <a:spcPct val="94000"/>
              </a:lnSpc>
              <a:spcBef>
                <a:spcPts val="1200"/>
              </a:spcBef>
              <a:spcAft>
                <a:spcPts val="0"/>
              </a:spcAft>
              <a:buClr>
                <a:schemeClr val="dk1"/>
              </a:buClr>
              <a:buSzPts val="4000"/>
              <a:buFont typeface="Arial"/>
              <a:buChar char="•"/>
            </a:pPr>
            <a:r>
              <a:rPr lang="en-US" sz="4000">
                <a:solidFill>
                  <a:schemeClr val="dk1"/>
                </a:solidFill>
                <a:latin typeface="Libre Franklin"/>
                <a:ea typeface="Libre Franklin"/>
                <a:cs typeface="Libre Franklin"/>
                <a:sym typeface="Libre Franklin"/>
              </a:rPr>
              <a:t>Grammar is learned inductively.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type="ctrTitle"/>
          </p:nvPr>
        </p:nvSpPr>
        <p:spPr>
          <a:xfrm>
            <a:off x="1329912" y="1225296"/>
            <a:ext cx="8957088" cy="951456"/>
          </a:xfrm>
          <a:prstGeom prst="rect">
            <a:avLst/>
          </a:prstGeom>
          <a:noFill/>
          <a:ln>
            <a:noFill/>
          </a:ln>
        </p:spPr>
        <p:txBody>
          <a:bodyPr anchorCtr="0" anchor="b" bIns="45700" lIns="91425" spcFirstLastPara="1" rIns="91425" wrap="square" tIns="45700">
            <a:noAutofit/>
          </a:bodyPr>
          <a:lstStyle/>
          <a:p>
            <a:pPr indent="0" lvl="0" marL="0" rtl="0" algn="l">
              <a:lnSpc>
                <a:spcPct val="89000"/>
              </a:lnSpc>
              <a:spcBef>
                <a:spcPts val="0"/>
              </a:spcBef>
              <a:spcAft>
                <a:spcPts val="0"/>
              </a:spcAft>
              <a:buClr>
                <a:schemeClr val="dk2"/>
              </a:buClr>
              <a:buSzPts val="5400"/>
              <a:buFont typeface="Libre Franklin"/>
              <a:buNone/>
            </a:pPr>
            <a:r>
              <a:rPr b="1" lang="en-US" sz="5400"/>
              <a:t>DIRECT APPROACH</a:t>
            </a:r>
            <a:endParaRPr b="1" sz="5400"/>
          </a:p>
        </p:txBody>
      </p:sp>
      <p:sp>
        <p:nvSpPr>
          <p:cNvPr id="113" name="Google Shape;113;p3"/>
          <p:cNvSpPr txBox="1"/>
          <p:nvPr>
            <p:ph idx="1" type="subTitle"/>
          </p:nvPr>
        </p:nvSpPr>
        <p:spPr>
          <a:xfrm>
            <a:off x="1591770" y="2176752"/>
            <a:ext cx="9243870" cy="3538248"/>
          </a:xfrm>
          <a:prstGeom prst="rect">
            <a:avLst/>
          </a:prstGeom>
          <a:noFill/>
          <a:ln>
            <a:noFill/>
          </a:ln>
        </p:spPr>
        <p:txBody>
          <a:bodyPr anchorCtr="0" anchor="t" bIns="45700" lIns="91425" spcFirstLastPara="1" rIns="91425" wrap="square" tIns="45700">
            <a:noAutofit/>
          </a:bodyPr>
          <a:lstStyle/>
          <a:p>
            <a:pPr indent="-342900" lvl="0" marL="342900" rtl="0" algn="l">
              <a:lnSpc>
                <a:spcPct val="112000"/>
              </a:lnSpc>
              <a:spcBef>
                <a:spcPts val="0"/>
              </a:spcBef>
              <a:spcAft>
                <a:spcPts val="0"/>
              </a:spcAft>
              <a:buClr>
                <a:schemeClr val="dk1"/>
              </a:buClr>
              <a:buSzPts val="2800"/>
              <a:buFont typeface="Arial"/>
              <a:buChar char="•"/>
            </a:pPr>
            <a:r>
              <a:rPr b="1" lang="en-US" sz="2800">
                <a:solidFill>
                  <a:schemeClr val="dk1"/>
                </a:solidFill>
              </a:rPr>
              <a:t>It is based on the direct involvement of the student when speaking and listening to, the foreign language in common everyday situations. </a:t>
            </a:r>
            <a:endParaRPr/>
          </a:p>
          <a:p>
            <a:pPr indent="-165100" lvl="0" marL="342900" rtl="0" algn="l">
              <a:lnSpc>
                <a:spcPct val="112000"/>
              </a:lnSpc>
              <a:spcBef>
                <a:spcPts val="0"/>
              </a:spcBef>
              <a:spcAft>
                <a:spcPts val="0"/>
              </a:spcAft>
              <a:buClr>
                <a:schemeClr val="lt2"/>
              </a:buClr>
              <a:buSzPts val="2800"/>
              <a:buFont typeface="Arial"/>
              <a:buNone/>
            </a:pPr>
            <a:r>
              <a:t/>
            </a:r>
            <a:endParaRPr b="1" sz="2800">
              <a:solidFill>
                <a:schemeClr val="dk1"/>
              </a:solidFill>
            </a:endParaRPr>
          </a:p>
          <a:p>
            <a:pPr indent="-342900" lvl="0" marL="342900" rtl="0" algn="l">
              <a:lnSpc>
                <a:spcPct val="112000"/>
              </a:lnSpc>
              <a:spcBef>
                <a:spcPts val="0"/>
              </a:spcBef>
              <a:spcAft>
                <a:spcPts val="0"/>
              </a:spcAft>
              <a:buClr>
                <a:schemeClr val="dk1"/>
              </a:buClr>
              <a:buSzPts val="2800"/>
              <a:buFont typeface="Arial"/>
              <a:buChar char="•"/>
            </a:pPr>
            <a:r>
              <a:rPr b="1" lang="en-US" sz="2800">
                <a:solidFill>
                  <a:schemeClr val="dk1"/>
                </a:solidFill>
              </a:rPr>
              <a:t>It focus of the lessons is on good pronunciations, often introducing learners to phonetic symbols before they see standard of writing. </a:t>
            </a:r>
            <a:endParaRPr b="1" sz="28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
          <p:cNvSpPr txBox="1"/>
          <p:nvPr>
            <p:ph type="title"/>
          </p:nvPr>
        </p:nvSpPr>
        <p:spPr>
          <a:xfrm>
            <a:off x="582145" y="630936"/>
            <a:ext cx="10034040" cy="1234441"/>
          </a:xfrm>
          <a:prstGeom prst="rect">
            <a:avLst/>
          </a:prstGeom>
          <a:noFill/>
          <a:ln>
            <a:noFill/>
          </a:ln>
        </p:spPr>
        <p:txBody>
          <a:bodyPr anchorCtr="0" anchor="b" bIns="45700" lIns="91425" spcFirstLastPara="1" rIns="91425" wrap="square" tIns="45700">
            <a:normAutofit/>
          </a:bodyPr>
          <a:lstStyle/>
          <a:p>
            <a:pPr indent="0" lvl="0" marL="0" rtl="0" algn="r">
              <a:lnSpc>
                <a:spcPct val="89000"/>
              </a:lnSpc>
              <a:spcBef>
                <a:spcPts val="0"/>
              </a:spcBef>
              <a:spcAft>
                <a:spcPts val="0"/>
              </a:spcAft>
              <a:buClr>
                <a:schemeClr val="accent1"/>
              </a:buClr>
              <a:buSzPts val="7200"/>
              <a:buFont typeface="Libre Franklin"/>
              <a:buNone/>
            </a:pPr>
            <a:r>
              <a:rPr lang="en-US"/>
              <a:t>ADVANTAGES</a:t>
            </a:r>
            <a:endParaRPr/>
          </a:p>
        </p:txBody>
      </p:sp>
      <p:sp>
        <p:nvSpPr>
          <p:cNvPr id="119" name="Google Shape;119;p4"/>
          <p:cNvSpPr txBox="1"/>
          <p:nvPr>
            <p:ph idx="1" type="body"/>
          </p:nvPr>
        </p:nvSpPr>
        <p:spPr>
          <a:xfrm>
            <a:off x="1350241" y="1956818"/>
            <a:ext cx="9612971" cy="3319272"/>
          </a:xfrm>
          <a:prstGeom prst="rect">
            <a:avLst/>
          </a:prstGeom>
          <a:noFill/>
          <a:ln>
            <a:noFill/>
          </a:ln>
        </p:spPr>
        <p:txBody>
          <a:bodyPr anchorCtr="0" anchor="t" bIns="45700" lIns="91425" spcFirstLastPara="1" rIns="91425" wrap="square" tIns="45700">
            <a:noAutofit/>
          </a:bodyPr>
          <a:lstStyle/>
          <a:p>
            <a:pPr indent="-457200" lvl="0" marL="457200" rtl="0" algn="l">
              <a:lnSpc>
                <a:spcPct val="112000"/>
              </a:lnSpc>
              <a:spcBef>
                <a:spcPts val="0"/>
              </a:spcBef>
              <a:spcAft>
                <a:spcPts val="0"/>
              </a:spcAft>
              <a:buClr>
                <a:schemeClr val="lt2"/>
              </a:buClr>
              <a:buSzPts val="3200"/>
              <a:buAutoNum type="arabicPeriod"/>
            </a:pPr>
            <a:r>
              <a:rPr lang="en-US" sz="3200"/>
              <a:t>Pronunciation improves</a:t>
            </a:r>
            <a:endParaRPr/>
          </a:p>
          <a:p>
            <a:pPr indent="0" lvl="0" marL="0" rtl="0" algn="l">
              <a:lnSpc>
                <a:spcPct val="112000"/>
              </a:lnSpc>
              <a:spcBef>
                <a:spcPts val="0"/>
              </a:spcBef>
              <a:spcAft>
                <a:spcPts val="0"/>
              </a:spcAft>
              <a:buClr>
                <a:schemeClr val="lt2"/>
              </a:buClr>
              <a:buSzPts val="3200"/>
              <a:buNone/>
            </a:pPr>
            <a:r>
              <a:t/>
            </a:r>
            <a:endParaRPr sz="3200"/>
          </a:p>
          <a:p>
            <a:pPr indent="0" lvl="0" marL="0" rtl="0" algn="l">
              <a:lnSpc>
                <a:spcPct val="112000"/>
              </a:lnSpc>
              <a:spcBef>
                <a:spcPts val="0"/>
              </a:spcBef>
              <a:spcAft>
                <a:spcPts val="0"/>
              </a:spcAft>
              <a:buClr>
                <a:schemeClr val="lt2"/>
              </a:buClr>
              <a:buSzPts val="3200"/>
              <a:buNone/>
            </a:pPr>
            <a:r>
              <a:rPr lang="en-US" sz="3200"/>
              <a:t>2. Good for teaching words</a:t>
            </a:r>
            <a:endParaRPr/>
          </a:p>
          <a:p>
            <a:pPr indent="0" lvl="0" marL="0" rtl="0" algn="l">
              <a:lnSpc>
                <a:spcPct val="112000"/>
              </a:lnSpc>
              <a:spcBef>
                <a:spcPts val="0"/>
              </a:spcBef>
              <a:spcAft>
                <a:spcPts val="0"/>
              </a:spcAft>
              <a:buClr>
                <a:schemeClr val="lt2"/>
              </a:buClr>
              <a:buSzPts val="3200"/>
              <a:buNone/>
            </a:pPr>
            <a:r>
              <a:t/>
            </a:r>
            <a:endParaRPr sz="3200"/>
          </a:p>
          <a:p>
            <a:pPr indent="0" lvl="0" marL="0" rtl="0" algn="l">
              <a:lnSpc>
                <a:spcPct val="112000"/>
              </a:lnSpc>
              <a:spcBef>
                <a:spcPts val="0"/>
              </a:spcBef>
              <a:spcAft>
                <a:spcPts val="0"/>
              </a:spcAft>
              <a:buClr>
                <a:schemeClr val="lt2"/>
              </a:buClr>
              <a:buSzPts val="3200"/>
              <a:buNone/>
            </a:pPr>
            <a:r>
              <a:rPr lang="en-US" sz="3200"/>
              <a:t>3. Having good fluency</a:t>
            </a:r>
            <a:endParaRPr/>
          </a:p>
          <a:p>
            <a:pPr indent="0" lvl="0" marL="0" rtl="0" algn="l">
              <a:lnSpc>
                <a:spcPct val="112000"/>
              </a:lnSpc>
              <a:spcBef>
                <a:spcPts val="0"/>
              </a:spcBef>
              <a:spcAft>
                <a:spcPts val="0"/>
              </a:spcAft>
              <a:buClr>
                <a:schemeClr val="lt2"/>
              </a:buClr>
              <a:buSzPts val="3200"/>
              <a:buNone/>
            </a:pPr>
            <a:r>
              <a:t/>
            </a:r>
            <a:endParaRPr sz="3200"/>
          </a:p>
          <a:p>
            <a:pPr indent="0" lvl="0" marL="0" rtl="0" algn="l">
              <a:lnSpc>
                <a:spcPct val="112000"/>
              </a:lnSpc>
              <a:spcBef>
                <a:spcPts val="0"/>
              </a:spcBef>
              <a:spcAft>
                <a:spcPts val="0"/>
              </a:spcAft>
              <a:buClr>
                <a:schemeClr val="lt2"/>
              </a:buClr>
              <a:buSzPts val="3200"/>
              <a:buNone/>
            </a:pPr>
            <a:r>
              <a:rPr lang="en-US" sz="3200"/>
              <a:t>4. Getting Confidence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5"/>
          <p:cNvSpPr txBox="1"/>
          <p:nvPr>
            <p:ph idx="1" type="subTitle"/>
          </p:nvPr>
        </p:nvSpPr>
        <p:spPr>
          <a:xfrm>
            <a:off x="1600914" y="1362457"/>
            <a:ext cx="9417606" cy="3840479"/>
          </a:xfrm>
          <a:prstGeom prst="rect">
            <a:avLst/>
          </a:prstGeom>
          <a:noFill/>
          <a:ln>
            <a:noFill/>
          </a:ln>
        </p:spPr>
        <p:txBody>
          <a:bodyPr anchorCtr="0" anchor="t" bIns="45700" lIns="91425" spcFirstLastPara="1" rIns="91425" wrap="square" tIns="45700">
            <a:normAutofit/>
          </a:bodyPr>
          <a:lstStyle/>
          <a:p>
            <a:pPr indent="0" lvl="0" marL="0" rtl="0" algn="l">
              <a:lnSpc>
                <a:spcPct val="112000"/>
              </a:lnSpc>
              <a:spcBef>
                <a:spcPts val="0"/>
              </a:spcBef>
              <a:spcAft>
                <a:spcPts val="0"/>
              </a:spcAft>
              <a:buClr>
                <a:schemeClr val="lt2"/>
              </a:buClr>
              <a:buSzPts val="3600"/>
              <a:buNone/>
            </a:pPr>
            <a:r>
              <a:t/>
            </a:r>
            <a:endParaRPr sz="3600">
              <a:solidFill>
                <a:schemeClr val="dk1"/>
              </a:solidFill>
            </a:endParaRPr>
          </a:p>
          <a:p>
            <a:pPr indent="0" lvl="0" marL="0" rtl="0" algn="l">
              <a:lnSpc>
                <a:spcPct val="112000"/>
              </a:lnSpc>
              <a:spcBef>
                <a:spcPts val="0"/>
              </a:spcBef>
              <a:spcAft>
                <a:spcPts val="0"/>
              </a:spcAft>
              <a:buClr>
                <a:schemeClr val="dk1"/>
              </a:buClr>
              <a:buSzPts val="3600"/>
              <a:buNone/>
            </a:pPr>
            <a:r>
              <a:rPr lang="en-US" sz="3600">
                <a:solidFill>
                  <a:schemeClr val="dk1"/>
                </a:solidFill>
              </a:rPr>
              <a:t>1. Emphasizing on Listening / Speaking</a:t>
            </a:r>
            <a:endParaRPr/>
          </a:p>
          <a:p>
            <a:pPr indent="-228600" lvl="0" marL="457200" rtl="0" algn="l">
              <a:lnSpc>
                <a:spcPct val="112000"/>
              </a:lnSpc>
              <a:spcBef>
                <a:spcPts val="0"/>
              </a:spcBef>
              <a:spcAft>
                <a:spcPts val="0"/>
              </a:spcAft>
              <a:buClr>
                <a:schemeClr val="lt2"/>
              </a:buClr>
              <a:buSzPts val="3600"/>
              <a:buNone/>
            </a:pPr>
            <a:r>
              <a:t/>
            </a:r>
            <a:endParaRPr sz="3600">
              <a:solidFill>
                <a:schemeClr val="dk1"/>
              </a:solidFill>
            </a:endParaRPr>
          </a:p>
          <a:p>
            <a:pPr indent="0" lvl="0" marL="0" rtl="0" algn="l">
              <a:lnSpc>
                <a:spcPct val="112000"/>
              </a:lnSpc>
              <a:spcBef>
                <a:spcPts val="0"/>
              </a:spcBef>
              <a:spcAft>
                <a:spcPts val="0"/>
              </a:spcAft>
              <a:buClr>
                <a:schemeClr val="dk1"/>
              </a:buClr>
              <a:buSzPts val="3600"/>
              <a:buNone/>
            </a:pPr>
            <a:r>
              <a:rPr lang="en-US" sz="3600">
                <a:solidFill>
                  <a:schemeClr val="dk1"/>
                </a:solidFill>
              </a:rPr>
              <a:t>2. Requiring Native Teachers</a:t>
            </a:r>
            <a:endParaRPr/>
          </a:p>
          <a:p>
            <a:pPr indent="-228600" lvl="0" marL="457200" rtl="0" algn="l">
              <a:lnSpc>
                <a:spcPct val="112000"/>
              </a:lnSpc>
              <a:spcBef>
                <a:spcPts val="0"/>
              </a:spcBef>
              <a:spcAft>
                <a:spcPts val="0"/>
              </a:spcAft>
              <a:buClr>
                <a:schemeClr val="lt2"/>
              </a:buClr>
              <a:buSzPts val="3600"/>
              <a:buNone/>
            </a:pPr>
            <a:r>
              <a:t/>
            </a:r>
            <a:endParaRPr sz="3600">
              <a:solidFill>
                <a:schemeClr val="dk1"/>
              </a:solidFill>
            </a:endParaRPr>
          </a:p>
          <a:p>
            <a:pPr indent="0" lvl="0" marL="0" rtl="0" algn="l">
              <a:lnSpc>
                <a:spcPct val="112000"/>
              </a:lnSpc>
              <a:spcBef>
                <a:spcPts val="0"/>
              </a:spcBef>
              <a:spcAft>
                <a:spcPts val="0"/>
              </a:spcAft>
              <a:buClr>
                <a:schemeClr val="dk1"/>
              </a:buClr>
              <a:buSzPts val="3600"/>
              <a:buNone/>
            </a:pPr>
            <a:r>
              <a:rPr lang="en-US" sz="3600">
                <a:solidFill>
                  <a:schemeClr val="dk1"/>
                </a:solidFill>
              </a:rPr>
              <a:t>3. Must Use English Only</a:t>
            </a:r>
            <a:endParaRPr sz="3600">
              <a:solidFill>
                <a:schemeClr val="dk1"/>
              </a:solidFill>
            </a:endParaRPr>
          </a:p>
        </p:txBody>
      </p:sp>
      <p:sp>
        <p:nvSpPr>
          <p:cNvPr id="125" name="Google Shape;125;p5"/>
          <p:cNvSpPr txBox="1"/>
          <p:nvPr/>
        </p:nvSpPr>
        <p:spPr>
          <a:xfrm>
            <a:off x="3813762" y="475488"/>
            <a:ext cx="7735110" cy="1152145"/>
          </a:xfrm>
          <a:prstGeom prst="rect">
            <a:avLst/>
          </a:prstGeom>
          <a:noFill/>
          <a:ln>
            <a:noFill/>
          </a:ln>
        </p:spPr>
        <p:txBody>
          <a:bodyPr anchorCtr="0" anchor="b" bIns="45700" lIns="91425" spcFirstLastPara="1" rIns="91425" wrap="square" tIns="45700">
            <a:normAutofit fontScale="97500"/>
          </a:bodyPr>
          <a:lstStyle/>
          <a:p>
            <a:pPr indent="0" lvl="0" marL="0" marR="0" rtl="0" algn="ctr">
              <a:lnSpc>
                <a:spcPct val="89000"/>
              </a:lnSpc>
              <a:spcBef>
                <a:spcPts val="0"/>
              </a:spcBef>
              <a:spcAft>
                <a:spcPts val="0"/>
              </a:spcAft>
              <a:buClr>
                <a:schemeClr val="dk1"/>
              </a:buClr>
              <a:buSzPct val="100000"/>
              <a:buFont typeface="Libre Franklin"/>
              <a:buNone/>
            </a:pPr>
            <a:r>
              <a:rPr b="0" i="0" lang="en-US" sz="7200" u="none" cap="none" strike="noStrike">
                <a:solidFill>
                  <a:schemeClr val="dk1"/>
                </a:solidFill>
                <a:latin typeface="Libre Franklin"/>
                <a:ea typeface="Libre Franklin"/>
                <a:cs typeface="Libre Franklin"/>
                <a:sym typeface="Libre Franklin"/>
              </a:rPr>
              <a:t>DISADVANTAGES</a:t>
            </a:r>
            <a:endParaRPr b="0" i="0" sz="7200" u="none" cap="none" strike="noStrike">
              <a:solidFill>
                <a:schemeClr val="dk1"/>
              </a:solidFill>
              <a:latin typeface="Libre Franklin"/>
              <a:ea typeface="Libre Franklin"/>
              <a:cs typeface="Libre Franklin"/>
              <a:sym typeface="Libre Frankli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6"/>
          <p:cNvSpPr txBox="1"/>
          <p:nvPr>
            <p:ph type="title"/>
          </p:nvPr>
        </p:nvSpPr>
        <p:spPr>
          <a:xfrm>
            <a:off x="765025" y="484632"/>
            <a:ext cx="9960887" cy="2041833"/>
          </a:xfrm>
          <a:prstGeom prst="rect">
            <a:avLst/>
          </a:prstGeom>
          <a:noFill/>
          <a:ln>
            <a:noFill/>
          </a:ln>
        </p:spPr>
        <p:txBody>
          <a:bodyPr anchorCtr="0" anchor="b" bIns="45700" lIns="91425" spcFirstLastPara="1" rIns="91425" wrap="square" tIns="45700">
            <a:normAutofit fontScale="90000"/>
          </a:bodyPr>
          <a:lstStyle/>
          <a:p>
            <a:pPr indent="0" lvl="0" marL="0" rtl="0" algn="l">
              <a:lnSpc>
                <a:spcPct val="89000"/>
              </a:lnSpc>
              <a:spcBef>
                <a:spcPts val="0"/>
              </a:spcBef>
              <a:spcAft>
                <a:spcPts val="0"/>
              </a:spcAft>
              <a:buClr>
                <a:schemeClr val="accent1"/>
              </a:buClr>
              <a:buSzPct val="100000"/>
              <a:buFont typeface="Libre Franklin"/>
              <a:buNone/>
            </a:pPr>
            <a:r>
              <a:rPr b="1" lang="en-US"/>
              <a:t>GLOBAL READING APPROACH</a:t>
            </a:r>
            <a:endParaRPr/>
          </a:p>
        </p:txBody>
      </p:sp>
      <p:sp>
        <p:nvSpPr>
          <p:cNvPr id="131" name="Google Shape;131;p6"/>
          <p:cNvSpPr txBox="1"/>
          <p:nvPr>
            <p:ph idx="1" type="body"/>
          </p:nvPr>
        </p:nvSpPr>
        <p:spPr>
          <a:xfrm>
            <a:off x="1112941" y="2593194"/>
            <a:ext cx="9612971" cy="2954780"/>
          </a:xfrm>
          <a:prstGeom prst="rect">
            <a:avLst/>
          </a:prstGeom>
          <a:noFill/>
          <a:ln>
            <a:noFill/>
          </a:ln>
        </p:spPr>
        <p:txBody>
          <a:bodyPr anchorCtr="0" anchor="t" bIns="45700" lIns="91425" spcFirstLastPara="1" rIns="91425" wrap="square" tIns="45700">
            <a:noAutofit/>
          </a:bodyPr>
          <a:lstStyle/>
          <a:p>
            <a:pPr indent="-342900" lvl="0" marL="342900" rtl="0" algn="l">
              <a:lnSpc>
                <a:spcPct val="112000"/>
              </a:lnSpc>
              <a:spcBef>
                <a:spcPts val="0"/>
              </a:spcBef>
              <a:spcAft>
                <a:spcPts val="0"/>
              </a:spcAft>
              <a:buClr>
                <a:schemeClr val="lt2"/>
              </a:buClr>
              <a:buSzPts val="3200"/>
              <a:buFont typeface="Arial"/>
              <a:buChar char="•"/>
            </a:pPr>
            <a:r>
              <a:rPr lang="en-US" sz="3200"/>
              <a:t>This approach includes the presentation of the whole word to children and relies on his or her visual perception and the ability to remember visual information. Thus, the child does not read the word letter by letter, but remembers it as a picture, which consists of letters.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
          <p:cNvSpPr txBox="1"/>
          <p:nvPr>
            <p:ph type="title"/>
          </p:nvPr>
        </p:nvSpPr>
        <p:spPr>
          <a:xfrm>
            <a:off x="987552" y="557784"/>
            <a:ext cx="9601200" cy="886968"/>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6000"/>
              <a:buFont typeface="Libre Franklin"/>
              <a:buNone/>
            </a:pPr>
            <a:r>
              <a:rPr b="1" lang="en-US" sz="6000"/>
              <a:t>ADVANTAGES</a:t>
            </a:r>
            <a:endParaRPr b="1" sz="6000"/>
          </a:p>
        </p:txBody>
      </p:sp>
      <p:sp>
        <p:nvSpPr>
          <p:cNvPr id="137" name="Google Shape;137;p7"/>
          <p:cNvSpPr txBox="1"/>
          <p:nvPr>
            <p:ph idx="1" type="body"/>
          </p:nvPr>
        </p:nvSpPr>
        <p:spPr>
          <a:xfrm>
            <a:off x="1389888" y="1719072"/>
            <a:ext cx="9930384" cy="4590288"/>
          </a:xfrm>
          <a:prstGeom prst="rect">
            <a:avLst/>
          </a:prstGeom>
          <a:noFill/>
          <a:ln>
            <a:noFill/>
          </a:ln>
        </p:spPr>
        <p:txBody>
          <a:bodyPr anchorCtr="0" anchor="t" bIns="45700" lIns="91425" spcFirstLastPara="1" rIns="91425" wrap="square" tIns="45700">
            <a:normAutofit/>
          </a:bodyPr>
          <a:lstStyle/>
          <a:p>
            <a:pPr indent="-457200" lvl="0" marL="457200" rtl="0" algn="l">
              <a:lnSpc>
                <a:spcPct val="94000"/>
              </a:lnSpc>
              <a:spcBef>
                <a:spcPts val="0"/>
              </a:spcBef>
              <a:spcAft>
                <a:spcPts val="0"/>
              </a:spcAft>
              <a:buClr>
                <a:schemeClr val="dk2"/>
              </a:buClr>
              <a:buSzPts val="3200"/>
              <a:buAutoNum type="arabicPeriod"/>
            </a:pPr>
            <a:r>
              <a:rPr lang="en-US" sz="3200"/>
              <a:t>Teach students the correct form of the language.</a:t>
            </a:r>
            <a:endParaRPr/>
          </a:p>
          <a:p>
            <a:pPr indent="0" lvl="0" marL="0" rtl="0" algn="l">
              <a:lnSpc>
                <a:spcPct val="94000"/>
              </a:lnSpc>
              <a:spcBef>
                <a:spcPts val="1200"/>
              </a:spcBef>
              <a:spcAft>
                <a:spcPts val="0"/>
              </a:spcAft>
              <a:buClr>
                <a:schemeClr val="dk2"/>
              </a:buClr>
              <a:buSzPts val="3200"/>
              <a:buNone/>
            </a:pPr>
            <a:r>
              <a:t/>
            </a:r>
            <a:endParaRPr sz="3200"/>
          </a:p>
          <a:p>
            <a:pPr indent="0" lvl="0" marL="0" rtl="0" algn="l">
              <a:lnSpc>
                <a:spcPct val="94000"/>
              </a:lnSpc>
              <a:spcBef>
                <a:spcPts val="1200"/>
              </a:spcBef>
              <a:spcAft>
                <a:spcPts val="0"/>
              </a:spcAft>
              <a:buClr>
                <a:schemeClr val="dk2"/>
              </a:buClr>
              <a:buSzPts val="3200"/>
              <a:buNone/>
            </a:pPr>
            <a:r>
              <a:rPr lang="en-US" sz="3200"/>
              <a:t>2. Helped students to concentrate and absorb the material more effectively, improving their comprehension.</a:t>
            </a:r>
            <a:endParaRPr/>
          </a:p>
          <a:p>
            <a:pPr indent="0" lvl="0" marL="0" rtl="0" algn="l">
              <a:lnSpc>
                <a:spcPct val="94000"/>
              </a:lnSpc>
              <a:spcBef>
                <a:spcPts val="1200"/>
              </a:spcBef>
              <a:spcAft>
                <a:spcPts val="0"/>
              </a:spcAft>
              <a:buClr>
                <a:schemeClr val="dk2"/>
              </a:buClr>
              <a:buSzPts val="3200"/>
              <a:buNone/>
            </a:pPr>
            <a:r>
              <a:t/>
            </a:r>
            <a:endParaRPr sz="3200"/>
          </a:p>
          <a:p>
            <a:pPr indent="0" lvl="0" marL="0" rtl="0" algn="l">
              <a:lnSpc>
                <a:spcPct val="94000"/>
              </a:lnSpc>
              <a:spcBef>
                <a:spcPts val="1200"/>
              </a:spcBef>
              <a:spcAft>
                <a:spcPts val="0"/>
              </a:spcAft>
              <a:buClr>
                <a:schemeClr val="dk2"/>
              </a:buClr>
              <a:buSzPts val="3200"/>
              <a:buNone/>
            </a:pPr>
            <a:r>
              <a:rPr lang="en-US" sz="3200"/>
              <a:t>3. Encourage students to want to read more and more books.</a:t>
            </a:r>
            <a:endParaRPr/>
          </a:p>
          <a:p>
            <a:pPr indent="-257048" lvl="0" marL="384048" rtl="0" algn="l">
              <a:lnSpc>
                <a:spcPct val="94000"/>
              </a:lnSpc>
              <a:spcBef>
                <a:spcPts val="1200"/>
              </a:spcBef>
              <a:spcAft>
                <a:spcPts val="0"/>
              </a:spcAft>
              <a:buClr>
                <a:schemeClr val="dk2"/>
              </a:buClr>
              <a:buSzPts val="2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8"/>
          <p:cNvSpPr txBox="1"/>
          <p:nvPr>
            <p:ph type="ctrTitle"/>
          </p:nvPr>
        </p:nvSpPr>
        <p:spPr>
          <a:xfrm>
            <a:off x="4270248" y="608878"/>
            <a:ext cx="6938797" cy="1055330"/>
          </a:xfrm>
          <a:prstGeom prst="rect">
            <a:avLst/>
          </a:prstGeom>
          <a:noFill/>
          <a:ln>
            <a:noFill/>
          </a:ln>
        </p:spPr>
        <p:txBody>
          <a:bodyPr anchorCtr="0" anchor="b" bIns="45700" lIns="91425" spcFirstLastPara="1" rIns="91425" wrap="square" tIns="45700">
            <a:noAutofit/>
          </a:bodyPr>
          <a:lstStyle/>
          <a:p>
            <a:pPr indent="0" lvl="0" marL="0" rtl="0" algn="ctr">
              <a:lnSpc>
                <a:spcPct val="89000"/>
              </a:lnSpc>
              <a:spcBef>
                <a:spcPts val="0"/>
              </a:spcBef>
              <a:spcAft>
                <a:spcPts val="0"/>
              </a:spcAft>
              <a:buClr>
                <a:schemeClr val="dk2"/>
              </a:buClr>
              <a:buSzPts val="7200"/>
              <a:buFont typeface="Libre Franklin"/>
              <a:buNone/>
            </a:pPr>
            <a:r>
              <a:rPr b="1" lang="en-US"/>
              <a:t>DISADVANTAGES</a:t>
            </a:r>
            <a:endParaRPr b="1"/>
          </a:p>
        </p:txBody>
      </p:sp>
      <p:sp>
        <p:nvSpPr>
          <p:cNvPr id="143" name="Google Shape;143;p8"/>
          <p:cNvSpPr txBox="1"/>
          <p:nvPr>
            <p:ph idx="1" type="subTitle"/>
          </p:nvPr>
        </p:nvSpPr>
        <p:spPr>
          <a:xfrm>
            <a:off x="1572768" y="1664208"/>
            <a:ext cx="9281160" cy="3822191"/>
          </a:xfrm>
          <a:prstGeom prst="rect">
            <a:avLst/>
          </a:prstGeom>
          <a:noFill/>
          <a:ln>
            <a:noFill/>
          </a:ln>
        </p:spPr>
        <p:txBody>
          <a:bodyPr anchorCtr="0" anchor="t" bIns="45700" lIns="91425" spcFirstLastPara="1" rIns="91425" wrap="square" tIns="45700">
            <a:normAutofit/>
          </a:bodyPr>
          <a:lstStyle/>
          <a:p>
            <a:pPr indent="0" lvl="0" marL="0" rtl="0" algn="l">
              <a:lnSpc>
                <a:spcPct val="112000"/>
              </a:lnSpc>
              <a:spcBef>
                <a:spcPts val="0"/>
              </a:spcBef>
              <a:spcAft>
                <a:spcPts val="0"/>
              </a:spcAft>
              <a:buClr>
                <a:schemeClr val="lt2"/>
              </a:buClr>
              <a:buSzPts val="2300"/>
              <a:buNone/>
            </a:pPr>
            <a:r>
              <a:t/>
            </a:r>
            <a:endParaRPr/>
          </a:p>
          <a:p>
            <a:pPr indent="-457200" lvl="0" marL="457200" rtl="0" algn="l">
              <a:lnSpc>
                <a:spcPct val="112000"/>
              </a:lnSpc>
              <a:spcBef>
                <a:spcPts val="0"/>
              </a:spcBef>
              <a:spcAft>
                <a:spcPts val="0"/>
              </a:spcAft>
              <a:buClr>
                <a:schemeClr val="dk1"/>
              </a:buClr>
              <a:buSzPts val="3200"/>
              <a:buAutoNum type="arabicPeriod"/>
            </a:pPr>
            <a:r>
              <a:rPr lang="en-US" sz="3200">
                <a:solidFill>
                  <a:schemeClr val="dk1"/>
                </a:solidFill>
              </a:rPr>
              <a:t>Students’ vocabulary is limited</a:t>
            </a:r>
            <a:endParaRPr/>
          </a:p>
          <a:p>
            <a:pPr indent="0" lvl="0" marL="0" rtl="0" algn="l">
              <a:lnSpc>
                <a:spcPct val="112000"/>
              </a:lnSpc>
              <a:spcBef>
                <a:spcPts val="0"/>
              </a:spcBef>
              <a:spcAft>
                <a:spcPts val="0"/>
              </a:spcAft>
              <a:buClr>
                <a:schemeClr val="lt2"/>
              </a:buClr>
              <a:buSzPts val="3200"/>
              <a:buNone/>
            </a:pPr>
            <a:r>
              <a:t/>
            </a:r>
            <a:endParaRPr sz="3200">
              <a:solidFill>
                <a:schemeClr val="dk1"/>
              </a:solidFill>
            </a:endParaRPr>
          </a:p>
          <a:p>
            <a:pPr indent="-457200" lvl="0" marL="457200" rtl="0" algn="l">
              <a:lnSpc>
                <a:spcPct val="112000"/>
              </a:lnSpc>
              <a:spcBef>
                <a:spcPts val="0"/>
              </a:spcBef>
              <a:spcAft>
                <a:spcPts val="0"/>
              </a:spcAft>
              <a:buClr>
                <a:schemeClr val="dk1"/>
              </a:buClr>
              <a:buSzPts val="3200"/>
              <a:buAutoNum type="arabicPeriod"/>
            </a:pPr>
            <a:r>
              <a:rPr lang="en-US" sz="3200">
                <a:solidFill>
                  <a:schemeClr val="dk1"/>
                </a:solidFill>
              </a:rPr>
              <a:t>Students don’t really learn to express themselves properly</a:t>
            </a:r>
            <a:endParaRPr/>
          </a:p>
          <a:p>
            <a:pPr indent="0" lvl="0" marL="0" rtl="0" algn="l">
              <a:lnSpc>
                <a:spcPct val="112000"/>
              </a:lnSpc>
              <a:spcBef>
                <a:spcPts val="0"/>
              </a:spcBef>
              <a:spcAft>
                <a:spcPts val="0"/>
              </a:spcAft>
              <a:buClr>
                <a:schemeClr val="lt2"/>
              </a:buClr>
              <a:buSzPts val="3200"/>
              <a:buNone/>
            </a:pPr>
            <a:r>
              <a:t/>
            </a:r>
            <a:endParaRPr sz="3200">
              <a:solidFill>
                <a:schemeClr val="dk1"/>
              </a:solidFill>
            </a:endParaRPr>
          </a:p>
          <a:p>
            <a:pPr indent="0" lvl="0" marL="0" rtl="0" algn="l">
              <a:lnSpc>
                <a:spcPct val="112000"/>
              </a:lnSpc>
              <a:spcBef>
                <a:spcPts val="0"/>
              </a:spcBef>
              <a:spcAft>
                <a:spcPts val="0"/>
              </a:spcAft>
              <a:buClr>
                <a:schemeClr val="dk1"/>
              </a:buClr>
              <a:buSzPts val="3200"/>
              <a:buNone/>
            </a:pPr>
            <a:r>
              <a:rPr lang="en-US" sz="3200">
                <a:solidFill>
                  <a:schemeClr val="dk1"/>
                </a:solidFill>
              </a:rPr>
              <a:t>3. The Reading Method is educationally unsound</a:t>
            </a:r>
            <a:endParaRPr/>
          </a:p>
          <a:p>
            <a:pPr indent="0" lvl="0" marL="0" rtl="0" algn="l">
              <a:lnSpc>
                <a:spcPct val="112000"/>
              </a:lnSpc>
              <a:spcBef>
                <a:spcPts val="0"/>
              </a:spcBef>
              <a:spcAft>
                <a:spcPts val="0"/>
              </a:spcAft>
              <a:buClr>
                <a:schemeClr val="lt2"/>
              </a:buClr>
              <a:buSzPts val="2300"/>
              <a:buNone/>
            </a:pPr>
            <a:r>
              <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0"/>
          <p:cNvSpPr txBox="1"/>
          <p:nvPr>
            <p:ph type="title"/>
          </p:nvPr>
        </p:nvSpPr>
        <p:spPr>
          <a:xfrm>
            <a:off x="960120" y="1188720"/>
            <a:ext cx="9601200" cy="768096"/>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b="1" lang="en-US"/>
              <a:t>AUDIO-LINGUAL APPROACH</a:t>
            </a:r>
            <a:endParaRPr b="1"/>
          </a:p>
        </p:txBody>
      </p:sp>
      <p:sp>
        <p:nvSpPr>
          <p:cNvPr id="149" name="Google Shape;149;p10"/>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p>
            <a:pPr indent="-384048" lvl="0" marL="384048" rtl="0" algn="l">
              <a:lnSpc>
                <a:spcPct val="94000"/>
              </a:lnSpc>
              <a:spcBef>
                <a:spcPts val="0"/>
              </a:spcBef>
              <a:spcAft>
                <a:spcPts val="0"/>
              </a:spcAft>
              <a:buClr>
                <a:schemeClr val="dk1"/>
              </a:buClr>
              <a:buSzPts val="3200"/>
              <a:buFont typeface="Arial"/>
              <a:buChar char="•"/>
            </a:pPr>
            <a:r>
              <a:rPr lang="en-US" sz="3200">
                <a:solidFill>
                  <a:schemeClr val="dk1"/>
                </a:solidFill>
              </a:rPr>
              <a:t>It aims to improve student’s speaking achievement. </a:t>
            </a:r>
            <a:endParaRPr/>
          </a:p>
          <a:p>
            <a:pPr indent="-180848" lvl="0" marL="384048" rtl="0" algn="l">
              <a:lnSpc>
                <a:spcPct val="94000"/>
              </a:lnSpc>
              <a:spcBef>
                <a:spcPts val="1200"/>
              </a:spcBef>
              <a:spcAft>
                <a:spcPts val="0"/>
              </a:spcAft>
              <a:buClr>
                <a:schemeClr val="dk2"/>
              </a:buClr>
              <a:buSzPts val="3200"/>
              <a:buFont typeface="Arial"/>
              <a:buNone/>
            </a:pPr>
            <a:r>
              <a:t/>
            </a:r>
            <a:endParaRPr sz="3200">
              <a:solidFill>
                <a:schemeClr val="dk1"/>
              </a:solidFill>
            </a:endParaRPr>
          </a:p>
          <a:p>
            <a:pPr indent="-384048" lvl="0" marL="384048" rtl="0" algn="l">
              <a:lnSpc>
                <a:spcPct val="94000"/>
              </a:lnSpc>
              <a:spcBef>
                <a:spcPts val="1200"/>
              </a:spcBef>
              <a:spcAft>
                <a:spcPts val="0"/>
              </a:spcAft>
              <a:buClr>
                <a:schemeClr val="dk1"/>
              </a:buClr>
              <a:buSzPts val="3200"/>
              <a:buFont typeface="Arial"/>
              <a:buChar char="•"/>
            </a:pPr>
            <a:r>
              <a:rPr lang="en-US" sz="3200">
                <a:solidFill>
                  <a:schemeClr val="dk1"/>
                </a:solidFill>
              </a:rPr>
              <a:t>Language items are presented to students in spoken from without reference to the mother tongue so that they can learn language skills effectively.</a:t>
            </a:r>
            <a:endParaRPr sz="32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1"/>
          <p:cNvSpPr txBox="1"/>
          <p:nvPr>
            <p:ph type="title"/>
          </p:nvPr>
        </p:nvSpPr>
        <p:spPr>
          <a:xfrm>
            <a:off x="1277310" y="521208"/>
            <a:ext cx="9612971" cy="1109145"/>
          </a:xfrm>
          <a:prstGeom prst="rect">
            <a:avLst/>
          </a:prstGeom>
          <a:noFill/>
          <a:ln>
            <a:noFill/>
          </a:ln>
        </p:spPr>
        <p:txBody>
          <a:bodyPr anchorCtr="0" anchor="b" bIns="45700" lIns="91425" spcFirstLastPara="1" rIns="91425" wrap="square" tIns="45700">
            <a:normAutofit/>
          </a:bodyPr>
          <a:lstStyle/>
          <a:p>
            <a:pPr indent="0" lvl="0" marL="0" rtl="0" algn="r">
              <a:lnSpc>
                <a:spcPct val="89000"/>
              </a:lnSpc>
              <a:spcBef>
                <a:spcPts val="0"/>
              </a:spcBef>
              <a:spcAft>
                <a:spcPts val="0"/>
              </a:spcAft>
              <a:buClr>
                <a:schemeClr val="accent1"/>
              </a:buClr>
              <a:buSzPts val="7200"/>
              <a:buFont typeface="Libre Franklin"/>
              <a:buNone/>
            </a:pPr>
            <a:r>
              <a:rPr lang="en-US"/>
              <a:t>ADVANTAGES</a:t>
            </a:r>
            <a:endParaRPr/>
          </a:p>
        </p:txBody>
      </p:sp>
      <p:sp>
        <p:nvSpPr>
          <p:cNvPr id="155" name="Google Shape;155;p11"/>
          <p:cNvSpPr txBox="1"/>
          <p:nvPr>
            <p:ph idx="1" type="body"/>
          </p:nvPr>
        </p:nvSpPr>
        <p:spPr>
          <a:xfrm>
            <a:off x="1130562" y="1767513"/>
            <a:ext cx="9759719" cy="4176087"/>
          </a:xfrm>
          <a:prstGeom prst="rect">
            <a:avLst/>
          </a:prstGeom>
          <a:noFill/>
          <a:ln>
            <a:noFill/>
          </a:ln>
        </p:spPr>
        <p:txBody>
          <a:bodyPr anchorCtr="0" anchor="t" bIns="45700" lIns="91425" spcFirstLastPara="1" rIns="91425" wrap="square" tIns="45700">
            <a:normAutofit/>
          </a:bodyPr>
          <a:lstStyle/>
          <a:p>
            <a:pPr indent="-514350" lvl="0" marL="514350" rtl="0" algn="l">
              <a:lnSpc>
                <a:spcPct val="112000"/>
              </a:lnSpc>
              <a:spcBef>
                <a:spcPts val="0"/>
              </a:spcBef>
              <a:spcAft>
                <a:spcPts val="0"/>
              </a:spcAft>
              <a:buClr>
                <a:schemeClr val="lt2"/>
              </a:buClr>
              <a:buSzPts val="4400"/>
              <a:buAutoNum type="arabicPeriod"/>
            </a:pPr>
            <a:r>
              <a:rPr lang="en-US" sz="4400"/>
              <a:t>Focuses on All Four Skills</a:t>
            </a:r>
            <a:endParaRPr/>
          </a:p>
          <a:p>
            <a:pPr indent="-514350" lvl="0" marL="514350" rtl="0" algn="l">
              <a:lnSpc>
                <a:spcPct val="112000"/>
              </a:lnSpc>
              <a:spcBef>
                <a:spcPts val="0"/>
              </a:spcBef>
              <a:spcAft>
                <a:spcPts val="0"/>
              </a:spcAft>
              <a:buClr>
                <a:schemeClr val="lt2"/>
              </a:buClr>
              <a:buSzPts val="4400"/>
              <a:buAutoNum type="arabicPeriod"/>
            </a:pPr>
            <a:r>
              <a:rPr lang="en-US" sz="4400"/>
              <a:t>Focus On Language Laboratory</a:t>
            </a:r>
            <a:endParaRPr/>
          </a:p>
          <a:p>
            <a:pPr indent="-514350" lvl="0" marL="514350" rtl="0" algn="l">
              <a:lnSpc>
                <a:spcPct val="112000"/>
              </a:lnSpc>
              <a:spcBef>
                <a:spcPts val="0"/>
              </a:spcBef>
              <a:spcAft>
                <a:spcPts val="0"/>
              </a:spcAft>
              <a:buClr>
                <a:schemeClr val="lt2"/>
              </a:buClr>
              <a:buSzPts val="4400"/>
              <a:buAutoNum type="arabicPeriod"/>
            </a:pPr>
            <a:r>
              <a:rPr lang="en-US" sz="4400"/>
              <a:t>No Use Of Mother Tongue</a:t>
            </a:r>
            <a:endParaRPr/>
          </a:p>
          <a:p>
            <a:pPr indent="-514350" lvl="0" marL="514350" rtl="0" algn="l">
              <a:lnSpc>
                <a:spcPct val="112000"/>
              </a:lnSpc>
              <a:spcBef>
                <a:spcPts val="0"/>
              </a:spcBef>
              <a:spcAft>
                <a:spcPts val="0"/>
              </a:spcAft>
              <a:buClr>
                <a:schemeClr val="lt2"/>
              </a:buClr>
              <a:buSzPts val="4400"/>
              <a:buAutoNum type="arabicPeriod"/>
            </a:pPr>
            <a:r>
              <a:rPr lang="en-US" sz="4400"/>
              <a:t>Importance of Dialogue</a:t>
            </a:r>
            <a:endParaRPr/>
          </a:p>
          <a:p>
            <a:pPr indent="-514350" lvl="0" marL="514350" rtl="0" algn="l">
              <a:lnSpc>
                <a:spcPct val="112000"/>
              </a:lnSpc>
              <a:spcBef>
                <a:spcPts val="0"/>
              </a:spcBef>
              <a:spcAft>
                <a:spcPts val="0"/>
              </a:spcAft>
              <a:buClr>
                <a:schemeClr val="lt2"/>
              </a:buClr>
              <a:buSzPts val="4400"/>
              <a:buAutoNum type="arabicPeriod"/>
            </a:pPr>
            <a:r>
              <a:rPr lang="en-US" sz="4400"/>
              <a:t>Develops Communicative Competence</a:t>
            </a:r>
            <a:endParaRPr sz="4400"/>
          </a:p>
        </p:txBody>
      </p:sp>
    </p:spTree>
  </p:cSld>
  <p:clrMapOvr>
    <a:masterClrMapping/>
  </p:clrMapOvr>
</p:sld>
</file>

<file path=ppt/theme/theme1.xml><?xml version="1.0" encoding="utf-8"?>
<a:theme xmlns:a="http://schemas.openxmlformats.org/drawingml/2006/main" xmlns:r="http://schemas.openxmlformats.org/officeDocument/2006/relationships" name="Crop">
  <a:themeElements>
    <a:clrScheme name="Crop">
      <a:dk1>
        <a:srgbClr val="000000"/>
      </a:dk1>
      <a:lt1>
        <a:srgbClr val="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rop">
  <a:themeElements>
    <a:clrScheme name="Crop">
      <a:dk1>
        <a:srgbClr val="000000"/>
      </a:dk1>
      <a:lt1>
        <a:srgbClr val="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2022-10-01T05:27:00Z</dcterms:created>
  <dc:creator>jayson tomombay</dc:creator>
</cp:coreProperties>
</file>