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099D8-7CEE-448E-9801-B4413557FE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690E56-C7B2-428A-BB88-94215A5751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913E4-B1CD-4674-BEB4-216739791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900A-5BAD-4C00-9FC0-CA0E6BC41AF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6EC65-A57C-4826-B6D4-09742D85D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AB505-BA18-4A4D-BADD-29A331ED4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7E5-AD7E-49C3-B547-CA5F88F09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20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EC04F-E57B-4D7E-936E-6A1533DB4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F7267A-4671-4A81-9C13-ABF31EB8D0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A6952-4797-4D71-8262-06ACD96AA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900A-5BAD-4C00-9FC0-CA0E6BC41AF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3772A-2915-4621-AE6F-9E19F0135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E9053-BBE5-4619-BFF0-54BC7D0B0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7E5-AD7E-49C3-B547-CA5F88F09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23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C7C121-F858-478F-896E-977EF43CFC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C6C20C-DC65-43CE-88D5-32674345B6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C1572-22E2-4A32-9F42-0E32AD352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900A-5BAD-4C00-9FC0-CA0E6BC41AF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19DBF-F2CD-4BCF-BFB3-C7A78D681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BF984-1580-445F-82CA-F83579128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7E5-AD7E-49C3-B547-CA5F88F09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A4CF5-CDD6-4664-A03B-3A5E73DE8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2DF90-5C74-4472-AEF3-461C1AFFB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A4BBC-9FF2-44BF-A367-9A1738ACB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900A-5BAD-4C00-9FC0-CA0E6BC41AF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39C95-DBE9-48F3-A59A-BA7F8ADCE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A4FAD-972D-4F64-9102-7F93693C8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7E5-AD7E-49C3-B547-CA5F88F09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964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E4BA0-4DCF-47D3-91EE-F50A0785C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CA7256-2BEC-44C4-9AD0-B1E41447A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6F2C82-64DC-429B-86D4-30052A061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900A-5BAD-4C00-9FC0-CA0E6BC41AF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CE6A6-845F-4189-B904-A0EC853BB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481EE-3FE3-4482-8F4A-8E1FCC4B0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7E5-AD7E-49C3-B547-CA5F88F09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89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D2B2C-ACC6-47A1-9D19-7ADF682C2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6D4C6-ED87-41AD-B73C-945CA96D5E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3AEEDD-A05E-4B84-8021-96F99B0D4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531192-CF65-46AA-ADF1-A8D4A49AD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900A-5BAD-4C00-9FC0-CA0E6BC41AF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57108-3749-41A6-A590-AAB1969E1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2135EE-CAA1-48DF-98D9-6050EE35D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7E5-AD7E-49C3-B547-CA5F88F09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5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0296E-2721-4DE1-A5DE-D1D9C35FA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A4DE5-7304-4D7B-8024-9CF5CB8F3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9631D5-3A39-4704-8B34-8904255D9A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6FE8EB-D632-4DB1-8A74-608CC9B99A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B269C2-EFF3-4413-8998-0E0F9BBA1B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C0B4D3-9B51-4C66-BD23-A750E6DFE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900A-5BAD-4C00-9FC0-CA0E6BC41AF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19C1B2-D232-43C8-B6DE-A8607206E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01B983-3864-4E9C-9656-C32BC0C94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7E5-AD7E-49C3-B547-CA5F88F09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79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BCEAA-3019-4167-860A-3475565FD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37EF7E-DBAE-4C83-8CB9-E124AA064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900A-5BAD-4C00-9FC0-CA0E6BC41AF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4D3EB5-5B59-492C-A18B-A5352A0F0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140E4F-B70D-4D74-9D39-43EBF859A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7E5-AD7E-49C3-B547-CA5F88F09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82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D5646A-D369-47FD-A736-E0B0025C4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900A-5BAD-4C00-9FC0-CA0E6BC41AF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AC4AA7-5A5F-43B2-8774-4F19954BF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058BBC-3552-47AD-9A9A-AD3852F06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7E5-AD7E-49C3-B547-CA5F88F09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64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A1EFC-60C3-4346-8558-43B5DC0F4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41268-4CC4-48DB-9ACA-803AFE757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3E3964-7F9E-4E2F-8912-DD266A525E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F74295-CDA0-47B1-A4F5-FE972896C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900A-5BAD-4C00-9FC0-CA0E6BC41AF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38A7D5-B4C8-41CF-A94B-2753983D0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67FAC-99F2-4214-837E-8360A9AF2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7E5-AD7E-49C3-B547-CA5F88F09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741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E0069-305E-4823-AE17-6214975E6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D42C70-C53A-4DA0-95AF-DB3417AC61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1B9FD-AF26-4783-973C-7EE08B8F4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51F8BD-BDFF-4A58-BDFC-24A7F0846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900A-5BAD-4C00-9FC0-CA0E6BC41AF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B6D052-1214-4BB1-91A3-93189C864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49CFC7-0B41-44DC-9B46-C314D05F9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7E5-AD7E-49C3-B547-CA5F88F09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747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FA1CE2-21FC-4B59-92CA-C19BA81D6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97D441-9472-407C-88AD-EFB661BCF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4A624-38BD-4ADB-991E-1CA5AC8CFD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3900A-5BAD-4C00-9FC0-CA0E6BC41AF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25EEB-E5F2-4080-A346-E68AD20252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67090-EAA6-4140-B1FC-89B4E7C5AB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337E5-AD7E-49C3-B547-CA5F88F09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26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BAB382-353E-4A25-A1CD-8641530F0FB7}"/>
              </a:ext>
            </a:extLst>
          </p:cNvPr>
          <p:cNvSpPr txBox="1"/>
          <p:nvPr/>
        </p:nvSpPr>
        <p:spPr>
          <a:xfrm>
            <a:off x="622852" y="463826"/>
            <a:ext cx="1119808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Prepositions of Time (In, On, At)</a:t>
            </a:r>
          </a:p>
          <a:p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Months: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April , in May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Seasons: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Summer, in Winter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Years: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1993, in 2020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Centuries: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20</a:t>
            </a:r>
            <a:r>
              <a:rPr lang="en-US" sz="24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century, in the 21</a:t>
            </a:r>
            <a:r>
              <a:rPr lang="en-US" sz="24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century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of day: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morning, in the evening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Longer periods of time: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present, in the past, in the 1990s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16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C14217-C07C-4194-A754-D71D34BA1111}"/>
              </a:ext>
            </a:extLst>
          </p:cNvPr>
          <p:cNvSpPr txBox="1"/>
          <p:nvPr/>
        </p:nvSpPr>
        <p:spPr>
          <a:xfrm flipH="1">
            <a:off x="721579" y="463826"/>
            <a:ext cx="952235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Days of the week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Sunday, on Monday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Days + parts of days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Friday morning, on Sunday evening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6 May 2020, on 18 August 2020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days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my birthday, on Christmas day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978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599F15-E8CA-47BC-AD53-544054F8106D}"/>
              </a:ext>
            </a:extLst>
          </p:cNvPr>
          <p:cNvSpPr txBox="1"/>
          <p:nvPr/>
        </p:nvSpPr>
        <p:spPr>
          <a:xfrm>
            <a:off x="437323" y="132523"/>
            <a:ext cx="10893286" cy="7602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Clock times: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9:30 am, at 6 o’ clock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Festivals: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Christmas, at Easter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Exceptions: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night, at the weekend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We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not use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at/on/in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before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last, next, this, every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I’ll see you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Friday.</a:t>
            </a: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They got married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last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April.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are going to Japan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two weeks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(= we leave two weeks from now)</a:t>
            </a: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are going to Japan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two weeks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(= our trip will be two weeks long)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746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243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Aung Kyaw Zaw Min</dc:creator>
  <cp:lastModifiedBy>Aung Kyaw Zaw Min</cp:lastModifiedBy>
  <cp:revision>4</cp:revision>
  <dcterms:created xsi:type="dcterms:W3CDTF">2020-08-04T05:27:00Z</dcterms:created>
  <dcterms:modified xsi:type="dcterms:W3CDTF">2020-08-18T12:32:27Z</dcterms:modified>
</cp:coreProperties>
</file>