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Bebas Neue"/>
      <p:regular r:id="rId19"/>
    </p:embeddedFont>
    <p:embeddedFont>
      <p:font typeface="Didact Gothic"/>
      <p:regular r:id="rId20"/>
    </p:embeddedFont>
    <p:embeddedFont>
      <p:font typeface="Bahiana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idactGothic-regular.fntdata"/><Relationship Id="rId21" Type="http://schemas.openxmlformats.org/officeDocument/2006/relationships/font" Target="fonts/Bahian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BebasNeue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2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270945e1631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270945e1631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7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270945e1631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270945e1631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5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gc52ef24844_0_18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7" name="Google Shape;2427;gc52ef24844_0_18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4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c2dbc2f8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c2dbc2f8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d36770f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d36770f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c52ef24844_0_17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c52ef24844_0_17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c323b4e32e_0_2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c323b4e32e_0_2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c589e1341e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c589e1341e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270945e163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270945e163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270945e1631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270945e1631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3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270945e163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270945e163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7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c323b4e32e_0_1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c323b4e32e_0_1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 txBox="1"/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0" name="Google Shape;40;p2"/>
          <p:cNvSpPr txBox="1"/>
          <p:nvPr>
            <p:ph idx="1" type="subTitle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408250" y="900639"/>
            <a:ext cx="8434200" cy="33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301550" y="800063"/>
            <a:ext cx="8434200" cy="3330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1"/>
          <p:cNvSpPr txBox="1"/>
          <p:nvPr>
            <p:ph hasCustomPrompt="1" type="title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000000" dist="95250">
              <a:schemeClr val="accent6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/>
          <p:nvPr>
            <p:ph idx="1" type="subTitle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accent4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15" name="Google Shape;315;p13"/>
            <p:cNvSpPr/>
            <p:nvPr/>
          </p:nvSpPr>
          <p:spPr>
            <a:xfrm flipH="1" rot="10800000">
              <a:off x="-89101" y="3917310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 flipH="1" rot="10800000">
              <a:off x="-89221" y="1998098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 flipH="1" rot="10800000">
              <a:off x="-89101" y="2398138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 flipH="1" rot="10800000">
              <a:off x="-89101" y="1041269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 flipH="1" rot="10800000">
              <a:off x="-88861" y="622227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 flipH="1" rot="10800000">
              <a:off x="-89101" y="-787656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 flipH="1" rot="10800000">
              <a:off x="-89101" y="-905085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 flipH="1" rot="10800000">
              <a:off x="4312517" y="-1778160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 flipH="1" rot="10800000">
              <a:off x="-89101" y="-2355943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 flipH="1" rot="10800000">
              <a:off x="2774626" y="-2355960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 flipH="1" rot="10800000">
              <a:off x="8048796" y="-2356200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 flipH="1" rot="10800000">
              <a:off x="4946282" y="-2356029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 flipH="1" rot="10800000">
              <a:off x="5076700" y="4430817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 flipH="1" rot="10800000">
              <a:off x="-97224" y="3973736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9" name="Google Shape;329;p1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30" name="Google Shape;330;p13"/>
              <p:cNvSpPr/>
              <p:nvPr/>
            </p:nvSpPr>
            <p:spPr>
              <a:xfrm flipH="1" rot="10800000">
                <a:off x="-89101" y="3233178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 flipH="1" rot="10800000">
                <a:off x="-97224" y="3290284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2" name="Google Shape;332;p13"/>
            <p:cNvSpPr/>
            <p:nvPr/>
          </p:nvSpPr>
          <p:spPr>
            <a:xfrm flipH="1" rot="10800000">
              <a:off x="-97224" y="2054444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flipH="1" rot="10800000">
              <a:off x="-97184" y="2454484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 flipH="1" rot="10800000">
              <a:off x="-97104" y="1094974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 flipH="1" rot="10800000">
              <a:off x="-97264" y="678532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flipH="1" rot="10800000">
              <a:off x="-97184" y="-848500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flipH="1" rot="10800000">
              <a:off x="4303273" y="-1749146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 flipH="1" rot="10800000">
              <a:off x="-97184" y="-2299797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 flipH="1" rot="10800000">
              <a:off x="2768223" y="-229981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 flipH="1" rot="10800000">
              <a:off x="4932235" y="-2299843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 flipH="1" rot="10800000">
              <a:off x="5065015" y="4471289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1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3"/>
          <p:cNvSpPr txBox="1"/>
          <p:nvPr>
            <p:ph type="title"/>
          </p:nvPr>
        </p:nvSpPr>
        <p:spPr>
          <a:xfrm>
            <a:off x="3749076" y="1379525"/>
            <a:ext cx="3127500" cy="21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5" name="Google Shape;345;p13"/>
          <p:cNvSpPr txBox="1"/>
          <p:nvPr>
            <p:ph hasCustomPrompt="1" idx="2" type="title"/>
          </p:nvPr>
        </p:nvSpPr>
        <p:spPr>
          <a:xfrm>
            <a:off x="2267413" y="1960075"/>
            <a:ext cx="1084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/>
          <p:nvPr>
            <p:ph idx="1" type="subTitle"/>
          </p:nvPr>
        </p:nvSpPr>
        <p:spPr>
          <a:xfrm>
            <a:off x="3749113" y="3310975"/>
            <a:ext cx="2379300" cy="6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_1">
    <p:bg>
      <p:bgPr>
        <a:solidFill>
          <a:schemeClr val="accent4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flipH="1" rot="10800000">
              <a:off x="-89101" y="3917310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flipH="1" rot="10800000">
              <a:off x="-89221" y="1998098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flipH="1" rot="10800000">
              <a:off x="-89101" y="2398138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flipH="1" rot="10800000">
              <a:off x="-89101" y="1041269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flipH="1" rot="10800000">
              <a:off x="-88861" y="622227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flipH="1" rot="10800000">
              <a:off x="-89101" y="-787656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flipH="1" rot="10800000">
              <a:off x="-89101" y="-905085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flipH="1" rot="10800000">
              <a:off x="4312517" y="-1778160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flipH="1" rot="10800000">
              <a:off x="-89101" y="-2355943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flipH="1" rot="10800000">
              <a:off x="2774626" y="-2355960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flipH="1" rot="10800000">
              <a:off x="8048796" y="-2356200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flipH="1" rot="10800000">
              <a:off x="4946282" y="-2356029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flipH="1" rot="10800000">
              <a:off x="5076700" y="4430817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flipH="1" rot="10800000">
              <a:off x="-97224" y="3973736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flipH="1" rot="10800000">
                <a:off x="-89101" y="3233178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flipH="1" rot="10800000">
                <a:off x="-97224" y="3290284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flipH="1" rot="10800000">
              <a:off x="-97224" y="2054444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flipH="1" rot="10800000">
              <a:off x="-97184" y="2454484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flipH="1" rot="10800000">
              <a:off x="-97104" y="1094974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flipH="1" rot="10800000">
              <a:off x="-97264" y="678532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flipH="1" rot="10800000">
              <a:off x="-97184" y="-848500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flipH="1" rot="10800000">
              <a:off x="4303273" y="-1749146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flipH="1" rot="10800000">
              <a:off x="-97184" y="-2299797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flipH="1" rot="10800000">
              <a:off x="2768223" y="-229981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flipH="1" rot="10800000">
              <a:off x="4932235" y="-2299843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 flipH="1" rot="10800000">
              <a:off x="5065015" y="4471289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4"/>
          <p:cNvSpPr txBox="1"/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9" name="Google Shape;379;p14"/>
          <p:cNvSpPr txBox="1"/>
          <p:nvPr>
            <p:ph hasCustomPrompt="1" idx="2" type="title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/>
          <p:nvPr>
            <p:ph idx="1" type="subTitle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2">
    <p:bg>
      <p:bgPr>
        <a:solidFill>
          <a:schemeClr val="accent4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"/>
          <p:cNvSpPr/>
          <p:nvPr/>
        </p:nvSpPr>
        <p:spPr>
          <a:xfrm flipH="1" rot="10800000">
            <a:off x="-89101" y="3917310"/>
            <a:ext cx="3985503" cy="848251"/>
          </a:xfrm>
          <a:custGeom>
            <a:rect b="b" l="l" r="r" t="t"/>
            <a:pathLst>
              <a:path extrusionOk="0" h="21197" w="99594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5"/>
          <p:cNvSpPr/>
          <p:nvPr/>
        </p:nvSpPr>
        <p:spPr>
          <a:xfrm flipH="1" rot="10800000">
            <a:off x="-89221" y="1998098"/>
            <a:ext cx="8386467" cy="1819876"/>
          </a:xfrm>
          <a:custGeom>
            <a:rect b="b" l="l" r="r" t="t"/>
            <a:pathLst>
              <a:path extrusionOk="0" h="45477" w="20957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5"/>
          <p:cNvSpPr/>
          <p:nvPr/>
        </p:nvSpPr>
        <p:spPr>
          <a:xfrm flipH="1" rot="10800000">
            <a:off x="-89101" y="2398138"/>
            <a:ext cx="819678" cy="314658"/>
          </a:xfrm>
          <a:custGeom>
            <a:rect b="b" l="l" r="r" t="t"/>
            <a:pathLst>
              <a:path extrusionOk="0" h="7863" w="20483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5"/>
          <p:cNvSpPr/>
          <p:nvPr/>
        </p:nvSpPr>
        <p:spPr>
          <a:xfrm flipH="1" rot="10800000">
            <a:off x="-89101" y="1041269"/>
            <a:ext cx="9361694" cy="2012360"/>
          </a:xfrm>
          <a:custGeom>
            <a:rect b="b" l="l" r="r" t="t"/>
            <a:pathLst>
              <a:path extrusionOk="0" h="50287" w="23394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5"/>
          <p:cNvSpPr/>
          <p:nvPr/>
        </p:nvSpPr>
        <p:spPr>
          <a:xfrm flipH="1" rot="10800000">
            <a:off x="-88861" y="622227"/>
            <a:ext cx="5153814" cy="1015564"/>
          </a:xfrm>
          <a:custGeom>
            <a:rect b="b" l="l" r="r" t="t"/>
            <a:pathLst>
              <a:path extrusionOk="0" h="25378" w="128789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5"/>
          <p:cNvSpPr/>
          <p:nvPr/>
        </p:nvSpPr>
        <p:spPr>
          <a:xfrm flipH="1" rot="10800000">
            <a:off x="-89101" y="-787656"/>
            <a:ext cx="949935" cy="459281"/>
          </a:xfrm>
          <a:custGeom>
            <a:rect b="b" l="l" r="r" t="t"/>
            <a:pathLst>
              <a:path extrusionOk="0" h="11477" w="23738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5"/>
          <p:cNvSpPr/>
          <p:nvPr/>
        </p:nvSpPr>
        <p:spPr>
          <a:xfrm flipH="1" rot="10800000">
            <a:off x="-89101" y="-905085"/>
            <a:ext cx="9361814" cy="2217890"/>
          </a:xfrm>
          <a:custGeom>
            <a:rect b="b" l="l" r="r" t="t"/>
            <a:pathLst>
              <a:path extrusionOk="0" h="55423" w="233943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5"/>
          <p:cNvSpPr/>
          <p:nvPr/>
        </p:nvSpPr>
        <p:spPr>
          <a:xfrm flipH="1" rot="10800000">
            <a:off x="4312517" y="-1778160"/>
            <a:ext cx="4960169" cy="2176352"/>
          </a:xfrm>
          <a:custGeom>
            <a:rect b="b" l="l" r="r" t="t"/>
            <a:pathLst>
              <a:path extrusionOk="0" h="54385" w="12395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5"/>
          <p:cNvSpPr/>
          <p:nvPr/>
        </p:nvSpPr>
        <p:spPr>
          <a:xfrm flipH="1" rot="10800000">
            <a:off x="-89101" y="-2355943"/>
            <a:ext cx="4579363" cy="1972262"/>
          </a:xfrm>
          <a:custGeom>
            <a:rect b="b" l="l" r="r" t="t"/>
            <a:pathLst>
              <a:path extrusionOk="0" h="49285" w="114434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5"/>
          <p:cNvSpPr/>
          <p:nvPr/>
        </p:nvSpPr>
        <p:spPr>
          <a:xfrm flipH="1" rot="10800000">
            <a:off x="2774626" y="-2355960"/>
            <a:ext cx="4319449" cy="712432"/>
          </a:xfrm>
          <a:custGeom>
            <a:rect b="b" l="l" r="r" t="t"/>
            <a:pathLst>
              <a:path extrusionOk="0" h="17803" w="107939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5"/>
          <p:cNvSpPr/>
          <p:nvPr/>
        </p:nvSpPr>
        <p:spPr>
          <a:xfrm flipH="1" rot="10800000">
            <a:off x="8048796" y="-2356200"/>
            <a:ext cx="658408" cy="716833"/>
          </a:xfrm>
          <a:custGeom>
            <a:rect b="b" l="l" r="r" t="t"/>
            <a:pathLst>
              <a:path extrusionOk="0" h="17913" w="16453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5"/>
          <p:cNvSpPr/>
          <p:nvPr/>
        </p:nvSpPr>
        <p:spPr>
          <a:xfrm flipH="1" rot="10800000">
            <a:off x="4946282" y="-2356029"/>
            <a:ext cx="4326332" cy="1547277"/>
          </a:xfrm>
          <a:custGeom>
            <a:rect b="b" l="l" r="r" t="t"/>
            <a:pathLst>
              <a:path extrusionOk="0" h="38665" w="108111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5"/>
          <p:cNvSpPr/>
          <p:nvPr/>
        </p:nvSpPr>
        <p:spPr>
          <a:xfrm flipH="1" rot="10800000">
            <a:off x="5076700" y="4430817"/>
            <a:ext cx="4335896" cy="796099"/>
          </a:xfrm>
          <a:custGeom>
            <a:rect b="b" l="l" r="r" t="t"/>
            <a:pathLst>
              <a:path extrusionOk="0" h="27758" w="10835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5"/>
          <p:cNvSpPr/>
          <p:nvPr/>
        </p:nvSpPr>
        <p:spPr>
          <a:xfrm flipH="1" rot="10800000">
            <a:off x="-97224" y="3973736"/>
            <a:ext cx="3996027" cy="864218"/>
          </a:xfrm>
          <a:custGeom>
            <a:rect b="b" l="l" r="r" t="t"/>
            <a:pathLst>
              <a:path extrusionOk="0" h="21596" w="99857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6" name="Google Shape;396;p15"/>
          <p:cNvGrpSpPr/>
          <p:nvPr/>
        </p:nvGrpSpPr>
        <p:grpSpPr>
          <a:xfrm>
            <a:off x="-97224" y="3233178"/>
            <a:ext cx="9377821" cy="2147740"/>
            <a:chOff x="-97224" y="3233178"/>
            <a:chExt cx="9377821" cy="2147740"/>
          </a:xfrm>
        </p:grpSpPr>
        <p:sp>
          <p:nvSpPr>
            <p:cNvPr id="397" name="Google Shape;397;p15"/>
            <p:cNvSpPr/>
            <p:nvPr/>
          </p:nvSpPr>
          <p:spPr>
            <a:xfrm flipH="1" rot="10800000">
              <a:off x="-89101" y="3233178"/>
              <a:ext cx="9361814" cy="2075187"/>
            </a:xfrm>
            <a:custGeom>
              <a:rect b="b" l="l" r="r" t="t"/>
              <a:pathLst>
                <a:path extrusionOk="0" h="51857" w="233943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 flipH="1" rot="10800000">
              <a:off x="-97224" y="3290284"/>
              <a:ext cx="9377821" cy="2090634"/>
            </a:xfrm>
            <a:custGeom>
              <a:rect b="b" l="l" r="r" t="t"/>
              <a:pathLst>
                <a:path extrusionOk="0" h="52243" w="234343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15"/>
          <p:cNvSpPr/>
          <p:nvPr/>
        </p:nvSpPr>
        <p:spPr>
          <a:xfrm flipH="1" rot="10800000">
            <a:off x="-97224" y="2054444"/>
            <a:ext cx="8367499" cy="1836163"/>
          </a:xfrm>
          <a:custGeom>
            <a:rect b="b" l="l" r="r" t="t"/>
            <a:pathLst>
              <a:path extrusionOk="0" h="45884" w="209096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5"/>
          <p:cNvSpPr/>
          <p:nvPr/>
        </p:nvSpPr>
        <p:spPr>
          <a:xfrm flipH="1" rot="10800000">
            <a:off x="-97184" y="2454484"/>
            <a:ext cx="807313" cy="330705"/>
          </a:xfrm>
          <a:custGeom>
            <a:rect b="b" l="l" r="r" t="t"/>
            <a:pathLst>
              <a:path extrusionOk="0" h="8264" w="20174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5"/>
          <p:cNvSpPr/>
          <p:nvPr/>
        </p:nvSpPr>
        <p:spPr>
          <a:xfrm flipH="1" rot="10800000">
            <a:off x="-97104" y="1094974"/>
            <a:ext cx="9377861" cy="2035410"/>
          </a:xfrm>
          <a:custGeom>
            <a:rect b="b" l="l" r="r" t="t"/>
            <a:pathLst>
              <a:path extrusionOk="0" h="50863" w="234344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5"/>
          <p:cNvSpPr/>
          <p:nvPr/>
        </p:nvSpPr>
        <p:spPr>
          <a:xfrm flipH="1" rot="10800000">
            <a:off x="-97264" y="678532"/>
            <a:ext cx="5171942" cy="1031731"/>
          </a:xfrm>
          <a:custGeom>
            <a:rect b="b" l="l" r="r" t="t"/>
            <a:pathLst>
              <a:path extrusionOk="0" h="25782" w="129242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5"/>
          <p:cNvSpPr/>
          <p:nvPr/>
        </p:nvSpPr>
        <p:spPr>
          <a:xfrm flipH="1" rot="10800000">
            <a:off x="-97184" y="-848500"/>
            <a:ext cx="9378021" cy="2233737"/>
          </a:xfrm>
          <a:custGeom>
            <a:rect b="b" l="l" r="r" t="t"/>
            <a:pathLst>
              <a:path extrusionOk="0" h="55819" w="234348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5"/>
          <p:cNvSpPr/>
          <p:nvPr/>
        </p:nvSpPr>
        <p:spPr>
          <a:xfrm flipH="1" rot="10800000">
            <a:off x="4303273" y="-1749146"/>
            <a:ext cx="4977457" cy="2219891"/>
          </a:xfrm>
          <a:custGeom>
            <a:rect b="b" l="l" r="r" t="t"/>
            <a:pathLst>
              <a:path extrusionOk="0" h="55473" w="124382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5"/>
          <p:cNvSpPr/>
          <p:nvPr/>
        </p:nvSpPr>
        <p:spPr>
          <a:xfrm flipH="1" rot="10800000">
            <a:off x="-97184" y="-2299797"/>
            <a:ext cx="4473596" cy="1988630"/>
          </a:xfrm>
          <a:custGeom>
            <a:rect b="b" l="l" r="r" t="t"/>
            <a:pathLst>
              <a:path extrusionOk="0" h="49694" w="111791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5"/>
          <p:cNvSpPr/>
          <p:nvPr/>
        </p:nvSpPr>
        <p:spPr>
          <a:xfrm flipH="1" rot="10800000">
            <a:off x="2768223" y="-2299814"/>
            <a:ext cx="4335456" cy="728679"/>
          </a:xfrm>
          <a:custGeom>
            <a:rect b="b" l="l" r="r" t="t"/>
            <a:pathLst>
              <a:path extrusionOk="0" h="18209" w="108339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5"/>
          <p:cNvSpPr/>
          <p:nvPr/>
        </p:nvSpPr>
        <p:spPr>
          <a:xfrm flipH="1" rot="10800000">
            <a:off x="4932235" y="-2299843"/>
            <a:ext cx="4348422" cy="1563444"/>
          </a:xfrm>
          <a:custGeom>
            <a:rect b="b" l="l" r="r" t="t"/>
            <a:pathLst>
              <a:path extrusionOk="0" h="39069" w="108663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5"/>
          <p:cNvSpPr/>
          <p:nvPr/>
        </p:nvSpPr>
        <p:spPr>
          <a:xfrm flipH="1" rot="10800000">
            <a:off x="5065015" y="4471289"/>
            <a:ext cx="4355665" cy="807744"/>
          </a:xfrm>
          <a:custGeom>
            <a:rect b="b" l="l" r="r" t="t"/>
            <a:pathLst>
              <a:path extrusionOk="0" h="28164" w="108844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5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5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5"/>
          <p:cNvSpPr txBox="1"/>
          <p:nvPr>
            <p:ph type="title"/>
          </p:nvPr>
        </p:nvSpPr>
        <p:spPr>
          <a:xfrm>
            <a:off x="2547000" y="1379525"/>
            <a:ext cx="2568300" cy="21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12" name="Google Shape;412;p15"/>
          <p:cNvSpPr txBox="1"/>
          <p:nvPr>
            <p:ph idx="1" type="subTitle"/>
          </p:nvPr>
        </p:nvSpPr>
        <p:spPr>
          <a:xfrm>
            <a:off x="2736038" y="3310975"/>
            <a:ext cx="2379300" cy="6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15"/>
          <p:cNvSpPr txBox="1"/>
          <p:nvPr>
            <p:ph hasCustomPrompt="1" idx="2" type="title"/>
          </p:nvPr>
        </p:nvSpPr>
        <p:spPr>
          <a:xfrm>
            <a:off x="5512488" y="1960075"/>
            <a:ext cx="1084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solidFill>
          <a:schemeClr val="accent6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flipH="1" rot="10800000">
              <a:off x="-89101" y="6162298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flipH="1" rot="10800000">
              <a:off x="-89221" y="4243086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flipH="1" rot="10800000">
              <a:off x="-89101" y="4643126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flipH="1" rot="10800000">
              <a:off x="-89101" y="3286257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flipH="1" rot="10800000">
              <a:off x="-88861" y="2867214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flipH="1" rot="10800000">
              <a:off x="-89101" y="1457331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flipH="1" rot="10800000">
              <a:off x="-89101" y="1339902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flipH="1" rot="10800000">
              <a:off x="4312517" y="466828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flipH="1" rot="10800000">
              <a:off x="-89101" y="-110955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flipH="1" rot="10800000">
              <a:off x="2774626" y="-110972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flipH="1" rot="10800000">
              <a:off x="8048796" y="-111212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flipH="1" rot="10800000">
              <a:off x="4946282" y="-11104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flipH="1" rot="10800000">
              <a:off x="5076700" y="6675805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flipH="1" rot="10800000">
              <a:off x="-97224" y="6218723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flipH="1" rot="10800000">
                <a:off x="-89101" y="3080778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flipH="1" rot="10800000">
                <a:off x="-97224" y="3137884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flipH="1" rot="10800000">
              <a:off x="-97224" y="4299431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flipH="1" rot="10800000">
              <a:off x="-97184" y="4699471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flipH="1" rot="10800000">
              <a:off x="-97104" y="3339961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flipH="1" rot="10800000">
              <a:off x="-97264" y="2923520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flipH="1" rot="10800000">
              <a:off x="-97184" y="1396488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flipH="1" rot="10800000">
              <a:off x="4303273" y="495842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flipH="1" rot="10800000">
              <a:off x="-97184" y="-54810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flipH="1" rot="10800000">
              <a:off x="2768223" y="-54827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flipH="1" rot="10800000">
              <a:off x="4932235" y="-54856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flipH="1" rot="10800000">
              <a:off x="5065015" y="6716277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6"/>
          <p:cNvSpPr txBox="1"/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6" name="Google Shape;446;p16"/>
          <p:cNvSpPr txBox="1"/>
          <p:nvPr>
            <p:ph hasCustomPrompt="1" idx="2" type="title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/>
          <p:nvPr>
            <p:ph idx="1" type="subTitle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16"/>
          <p:cNvSpPr txBox="1"/>
          <p:nvPr>
            <p:ph idx="3" type="title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9" name="Google Shape;449;p16"/>
          <p:cNvSpPr txBox="1"/>
          <p:nvPr>
            <p:ph hasCustomPrompt="1" idx="4" type="title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/>
          <p:nvPr>
            <p:ph idx="5" type="subTitle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16"/>
          <p:cNvSpPr txBox="1"/>
          <p:nvPr>
            <p:ph idx="6" type="title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2" name="Google Shape;452;p16"/>
          <p:cNvSpPr txBox="1"/>
          <p:nvPr>
            <p:ph hasCustomPrompt="1" idx="7" type="title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/>
          <p:nvPr>
            <p:ph idx="8" type="subTitle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16"/>
          <p:cNvSpPr txBox="1"/>
          <p:nvPr>
            <p:ph idx="9" type="title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5" name="Google Shape;455;p16"/>
          <p:cNvSpPr txBox="1"/>
          <p:nvPr>
            <p:ph hasCustomPrompt="1" idx="13" type="title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/>
          <p:nvPr>
            <p:ph idx="14" type="subTitle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16"/>
          <p:cNvSpPr txBox="1"/>
          <p:nvPr>
            <p:ph idx="15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dk2">
                <a:alpha val="9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accent1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408250" y="769287"/>
            <a:ext cx="53148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301550" y="668612"/>
            <a:ext cx="5314800" cy="370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7"/>
          <p:cNvSpPr txBox="1"/>
          <p:nvPr>
            <p:ph idx="1" type="subTitle"/>
          </p:nvPr>
        </p:nvSpPr>
        <p:spPr>
          <a:xfrm>
            <a:off x="778850" y="1264900"/>
            <a:ext cx="4360200" cy="19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17"/>
          <p:cNvSpPr txBox="1"/>
          <p:nvPr>
            <p:ph type="title"/>
          </p:nvPr>
        </p:nvSpPr>
        <p:spPr>
          <a:xfrm>
            <a:off x="778850" y="3236825"/>
            <a:ext cx="43602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solidFill>
          <a:schemeClr val="lt1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8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493" name="Google Shape;493;p18"/>
            <p:cNvSpPr/>
            <p:nvPr/>
          </p:nvSpPr>
          <p:spPr>
            <a:xfrm>
              <a:off x="-241501" y="-18170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-241621" y="-8694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-241501" y="2357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-241501" y="-1051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-241261" y="13107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-241501" y="32768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-241501" y="16357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4160117" y="25503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-241501" y="33321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2622226" y="45920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7896396" y="45878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4793882" y="37572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4924300" y="-22783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-249624" y="-18894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7" name="Google Shape;507;p18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508" name="Google Shape;508;p18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8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0" name="Google Shape;510;p18"/>
            <p:cNvSpPr/>
            <p:nvPr/>
          </p:nvSpPr>
          <p:spPr>
            <a:xfrm>
              <a:off x="-249624" y="-9420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-249584" y="1633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-249504" y="-1818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-249664" y="12382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-249584" y="15632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4150873" y="24777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-249584" y="32596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2615823" y="45196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4779835" y="36849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4912615" y="-23305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18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8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8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accent2">
                <a:alpha val="9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3">
    <p:bg>
      <p:bgPr>
        <a:solidFill>
          <a:schemeClr val="accent6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19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525" name="Google Shape;525;p19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9" name="Google Shape;539;p19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540" name="Google Shape;540;p19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9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2" name="Google Shape;542;p19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2" name="Google Shape;552;p1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accent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bg>
      <p:bgPr>
        <a:solidFill>
          <a:schemeClr val="accent6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20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557" name="Google Shape;557;p20"/>
            <p:cNvSpPr/>
            <p:nvPr/>
          </p:nvSpPr>
          <p:spPr>
            <a:xfrm flipH="1" rot="10800000">
              <a:off x="-89101" y="4603110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 flipH="1" rot="10800000">
              <a:off x="-89221" y="2683898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 flipH="1" rot="10800000">
              <a:off x="-89101" y="3083938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 flipH="1" rot="10800000">
              <a:off x="-89101" y="1727069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 flipH="1" rot="10800000">
              <a:off x="-88861" y="1308027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 flipH="1" rot="10800000">
              <a:off x="-89101" y="-101856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 flipH="1" rot="10800000">
              <a:off x="-89101" y="-219285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 flipH="1" rot="10800000">
              <a:off x="4312517" y="-1092360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 flipH="1" rot="10800000">
              <a:off x="-89101" y="-1670143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 flipH="1" rot="10800000">
              <a:off x="2774626" y="-1670160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 flipH="1" rot="10800000">
              <a:off x="8048796" y="-1670400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 flipH="1" rot="10800000">
              <a:off x="4946282" y="-1670229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 flipH="1" rot="10800000">
              <a:off x="5076700" y="5116617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 flipH="1" rot="10800000">
              <a:off x="-97224" y="4659536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1" name="Google Shape;571;p20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572" name="Google Shape;572;p20"/>
              <p:cNvSpPr/>
              <p:nvPr/>
            </p:nvSpPr>
            <p:spPr>
              <a:xfrm flipH="1" rot="10800000">
                <a:off x="-89101" y="3918978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0"/>
              <p:cNvSpPr/>
              <p:nvPr/>
            </p:nvSpPr>
            <p:spPr>
              <a:xfrm flipH="1" rot="10800000">
                <a:off x="-97224" y="3976084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4" name="Google Shape;574;p20"/>
            <p:cNvSpPr/>
            <p:nvPr/>
          </p:nvSpPr>
          <p:spPr>
            <a:xfrm flipH="1" rot="10800000">
              <a:off x="-97224" y="2740244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 flipH="1" rot="10800000">
              <a:off x="-97184" y="3140284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 flipH="1" rot="10800000">
              <a:off x="-97104" y="1780774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 flipH="1" rot="10800000">
              <a:off x="-97264" y="1364332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 flipH="1" rot="10800000">
              <a:off x="-97184" y="-162700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 flipH="1" rot="10800000">
              <a:off x="4303273" y="-1063346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 flipH="1" rot="10800000">
              <a:off x="-97184" y="-1613997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 flipH="1" rot="10800000">
              <a:off x="2768223" y="-161401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 flipH="1" rot="10800000">
              <a:off x="4932235" y="-1614043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 flipH="1" rot="10800000">
              <a:off x="5065015" y="5157089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4" name="Google Shape;584;p20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0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accent4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7" name="Google Shape;587;p20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flipH="1" rot="10800000">
              <a:off x="-89101" y="3917310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flipH="1" rot="10800000">
              <a:off x="-89221" y="1998098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flipH="1" rot="10800000">
              <a:off x="-89101" y="2398138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flipH="1" rot="10800000">
              <a:off x="-89101" y="1041269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flipH="1" rot="10800000">
              <a:off x="-88861" y="622227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flipH="1" rot="10800000">
              <a:off x="-89101" y="-787656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flipH="1" rot="10800000">
              <a:off x="-89101" y="-905085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flipH="1" rot="10800000">
              <a:off x="4312517" y="-1778160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flipH="1" rot="10800000">
              <a:off x="-89101" y="-2355943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flipH="1" rot="10800000">
              <a:off x="2774626" y="-2355960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flipH="1" rot="10800000">
              <a:off x="8048796" y="-2356200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flipH="1" rot="10800000">
              <a:off x="4946282" y="-2356029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flipH="1" rot="10800000">
              <a:off x="5076700" y="4430817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flipH="1" rot="10800000">
              <a:off x="-97224" y="3973736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flipH="1" rot="10800000">
                <a:off x="-89101" y="3233178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flipH="1" rot="10800000">
                <a:off x="-97224" y="3290284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flipH="1" rot="10800000">
              <a:off x="-97224" y="2054444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flipH="1" rot="10800000">
              <a:off x="-97184" y="2454484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flipH="1" rot="10800000">
              <a:off x="-97104" y="1094974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flipH="1" rot="10800000">
              <a:off x="-97264" y="678532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flipH="1" rot="10800000">
              <a:off x="-97184" y="-848500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flipH="1" rot="10800000">
              <a:off x="4303273" y="-1749146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flipH="1" rot="10800000">
              <a:off x="-97184" y="-2299797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flipH="1" rot="10800000">
              <a:off x="2768223" y="-229981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flipH="1" rot="10800000">
              <a:off x="4932235" y="-2299843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flipH="1" rot="10800000">
              <a:off x="5065015" y="4471289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"/>
          <p:cNvSpPr txBox="1"/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p3"/>
          <p:cNvSpPr txBox="1"/>
          <p:nvPr>
            <p:ph hasCustomPrompt="1" idx="2" type="title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/>
          <p:nvPr>
            <p:ph idx="1" type="subTitle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ONLY_2">
    <p:bg>
      <p:bgPr>
        <a:solidFill>
          <a:schemeClr val="accent6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21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590" name="Google Shape;590;p21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4" name="Google Shape;604;p21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605" name="Google Shape;605;p21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1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7" name="Google Shape;607;p21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21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1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1"/>
          <p:cNvSpPr txBox="1"/>
          <p:nvPr>
            <p:ph idx="1" type="subTitle"/>
          </p:nvPr>
        </p:nvSpPr>
        <p:spPr>
          <a:xfrm>
            <a:off x="720000" y="2324850"/>
            <a:ext cx="2841600" cy="160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2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accent4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1" name="Google Shape;621;p21"/>
          <p:cNvSpPr txBox="1"/>
          <p:nvPr>
            <p:ph idx="2" type="subTitle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TITLE_ONLY_2_1">
    <p:bg>
      <p:bgPr>
        <a:solidFill>
          <a:schemeClr val="accent6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2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24" name="Google Shape;624;p22"/>
            <p:cNvSpPr/>
            <p:nvPr/>
          </p:nvSpPr>
          <p:spPr>
            <a:xfrm>
              <a:off x="-89101" y="-18170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-89221" y="-8694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-89101" y="2357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-89101" y="-1051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-88861" y="13107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-89101" y="32768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-89101" y="16357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4312517" y="25503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-89101" y="33321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2774626" y="45920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8048796" y="45878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4946282" y="37572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5076700" y="-22783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-97224" y="-18894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8" name="Google Shape;638;p22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639" name="Google Shape;639;p22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1" name="Google Shape;641;p22"/>
            <p:cNvSpPr/>
            <p:nvPr/>
          </p:nvSpPr>
          <p:spPr>
            <a:xfrm>
              <a:off x="-97224" y="-9420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-97184" y="1633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-97104" y="-1818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-97264" y="12382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-97184" y="15632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4303273" y="24777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-97184" y="32596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2768223" y="45196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4932235" y="36849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5065015" y="-23305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22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2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22"/>
          <p:cNvSpPr txBox="1"/>
          <p:nvPr>
            <p:ph idx="1" type="subTitle"/>
          </p:nvPr>
        </p:nvSpPr>
        <p:spPr>
          <a:xfrm>
            <a:off x="5582400" y="2324850"/>
            <a:ext cx="2841600" cy="160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p2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5" name="Google Shape;655;p22"/>
          <p:cNvSpPr txBox="1"/>
          <p:nvPr>
            <p:ph idx="2" type="subTitle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AND_TWO_COLUMNS_1">
    <p:bg>
      <p:bgPr>
        <a:solidFill>
          <a:schemeClr val="accent6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658" name="Google Shape;658;p23"/>
            <p:cNvSpPr/>
            <p:nvPr/>
          </p:nvSpPr>
          <p:spPr>
            <a:xfrm flipH="1" rot="10800000">
              <a:off x="-89101" y="4603110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flipH="1" rot="10800000">
              <a:off x="-89221" y="2683898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flipH="1" rot="10800000">
              <a:off x="-89101" y="3083938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flipH="1" rot="10800000">
              <a:off x="-89101" y="1727069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flipH="1" rot="10800000">
              <a:off x="-88861" y="1308027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flipH="1" rot="10800000">
              <a:off x="-89101" y="-101856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flipH="1" rot="10800000">
              <a:off x="-89101" y="-219285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flipH="1" rot="10800000">
              <a:off x="4312517" y="-1092360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flipH="1" rot="10800000">
              <a:off x="-89101" y="-1670143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flipH="1" rot="10800000">
              <a:off x="2774626" y="-1670160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flipH="1" rot="10800000">
              <a:off x="8048796" y="-1670400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flipH="1" rot="10800000">
              <a:off x="4946282" y="-1670229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flipH="1" rot="10800000">
              <a:off x="5076700" y="5116617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flipH="1" rot="10800000">
              <a:off x="-97224" y="4659536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673" name="Google Shape;673;p23"/>
              <p:cNvSpPr/>
              <p:nvPr/>
            </p:nvSpPr>
            <p:spPr>
              <a:xfrm flipH="1" rot="10800000">
                <a:off x="-89101" y="3918978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flipH="1" rot="10800000">
                <a:off x="-97224" y="3976084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75" name="Google Shape;675;p23"/>
            <p:cNvSpPr/>
            <p:nvPr/>
          </p:nvSpPr>
          <p:spPr>
            <a:xfrm flipH="1" rot="10800000">
              <a:off x="-97224" y="2740244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flipH="1" rot="10800000">
              <a:off x="-97184" y="3140284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flipH="1" rot="10800000">
              <a:off x="-97104" y="1780774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flipH="1" rot="10800000">
              <a:off x="-97264" y="1364332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flipH="1" rot="10800000">
              <a:off x="-97184" y="-162700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flipH="1" rot="10800000">
              <a:off x="4303273" y="-1063346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flipH="1" rot="10800000">
              <a:off x="-97184" y="-1613997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flipH="1" rot="10800000">
              <a:off x="2768223" y="-161401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flipH="1" rot="10800000">
              <a:off x="4932235" y="-1614043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flipH="1" rot="10800000">
              <a:off x="5065015" y="5157089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2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23"/>
          <p:cNvSpPr txBox="1"/>
          <p:nvPr>
            <p:ph idx="1" type="subTitle"/>
          </p:nvPr>
        </p:nvSpPr>
        <p:spPr>
          <a:xfrm>
            <a:off x="1024800" y="1564875"/>
            <a:ext cx="3252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23"/>
          <p:cNvSpPr txBox="1"/>
          <p:nvPr>
            <p:ph idx="2" type="subTitle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2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accent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0" name="Google Shape;690;p23"/>
          <p:cNvSpPr txBox="1"/>
          <p:nvPr>
            <p:ph idx="3" type="subTitle"/>
          </p:nvPr>
        </p:nvSpPr>
        <p:spPr>
          <a:xfrm>
            <a:off x="1024800" y="1998975"/>
            <a:ext cx="3252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1" name="Google Shape;691;p23"/>
          <p:cNvSpPr txBox="1"/>
          <p:nvPr>
            <p:ph idx="4" type="subTitle"/>
          </p:nvPr>
        </p:nvSpPr>
        <p:spPr>
          <a:xfrm>
            <a:off x="1024800" y="2433075"/>
            <a:ext cx="3252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23"/>
          <p:cNvSpPr txBox="1"/>
          <p:nvPr>
            <p:ph idx="5" type="subTitle"/>
          </p:nvPr>
        </p:nvSpPr>
        <p:spPr>
          <a:xfrm>
            <a:off x="1024800" y="2867175"/>
            <a:ext cx="3252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3" name="Google Shape;693;p23"/>
          <p:cNvSpPr txBox="1"/>
          <p:nvPr>
            <p:ph idx="6" type="subTitle"/>
          </p:nvPr>
        </p:nvSpPr>
        <p:spPr>
          <a:xfrm>
            <a:off x="1024800" y="3301275"/>
            <a:ext cx="3252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23"/>
          <p:cNvSpPr txBox="1"/>
          <p:nvPr>
            <p:ph idx="7" type="subTitle"/>
          </p:nvPr>
        </p:nvSpPr>
        <p:spPr>
          <a:xfrm>
            <a:off x="1024800" y="3735375"/>
            <a:ext cx="3252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23"/>
          <p:cNvSpPr txBox="1"/>
          <p:nvPr>
            <p:ph idx="8" type="subTitle"/>
          </p:nvPr>
        </p:nvSpPr>
        <p:spPr>
          <a:xfrm>
            <a:off x="1024800" y="4169475"/>
            <a:ext cx="32526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TITLE_ONLY_2_1_1">
    <p:bg>
      <p:bgPr>
        <a:solidFill>
          <a:schemeClr val="accent6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24"/>
          <p:cNvSpPr txBox="1"/>
          <p:nvPr>
            <p:ph idx="1" type="subTitle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28" name="Google Shape;728;p2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9" name="Google Shape;729;p24"/>
          <p:cNvSpPr txBox="1"/>
          <p:nvPr>
            <p:ph idx="2" type="subTitle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">
    <p:bg>
      <p:bgPr>
        <a:solidFill>
          <a:schemeClr val="accent6"/>
        </a:solid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5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732" name="Google Shape;732;p25"/>
            <p:cNvSpPr/>
            <p:nvPr/>
          </p:nvSpPr>
          <p:spPr>
            <a:xfrm flipH="1" rot="10800000">
              <a:off x="-89101" y="6162298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 flipH="1" rot="10800000">
              <a:off x="-89221" y="4243086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 flipH="1" rot="10800000">
              <a:off x="-89101" y="4643126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 flipH="1" rot="10800000">
              <a:off x="-89101" y="3286257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 flipH="1" rot="10800000">
              <a:off x="-88861" y="2867214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 flipH="1" rot="10800000">
              <a:off x="-89101" y="1457331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 flipH="1" rot="10800000">
              <a:off x="-89101" y="1339902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 flipH="1" rot="10800000">
              <a:off x="4312517" y="466828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 flipH="1" rot="10800000">
              <a:off x="-89101" y="-110955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 flipH="1" rot="10800000">
              <a:off x="2774626" y="-110972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 flipH="1" rot="10800000">
              <a:off x="8048796" y="-111212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 flipH="1" rot="10800000">
              <a:off x="4946282" y="-11104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 flipH="1" rot="10800000">
              <a:off x="5076700" y="6675805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 flipH="1" rot="10800000">
              <a:off x="-97224" y="6218723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6" name="Google Shape;746;p25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747" name="Google Shape;747;p25"/>
              <p:cNvSpPr/>
              <p:nvPr/>
            </p:nvSpPr>
            <p:spPr>
              <a:xfrm flipH="1" rot="10800000">
                <a:off x="-89101" y="3080778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 flipH="1" rot="10800000">
                <a:off x="-97224" y="3137884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49" name="Google Shape;749;p25"/>
            <p:cNvSpPr/>
            <p:nvPr/>
          </p:nvSpPr>
          <p:spPr>
            <a:xfrm flipH="1" rot="10800000">
              <a:off x="-97224" y="4299431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 flipH="1" rot="10800000">
              <a:off x="-97184" y="4699471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 flipH="1" rot="10800000">
              <a:off x="-97104" y="3339961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 flipH="1" rot="10800000">
              <a:off x="-97264" y="2923520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 flipH="1" rot="10800000">
              <a:off x="-97184" y="1396488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 flipH="1" rot="10800000">
              <a:off x="4303273" y="495842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 flipH="1" rot="10800000">
              <a:off x="-97184" y="-54810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 flipH="1" rot="10800000">
              <a:off x="2768223" y="-54827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 flipH="1" rot="10800000">
              <a:off x="4932235" y="-54856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 flipH="1" rot="10800000">
              <a:off x="5065015" y="6716277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9" name="Google Shape;759;p25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25"/>
          <p:cNvSpPr txBox="1"/>
          <p:nvPr>
            <p:ph idx="1" type="subTitle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25"/>
          <p:cNvSpPr txBox="1"/>
          <p:nvPr>
            <p:ph idx="2" type="subTitle"/>
          </p:nvPr>
        </p:nvSpPr>
        <p:spPr>
          <a:xfrm>
            <a:off x="3831913" y="1429775"/>
            <a:ext cx="2907600" cy="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763" name="Google Shape;763;p25"/>
          <p:cNvSpPr txBox="1"/>
          <p:nvPr>
            <p:ph idx="3" type="subTitle"/>
          </p:nvPr>
        </p:nvSpPr>
        <p:spPr>
          <a:xfrm>
            <a:off x="3831913" y="1883904"/>
            <a:ext cx="2907600" cy="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64" name="Google Shape;764;p25"/>
          <p:cNvSpPr txBox="1"/>
          <p:nvPr>
            <p:ph idx="4" type="subTitle"/>
          </p:nvPr>
        </p:nvSpPr>
        <p:spPr>
          <a:xfrm>
            <a:off x="3831913" y="3699550"/>
            <a:ext cx="2907600" cy="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765" name="Google Shape;765;p25"/>
          <p:cNvSpPr txBox="1"/>
          <p:nvPr>
            <p:ph idx="5" type="subTitle"/>
          </p:nvPr>
        </p:nvSpPr>
        <p:spPr>
          <a:xfrm>
            <a:off x="3831913" y="4153679"/>
            <a:ext cx="2907600" cy="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25"/>
          <p:cNvSpPr txBox="1"/>
          <p:nvPr>
            <p:ph idx="6" type="subTitle"/>
          </p:nvPr>
        </p:nvSpPr>
        <p:spPr>
          <a:xfrm>
            <a:off x="3831913" y="2564650"/>
            <a:ext cx="2907600" cy="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767" name="Google Shape;767;p25"/>
          <p:cNvSpPr txBox="1"/>
          <p:nvPr>
            <p:ph idx="7" type="subTitle"/>
          </p:nvPr>
        </p:nvSpPr>
        <p:spPr>
          <a:xfrm>
            <a:off x="3831913" y="3018779"/>
            <a:ext cx="2907600" cy="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2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bg>
      <p:bgPr>
        <a:solidFill>
          <a:schemeClr val="accent6"/>
        </a:soli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26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771" name="Google Shape;771;p26"/>
            <p:cNvSpPr/>
            <p:nvPr/>
          </p:nvSpPr>
          <p:spPr>
            <a:xfrm flipH="1" rot="10800000">
              <a:off x="-89101" y="4603110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6"/>
            <p:cNvSpPr/>
            <p:nvPr/>
          </p:nvSpPr>
          <p:spPr>
            <a:xfrm flipH="1" rot="10800000">
              <a:off x="-89221" y="2683898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6"/>
            <p:cNvSpPr/>
            <p:nvPr/>
          </p:nvSpPr>
          <p:spPr>
            <a:xfrm flipH="1" rot="10800000">
              <a:off x="-89101" y="3083938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6"/>
            <p:cNvSpPr/>
            <p:nvPr/>
          </p:nvSpPr>
          <p:spPr>
            <a:xfrm flipH="1" rot="10800000">
              <a:off x="-89101" y="1727069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 flipH="1" rot="10800000">
              <a:off x="-88861" y="1308027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 flipH="1" rot="10800000">
              <a:off x="-89101" y="-101856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6"/>
            <p:cNvSpPr/>
            <p:nvPr/>
          </p:nvSpPr>
          <p:spPr>
            <a:xfrm flipH="1" rot="10800000">
              <a:off x="-89101" y="-219285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6"/>
            <p:cNvSpPr/>
            <p:nvPr/>
          </p:nvSpPr>
          <p:spPr>
            <a:xfrm flipH="1" rot="10800000">
              <a:off x="4312517" y="-1092360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 flipH="1" rot="10800000">
              <a:off x="-89101" y="-1670143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 flipH="1" rot="10800000">
              <a:off x="2774626" y="-1670160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 flipH="1" rot="10800000">
              <a:off x="8048796" y="-1670400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 flipH="1" rot="10800000">
              <a:off x="4946282" y="-1670229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 flipH="1" rot="10800000">
              <a:off x="5076700" y="5116617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 flipH="1" rot="10800000">
              <a:off x="-97224" y="4659536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5" name="Google Shape;785;p26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786" name="Google Shape;786;p26"/>
              <p:cNvSpPr/>
              <p:nvPr/>
            </p:nvSpPr>
            <p:spPr>
              <a:xfrm flipH="1" rot="10800000">
                <a:off x="-89101" y="3918978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26"/>
              <p:cNvSpPr/>
              <p:nvPr/>
            </p:nvSpPr>
            <p:spPr>
              <a:xfrm flipH="1" rot="10800000">
                <a:off x="-97224" y="3976084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88" name="Google Shape;788;p26"/>
            <p:cNvSpPr/>
            <p:nvPr/>
          </p:nvSpPr>
          <p:spPr>
            <a:xfrm flipH="1" rot="10800000">
              <a:off x="-97224" y="2740244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 flipH="1" rot="10800000">
              <a:off x="-97184" y="3140284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 flipH="1" rot="10800000">
              <a:off x="-97104" y="1780774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 flipH="1" rot="10800000">
              <a:off x="-97264" y="1364332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 flipH="1" rot="10800000">
              <a:off x="-97184" y="-162700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 flipH="1" rot="10800000">
              <a:off x="4303273" y="-1063346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6"/>
            <p:cNvSpPr/>
            <p:nvPr/>
          </p:nvSpPr>
          <p:spPr>
            <a:xfrm flipH="1" rot="10800000">
              <a:off x="-97184" y="-1613997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 flipH="1" rot="10800000">
              <a:off x="2768223" y="-161401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 flipH="1" rot="10800000">
              <a:off x="4932235" y="-1614043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6"/>
            <p:cNvSpPr/>
            <p:nvPr/>
          </p:nvSpPr>
          <p:spPr>
            <a:xfrm flipH="1" rot="10800000">
              <a:off x="5065015" y="5157089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8" name="Google Shape;798;p2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2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26"/>
          <p:cNvSpPr txBox="1"/>
          <p:nvPr>
            <p:ph idx="1" type="subTitle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1" name="Google Shape;801;p26"/>
          <p:cNvSpPr txBox="1"/>
          <p:nvPr>
            <p:ph type="title"/>
          </p:nvPr>
        </p:nvSpPr>
        <p:spPr>
          <a:xfrm>
            <a:off x="719995" y="1500425"/>
            <a:ext cx="1781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2" name="Google Shape;802;p26"/>
          <p:cNvSpPr txBox="1"/>
          <p:nvPr>
            <p:ph idx="2" type="subTitle"/>
          </p:nvPr>
        </p:nvSpPr>
        <p:spPr>
          <a:xfrm>
            <a:off x="720000" y="1915000"/>
            <a:ext cx="1781700" cy="6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3" name="Google Shape;803;p26"/>
          <p:cNvSpPr txBox="1"/>
          <p:nvPr>
            <p:ph idx="3" type="title"/>
          </p:nvPr>
        </p:nvSpPr>
        <p:spPr>
          <a:xfrm>
            <a:off x="2694095" y="1500425"/>
            <a:ext cx="1781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4" name="Google Shape;804;p26"/>
          <p:cNvSpPr txBox="1"/>
          <p:nvPr>
            <p:ph idx="4" type="subTitle"/>
          </p:nvPr>
        </p:nvSpPr>
        <p:spPr>
          <a:xfrm>
            <a:off x="2694100" y="1915000"/>
            <a:ext cx="1781700" cy="6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5" name="Google Shape;805;p26"/>
          <p:cNvSpPr txBox="1"/>
          <p:nvPr>
            <p:ph idx="5" type="title"/>
          </p:nvPr>
        </p:nvSpPr>
        <p:spPr>
          <a:xfrm>
            <a:off x="4668195" y="1500425"/>
            <a:ext cx="1781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6" name="Google Shape;806;p26"/>
          <p:cNvSpPr txBox="1"/>
          <p:nvPr>
            <p:ph idx="6" type="subTitle"/>
          </p:nvPr>
        </p:nvSpPr>
        <p:spPr>
          <a:xfrm>
            <a:off x="4668200" y="1915000"/>
            <a:ext cx="1781700" cy="6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7" name="Google Shape;807;p26"/>
          <p:cNvSpPr txBox="1"/>
          <p:nvPr>
            <p:ph idx="7" type="title"/>
          </p:nvPr>
        </p:nvSpPr>
        <p:spPr>
          <a:xfrm>
            <a:off x="6642295" y="1500425"/>
            <a:ext cx="1781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8" name="Google Shape;808;p26"/>
          <p:cNvSpPr txBox="1"/>
          <p:nvPr>
            <p:ph idx="8" type="subTitle"/>
          </p:nvPr>
        </p:nvSpPr>
        <p:spPr>
          <a:xfrm>
            <a:off x="6642300" y="1915000"/>
            <a:ext cx="1781700" cy="6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9" name="Google Shape;809;p26"/>
          <p:cNvSpPr txBox="1"/>
          <p:nvPr>
            <p:ph idx="9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accent5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bg>
      <p:bgPr>
        <a:solidFill>
          <a:schemeClr val="accent6"/>
        </a:solidFill>
      </p:bgPr>
    </p:bg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7"/>
          <p:cNvGrpSpPr/>
          <p:nvPr/>
        </p:nvGrpSpPr>
        <p:grpSpPr>
          <a:xfrm>
            <a:off x="-97264" y="-222600"/>
            <a:ext cx="9517944" cy="7737118"/>
            <a:chOff x="-97264" y="-222600"/>
            <a:chExt cx="9517944" cy="7737118"/>
          </a:xfrm>
        </p:grpSpPr>
        <p:sp>
          <p:nvSpPr>
            <p:cNvPr id="812" name="Google Shape;812;p27"/>
            <p:cNvSpPr/>
            <p:nvPr/>
          </p:nvSpPr>
          <p:spPr>
            <a:xfrm>
              <a:off x="-89101" y="392757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-89221" y="134034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-89101" y="24455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-89101" y="2104689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-88861" y="35205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-89101" y="54866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-89101" y="38455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4312517" y="47601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-89101" y="55419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2774626" y="68018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8048796" y="67976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4946282" y="59670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5076700" y="-685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-97224" y="32036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6" name="Google Shape;826;p27"/>
            <p:cNvGrpSpPr/>
            <p:nvPr/>
          </p:nvGrpSpPr>
          <p:grpSpPr>
            <a:xfrm>
              <a:off x="-97224" y="-222600"/>
              <a:ext cx="9377821" cy="2147740"/>
              <a:chOff x="-97224" y="-222600"/>
              <a:chExt cx="9377821" cy="2147740"/>
            </a:xfrm>
          </p:grpSpPr>
          <p:sp>
            <p:nvSpPr>
              <p:cNvPr id="827" name="Google Shape;827;p27"/>
              <p:cNvSpPr/>
              <p:nvPr/>
            </p:nvSpPr>
            <p:spPr>
              <a:xfrm>
                <a:off x="-89101" y="-1500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27"/>
              <p:cNvSpPr/>
              <p:nvPr/>
            </p:nvSpPr>
            <p:spPr>
              <a:xfrm>
                <a:off x="-97224" y="-2226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29" name="Google Shape;829;p27"/>
            <p:cNvSpPr/>
            <p:nvPr/>
          </p:nvSpPr>
          <p:spPr>
            <a:xfrm>
              <a:off x="-97224" y="1267712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-97184" y="23731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-97104" y="202793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-97264" y="34480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-97184" y="37730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4303273" y="46875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-97184" y="54694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2768223" y="67294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4932235" y="58947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5065015" y="-1207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9" name="Google Shape;839;p2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2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27"/>
          <p:cNvSpPr txBox="1"/>
          <p:nvPr>
            <p:ph idx="1" type="subTitle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42" name="Google Shape;842;p27"/>
          <p:cNvSpPr txBox="1"/>
          <p:nvPr>
            <p:ph type="title"/>
          </p:nvPr>
        </p:nvSpPr>
        <p:spPr>
          <a:xfrm>
            <a:off x="1284300" y="1454250"/>
            <a:ext cx="183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3" name="Google Shape;843;p27"/>
          <p:cNvSpPr txBox="1"/>
          <p:nvPr>
            <p:ph idx="2" type="subTitle"/>
          </p:nvPr>
        </p:nvSpPr>
        <p:spPr>
          <a:xfrm>
            <a:off x="1284300" y="1837325"/>
            <a:ext cx="18378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27"/>
          <p:cNvSpPr txBox="1"/>
          <p:nvPr>
            <p:ph idx="3" type="title"/>
          </p:nvPr>
        </p:nvSpPr>
        <p:spPr>
          <a:xfrm>
            <a:off x="3935274" y="1454250"/>
            <a:ext cx="183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5" name="Google Shape;845;p27"/>
          <p:cNvSpPr txBox="1"/>
          <p:nvPr>
            <p:ph idx="4" type="subTitle"/>
          </p:nvPr>
        </p:nvSpPr>
        <p:spPr>
          <a:xfrm>
            <a:off x="3935275" y="1837325"/>
            <a:ext cx="18378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46" name="Google Shape;846;p27"/>
          <p:cNvSpPr txBox="1"/>
          <p:nvPr>
            <p:ph idx="5" type="title"/>
          </p:nvPr>
        </p:nvSpPr>
        <p:spPr>
          <a:xfrm>
            <a:off x="1284300" y="2887650"/>
            <a:ext cx="183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7" name="Google Shape;847;p27"/>
          <p:cNvSpPr txBox="1"/>
          <p:nvPr>
            <p:ph idx="6" type="subTitle"/>
          </p:nvPr>
        </p:nvSpPr>
        <p:spPr>
          <a:xfrm>
            <a:off x="1284300" y="3270775"/>
            <a:ext cx="18378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48" name="Google Shape;848;p27"/>
          <p:cNvSpPr txBox="1"/>
          <p:nvPr>
            <p:ph idx="7" type="title"/>
          </p:nvPr>
        </p:nvSpPr>
        <p:spPr>
          <a:xfrm>
            <a:off x="3935274" y="2887650"/>
            <a:ext cx="183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9" name="Google Shape;849;p27"/>
          <p:cNvSpPr txBox="1"/>
          <p:nvPr>
            <p:ph idx="8" type="subTitle"/>
          </p:nvPr>
        </p:nvSpPr>
        <p:spPr>
          <a:xfrm>
            <a:off x="3935275" y="3270775"/>
            <a:ext cx="18378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0" name="Google Shape;850;p27"/>
          <p:cNvSpPr txBox="1"/>
          <p:nvPr>
            <p:ph idx="9" type="title"/>
          </p:nvPr>
        </p:nvSpPr>
        <p:spPr>
          <a:xfrm>
            <a:off x="6586250" y="1454250"/>
            <a:ext cx="183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1" name="Google Shape;851;p27"/>
          <p:cNvSpPr txBox="1"/>
          <p:nvPr>
            <p:ph idx="13" type="subTitle"/>
          </p:nvPr>
        </p:nvSpPr>
        <p:spPr>
          <a:xfrm>
            <a:off x="6586252" y="1837325"/>
            <a:ext cx="18378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2" name="Google Shape;852;p27"/>
          <p:cNvSpPr txBox="1"/>
          <p:nvPr>
            <p:ph idx="14" type="title"/>
          </p:nvPr>
        </p:nvSpPr>
        <p:spPr>
          <a:xfrm>
            <a:off x="6586250" y="2887650"/>
            <a:ext cx="183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3" name="Google Shape;853;p27"/>
          <p:cNvSpPr txBox="1"/>
          <p:nvPr>
            <p:ph idx="15" type="subTitle"/>
          </p:nvPr>
        </p:nvSpPr>
        <p:spPr>
          <a:xfrm>
            <a:off x="6586252" y="3270775"/>
            <a:ext cx="18378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4" name="Google Shape;854;p27"/>
          <p:cNvSpPr txBox="1"/>
          <p:nvPr>
            <p:ph idx="16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accent5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eleven columns">
  <p:cSld name="BLANK_1_1_1_1_1_1_3">
    <p:bg>
      <p:bgPr>
        <a:solidFill>
          <a:schemeClr val="accent6"/>
        </a:solid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28"/>
          <p:cNvGrpSpPr/>
          <p:nvPr/>
        </p:nvGrpSpPr>
        <p:grpSpPr>
          <a:xfrm>
            <a:off x="-97264" y="-222600"/>
            <a:ext cx="9517944" cy="7737118"/>
            <a:chOff x="-97264" y="-222600"/>
            <a:chExt cx="9517944" cy="7737118"/>
          </a:xfrm>
        </p:grpSpPr>
        <p:sp>
          <p:nvSpPr>
            <p:cNvPr id="857" name="Google Shape;857;p28"/>
            <p:cNvSpPr/>
            <p:nvPr/>
          </p:nvSpPr>
          <p:spPr>
            <a:xfrm>
              <a:off x="-89101" y="392757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-89221" y="134034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-89101" y="24455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-89101" y="2104689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-88861" y="35205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-89101" y="54866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-89101" y="38455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4312517" y="47601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-89101" y="55419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2774626" y="68018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8048796" y="67976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4946282" y="59670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5076700" y="-685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-97224" y="32036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71" name="Google Shape;871;p28"/>
            <p:cNvGrpSpPr/>
            <p:nvPr/>
          </p:nvGrpSpPr>
          <p:grpSpPr>
            <a:xfrm>
              <a:off x="-97224" y="-222600"/>
              <a:ext cx="9377821" cy="2147740"/>
              <a:chOff x="-97224" y="-222600"/>
              <a:chExt cx="9377821" cy="2147740"/>
            </a:xfrm>
          </p:grpSpPr>
          <p:sp>
            <p:nvSpPr>
              <p:cNvPr id="872" name="Google Shape;872;p28"/>
              <p:cNvSpPr/>
              <p:nvPr/>
            </p:nvSpPr>
            <p:spPr>
              <a:xfrm>
                <a:off x="-89101" y="-1500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28"/>
              <p:cNvSpPr/>
              <p:nvPr/>
            </p:nvSpPr>
            <p:spPr>
              <a:xfrm>
                <a:off x="-97224" y="-2226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74" name="Google Shape;874;p28"/>
            <p:cNvSpPr/>
            <p:nvPr/>
          </p:nvSpPr>
          <p:spPr>
            <a:xfrm>
              <a:off x="-97224" y="1267712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-97184" y="23731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-97104" y="202793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-97264" y="34480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-97184" y="37730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4303273" y="46875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-97184" y="54694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2768223" y="67294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4932235" y="58947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5065015" y="-1207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28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28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28"/>
          <p:cNvSpPr txBox="1"/>
          <p:nvPr>
            <p:ph idx="1" type="subTitle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28"/>
          <p:cNvSpPr txBox="1"/>
          <p:nvPr>
            <p:ph type="title"/>
          </p:nvPr>
        </p:nvSpPr>
        <p:spPr>
          <a:xfrm>
            <a:off x="720000" y="1428425"/>
            <a:ext cx="1793100" cy="5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38100">
              <a:schemeClr val="accent6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88" name="Google Shape;888;p28"/>
          <p:cNvSpPr txBox="1"/>
          <p:nvPr>
            <p:ph idx="2" type="subTitle"/>
          </p:nvPr>
        </p:nvSpPr>
        <p:spPr>
          <a:xfrm>
            <a:off x="720000" y="1956125"/>
            <a:ext cx="1793100" cy="33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89" name="Google Shape;889;p28"/>
          <p:cNvSpPr txBox="1"/>
          <p:nvPr>
            <p:ph idx="3" type="title"/>
          </p:nvPr>
        </p:nvSpPr>
        <p:spPr>
          <a:xfrm>
            <a:off x="2690300" y="1428425"/>
            <a:ext cx="1793100" cy="5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38100">
              <a:schemeClr val="accent6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0" name="Google Shape;890;p28"/>
          <p:cNvSpPr txBox="1"/>
          <p:nvPr>
            <p:ph idx="4" type="subTitle"/>
          </p:nvPr>
        </p:nvSpPr>
        <p:spPr>
          <a:xfrm>
            <a:off x="2690300" y="1956125"/>
            <a:ext cx="1793100" cy="33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1" name="Google Shape;891;p28"/>
          <p:cNvSpPr txBox="1"/>
          <p:nvPr>
            <p:ph idx="5" type="title"/>
          </p:nvPr>
        </p:nvSpPr>
        <p:spPr>
          <a:xfrm>
            <a:off x="4660600" y="1428425"/>
            <a:ext cx="1793100" cy="5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38100">
              <a:schemeClr val="accent6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2" name="Google Shape;892;p28"/>
          <p:cNvSpPr txBox="1"/>
          <p:nvPr>
            <p:ph idx="6" type="subTitle"/>
          </p:nvPr>
        </p:nvSpPr>
        <p:spPr>
          <a:xfrm>
            <a:off x="4660600" y="1956125"/>
            <a:ext cx="1793100" cy="33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28"/>
          <p:cNvSpPr txBox="1"/>
          <p:nvPr>
            <p:ph idx="7" type="title"/>
          </p:nvPr>
        </p:nvSpPr>
        <p:spPr>
          <a:xfrm>
            <a:off x="6630900" y="1428425"/>
            <a:ext cx="1793100" cy="5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38100">
              <a:schemeClr val="accent6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4" name="Google Shape;894;p28"/>
          <p:cNvSpPr txBox="1"/>
          <p:nvPr>
            <p:ph idx="8" type="subTitle"/>
          </p:nvPr>
        </p:nvSpPr>
        <p:spPr>
          <a:xfrm>
            <a:off x="6630900" y="1956125"/>
            <a:ext cx="1793100" cy="33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28"/>
          <p:cNvSpPr txBox="1"/>
          <p:nvPr>
            <p:ph idx="9" type="title"/>
          </p:nvPr>
        </p:nvSpPr>
        <p:spPr>
          <a:xfrm>
            <a:off x="720000" y="3738900"/>
            <a:ext cx="1793100" cy="5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38100">
              <a:schemeClr val="accent6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6" name="Google Shape;896;p28"/>
          <p:cNvSpPr txBox="1"/>
          <p:nvPr>
            <p:ph idx="13" type="subTitle"/>
          </p:nvPr>
        </p:nvSpPr>
        <p:spPr>
          <a:xfrm>
            <a:off x="720000" y="4266600"/>
            <a:ext cx="1793100" cy="33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28"/>
          <p:cNvSpPr txBox="1"/>
          <p:nvPr>
            <p:ph idx="14" type="title"/>
          </p:nvPr>
        </p:nvSpPr>
        <p:spPr>
          <a:xfrm>
            <a:off x="2690300" y="3738900"/>
            <a:ext cx="1793100" cy="5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38100">
              <a:schemeClr val="accent6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8" name="Google Shape;898;p28"/>
          <p:cNvSpPr txBox="1"/>
          <p:nvPr>
            <p:ph idx="15" type="subTitle"/>
          </p:nvPr>
        </p:nvSpPr>
        <p:spPr>
          <a:xfrm>
            <a:off x="2690300" y="4266600"/>
            <a:ext cx="1793100" cy="33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9" name="Google Shape;899;p28"/>
          <p:cNvSpPr txBox="1"/>
          <p:nvPr>
            <p:ph idx="16" type="title"/>
          </p:nvPr>
        </p:nvSpPr>
        <p:spPr>
          <a:xfrm>
            <a:off x="4660600" y="3738900"/>
            <a:ext cx="1793100" cy="5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38100">
              <a:schemeClr val="accent6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0" name="Google Shape;900;p28"/>
          <p:cNvSpPr txBox="1"/>
          <p:nvPr>
            <p:ph idx="17" type="subTitle"/>
          </p:nvPr>
        </p:nvSpPr>
        <p:spPr>
          <a:xfrm>
            <a:off x="4660600" y="4266600"/>
            <a:ext cx="1793100" cy="33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28"/>
          <p:cNvSpPr txBox="1"/>
          <p:nvPr>
            <p:ph idx="18" type="title"/>
          </p:nvPr>
        </p:nvSpPr>
        <p:spPr>
          <a:xfrm>
            <a:off x="720000" y="2583663"/>
            <a:ext cx="1793100" cy="5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38100">
              <a:schemeClr val="accent6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2" name="Google Shape;902;p28"/>
          <p:cNvSpPr txBox="1"/>
          <p:nvPr>
            <p:ph idx="19" type="subTitle"/>
          </p:nvPr>
        </p:nvSpPr>
        <p:spPr>
          <a:xfrm>
            <a:off x="720000" y="3111363"/>
            <a:ext cx="1793100" cy="33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3" name="Google Shape;903;p28"/>
          <p:cNvSpPr txBox="1"/>
          <p:nvPr>
            <p:ph idx="20" type="title"/>
          </p:nvPr>
        </p:nvSpPr>
        <p:spPr>
          <a:xfrm>
            <a:off x="2690300" y="2583663"/>
            <a:ext cx="1793100" cy="5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38100">
              <a:schemeClr val="accent6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4" name="Google Shape;904;p28"/>
          <p:cNvSpPr txBox="1"/>
          <p:nvPr>
            <p:ph idx="21" type="subTitle"/>
          </p:nvPr>
        </p:nvSpPr>
        <p:spPr>
          <a:xfrm>
            <a:off x="2690300" y="3111363"/>
            <a:ext cx="1793100" cy="33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28"/>
          <p:cNvSpPr txBox="1"/>
          <p:nvPr>
            <p:ph idx="22" type="title"/>
          </p:nvPr>
        </p:nvSpPr>
        <p:spPr>
          <a:xfrm>
            <a:off x="4660600" y="2583663"/>
            <a:ext cx="1793100" cy="5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38100">
              <a:schemeClr val="accent6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6" name="Google Shape;906;p28"/>
          <p:cNvSpPr txBox="1"/>
          <p:nvPr>
            <p:ph idx="23" type="subTitle"/>
          </p:nvPr>
        </p:nvSpPr>
        <p:spPr>
          <a:xfrm>
            <a:off x="4660600" y="3111363"/>
            <a:ext cx="1793100" cy="33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7" name="Google Shape;907;p28"/>
          <p:cNvSpPr txBox="1"/>
          <p:nvPr>
            <p:ph idx="24" type="title"/>
          </p:nvPr>
        </p:nvSpPr>
        <p:spPr>
          <a:xfrm>
            <a:off x="6630900" y="2583663"/>
            <a:ext cx="1793100" cy="52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20000" dist="38100">
              <a:schemeClr val="accent6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8" name="Google Shape;908;p28"/>
          <p:cNvSpPr txBox="1"/>
          <p:nvPr>
            <p:ph idx="25" type="subTitle"/>
          </p:nvPr>
        </p:nvSpPr>
        <p:spPr>
          <a:xfrm>
            <a:off x="6630900" y="3111363"/>
            <a:ext cx="1793100" cy="33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28"/>
          <p:cNvSpPr txBox="1"/>
          <p:nvPr>
            <p:ph idx="26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solidFill>
          <a:schemeClr val="lt1"/>
        </a:solidFill>
      </p:bgPr>
    </p:bg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2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29"/>
          <p:cNvSpPr txBox="1"/>
          <p:nvPr>
            <p:ph idx="1" type="subTitle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2" name="Google Shape;942;p2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accent5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3" name="Google Shape;943;p29"/>
          <p:cNvSpPr txBox="1"/>
          <p:nvPr>
            <p:ph hasCustomPrompt="1" idx="2" type="title"/>
          </p:nvPr>
        </p:nvSpPr>
        <p:spPr>
          <a:xfrm>
            <a:off x="2169400" y="1668425"/>
            <a:ext cx="25119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/>
          <p:nvPr>
            <p:ph idx="3" type="subTitle"/>
          </p:nvPr>
        </p:nvSpPr>
        <p:spPr>
          <a:xfrm>
            <a:off x="2169400" y="2374450"/>
            <a:ext cx="25119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5" name="Google Shape;945;p29"/>
          <p:cNvSpPr txBox="1"/>
          <p:nvPr>
            <p:ph hasCustomPrompt="1" idx="4" type="title"/>
          </p:nvPr>
        </p:nvSpPr>
        <p:spPr>
          <a:xfrm>
            <a:off x="2169400" y="3124575"/>
            <a:ext cx="25119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/>
          <p:nvPr>
            <p:ph idx="5" type="subTitle"/>
          </p:nvPr>
        </p:nvSpPr>
        <p:spPr>
          <a:xfrm>
            <a:off x="2169400" y="3830600"/>
            <a:ext cx="25119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7" name="Google Shape;947;p29"/>
          <p:cNvSpPr txBox="1"/>
          <p:nvPr>
            <p:ph hasCustomPrompt="1" idx="6" type="title"/>
          </p:nvPr>
        </p:nvSpPr>
        <p:spPr>
          <a:xfrm>
            <a:off x="5115525" y="1916300"/>
            <a:ext cx="1470600" cy="6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/>
          <p:nvPr>
            <p:ph idx="7" type="subTitle"/>
          </p:nvPr>
        </p:nvSpPr>
        <p:spPr>
          <a:xfrm>
            <a:off x="5115525" y="3155625"/>
            <a:ext cx="1470600" cy="8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9" name="Google Shape;949;p29"/>
          <p:cNvSpPr txBox="1"/>
          <p:nvPr>
            <p:ph hasCustomPrompt="1" idx="8" type="title"/>
          </p:nvPr>
        </p:nvSpPr>
        <p:spPr>
          <a:xfrm>
            <a:off x="6953400" y="1916300"/>
            <a:ext cx="1470600" cy="6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/>
          <p:nvPr>
            <p:ph idx="9" type="subTitle"/>
          </p:nvPr>
        </p:nvSpPr>
        <p:spPr>
          <a:xfrm>
            <a:off x="6953400" y="3155625"/>
            <a:ext cx="1470600" cy="8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accent6"/>
        </a:solidFill>
      </p:bgPr>
    </p:bg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30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53" name="Google Shape;953;p30"/>
            <p:cNvSpPr/>
            <p:nvPr/>
          </p:nvSpPr>
          <p:spPr>
            <a:xfrm>
              <a:off x="-89101" y="-18932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-89221" y="-9456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-89101" y="1595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-89101" y="-1813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-88861" y="12345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-89101" y="32006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-89101" y="15595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4312517" y="24741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-89101" y="32559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2774626" y="45158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8048796" y="45116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4946282" y="36810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5076700" y="-23545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-97224" y="-19656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67" name="Google Shape;967;p30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968" name="Google Shape;968;p30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30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70" name="Google Shape;970;p30"/>
            <p:cNvSpPr/>
            <p:nvPr/>
          </p:nvSpPr>
          <p:spPr>
            <a:xfrm>
              <a:off x="-97224" y="-10182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-97184" y="871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-97104" y="-2580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-97264" y="11620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-97184" y="14870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4303273" y="24015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-97184" y="31834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768223" y="44434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4932235" y="36087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5065015" y="-24067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0" name="Google Shape;980;p30"/>
          <p:cNvSpPr/>
          <p:nvPr/>
        </p:nvSpPr>
        <p:spPr>
          <a:xfrm>
            <a:off x="1818700" y="362750"/>
            <a:ext cx="56133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30"/>
          <p:cNvSpPr/>
          <p:nvPr/>
        </p:nvSpPr>
        <p:spPr>
          <a:xfrm>
            <a:off x="1712000" y="271625"/>
            <a:ext cx="56133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30"/>
          <p:cNvSpPr txBox="1"/>
          <p:nvPr>
            <p:ph type="ctrTitle"/>
          </p:nvPr>
        </p:nvSpPr>
        <p:spPr>
          <a:xfrm>
            <a:off x="2679300" y="540000"/>
            <a:ext cx="3785400" cy="112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66675">
              <a:schemeClr val="dk2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83" name="Google Shape;983;p30"/>
          <p:cNvSpPr txBox="1"/>
          <p:nvPr>
            <p:ph idx="1" type="subTitle"/>
          </p:nvPr>
        </p:nvSpPr>
        <p:spPr>
          <a:xfrm>
            <a:off x="2679300" y="2358375"/>
            <a:ext cx="3785400" cy="12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84" name="Google Shape;984;p30"/>
          <p:cNvSpPr txBox="1"/>
          <p:nvPr>
            <p:ph idx="2" type="subTitle"/>
          </p:nvPr>
        </p:nvSpPr>
        <p:spPr>
          <a:xfrm>
            <a:off x="2679302" y="4230175"/>
            <a:ext cx="3785400" cy="3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85" name="Google Shape;985;p30"/>
          <p:cNvSpPr txBox="1"/>
          <p:nvPr/>
        </p:nvSpPr>
        <p:spPr>
          <a:xfrm>
            <a:off x="2878350" y="3558600"/>
            <a:ext cx="33873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</a:rPr>
              <a:t>CREDITS:</a:t>
            </a: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 This presentation template was created by </a:t>
            </a:r>
            <a:r>
              <a:rPr b="1" lang="en" sz="1100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</a:rPr>
              <a:t>,</a:t>
            </a: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 including icons by </a:t>
            </a:r>
            <a:r>
              <a:rPr b="1" lang="en" sz="1100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</a:rPr>
              <a:t>,</a:t>
            </a:r>
            <a:r>
              <a:rPr b="1" lang="en" sz="110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" sz="1100">
                <a:latin typeface="Didact Gothic"/>
                <a:ea typeface="Didact Gothic"/>
                <a:cs typeface="Didact Gothic"/>
                <a:sym typeface="Didact Gothic"/>
              </a:rPr>
              <a:t>and infographics &amp; images by </a:t>
            </a:r>
            <a:r>
              <a:rPr b="1" lang="en" sz="1100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 u="sng">
              <a:solidFill>
                <a:srgbClr val="FFFFFF"/>
              </a:solidFill>
              <a:highlight>
                <a:schemeClr val="accent4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accent5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">
    <p:bg>
      <p:bgPr>
        <a:solidFill>
          <a:schemeClr val="accent6"/>
        </a:solidFill>
      </p:bgPr>
    </p:bg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">
    <p:bg>
      <p:bgPr>
        <a:solidFill>
          <a:schemeClr val="lt1"/>
        </a:solidFill>
      </p:bgPr>
    </p:bg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_1_1_1_1_1_1">
    <p:bg>
      <p:bgPr>
        <a:solidFill>
          <a:schemeClr val="accent4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flipH="1" rot="10800000">
              <a:off x="-89101" y="3917310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flipH="1" rot="10800000">
              <a:off x="-89221" y="1998098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flipH="1" rot="10800000">
              <a:off x="-89101" y="2398138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flipH="1" rot="10800000">
              <a:off x="-89101" y="1041269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flipH="1" rot="10800000">
              <a:off x="-88861" y="622227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flipH="1" rot="10800000">
              <a:off x="-89101" y="-787656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flipH="1" rot="10800000">
              <a:off x="-89101" y="-905085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flipH="1" rot="10800000">
              <a:off x="4312517" y="-1778160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flipH="1" rot="10800000">
              <a:off x="-89101" y="-2355943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flipH="1" rot="10800000">
              <a:off x="2774626" y="-2355960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flipH="1" rot="10800000">
              <a:off x="8048796" y="-2356200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flipH="1" rot="10800000">
              <a:off x="4946282" y="-2356029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flipH="1" rot="10800000">
              <a:off x="5076700" y="4430817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flipH="1" rot="10800000">
              <a:off x="-97224" y="3973736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flipH="1" rot="10800000">
                <a:off x="-89101" y="3233178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flipH="1" rot="10800000">
                <a:off x="-97224" y="3290284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flipH="1" rot="10800000">
              <a:off x="-97224" y="2054444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flipH="1" rot="10800000">
              <a:off x="-97184" y="2454484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flipH="1" rot="10800000">
              <a:off x="-97104" y="1094974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flipH="1" rot="10800000">
              <a:off x="-97264" y="678532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flipH="1" rot="10800000">
              <a:off x="-97184" y="-848500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flipH="1" rot="10800000">
              <a:off x="4303273" y="-1749146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flipH="1" rot="10800000">
              <a:off x="-97184" y="-2299797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flipH="1" rot="10800000">
              <a:off x="2768223" y="-229981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flipH="1" rot="10800000">
              <a:off x="4932235" y="-2299843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flipH="1" rot="10800000">
              <a:off x="5065015" y="4471289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BLANK_1_1_1_1_1_1_1_1_1_1">
    <p:bg>
      <p:bgPr>
        <a:solidFill>
          <a:schemeClr val="accent1"/>
        </a:solidFill>
      </p:bgPr>
    </p:bg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5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110" name="Google Shape;110;p5"/>
            <p:cNvSpPr/>
            <p:nvPr/>
          </p:nvSpPr>
          <p:spPr>
            <a:xfrm flipH="1" rot="10800000">
              <a:off x="-89101" y="4603110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 flipH="1" rot="10800000">
              <a:off x="-89221" y="2683898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 flipH="1" rot="10800000">
              <a:off x="-89101" y="3083938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 flipH="1" rot="10800000">
              <a:off x="-89101" y="1727069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 flipH="1" rot="10800000">
              <a:off x="-88861" y="1308027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flipH="1" rot="10800000">
              <a:off x="-89101" y="-101856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 flipH="1" rot="10800000">
              <a:off x="-89101" y="-219285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 flipH="1" rot="10800000">
              <a:off x="4312517" y="-1092360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flipH="1" rot="10800000">
              <a:off x="-89101" y="-1670143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 flipH="1" rot="10800000">
              <a:off x="2774626" y="-1670160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 flipH="1" rot="10800000">
              <a:off x="8048796" y="-1670400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 flipH="1" rot="10800000">
              <a:off x="4946282" y="-1670229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 flipH="1" rot="10800000">
              <a:off x="5076700" y="5116617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 flipH="1" rot="10800000">
              <a:off x="-97224" y="4659536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4" name="Google Shape;124;p5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125" name="Google Shape;125;p5"/>
              <p:cNvSpPr/>
              <p:nvPr/>
            </p:nvSpPr>
            <p:spPr>
              <a:xfrm flipH="1" rot="10800000">
                <a:off x="-89101" y="3918978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 flipH="1" rot="10800000">
                <a:off x="-97224" y="3976084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7" name="Google Shape;127;p5"/>
            <p:cNvSpPr/>
            <p:nvPr/>
          </p:nvSpPr>
          <p:spPr>
            <a:xfrm flipH="1" rot="10800000">
              <a:off x="-97224" y="2740244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 flipH="1" rot="10800000">
              <a:off x="-97184" y="3140284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 flipH="1" rot="10800000">
              <a:off x="-97104" y="1780774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 flipH="1" rot="10800000">
              <a:off x="-97264" y="1364332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 flipH="1" rot="10800000">
              <a:off x="-97184" y="-162700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flipH="1" rot="10800000">
              <a:off x="4303273" y="-1063346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flipH="1" rot="10800000">
              <a:off x="-97184" y="-1613997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flipH="1" rot="10800000">
              <a:off x="2768223" y="-161401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flipH="1" rot="10800000">
              <a:off x="4932235" y="-1614043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flipH="1" rot="10800000">
              <a:off x="5065015" y="5157089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5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 txBox="1"/>
          <p:nvPr>
            <p:ph idx="1" type="subTitle"/>
          </p:nvPr>
        </p:nvSpPr>
        <p:spPr>
          <a:xfrm>
            <a:off x="720000" y="1621625"/>
            <a:ext cx="290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40" name="Google Shape;140;p5"/>
          <p:cNvSpPr txBox="1"/>
          <p:nvPr>
            <p:ph idx="2" type="subTitle"/>
          </p:nvPr>
        </p:nvSpPr>
        <p:spPr>
          <a:xfrm>
            <a:off x="720000" y="3276075"/>
            <a:ext cx="290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41" name="Google Shape;141;p5"/>
          <p:cNvSpPr txBox="1"/>
          <p:nvPr>
            <p:ph idx="3" type="subTitle"/>
          </p:nvPr>
        </p:nvSpPr>
        <p:spPr>
          <a:xfrm>
            <a:off x="720000" y="2075761"/>
            <a:ext cx="290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"/>
          <p:cNvSpPr txBox="1"/>
          <p:nvPr>
            <p:ph idx="4" type="subTitle"/>
          </p:nvPr>
        </p:nvSpPr>
        <p:spPr>
          <a:xfrm>
            <a:off x="720000" y="3730211"/>
            <a:ext cx="29076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"/>
          <p:cNvSpPr txBox="1"/>
          <p:nvPr>
            <p:ph idx="5" type="subTitle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accent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6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accent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" name="Google Shape;177;p6"/>
          <p:cNvSpPr txBox="1"/>
          <p:nvPr>
            <p:ph idx="1" type="subTitle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6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rect b="b" l="l" r="r" t="t"/>
            <a:pathLst>
              <a:path extrusionOk="0" h="21197" w="99594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rect b="b" l="l" r="r" t="t"/>
            <a:pathLst>
              <a:path extrusionOk="0" h="45477" w="20957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rect b="b" l="l" r="r" t="t"/>
            <a:pathLst>
              <a:path extrusionOk="0" h="7863" w="20483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rect b="b" l="l" r="r" t="t"/>
            <a:pathLst>
              <a:path extrusionOk="0" h="50287" w="23394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rect b="b" l="l" r="r" t="t"/>
            <a:pathLst>
              <a:path extrusionOk="0" h="25378" w="128789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rect b="b" l="l" r="r" t="t"/>
            <a:pathLst>
              <a:path extrusionOk="0" h="11477" w="23738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rect b="b" l="l" r="r" t="t"/>
            <a:pathLst>
              <a:path extrusionOk="0" h="55423" w="233943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rect b="b" l="l" r="r" t="t"/>
            <a:pathLst>
              <a:path extrusionOk="0" h="54385" w="12395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rect b="b" l="l" r="r" t="t"/>
            <a:pathLst>
              <a:path extrusionOk="0" h="49285" w="114434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rect b="b" l="l" r="r" t="t"/>
            <a:pathLst>
              <a:path extrusionOk="0" h="17803" w="107939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rect b="b" l="l" r="r" t="t"/>
            <a:pathLst>
              <a:path extrusionOk="0" h="17913" w="16453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rect b="b" l="l" r="r" t="t"/>
            <a:pathLst>
              <a:path extrusionOk="0" h="38665" w="108111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rect b="b" l="l" r="r" t="t"/>
            <a:pathLst>
              <a:path extrusionOk="0" h="27758" w="10835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rect b="b" l="l" r="r" t="t"/>
            <a:pathLst>
              <a:path extrusionOk="0" h="21596" w="99857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rect b="b" l="l" r="r" t="t"/>
              <a:pathLst>
                <a:path extrusionOk="0" h="51857" w="233943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rect b="b" l="l" r="r" t="t"/>
              <a:pathLst>
                <a:path extrusionOk="0" h="52243" w="234343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rect b="b" l="l" r="r" t="t"/>
            <a:pathLst>
              <a:path extrusionOk="0" h="45884" w="209096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rect b="b" l="l" r="r" t="t"/>
            <a:pathLst>
              <a:path extrusionOk="0" h="8264" w="20174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rect b="b" l="l" r="r" t="t"/>
            <a:pathLst>
              <a:path extrusionOk="0" h="50863" w="234344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rect b="b" l="l" r="r" t="t"/>
            <a:pathLst>
              <a:path extrusionOk="0" h="25782" w="129242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rect b="b" l="l" r="r" t="t"/>
            <a:pathLst>
              <a:path extrusionOk="0" h="55819" w="234348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rect b="b" l="l" r="r" t="t"/>
            <a:pathLst>
              <a:path extrusionOk="0" h="55473" w="124382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rect b="b" l="l" r="r" t="t"/>
            <a:pathLst>
              <a:path extrusionOk="0" h="49694" w="111791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rect b="b" l="l" r="r" t="t"/>
            <a:pathLst>
              <a:path extrusionOk="0" h="18209" w="108339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rect b="b" l="l" r="r" t="t"/>
            <a:pathLst>
              <a:path extrusionOk="0" h="39069" w="108663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rect b="b" l="l" r="r" t="t"/>
            <a:pathLst>
              <a:path extrusionOk="0" h="28164" w="108844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"/>
          <p:cNvSpPr txBox="1"/>
          <p:nvPr>
            <p:ph idx="1" type="subTitle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7"/>
          <p:cNvSpPr txBox="1"/>
          <p:nvPr>
            <p:ph idx="2" type="subTitle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85725">
              <a:schemeClr val="accent4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8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13" name="Google Shape;213;p8"/>
            <p:cNvSpPr/>
            <p:nvPr/>
          </p:nvSpPr>
          <p:spPr>
            <a:xfrm>
              <a:off x="-89101" y="-18932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-89221" y="-9456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-89101" y="1595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-89101" y="-1813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-88861" y="12345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-89101" y="32006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-89101" y="15595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4312517" y="24741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-89101" y="32559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774626" y="45158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048796" y="45116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4946282" y="36810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076700" y="-23545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-97224" y="-19656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7" name="Google Shape;227;p8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0" name="Google Shape;230;p8"/>
            <p:cNvSpPr/>
            <p:nvPr/>
          </p:nvSpPr>
          <p:spPr>
            <a:xfrm>
              <a:off x="-97224" y="-10182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-97184" y="871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-97104" y="-2580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97264" y="11620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-97184" y="14870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4303273" y="24015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-97184" y="31834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2768223" y="44434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4932235" y="36087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065015" y="-24067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8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"/>
          <p:cNvSpPr txBox="1"/>
          <p:nvPr>
            <p:ph type="title"/>
          </p:nvPr>
        </p:nvSpPr>
        <p:spPr>
          <a:xfrm>
            <a:off x="2737800" y="1307100"/>
            <a:ext cx="3668400" cy="252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820000" dist="104775">
              <a:schemeClr val="accent4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rect b="b" l="l" r="r" t="t"/>
              <a:pathLst>
                <a:path extrusionOk="0" h="21197" w="99594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rect b="b" l="l" r="r" t="t"/>
              <a:pathLst>
                <a:path extrusionOk="0" h="45477" w="20957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rect b="b" l="l" r="r" t="t"/>
              <a:pathLst>
                <a:path extrusionOk="0" h="7863" w="20483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rect b="b" l="l" r="r" t="t"/>
              <a:pathLst>
                <a:path extrusionOk="0" h="50287" w="23394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rect b="b" l="l" r="r" t="t"/>
              <a:pathLst>
                <a:path extrusionOk="0" h="25378" w="128789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rect b="b" l="l" r="r" t="t"/>
              <a:pathLst>
                <a:path extrusionOk="0" h="11477" w="23738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rect b="b" l="l" r="r" t="t"/>
              <a:pathLst>
                <a:path extrusionOk="0" h="55423" w="233943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rect b="b" l="l" r="r" t="t"/>
              <a:pathLst>
                <a:path extrusionOk="0" h="54385" w="12395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rect b="b" l="l" r="r" t="t"/>
              <a:pathLst>
                <a:path extrusionOk="0" h="49285" w="114434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rect b="b" l="l" r="r" t="t"/>
              <a:pathLst>
                <a:path extrusionOk="0" h="17803" w="107939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rect b="b" l="l" r="r" t="t"/>
              <a:pathLst>
                <a:path extrusionOk="0" h="17913" w="16453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rect b="b" l="l" r="r" t="t"/>
              <a:pathLst>
                <a:path extrusionOk="0" h="38665" w="108111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rect b="b" l="l" r="r" t="t"/>
              <a:pathLst>
                <a:path extrusionOk="0" h="27758" w="10835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rect b="b" l="l" r="r" t="t"/>
              <a:pathLst>
                <a:path extrusionOk="0" h="21596" w="99857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rect b="b" l="l" r="r" t="t"/>
                <a:pathLst>
                  <a:path extrusionOk="0" h="51857" w="233943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rect b="b" l="l" r="r" t="t"/>
                <a:pathLst>
                  <a:path extrusionOk="0" h="52243" w="234343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rect b="b" l="l" r="r" t="t"/>
              <a:pathLst>
                <a:path extrusionOk="0" h="45884" w="209096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rect b="b" l="l" r="r" t="t"/>
              <a:pathLst>
                <a:path extrusionOk="0" h="8264" w="20174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rect b="b" l="l" r="r" t="t"/>
              <a:pathLst>
                <a:path extrusionOk="0" h="50863" w="234344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rect b="b" l="l" r="r" t="t"/>
              <a:pathLst>
                <a:path extrusionOk="0" h="25782" w="129242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rect b="b" l="l" r="r" t="t"/>
              <a:pathLst>
                <a:path extrusionOk="0" h="55819" w="234348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rect b="b" l="l" r="r" t="t"/>
              <a:pathLst>
                <a:path extrusionOk="0" h="55473" w="124382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rect b="b" l="l" r="r" t="t"/>
              <a:pathLst>
                <a:path extrusionOk="0" h="49694" w="111791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rect b="b" l="l" r="r" t="t"/>
              <a:pathLst>
                <a:path extrusionOk="0" h="18209" w="108339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rect b="b" l="l" r="r" t="t"/>
              <a:pathLst>
                <a:path extrusionOk="0" h="39069" w="108663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rect b="b" l="l" r="r" t="t"/>
              <a:pathLst>
                <a:path extrusionOk="0" h="28164" w="108844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"/>
          <p:cNvSpPr txBox="1"/>
          <p:nvPr>
            <p:ph idx="1" type="subTitle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9"/>
          <p:cNvSpPr txBox="1"/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6" name="Google Shape;276;p9"/>
          <p:cNvSpPr txBox="1"/>
          <p:nvPr>
            <p:ph idx="2" type="subTitle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57150">
              <a:schemeClr val="dk2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/>
          <p:nvPr>
            <p:ph type="title"/>
          </p:nvPr>
        </p:nvSpPr>
        <p:spPr>
          <a:xfrm>
            <a:off x="720000" y="1122300"/>
            <a:ext cx="2278500" cy="28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5"/>
          <p:cNvSpPr txBox="1"/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900"/>
              <a:t>CIE Maths </a:t>
            </a:r>
            <a:endParaRPr b="1" sz="7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900"/>
              <a:t>Igcse exams (0580)</a:t>
            </a:r>
            <a:endParaRPr b="1" sz="7900"/>
          </a:p>
        </p:txBody>
      </p:sp>
      <p:sp>
        <p:nvSpPr>
          <p:cNvPr id="1107" name="Google Shape;1107;p35"/>
          <p:cNvSpPr txBox="1"/>
          <p:nvPr>
            <p:ph idx="1" type="subTitle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the papers</a:t>
            </a:r>
            <a:endParaRPr/>
          </a:p>
        </p:txBody>
      </p:sp>
      <p:grpSp>
        <p:nvGrpSpPr>
          <p:cNvPr id="1108" name="Google Shape;1108;p35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09" name="Google Shape;1109;p35"/>
            <p:cNvSpPr/>
            <p:nvPr/>
          </p:nvSpPr>
          <p:spPr>
            <a:xfrm>
              <a:off x="8609175" y="3231375"/>
              <a:ext cx="218575" cy="195050"/>
            </a:xfrm>
            <a:custGeom>
              <a:rect b="b" l="l" r="r" t="t"/>
              <a:pathLst>
                <a:path extrusionOk="0" h="7802" w="8743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8609250" y="3265400"/>
              <a:ext cx="218550" cy="161025"/>
            </a:xfrm>
            <a:custGeom>
              <a:rect b="b" l="l" r="r" t="t"/>
              <a:pathLst>
                <a:path extrusionOk="0" h="6441" w="8742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8708400" y="3231375"/>
              <a:ext cx="87725" cy="65350"/>
            </a:xfrm>
            <a:custGeom>
              <a:rect b="b" l="l" r="r" t="t"/>
              <a:pathLst>
                <a:path extrusionOk="0" h="2614" w="3509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8339650" y="3980300"/>
              <a:ext cx="251725" cy="223475"/>
            </a:xfrm>
            <a:custGeom>
              <a:rect b="b" l="l" r="r" t="t"/>
              <a:pathLst>
                <a:path extrusionOk="0" h="8939" w="10069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8372450" y="4101375"/>
              <a:ext cx="81825" cy="71300"/>
            </a:xfrm>
            <a:custGeom>
              <a:rect b="b" l="l" r="r" t="t"/>
              <a:pathLst>
                <a:path extrusionOk="0" h="2852" w="3273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8455250" y="4158000"/>
              <a:ext cx="15000" cy="13325"/>
            </a:xfrm>
            <a:custGeom>
              <a:rect b="b" l="l" r="r" t="t"/>
              <a:pathLst>
                <a:path extrusionOk="0" h="533" w="60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8356525" y="3346425"/>
              <a:ext cx="468400" cy="780950"/>
            </a:xfrm>
            <a:custGeom>
              <a:rect b="b" l="l" r="r" t="t"/>
              <a:pathLst>
                <a:path extrusionOk="0" h="31238" w="18736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8436325" y="3374575"/>
              <a:ext cx="308800" cy="724650"/>
            </a:xfrm>
            <a:custGeom>
              <a:rect b="b" l="l" r="r" t="t"/>
              <a:pathLst>
                <a:path extrusionOk="0" h="28986" w="12352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8596425" y="3242575"/>
              <a:ext cx="226875" cy="168800"/>
            </a:xfrm>
            <a:custGeom>
              <a:rect b="b" l="l" r="r" t="t"/>
              <a:pathLst>
                <a:path extrusionOk="0" h="6752" w="9075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8696050" y="3208575"/>
              <a:ext cx="95900" cy="73100"/>
            </a:xfrm>
            <a:custGeom>
              <a:rect b="b" l="l" r="r" t="t"/>
              <a:pathLst>
                <a:path extrusionOk="0" h="2924" w="3836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8326875" y="4032075"/>
              <a:ext cx="239875" cy="156700"/>
            </a:xfrm>
            <a:custGeom>
              <a:rect b="b" l="l" r="r" t="t"/>
              <a:pathLst>
                <a:path extrusionOk="0" h="6268" w="9595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8343950" y="3323600"/>
              <a:ext cx="476725" cy="788650"/>
            </a:xfrm>
            <a:custGeom>
              <a:rect b="b" l="l" r="r" t="t"/>
              <a:pathLst>
                <a:path extrusionOk="0" h="31546" w="19069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8424150" y="3351825"/>
              <a:ext cx="316750" cy="732325"/>
            </a:xfrm>
            <a:custGeom>
              <a:rect b="b" l="l" r="r" t="t"/>
              <a:pathLst>
                <a:path extrusionOk="0" h="29293" w="1267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2" name="Google Shape;1122;p35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23" name="Google Shape;1123;p35"/>
            <p:cNvSpPr/>
            <p:nvPr/>
          </p:nvSpPr>
          <p:spPr>
            <a:xfrm>
              <a:off x="340400" y="2031750"/>
              <a:ext cx="348950" cy="339000"/>
            </a:xfrm>
            <a:custGeom>
              <a:rect b="b" l="l" r="r" t="t"/>
              <a:pathLst>
                <a:path extrusionOk="0" h="13560" w="13958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358050" y="2027350"/>
              <a:ext cx="355475" cy="345125"/>
            </a:xfrm>
            <a:custGeom>
              <a:rect b="b" l="l" r="r" t="t"/>
              <a:pathLst>
                <a:path extrusionOk="0" h="13805" w="14219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5" name="Google Shape;1125;p35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26" name="Google Shape;1126;p35"/>
            <p:cNvSpPr/>
            <p:nvPr/>
          </p:nvSpPr>
          <p:spPr>
            <a:xfrm>
              <a:off x="6884025" y="5877463"/>
              <a:ext cx="472600" cy="791700"/>
            </a:xfrm>
            <a:custGeom>
              <a:rect b="b" l="l" r="r" t="t"/>
              <a:pathLst>
                <a:path extrusionOk="0" h="31668" w="18904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6915025" y="5903638"/>
              <a:ext cx="413200" cy="735875"/>
            </a:xfrm>
            <a:custGeom>
              <a:rect b="b" l="l" r="r" t="t"/>
              <a:pathLst>
                <a:path extrusionOk="0" h="29435" w="16528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7037175" y="6478513"/>
              <a:ext cx="296200" cy="98850"/>
            </a:xfrm>
            <a:custGeom>
              <a:rect b="b" l="l" r="r" t="t"/>
              <a:pathLst>
                <a:path extrusionOk="0" h="3954" w="11848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7049725" y="6528088"/>
              <a:ext cx="296175" cy="98825"/>
            </a:xfrm>
            <a:custGeom>
              <a:rect b="b" l="l" r="r" t="t"/>
              <a:pathLst>
                <a:path extrusionOk="0" h="3953" w="11847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6893350" y="5914513"/>
              <a:ext cx="296175" cy="98825"/>
            </a:xfrm>
            <a:custGeom>
              <a:rect b="b" l="l" r="r" t="t"/>
              <a:pathLst>
                <a:path extrusionOk="0" h="3953" w="11847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6905850" y="5964313"/>
              <a:ext cx="296175" cy="98850"/>
            </a:xfrm>
            <a:custGeom>
              <a:rect b="b" l="l" r="r" t="t"/>
              <a:pathLst>
                <a:path extrusionOk="0" h="3954" w="11847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6865275" y="5874163"/>
              <a:ext cx="480675" cy="799475"/>
            </a:xfrm>
            <a:custGeom>
              <a:rect b="b" l="l" r="r" t="t"/>
              <a:pathLst>
                <a:path extrusionOk="0" h="31979" w="19227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7018325" y="6475213"/>
              <a:ext cx="304225" cy="106575"/>
            </a:xfrm>
            <a:custGeom>
              <a:rect b="b" l="l" r="r" t="t"/>
              <a:pathLst>
                <a:path extrusionOk="0" h="4263" w="12169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7030925" y="6524813"/>
              <a:ext cx="304275" cy="106600"/>
            </a:xfrm>
            <a:custGeom>
              <a:rect b="b" l="l" r="r" t="t"/>
              <a:pathLst>
                <a:path extrusionOk="0" h="4264" w="12171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6874400" y="5911313"/>
              <a:ext cx="304525" cy="106600"/>
            </a:xfrm>
            <a:custGeom>
              <a:rect b="b" l="l" r="r" t="t"/>
              <a:pathLst>
                <a:path extrusionOk="0" h="4264" w="12181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6887300" y="5960888"/>
              <a:ext cx="304225" cy="106575"/>
            </a:xfrm>
            <a:custGeom>
              <a:rect b="b" l="l" r="r" t="t"/>
              <a:pathLst>
                <a:path extrusionOk="0" h="4263" w="12169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35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38" name="Google Shape;1138;p35"/>
            <p:cNvSpPr/>
            <p:nvPr/>
          </p:nvSpPr>
          <p:spPr>
            <a:xfrm>
              <a:off x="6755375" y="383600"/>
              <a:ext cx="1133750" cy="979825"/>
            </a:xfrm>
            <a:custGeom>
              <a:rect b="b" l="l" r="r" t="t"/>
              <a:pathLst>
                <a:path extrusionOk="0" h="39193" w="4535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6773350" y="372325"/>
              <a:ext cx="1093150" cy="987675"/>
            </a:xfrm>
            <a:custGeom>
              <a:rect b="b" l="l" r="r" t="t"/>
              <a:pathLst>
                <a:path extrusionOk="0" h="39507" w="43726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6754175" y="664875"/>
              <a:ext cx="972275" cy="698650"/>
            </a:xfrm>
            <a:custGeom>
              <a:rect b="b" l="l" r="r" t="t"/>
              <a:pathLst>
                <a:path extrusionOk="0" h="27946" w="38891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6758575" y="649275"/>
              <a:ext cx="40850" cy="53200"/>
            </a:xfrm>
            <a:custGeom>
              <a:rect b="b" l="l" r="r" t="t"/>
              <a:pathLst>
                <a:path extrusionOk="0" h="2128" w="1634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6808725" y="684575"/>
              <a:ext cx="40800" cy="53150"/>
            </a:xfrm>
            <a:custGeom>
              <a:rect b="b" l="l" r="r" t="t"/>
              <a:pathLst>
                <a:path extrusionOk="0" h="2126" w="1632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6775275" y="678500"/>
              <a:ext cx="28525" cy="35700"/>
            </a:xfrm>
            <a:custGeom>
              <a:rect b="b" l="l" r="r" t="t"/>
              <a:pathLst>
                <a:path extrusionOk="0" h="1428" w="1141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6790525" y="689250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6858075" y="719400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6824675" y="713300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6839925" y="724025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6907525" y="754175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6874075" y="748100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6889350" y="758825"/>
              <a:ext cx="28550" cy="35700"/>
            </a:xfrm>
            <a:custGeom>
              <a:rect b="b" l="l" r="r" t="t"/>
              <a:pathLst>
                <a:path extrusionOk="0" h="1428" w="1142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6956925" y="788950"/>
              <a:ext cx="40825" cy="53200"/>
            </a:xfrm>
            <a:custGeom>
              <a:rect b="b" l="l" r="r" t="t"/>
              <a:pathLst>
                <a:path extrusionOk="0" h="2128" w="1633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6923450" y="782875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6938750" y="793575"/>
              <a:ext cx="28550" cy="35750"/>
            </a:xfrm>
            <a:custGeom>
              <a:rect b="b" l="l" r="r" t="t"/>
              <a:pathLst>
                <a:path extrusionOk="0" h="1430" w="1142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7006300" y="823775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6972900" y="817675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6988175" y="828425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7055725" y="858575"/>
              <a:ext cx="40825" cy="53125"/>
            </a:xfrm>
            <a:custGeom>
              <a:rect b="b" l="l" r="r" t="t"/>
              <a:pathLst>
                <a:path extrusionOk="0" h="2125" w="1633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7022300" y="852450"/>
              <a:ext cx="28525" cy="35750"/>
            </a:xfrm>
            <a:custGeom>
              <a:rect b="b" l="l" r="r" t="t"/>
              <a:pathLst>
                <a:path extrusionOk="0" h="1430" w="1141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7037550" y="863200"/>
              <a:ext cx="28550" cy="35750"/>
            </a:xfrm>
            <a:custGeom>
              <a:rect b="b" l="l" r="r" t="t"/>
              <a:pathLst>
                <a:path extrusionOk="0" h="1430" w="1142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7105100" y="893300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7071700" y="887225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7086950" y="898000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7154525" y="928075"/>
              <a:ext cx="40850" cy="53200"/>
            </a:xfrm>
            <a:custGeom>
              <a:rect b="b" l="l" r="r" t="t"/>
              <a:pathLst>
                <a:path extrusionOk="0" h="2128" w="1634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7121100" y="922025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7136350" y="932775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7203925" y="962900"/>
              <a:ext cx="40825" cy="53200"/>
            </a:xfrm>
            <a:custGeom>
              <a:rect b="b" l="l" r="r" t="t"/>
              <a:pathLst>
                <a:path extrusionOk="0" h="2128" w="1633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7170525" y="956850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7185750" y="967550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7253300" y="997700"/>
              <a:ext cx="40825" cy="53175"/>
            </a:xfrm>
            <a:custGeom>
              <a:rect b="b" l="l" r="r" t="t"/>
              <a:pathLst>
                <a:path extrusionOk="0" h="2127" w="1633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7219900" y="991625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7235175" y="1002350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7302725" y="1032475"/>
              <a:ext cx="40825" cy="53175"/>
            </a:xfrm>
            <a:custGeom>
              <a:rect b="b" l="l" r="r" t="t"/>
              <a:pathLst>
                <a:path extrusionOk="0" h="2127" w="1633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7269300" y="1026400"/>
              <a:ext cx="28525" cy="35750"/>
            </a:xfrm>
            <a:custGeom>
              <a:rect b="b" l="l" r="r" t="t"/>
              <a:pathLst>
                <a:path extrusionOk="0" h="1430" w="1141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7284550" y="1037175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7352100" y="1067275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7318700" y="1061175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7333950" y="1071950"/>
              <a:ext cx="28525" cy="35750"/>
            </a:xfrm>
            <a:custGeom>
              <a:rect b="b" l="l" r="r" t="t"/>
              <a:pathLst>
                <a:path extrusionOk="0" h="1430" w="1141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7401500" y="1102100"/>
              <a:ext cx="40825" cy="53150"/>
            </a:xfrm>
            <a:custGeom>
              <a:rect b="b" l="l" r="r" t="t"/>
              <a:pathLst>
                <a:path extrusionOk="0" h="2126" w="1633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7368100" y="1095975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7383350" y="1106725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7450950" y="1136825"/>
              <a:ext cx="40800" cy="53200"/>
            </a:xfrm>
            <a:custGeom>
              <a:rect b="b" l="l" r="r" t="t"/>
              <a:pathLst>
                <a:path extrusionOk="0" h="2128" w="1632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7417475" y="1130750"/>
              <a:ext cx="28550" cy="35750"/>
            </a:xfrm>
            <a:custGeom>
              <a:rect b="b" l="l" r="r" t="t"/>
              <a:pathLst>
                <a:path extrusionOk="0" h="1430" w="1142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7432750" y="1141500"/>
              <a:ext cx="28575" cy="35750"/>
            </a:xfrm>
            <a:custGeom>
              <a:rect b="b" l="l" r="r" t="t"/>
              <a:pathLst>
                <a:path extrusionOk="0" h="1430" w="1143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7500300" y="1171650"/>
              <a:ext cx="40850" cy="53200"/>
            </a:xfrm>
            <a:custGeom>
              <a:rect b="b" l="l" r="r" t="t"/>
              <a:pathLst>
                <a:path extrusionOk="0" h="2128" w="1634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7466900" y="1165550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7482200" y="1176300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7549750" y="1206450"/>
              <a:ext cx="40800" cy="53175"/>
            </a:xfrm>
            <a:custGeom>
              <a:rect b="b" l="l" r="r" t="t"/>
              <a:pathLst>
                <a:path extrusionOk="0" h="2127" w="1632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7516300" y="1200375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7531550" y="1211075"/>
              <a:ext cx="28575" cy="35750"/>
            </a:xfrm>
            <a:custGeom>
              <a:rect b="b" l="l" r="r" t="t"/>
              <a:pathLst>
                <a:path extrusionOk="0" h="1430" w="1143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7599100" y="1241225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7565700" y="1235150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7580975" y="1245875"/>
              <a:ext cx="28525" cy="35700"/>
            </a:xfrm>
            <a:custGeom>
              <a:rect b="b" l="l" r="r" t="t"/>
              <a:pathLst>
                <a:path extrusionOk="0" h="1428" w="1141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7648500" y="1276000"/>
              <a:ext cx="40825" cy="53200"/>
            </a:xfrm>
            <a:custGeom>
              <a:rect b="b" l="l" r="r" t="t"/>
              <a:pathLst>
                <a:path extrusionOk="0" h="2128" w="1633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7615100" y="1269925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7630375" y="1280700"/>
              <a:ext cx="28550" cy="35700"/>
            </a:xfrm>
            <a:custGeom>
              <a:rect b="b" l="l" r="r" t="t"/>
              <a:pathLst>
                <a:path extrusionOk="0" h="1428" w="1142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7697950" y="1310825"/>
              <a:ext cx="40825" cy="53175"/>
            </a:xfrm>
            <a:custGeom>
              <a:rect b="b" l="l" r="r" t="t"/>
              <a:pathLst>
                <a:path extrusionOk="0" h="2127" w="1633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7664475" y="1304725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7679775" y="1315475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7348250" y="836025"/>
              <a:ext cx="32625" cy="41525"/>
            </a:xfrm>
            <a:custGeom>
              <a:rect b="b" l="l" r="r" t="t"/>
              <a:pathLst>
                <a:path extrusionOk="0" h="1661" w="1305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7343200" y="840975"/>
              <a:ext cx="42675" cy="31575"/>
            </a:xfrm>
            <a:custGeom>
              <a:rect b="b" l="l" r="r" t="t"/>
              <a:pathLst>
                <a:path extrusionOk="0" h="1263" w="1707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1" name="Google Shape;1201;p35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02" name="Google Shape;1202;p35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rect b="b" l="l" r="r" t="t"/>
              <a:pathLst>
                <a:path extrusionOk="0" h="27340" w="1764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rect b="b" l="l" r="r" t="t"/>
              <a:pathLst>
                <a:path extrusionOk="0" h="27174" w="884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rect b="b" l="l" r="r" t="t"/>
              <a:pathLst>
                <a:path extrusionOk="0" h="1009" w="25496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rect b="b" l="l" r="r" t="t"/>
              <a:pathLst>
                <a:path extrusionOk="0" h="6741" w="5233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rect b="b" l="l" r="r" t="t"/>
              <a:pathLst>
                <a:path extrusionOk="0" h="2175" w="5117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rect b="b" l="l" r="r" t="t"/>
              <a:pathLst>
                <a:path extrusionOk="0" h="788" w="2635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rect b="b" l="l" r="r" t="t"/>
              <a:pathLst>
                <a:path extrusionOk="0" h="788" w="2634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rect b="b" l="l" r="r" t="t"/>
              <a:pathLst>
                <a:path extrusionOk="0" h="788" w="2635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rect b="b" l="l" r="r" t="t"/>
              <a:pathLst>
                <a:path extrusionOk="0" h="788" w="2635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rect b="b" l="l" r="r" t="t"/>
              <a:pathLst>
                <a:path extrusionOk="0" h="788" w="2633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rect b="b" l="l" r="r" t="t"/>
              <a:pathLst>
                <a:path extrusionOk="0" h="3137" w="2287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rect b="b" l="l" r="r" t="t"/>
              <a:pathLst>
                <a:path extrusionOk="0" h="3086" w="2084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rect b="b" l="l" r="r" t="t"/>
              <a:pathLst>
                <a:path extrusionOk="0" h="890" w="2757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rect b="b" l="l" r="r" t="t"/>
              <a:pathLst>
                <a:path extrusionOk="0" h="3162" w="2519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35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17" name="Google Shape;1217;p35"/>
            <p:cNvSpPr/>
            <p:nvPr/>
          </p:nvSpPr>
          <p:spPr>
            <a:xfrm>
              <a:off x="237875" y="282863"/>
              <a:ext cx="52575" cy="106625"/>
            </a:xfrm>
            <a:custGeom>
              <a:rect b="b" l="l" r="r" t="t"/>
              <a:pathLst>
                <a:path extrusionOk="0" h="4265" w="2103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310000" y="257038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409550" y="320163"/>
              <a:ext cx="40875" cy="12800"/>
            </a:xfrm>
            <a:custGeom>
              <a:rect b="b" l="l" r="r" t="t"/>
              <a:pathLst>
                <a:path extrusionOk="0" h="512" w="1635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415050" y="346638"/>
              <a:ext cx="33050" cy="12700"/>
            </a:xfrm>
            <a:custGeom>
              <a:rect b="b" l="l" r="r" t="t"/>
              <a:pathLst>
                <a:path extrusionOk="0" h="508" w="1322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37775" y="452538"/>
              <a:ext cx="52575" cy="106600"/>
            </a:xfrm>
            <a:custGeom>
              <a:rect b="b" l="l" r="r" t="t"/>
              <a:pathLst>
                <a:path extrusionOk="0" h="4264" w="2103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309900" y="426713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409425" y="489863"/>
              <a:ext cx="40875" cy="12775"/>
            </a:xfrm>
            <a:custGeom>
              <a:rect b="b" l="l" r="r" t="t"/>
              <a:pathLst>
                <a:path extrusionOk="0" h="511" w="1635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414950" y="516288"/>
              <a:ext cx="33075" cy="12675"/>
            </a:xfrm>
            <a:custGeom>
              <a:rect b="b" l="l" r="r" t="t"/>
              <a:pathLst>
                <a:path extrusionOk="0" h="507" w="1323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237700" y="622163"/>
              <a:ext cx="52575" cy="106625"/>
            </a:xfrm>
            <a:custGeom>
              <a:rect b="b" l="l" r="r" t="t"/>
              <a:pathLst>
                <a:path extrusionOk="0" h="4265" w="2103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309825" y="596388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409375" y="659488"/>
              <a:ext cx="40900" cy="12825"/>
            </a:xfrm>
            <a:custGeom>
              <a:rect b="b" l="l" r="r" t="t"/>
              <a:pathLst>
                <a:path extrusionOk="0" h="513" w="1636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414875" y="685963"/>
              <a:ext cx="33050" cy="12675"/>
            </a:xfrm>
            <a:custGeom>
              <a:rect b="b" l="l" r="r" t="t"/>
              <a:pathLst>
                <a:path extrusionOk="0" h="507" w="1322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237600" y="791863"/>
              <a:ext cx="52575" cy="106600"/>
            </a:xfrm>
            <a:custGeom>
              <a:rect b="b" l="l" r="r" t="t"/>
              <a:pathLst>
                <a:path extrusionOk="0" h="4264" w="2103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309725" y="766013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409275" y="829163"/>
              <a:ext cx="40925" cy="12825"/>
            </a:xfrm>
            <a:custGeom>
              <a:rect b="b" l="l" r="r" t="t"/>
              <a:pathLst>
                <a:path extrusionOk="0" h="513" w="1637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414775" y="855638"/>
              <a:ext cx="33050" cy="12675"/>
            </a:xfrm>
            <a:custGeom>
              <a:rect b="b" l="l" r="r" t="t"/>
              <a:pathLst>
                <a:path extrusionOk="0" h="507" w="1322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237450" y="961538"/>
              <a:ext cx="52575" cy="106625"/>
            </a:xfrm>
            <a:custGeom>
              <a:rect b="b" l="l" r="r" t="t"/>
              <a:pathLst>
                <a:path extrusionOk="0" h="4265" w="2103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309650" y="935713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409200" y="998863"/>
              <a:ext cx="40900" cy="12800"/>
            </a:xfrm>
            <a:custGeom>
              <a:rect b="b" l="l" r="r" t="t"/>
              <a:pathLst>
                <a:path extrusionOk="0" h="512" w="1636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414700" y="1025313"/>
              <a:ext cx="33025" cy="12650"/>
            </a:xfrm>
            <a:custGeom>
              <a:rect b="b" l="l" r="r" t="t"/>
              <a:pathLst>
                <a:path extrusionOk="0" h="506" w="1321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523000" y="279388"/>
              <a:ext cx="63500" cy="88225"/>
            </a:xfrm>
            <a:custGeom>
              <a:rect b="b" l="l" r="r" t="t"/>
              <a:pathLst>
                <a:path extrusionOk="0" h="3529" w="254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05225" y="277863"/>
              <a:ext cx="59150" cy="91750"/>
            </a:xfrm>
            <a:custGeom>
              <a:rect b="b" l="l" r="r" t="t"/>
              <a:pathLst>
                <a:path extrusionOk="0" h="3670" w="2366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48675" y="286788"/>
              <a:ext cx="13275" cy="69900"/>
            </a:xfrm>
            <a:custGeom>
              <a:rect b="b" l="l" r="r" t="t"/>
              <a:pathLst>
                <a:path extrusionOk="0" h="2796" w="531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730700" y="319563"/>
              <a:ext cx="48400" cy="9875"/>
            </a:xfrm>
            <a:custGeom>
              <a:rect b="b" l="l" r="r" t="t"/>
              <a:pathLst>
                <a:path extrusionOk="0" h="395" w="1936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849175" y="275913"/>
              <a:ext cx="12875" cy="78200"/>
            </a:xfrm>
            <a:custGeom>
              <a:rect b="b" l="l" r="r" t="t"/>
              <a:pathLst>
                <a:path extrusionOk="0" h="3128" w="515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850700" y="277513"/>
              <a:ext cx="49050" cy="82575"/>
            </a:xfrm>
            <a:custGeom>
              <a:rect b="b" l="l" r="r" t="t"/>
              <a:pathLst>
                <a:path extrusionOk="0" h="3303" w="1962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910575" y="273738"/>
              <a:ext cx="69450" cy="85850"/>
            </a:xfrm>
            <a:custGeom>
              <a:rect b="b" l="l" r="r" t="t"/>
              <a:pathLst>
                <a:path extrusionOk="0" h="3434" w="2778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930825" y="322463"/>
              <a:ext cx="46400" cy="12850"/>
            </a:xfrm>
            <a:custGeom>
              <a:rect b="b" l="l" r="r" t="t"/>
              <a:pathLst>
                <a:path extrusionOk="0" h="514" w="1856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519900" y="418738"/>
              <a:ext cx="50700" cy="128125"/>
            </a:xfrm>
            <a:custGeom>
              <a:rect b="b" l="l" r="r" t="t"/>
              <a:pathLst>
                <a:path extrusionOk="0" h="5125" w="2028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590125" y="448088"/>
              <a:ext cx="57550" cy="80050"/>
            </a:xfrm>
            <a:custGeom>
              <a:rect b="b" l="l" r="r" t="t"/>
              <a:pathLst>
                <a:path extrusionOk="0" h="3202" w="2302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685775" y="479788"/>
              <a:ext cx="29200" cy="10150"/>
            </a:xfrm>
            <a:custGeom>
              <a:rect b="b" l="l" r="r" t="t"/>
              <a:pathLst>
                <a:path extrusionOk="0" h="406" w="1168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752050" y="443088"/>
              <a:ext cx="41650" cy="81525"/>
            </a:xfrm>
            <a:custGeom>
              <a:rect b="b" l="l" r="r" t="t"/>
              <a:pathLst>
                <a:path extrusionOk="0" h="3261" w="1666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814850" y="443463"/>
              <a:ext cx="39750" cy="74575"/>
            </a:xfrm>
            <a:custGeom>
              <a:rect b="b" l="l" r="r" t="t"/>
              <a:pathLst>
                <a:path extrusionOk="0" h="2983" w="159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875675" y="443338"/>
              <a:ext cx="9900" cy="73625"/>
            </a:xfrm>
            <a:custGeom>
              <a:rect b="b" l="l" r="r" t="t"/>
              <a:pathLst>
                <a:path extrusionOk="0" h="2945" w="396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903200" y="445188"/>
              <a:ext cx="11475" cy="73575"/>
            </a:xfrm>
            <a:custGeom>
              <a:rect b="b" l="l" r="r" t="t"/>
              <a:pathLst>
                <a:path extrusionOk="0" h="2943" w="459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903750" y="443463"/>
              <a:ext cx="61600" cy="70925"/>
            </a:xfrm>
            <a:custGeom>
              <a:rect b="b" l="l" r="r" t="t"/>
              <a:pathLst>
                <a:path extrusionOk="0" h="2837" w="2464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1013650" y="410488"/>
              <a:ext cx="49475" cy="114400"/>
            </a:xfrm>
            <a:custGeom>
              <a:rect b="b" l="l" r="r" t="t"/>
              <a:pathLst>
                <a:path extrusionOk="0" h="4576" w="1979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1087650" y="415763"/>
              <a:ext cx="51525" cy="105450"/>
            </a:xfrm>
            <a:custGeom>
              <a:rect b="b" l="l" r="r" t="t"/>
              <a:pathLst>
                <a:path extrusionOk="0" h="4218" w="2061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540375" y="616213"/>
              <a:ext cx="47750" cy="89250"/>
            </a:xfrm>
            <a:custGeom>
              <a:rect b="b" l="l" r="r" t="t"/>
              <a:pathLst>
                <a:path extrusionOk="0" h="3570" w="191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583575" y="595538"/>
              <a:ext cx="38700" cy="32900"/>
            </a:xfrm>
            <a:custGeom>
              <a:rect b="b" l="l" r="r" t="t"/>
              <a:pathLst>
                <a:path extrusionOk="0" h="1316" w="1548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630775" y="649863"/>
              <a:ext cx="34700" cy="9875"/>
            </a:xfrm>
            <a:custGeom>
              <a:rect b="b" l="l" r="r" t="t"/>
              <a:pathLst>
                <a:path extrusionOk="0" h="395" w="1388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685600" y="615913"/>
              <a:ext cx="38100" cy="66050"/>
            </a:xfrm>
            <a:custGeom>
              <a:rect b="b" l="l" r="r" t="t"/>
              <a:pathLst>
                <a:path extrusionOk="0" h="2642" w="1524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729750" y="614513"/>
              <a:ext cx="52775" cy="68925"/>
            </a:xfrm>
            <a:custGeom>
              <a:rect b="b" l="l" r="r" t="t"/>
              <a:pathLst>
                <a:path extrusionOk="0" h="2757" w="2111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738775" y="655138"/>
              <a:ext cx="44825" cy="11275"/>
            </a:xfrm>
            <a:custGeom>
              <a:rect b="b" l="l" r="r" t="t"/>
              <a:pathLst>
                <a:path extrusionOk="0" h="451" w="1793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808525" y="611113"/>
              <a:ext cx="43150" cy="68750"/>
            </a:xfrm>
            <a:custGeom>
              <a:rect b="b" l="l" r="r" t="t"/>
              <a:pathLst>
                <a:path extrusionOk="0" h="2750" w="1726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847475" y="610313"/>
              <a:ext cx="74375" cy="72000"/>
            </a:xfrm>
            <a:custGeom>
              <a:rect b="b" l="l" r="r" t="t"/>
              <a:pathLst>
                <a:path extrusionOk="0" h="2880" w="2975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920050" y="613688"/>
              <a:ext cx="41225" cy="64525"/>
            </a:xfrm>
            <a:custGeom>
              <a:rect b="b" l="l" r="r" t="t"/>
              <a:pathLst>
                <a:path extrusionOk="0" h="2581" w="1649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988725" y="607788"/>
              <a:ext cx="47275" cy="86525"/>
            </a:xfrm>
            <a:custGeom>
              <a:rect b="b" l="l" r="r" t="t"/>
              <a:pathLst>
                <a:path extrusionOk="0" h="3461" w="1891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1057350" y="579363"/>
              <a:ext cx="27225" cy="33375"/>
            </a:xfrm>
            <a:custGeom>
              <a:rect b="b" l="l" r="r" t="t"/>
              <a:pathLst>
                <a:path extrusionOk="0" h="1335" w="1089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114300" y="622838"/>
              <a:ext cx="11450" cy="48000"/>
            </a:xfrm>
            <a:custGeom>
              <a:rect b="b" l="l" r="r" t="t"/>
              <a:pathLst>
                <a:path extrusionOk="0" h="1920" w="458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1104775" y="639163"/>
              <a:ext cx="38400" cy="10250"/>
            </a:xfrm>
            <a:custGeom>
              <a:rect b="b" l="l" r="r" t="t"/>
              <a:pathLst>
                <a:path extrusionOk="0" h="410" w="1536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171975" y="617213"/>
              <a:ext cx="33400" cy="55150"/>
            </a:xfrm>
            <a:custGeom>
              <a:rect b="b" l="l" r="r" t="t"/>
              <a:pathLst>
                <a:path extrusionOk="0" h="2206" w="1336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191925" y="618988"/>
              <a:ext cx="23100" cy="55650"/>
            </a:xfrm>
            <a:custGeom>
              <a:rect b="b" l="l" r="r" t="t"/>
              <a:pathLst>
                <a:path extrusionOk="0" h="2226" w="924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176175" y="650188"/>
              <a:ext cx="36500" cy="9875"/>
            </a:xfrm>
            <a:custGeom>
              <a:rect b="b" l="l" r="r" t="t"/>
              <a:pathLst>
                <a:path extrusionOk="0" h="395" w="146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252450" y="610638"/>
              <a:ext cx="37750" cy="62950"/>
            </a:xfrm>
            <a:custGeom>
              <a:rect b="b" l="l" r="r" t="t"/>
              <a:pathLst>
                <a:path extrusionOk="0" h="2518" w="151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299875" y="611938"/>
              <a:ext cx="11550" cy="55250"/>
            </a:xfrm>
            <a:custGeom>
              <a:rect b="b" l="l" r="r" t="t"/>
              <a:pathLst>
                <a:path extrusionOk="0" h="2210" w="462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320350" y="613763"/>
              <a:ext cx="9900" cy="57150"/>
            </a:xfrm>
            <a:custGeom>
              <a:rect b="b" l="l" r="r" t="t"/>
              <a:pathLst>
                <a:path extrusionOk="0" h="2286" w="396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1321125" y="613838"/>
              <a:ext cx="46125" cy="57850"/>
            </a:xfrm>
            <a:custGeom>
              <a:rect b="b" l="l" r="r" t="t"/>
              <a:pathLst>
                <a:path extrusionOk="0" h="2314" w="1845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1410075" y="602513"/>
              <a:ext cx="42050" cy="76100"/>
            </a:xfrm>
            <a:custGeom>
              <a:rect b="b" l="l" r="r" t="t"/>
              <a:pathLst>
                <a:path extrusionOk="0" h="3044" w="1682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545050" y="783638"/>
              <a:ext cx="49175" cy="82175"/>
            </a:xfrm>
            <a:custGeom>
              <a:rect b="b" l="l" r="r" t="t"/>
              <a:pathLst>
                <a:path extrusionOk="0" h="3287" w="1967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597250" y="766288"/>
              <a:ext cx="34975" cy="38900"/>
            </a:xfrm>
            <a:custGeom>
              <a:rect b="b" l="l" r="r" t="t"/>
              <a:pathLst>
                <a:path extrusionOk="0" h="1556" w="1399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649100" y="814988"/>
              <a:ext cx="33425" cy="11600"/>
            </a:xfrm>
            <a:custGeom>
              <a:rect b="b" l="l" r="r" t="t"/>
              <a:pathLst>
                <a:path extrusionOk="0" h="464" w="1337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705825" y="769188"/>
              <a:ext cx="44300" cy="57250"/>
            </a:xfrm>
            <a:custGeom>
              <a:rect b="b" l="l" r="r" t="t"/>
              <a:pathLst>
                <a:path extrusionOk="0" h="2290" w="1772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735700" y="798238"/>
              <a:ext cx="14900" cy="51700"/>
            </a:xfrm>
            <a:custGeom>
              <a:rect b="b" l="l" r="r" t="t"/>
              <a:pathLst>
                <a:path extrusionOk="0" h="2068" w="596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756875" y="778413"/>
              <a:ext cx="49975" cy="71725"/>
            </a:xfrm>
            <a:custGeom>
              <a:rect b="b" l="l" r="r" t="t"/>
              <a:pathLst>
                <a:path extrusionOk="0" h="2869" w="1999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765250" y="817938"/>
              <a:ext cx="39975" cy="13975"/>
            </a:xfrm>
            <a:custGeom>
              <a:rect b="b" l="l" r="r" t="t"/>
              <a:pathLst>
                <a:path extrusionOk="0" h="559" w="1599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841000" y="786588"/>
              <a:ext cx="43125" cy="60725"/>
            </a:xfrm>
            <a:custGeom>
              <a:rect b="b" l="l" r="r" t="t"/>
              <a:pathLst>
                <a:path extrusionOk="0" h="2429" w="1725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886475" y="778713"/>
              <a:ext cx="58675" cy="69900"/>
            </a:xfrm>
            <a:custGeom>
              <a:rect b="b" l="l" r="r" t="t"/>
              <a:pathLst>
                <a:path extrusionOk="0" h="2796" w="2347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951375" y="779713"/>
              <a:ext cx="34725" cy="63200"/>
            </a:xfrm>
            <a:custGeom>
              <a:rect b="b" l="l" r="r" t="t"/>
              <a:pathLst>
                <a:path extrusionOk="0" h="2528" w="1389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020575" y="765138"/>
              <a:ext cx="45775" cy="97200"/>
            </a:xfrm>
            <a:custGeom>
              <a:rect b="b" l="l" r="r" t="t"/>
              <a:pathLst>
                <a:path extrusionOk="0" h="3888" w="1831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068775" y="743138"/>
              <a:ext cx="28700" cy="44525"/>
            </a:xfrm>
            <a:custGeom>
              <a:rect b="b" l="l" r="r" t="t"/>
              <a:pathLst>
                <a:path extrusionOk="0" h="1781" w="1148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1117100" y="789363"/>
              <a:ext cx="9875" cy="51650"/>
            </a:xfrm>
            <a:custGeom>
              <a:rect b="b" l="l" r="r" t="t"/>
              <a:pathLst>
                <a:path extrusionOk="0" h="2066" w="395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102900" y="809338"/>
              <a:ext cx="42000" cy="9875"/>
            </a:xfrm>
            <a:custGeom>
              <a:rect b="b" l="l" r="r" t="t"/>
              <a:pathLst>
                <a:path extrusionOk="0" h="395" w="168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173400" y="779063"/>
              <a:ext cx="42675" cy="56400"/>
            </a:xfrm>
            <a:custGeom>
              <a:rect b="b" l="l" r="r" t="t"/>
              <a:pathLst>
                <a:path extrusionOk="0" h="2256" w="1707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242175" y="762838"/>
              <a:ext cx="46550" cy="81775"/>
            </a:xfrm>
            <a:custGeom>
              <a:rect b="b" l="l" r="r" t="t"/>
              <a:pathLst>
                <a:path extrusionOk="0" h="3271" w="1862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298825" y="773038"/>
              <a:ext cx="13650" cy="55150"/>
            </a:xfrm>
            <a:custGeom>
              <a:rect b="b" l="l" r="r" t="t"/>
              <a:pathLst>
                <a:path extrusionOk="0" h="2206" w="546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326075" y="774688"/>
              <a:ext cx="13425" cy="59025"/>
            </a:xfrm>
            <a:custGeom>
              <a:rect b="b" l="l" r="r" t="t"/>
              <a:pathLst>
                <a:path extrusionOk="0" h="2361" w="537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1328175" y="769338"/>
              <a:ext cx="42875" cy="62475"/>
            </a:xfrm>
            <a:custGeom>
              <a:rect b="b" l="l" r="r" t="t"/>
              <a:pathLst>
                <a:path extrusionOk="0" h="2499" w="1715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1407550" y="765438"/>
              <a:ext cx="44000" cy="66875"/>
            </a:xfrm>
            <a:custGeom>
              <a:rect b="b" l="l" r="r" t="t"/>
              <a:pathLst>
                <a:path extrusionOk="0" h="2675" w="176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549775" y="951938"/>
              <a:ext cx="53025" cy="64550"/>
            </a:xfrm>
            <a:custGeom>
              <a:rect b="b" l="l" r="r" t="t"/>
              <a:pathLst>
                <a:path extrusionOk="0" h="2582" w="2121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609775" y="922138"/>
              <a:ext cx="34750" cy="51525"/>
            </a:xfrm>
            <a:custGeom>
              <a:rect b="b" l="l" r="r" t="t"/>
              <a:pathLst>
                <a:path extrusionOk="0" h="2061" w="139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647050" y="981113"/>
              <a:ext cx="34700" cy="9875"/>
            </a:xfrm>
            <a:custGeom>
              <a:rect b="b" l="l" r="r" t="t"/>
              <a:pathLst>
                <a:path extrusionOk="0" h="395" w="1388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729925" y="947063"/>
              <a:ext cx="42525" cy="66950"/>
            </a:xfrm>
            <a:custGeom>
              <a:rect b="b" l="l" r="r" t="t"/>
              <a:pathLst>
                <a:path extrusionOk="0" h="2678" w="1701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762925" y="944363"/>
              <a:ext cx="31375" cy="68650"/>
            </a:xfrm>
            <a:custGeom>
              <a:rect b="b" l="l" r="r" t="t"/>
              <a:pathLst>
                <a:path extrusionOk="0" h="2746" w="1255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739725" y="981613"/>
              <a:ext cx="49150" cy="11725"/>
            </a:xfrm>
            <a:custGeom>
              <a:rect b="b" l="l" r="r" t="t"/>
              <a:pathLst>
                <a:path extrusionOk="0" h="469" w="1966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787950" y="927838"/>
              <a:ext cx="35550" cy="34550"/>
            </a:xfrm>
            <a:custGeom>
              <a:rect b="b" l="l" r="r" t="t"/>
              <a:pathLst>
                <a:path extrusionOk="0" h="1382" w="1422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852100" y="966238"/>
              <a:ext cx="32700" cy="12000"/>
            </a:xfrm>
            <a:custGeom>
              <a:rect b="b" l="l" r="r" t="t"/>
              <a:pathLst>
                <a:path extrusionOk="0" h="480" w="1308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914325" y="934988"/>
              <a:ext cx="44525" cy="67250"/>
            </a:xfrm>
            <a:custGeom>
              <a:rect b="b" l="l" r="r" t="t"/>
              <a:pathLst>
                <a:path extrusionOk="0" h="2690" w="1781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990575" y="933813"/>
              <a:ext cx="46300" cy="67125"/>
            </a:xfrm>
            <a:custGeom>
              <a:rect b="b" l="l" r="r" t="t"/>
              <a:pathLst>
                <a:path extrusionOk="0" h="2685" w="1852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1035650" y="935238"/>
              <a:ext cx="59200" cy="60075"/>
            </a:xfrm>
            <a:custGeom>
              <a:rect b="b" l="l" r="r" t="t"/>
              <a:pathLst>
                <a:path extrusionOk="0" h="2403" w="2368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1084900" y="931638"/>
              <a:ext cx="35650" cy="62350"/>
            </a:xfrm>
            <a:custGeom>
              <a:rect b="b" l="l" r="r" t="t"/>
              <a:pathLst>
                <a:path extrusionOk="0" h="2494" w="1426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1185775" y="920263"/>
              <a:ext cx="51475" cy="81525"/>
            </a:xfrm>
            <a:custGeom>
              <a:rect b="b" l="l" r="r" t="t"/>
              <a:pathLst>
                <a:path extrusionOk="0" h="3261" w="2059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9" name="Google Shape;1309;p35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0" name="Google Shape;1310;p35"/>
            <p:cNvSpPr/>
            <p:nvPr/>
          </p:nvSpPr>
          <p:spPr>
            <a:xfrm>
              <a:off x="8442688" y="344175"/>
              <a:ext cx="11875" cy="635225"/>
            </a:xfrm>
            <a:custGeom>
              <a:rect b="b" l="l" r="r" t="t"/>
              <a:pathLst>
                <a:path extrusionOk="0" h="25409" w="475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8443588" y="968400"/>
              <a:ext cx="280050" cy="12650"/>
            </a:xfrm>
            <a:custGeom>
              <a:rect b="b" l="l" r="r" t="t"/>
              <a:pathLst>
                <a:path extrusionOk="0" h="506" w="11202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8448963" y="826025"/>
              <a:ext cx="177700" cy="149975"/>
            </a:xfrm>
            <a:custGeom>
              <a:rect b="b" l="l" r="r" t="t"/>
              <a:pathLst>
                <a:path extrusionOk="0" h="5999" w="7108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8424788" y="604300"/>
              <a:ext cx="302000" cy="15450"/>
            </a:xfrm>
            <a:custGeom>
              <a:rect b="b" l="l" r="r" t="t"/>
              <a:pathLst>
                <a:path extrusionOk="0" h="618" w="1208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8446263" y="499050"/>
              <a:ext cx="283625" cy="331225"/>
            </a:xfrm>
            <a:custGeom>
              <a:rect b="b" l="l" r="r" t="t"/>
              <a:pathLst>
                <a:path extrusionOk="0" h="13249" w="11345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8663838" y="448100"/>
              <a:ext cx="30925" cy="58025"/>
            </a:xfrm>
            <a:custGeom>
              <a:rect b="b" l="l" r="r" t="t"/>
              <a:pathLst>
                <a:path extrusionOk="0" h="2321" w="1237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8682988" y="448025"/>
              <a:ext cx="28125" cy="57950"/>
            </a:xfrm>
            <a:custGeom>
              <a:rect b="b" l="l" r="r" t="t"/>
              <a:pathLst>
                <a:path extrusionOk="0" h="2318" w="1125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8672563" y="480825"/>
              <a:ext cx="33400" cy="9850"/>
            </a:xfrm>
            <a:custGeom>
              <a:rect b="b" l="l" r="r" t="t"/>
              <a:pathLst>
                <a:path extrusionOk="0" h="394" w="1336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8526863" y="715450"/>
              <a:ext cx="33875" cy="54525"/>
            </a:xfrm>
            <a:custGeom>
              <a:rect b="b" l="l" r="r" t="t"/>
              <a:pathLst>
                <a:path extrusionOk="0" h="2181" w="1355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8641013" y="884050"/>
              <a:ext cx="34525" cy="53700"/>
            </a:xfrm>
            <a:custGeom>
              <a:rect b="b" l="l" r="r" t="t"/>
              <a:pathLst>
                <a:path extrusionOk="0" h="2148" w="1381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8444063" y="829325"/>
              <a:ext cx="63075" cy="49450"/>
            </a:xfrm>
            <a:custGeom>
              <a:rect b="b" l="l" r="r" t="t"/>
              <a:pathLst>
                <a:path extrusionOk="0" h="1978" w="2523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8443438" y="840675"/>
              <a:ext cx="96875" cy="78400"/>
            </a:xfrm>
            <a:custGeom>
              <a:rect b="b" l="l" r="r" t="t"/>
              <a:pathLst>
                <a:path extrusionOk="0" h="3136" w="3875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8444813" y="857850"/>
              <a:ext cx="126525" cy="103125"/>
            </a:xfrm>
            <a:custGeom>
              <a:rect b="b" l="l" r="r" t="t"/>
              <a:pathLst>
                <a:path extrusionOk="0" h="4125" w="5061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8489038" y="891325"/>
              <a:ext cx="112675" cy="87150"/>
            </a:xfrm>
            <a:custGeom>
              <a:rect b="b" l="l" r="r" t="t"/>
              <a:pathLst>
                <a:path extrusionOk="0" h="3486" w="4507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8553613" y="932125"/>
              <a:ext cx="63850" cy="47450"/>
            </a:xfrm>
            <a:custGeom>
              <a:rect b="b" l="l" r="r" t="t"/>
              <a:pathLst>
                <a:path extrusionOk="0" h="1898" w="2554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5" name="Google Shape;1325;p35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26" name="Google Shape;1326;p35"/>
            <p:cNvSpPr/>
            <p:nvPr/>
          </p:nvSpPr>
          <p:spPr>
            <a:xfrm>
              <a:off x="7239450" y="2354313"/>
              <a:ext cx="111500" cy="105125"/>
            </a:xfrm>
            <a:custGeom>
              <a:rect b="b" l="l" r="r" t="t"/>
              <a:pathLst>
                <a:path extrusionOk="0" h="4205" w="446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7246750" y="2348488"/>
              <a:ext cx="95775" cy="108250"/>
            </a:xfrm>
            <a:custGeom>
              <a:rect b="b" l="l" r="r" t="t"/>
              <a:pathLst>
                <a:path extrusionOk="0" h="4330" w="3831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7402400" y="2441288"/>
              <a:ext cx="71075" cy="74625"/>
            </a:xfrm>
            <a:custGeom>
              <a:rect b="b" l="l" r="r" t="t"/>
              <a:pathLst>
                <a:path extrusionOk="0" h="2985" w="2843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7548150" y="2356663"/>
              <a:ext cx="16075" cy="103275"/>
            </a:xfrm>
            <a:custGeom>
              <a:rect b="b" l="l" r="r" t="t"/>
              <a:pathLst>
                <a:path extrusionOk="0" h="4131" w="643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7517900" y="2392488"/>
              <a:ext cx="74875" cy="10775"/>
            </a:xfrm>
            <a:custGeom>
              <a:rect b="b" l="l" r="r" t="t"/>
              <a:pathLst>
                <a:path extrusionOk="0" h="431" w="2995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7398950" y="2256913"/>
              <a:ext cx="75575" cy="84675"/>
            </a:xfrm>
            <a:custGeom>
              <a:rect b="b" l="l" r="r" t="t"/>
              <a:pathLst>
                <a:path extrusionOk="0" h="3387" w="3023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7460000" y="2299488"/>
              <a:ext cx="20025" cy="91500"/>
            </a:xfrm>
            <a:custGeom>
              <a:rect b="b" l="l" r="r" t="t"/>
              <a:pathLst>
                <a:path extrusionOk="0" h="3660" w="801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7678825" y="2350288"/>
              <a:ext cx="100350" cy="97525"/>
            </a:xfrm>
            <a:custGeom>
              <a:rect b="b" l="l" r="r" t="t"/>
              <a:pathLst>
                <a:path extrusionOk="0" h="3901" w="4014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7666400" y="2355263"/>
              <a:ext cx="112850" cy="110325"/>
            </a:xfrm>
            <a:custGeom>
              <a:rect b="b" l="l" r="r" t="t"/>
              <a:pathLst>
                <a:path extrusionOk="0" h="4413" w="4514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5"/>
            <p:cNvSpPr/>
            <p:nvPr/>
          </p:nvSpPr>
          <p:spPr>
            <a:xfrm>
              <a:off x="7822075" y="2423063"/>
              <a:ext cx="84350" cy="101650"/>
            </a:xfrm>
            <a:custGeom>
              <a:rect b="b" l="l" r="r" t="t"/>
              <a:pathLst>
                <a:path extrusionOk="0" h="4066" w="3374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7847475" y="2272638"/>
              <a:ext cx="87225" cy="77825"/>
            </a:xfrm>
            <a:custGeom>
              <a:rect b="b" l="l" r="r" t="t"/>
              <a:pathLst>
                <a:path extrusionOk="0" h="3113" w="3489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8092250" y="2345463"/>
              <a:ext cx="74925" cy="9875"/>
            </a:xfrm>
            <a:custGeom>
              <a:rect b="b" l="l" r="r" t="t"/>
              <a:pathLst>
                <a:path extrusionOk="0" h="395" w="2997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8098500" y="2386863"/>
              <a:ext cx="62300" cy="12300"/>
            </a:xfrm>
            <a:custGeom>
              <a:rect b="b" l="l" r="r" t="t"/>
              <a:pathLst>
                <a:path extrusionOk="0" h="492" w="2492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8335350" y="2326063"/>
              <a:ext cx="97550" cy="100300"/>
            </a:xfrm>
            <a:custGeom>
              <a:rect b="b" l="l" r="r" t="t"/>
              <a:pathLst>
                <a:path extrusionOk="0" h="4012" w="3902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8312825" y="2321113"/>
              <a:ext cx="110175" cy="130900"/>
            </a:xfrm>
            <a:custGeom>
              <a:rect b="b" l="l" r="r" t="t"/>
              <a:pathLst>
                <a:path extrusionOk="0" h="5236" w="4407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8201225" y="2261413"/>
              <a:ext cx="117600" cy="245250"/>
            </a:xfrm>
            <a:custGeom>
              <a:rect b="b" l="l" r="r" t="t"/>
              <a:pathLst>
                <a:path extrusionOk="0" h="9810" w="4704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8486525" y="2419113"/>
              <a:ext cx="67450" cy="86225"/>
            </a:xfrm>
            <a:custGeom>
              <a:rect b="b" l="l" r="r" t="t"/>
              <a:pathLst>
                <a:path extrusionOk="0" h="3449" w="2698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8638350" y="2320813"/>
              <a:ext cx="13300" cy="115175"/>
            </a:xfrm>
            <a:custGeom>
              <a:rect b="b" l="l" r="r" t="t"/>
              <a:pathLst>
                <a:path extrusionOk="0" h="4607" w="532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8602150" y="2366488"/>
              <a:ext cx="99875" cy="12075"/>
            </a:xfrm>
            <a:custGeom>
              <a:rect b="b" l="l" r="r" t="t"/>
              <a:pathLst>
                <a:path extrusionOk="0" h="483" w="3995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8750025" y="2327663"/>
              <a:ext cx="100800" cy="115500"/>
            </a:xfrm>
            <a:custGeom>
              <a:rect b="b" l="l" r="r" t="t"/>
              <a:pathLst>
                <a:path extrusionOk="0" h="4620" w="4032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8732000" y="2313438"/>
              <a:ext cx="112300" cy="128700"/>
            </a:xfrm>
            <a:custGeom>
              <a:rect b="b" l="l" r="r" t="t"/>
              <a:pathLst>
                <a:path extrusionOk="0" h="5148" w="4492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8908950" y="2377513"/>
              <a:ext cx="69900" cy="118950"/>
            </a:xfrm>
            <a:custGeom>
              <a:rect b="b" l="l" r="r" t="t"/>
              <a:pathLst>
                <a:path extrusionOk="0" h="4758" w="2796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8991200" y="2256363"/>
              <a:ext cx="121750" cy="239350"/>
            </a:xfrm>
            <a:custGeom>
              <a:rect b="b" l="l" r="r" t="t"/>
              <a:pathLst>
                <a:path extrusionOk="0" h="9574" w="487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9156125" y="2244338"/>
              <a:ext cx="81900" cy="90125"/>
            </a:xfrm>
            <a:custGeom>
              <a:rect b="b" l="l" r="r" t="t"/>
              <a:pathLst>
                <a:path extrusionOk="0" h="3605" w="3276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0" name="Google Shape;1350;p35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1" name="Google Shape;1351;p35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rect b="b" l="l" r="r" t="t"/>
              <a:pathLst>
                <a:path extrusionOk="0" h="18816" w="60264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rect b="b" l="l" r="r" t="t"/>
              <a:pathLst>
                <a:path extrusionOk="0" h="14433" w="5803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5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rect b="b" l="l" r="r" t="t"/>
              <a:pathLst>
                <a:path extrusionOk="0" h="619" w="58032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rect b="b" l="l" r="r" t="t"/>
              <a:pathLst>
                <a:path extrusionOk="0" h="1734" w="1939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5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rect b="b" l="l" r="r" t="t"/>
              <a:pathLst>
                <a:path extrusionOk="0" h="2687" w="2606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5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rect b="b" l="l" r="r" t="t"/>
              <a:pathLst>
                <a:path extrusionOk="0" h="3332" w="3069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5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rect b="b" l="l" r="r" t="t"/>
              <a:pathLst>
                <a:path extrusionOk="0" h="3867" w="3658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5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rect b="b" l="l" r="r" t="t"/>
              <a:pathLst>
                <a:path extrusionOk="0" h="4141" w="3757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5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rect b="b" l="l" r="r" t="t"/>
              <a:pathLst>
                <a:path extrusionOk="0" h="2868" w="394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5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rect b="b" l="l" r="r" t="t"/>
              <a:pathLst>
                <a:path extrusionOk="0" h="1254" w="394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5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rect b="b" l="l" r="r" t="t"/>
              <a:pathLst>
                <a:path extrusionOk="0" h="3615" w="394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5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rect b="b" l="l" r="r" t="t"/>
              <a:pathLst>
                <a:path extrusionOk="0" h="472" w="6851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5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rect b="b" l="l" r="r" t="t"/>
              <a:pathLst>
                <a:path extrusionOk="0" h="1625" w="394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5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rect b="b" l="l" r="r" t="t"/>
              <a:pathLst>
                <a:path extrusionOk="0" h="1750" w="395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65" name="Google Shape;1365;p35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66" name="Google Shape;1366;p35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67" name="Google Shape;1367;p35"/>
            <p:cNvSpPr/>
            <p:nvPr/>
          </p:nvSpPr>
          <p:spPr>
            <a:xfrm>
              <a:off x="1618799" y="2859261"/>
              <a:ext cx="535329" cy="803083"/>
            </a:xfrm>
            <a:custGeom>
              <a:rect b="b" l="l" r="r" t="t"/>
              <a:pathLst>
                <a:path extrusionOk="0" h="17948" w="11964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1494007" y="2573345"/>
              <a:ext cx="571170" cy="723124"/>
            </a:xfrm>
            <a:custGeom>
              <a:rect b="b" l="l" r="r" t="t"/>
              <a:pathLst>
                <a:path extrusionOk="0" h="16161" w="12765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5"/>
            <p:cNvSpPr/>
            <p:nvPr/>
          </p:nvSpPr>
          <p:spPr>
            <a:xfrm>
              <a:off x="649503" y="3932452"/>
              <a:ext cx="675605" cy="2675662"/>
            </a:xfrm>
            <a:custGeom>
              <a:rect b="b" l="l" r="r" t="t"/>
              <a:pathLst>
                <a:path extrusionOk="0" h="59798" w="15099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5"/>
            <p:cNvSpPr/>
            <p:nvPr/>
          </p:nvSpPr>
          <p:spPr>
            <a:xfrm>
              <a:off x="649503" y="6299827"/>
              <a:ext cx="337556" cy="308248"/>
            </a:xfrm>
            <a:custGeom>
              <a:rect b="b" l="l" r="r" t="t"/>
              <a:pathLst>
                <a:path extrusionOk="0" h="6889" w="7544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5"/>
            <p:cNvSpPr/>
            <p:nvPr/>
          </p:nvSpPr>
          <p:spPr>
            <a:xfrm>
              <a:off x="776532" y="4200560"/>
              <a:ext cx="541951" cy="842638"/>
            </a:xfrm>
            <a:custGeom>
              <a:rect b="b" l="l" r="r" t="t"/>
              <a:pathLst>
                <a:path extrusionOk="0" h="18832" w="12112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5"/>
            <p:cNvSpPr/>
            <p:nvPr/>
          </p:nvSpPr>
          <p:spPr>
            <a:xfrm>
              <a:off x="529947" y="6592723"/>
              <a:ext cx="457115" cy="329457"/>
            </a:xfrm>
            <a:custGeom>
              <a:rect b="b" l="l" r="r" t="t"/>
              <a:pathLst>
                <a:path extrusionOk="0" h="7363" w="10216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559523" y="6584758"/>
              <a:ext cx="193567" cy="65507"/>
            </a:xfrm>
            <a:custGeom>
              <a:rect b="b" l="l" r="r" t="t"/>
              <a:pathLst>
                <a:path extrusionOk="0" h="1464" w="4326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5"/>
            <p:cNvSpPr/>
            <p:nvPr/>
          </p:nvSpPr>
          <p:spPr>
            <a:xfrm>
              <a:off x="462338" y="6642747"/>
              <a:ext cx="265651" cy="70966"/>
            </a:xfrm>
            <a:custGeom>
              <a:rect b="b" l="l" r="r" t="t"/>
              <a:pathLst>
                <a:path extrusionOk="0" h="1586" w="5937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5"/>
            <p:cNvSpPr/>
            <p:nvPr/>
          </p:nvSpPr>
          <p:spPr>
            <a:xfrm>
              <a:off x="344884" y="6678095"/>
              <a:ext cx="488123" cy="244084"/>
            </a:xfrm>
            <a:custGeom>
              <a:rect b="b" l="l" r="r" t="t"/>
              <a:pathLst>
                <a:path extrusionOk="0" h="5455" w="10909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5"/>
            <p:cNvSpPr/>
            <p:nvPr/>
          </p:nvSpPr>
          <p:spPr>
            <a:xfrm>
              <a:off x="340410" y="6869690"/>
              <a:ext cx="646655" cy="52486"/>
            </a:xfrm>
            <a:custGeom>
              <a:rect b="b" l="l" r="r" t="t"/>
              <a:pathLst>
                <a:path extrusionOk="0" h="1173" w="14452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5"/>
            <p:cNvSpPr/>
            <p:nvPr/>
          </p:nvSpPr>
          <p:spPr>
            <a:xfrm>
              <a:off x="850763" y="6661361"/>
              <a:ext cx="105195" cy="162424"/>
            </a:xfrm>
            <a:custGeom>
              <a:rect b="b" l="l" r="r" t="t"/>
              <a:pathLst>
                <a:path extrusionOk="0" h="3630" w="2351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5"/>
            <p:cNvSpPr/>
            <p:nvPr/>
          </p:nvSpPr>
          <p:spPr>
            <a:xfrm>
              <a:off x="1346261" y="3933302"/>
              <a:ext cx="634574" cy="2667428"/>
            </a:xfrm>
            <a:custGeom>
              <a:rect b="b" l="l" r="r" t="t"/>
              <a:pathLst>
                <a:path extrusionOk="0" h="59614" w="14182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5"/>
            <p:cNvSpPr/>
            <p:nvPr/>
          </p:nvSpPr>
          <p:spPr>
            <a:xfrm>
              <a:off x="1353376" y="3978807"/>
              <a:ext cx="577524" cy="1053566"/>
            </a:xfrm>
            <a:custGeom>
              <a:rect b="b" l="l" r="r" t="t"/>
              <a:pathLst>
                <a:path extrusionOk="0" h="23546" w="12907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5"/>
            <p:cNvSpPr/>
            <p:nvPr/>
          </p:nvSpPr>
          <p:spPr>
            <a:xfrm>
              <a:off x="1628598" y="6312221"/>
              <a:ext cx="314826" cy="288426"/>
            </a:xfrm>
            <a:custGeom>
              <a:rect b="b" l="l" r="r" t="t"/>
              <a:pathLst>
                <a:path extrusionOk="0" h="6446" w="7036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5"/>
            <p:cNvSpPr/>
            <p:nvPr/>
          </p:nvSpPr>
          <p:spPr>
            <a:xfrm>
              <a:off x="1644840" y="6570575"/>
              <a:ext cx="818476" cy="349369"/>
            </a:xfrm>
            <a:custGeom>
              <a:rect b="b" l="l" r="r" t="t"/>
              <a:pathLst>
                <a:path extrusionOk="0" h="7808" w="18292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5"/>
            <p:cNvSpPr/>
            <p:nvPr/>
          </p:nvSpPr>
          <p:spPr>
            <a:xfrm>
              <a:off x="1652894" y="6670399"/>
              <a:ext cx="810421" cy="249632"/>
            </a:xfrm>
            <a:custGeom>
              <a:rect b="b" l="l" r="r" t="t"/>
              <a:pathLst>
                <a:path extrusionOk="0" h="5579" w="18112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5"/>
            <p:cNvSpPr/>
            <p:nvPr/>
          </p:nvSpPr>
          <p:spPr>
            <a:xfrm>
              <a:off x="2084407" y="6604759"/>
              <a:ext cx="112757" cy="108417"/>
            </a:xfrm>
            <a:custGeom>
              <a:rect b="b" l="l" r="r" t="t"/>
              <a:pathLst>
                <a:path extrusionOk="0" h="2423" w="252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5"/>
            <p:cNvSpPr/>
            <p:nvPr/>
          </p:nvSpPr>
          <p:spPr>
            <a:xfrm>
              <a:off x="2004718" y="6579344"/>
              <a:ext cx="112713" cy="108417"/>
            </a:xfrm>
            <a:custGeom>
              <a:rect b="b" l="l" r="r" t="t"/>
              <a:pathLst>
                <a:path extrusionOk="0" h="2423" w="2519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5"/>
            <p:cNvSpPr/>
            <p:nvPr/>
          </p:nvSpPr>
          <p:spPr>
            <a:xfrm>
              <a:off x="1921673" y="6550529"/>
              <a:ext cx="112668" cy="108462"/>
            </a:xfrm>
            <a:custGeom>
              <a:rect b="b" l="l" r="r" t="t"/>
              <a:pathLst>
                <a:path extrusionOk="0" h="2424" w="2518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5"/>
            <p:cNvSpPr/>
            <p:nvPr/>
          </p:nvSpPr>
          <p:spPr>
            <a:xfrm>
              <a:off x="1739787" y="6663106"/>
              <a:ext cx="148643" cy="148688"/>
            </a:xfrm>
            <a:custGeom>
              <a:rect b="b" l="l" r="r" t="t"/>
              <a:pathLst>
                <a:path extrusionOk="0" h="3323" w="3322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5"/>
            <p:cNvSpPr/>
            <p:nvPr/>
          </p:nvSpPr>
          <p:spPr>
            <a:xfrm>
              <a:off x="710624" y="3781798"/>
              <a:ext cx="1284182" cy="1178360"/>
            </a:xfrm>
            <a:custGeom>
              <a:rect b="b" l="l" r="r" t="t"/>
              <a:pathLst>
                <a:path extrusionOk="0" h="26335" w="2870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5"/>
            <p:cNvSpPr/>
            <p:nvPr/>
          </p:nvSpPr>
          <p:spPr>
            <a:xfrm>
              <a:off x="787092" y="3781798"/>
              <a:ext cx="1051329" cy="204037"/>
            </a:xfrm>
            <a:custGeom>
              <a:rect b="b" l="l" r="r" t="t"/>
              <a:pathLst>
                <a:path extrusionOk="0" h="4560" w="23496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5"/>
            <p:cNvSpPr/>
            <p:nvPr/>
          </p:nvSpPr>
          <p:spPr>
            <a:xfrm>
              <a:off x="1502374" y="3776071"/>
              <a:ext cx="88371" cy="408611"/>
            </a:xfrm>
            <a:custGeom>
              <a:rect b="b" l="l" r="r" t="t"/>
              <a:pathLst>
                <a:path extrusionOk="0" h="9132" w="1975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5"/>
            <p:cNvSpPr/>
            <p:nvPr/>
          </p:nvSpPr>
          <p:spPr>
            <a:xfrm>
              <a:off x="717604" y="3776026"/>
              <a:ext cx="284489" cy="418858"/>
            </a:xfrm>
            <a:custGeom>
              <a:rect b="b" l="l" r="r" t="t"/>
              <a:pathLst>
                <a:path extrusionOk="0" h="9361" w="6358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5"/>
            <p:cNvSpPr/>
            <p:nvPr/>
          </p:nvSpPr>
          <p:spPr>
            <a:xfrm>
              <a:off x="1378701" y="3775982"/>
              <a:ext cx="143721" cy="912395"/>
            </a:xfrm>
            <a:custGeom>
              <a:rect b="b" l="l" r="r" t="t"/>
              <a:pathLst>
                <a:path extrusionOk="0" h="20391" w="3212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5"/>
            <p:cNvSpPr/>
            <p:nvPr/>
          </p:nvSpPr>
          <p:spPr>
            <a:xfrm>
              <a:off x="848973" y="2534418"/>
              <a:ext cx="989446" cy="1395597"/>
            </a:xfrm>
            <a:custGeom>
              <a:rect b="b" l="l" r="r" t="t"/>
              <a:pathLst>
                <a:path extrusionOk="0" h="31190" w="22113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5"/>
            <p:cNvSpPr/>
            <p:nvPr/>
          </p:nvSpPr>
          <p:spPr>
            <a:xfrm>
              <a:off x="1094261" y="2566902"/>
              <a:ext cx="520921" cy="241668"/>
            </a:xfrm>
            <a:custGeom>
              <a:rect b="b" l="l" r="r" t="t"/>
              <a:pathLst>
                <a:path extrusionOk="0" h="5401" w="11642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5"/>
            <p:cNvSpPr/>
            <p:nvPr/>
          </p:nvSpPr>
          <p:spPr>
            <a:xfrm>
              <a:off x="1135739" y="2534418"/>
              <a:ext cx="440604" cy="224128"/>
            </a:xfrm>
            <a:custGeom>
              <a:rect b="b" l="l" r="r" t="t"/>
              <a:pathLst>
                <a:path extrusionOk="0" h="5009" w="9847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5"/>
            <p:cNvSpPr/>
            <p:nvPr/>
          </p:nvSpPr>
          <p:spPr>
            <a:xfrm>
              <a:off x="1224691" y="2290114"/>
              <a:ext cx="289411" cy="421632"/>
            </a:xfrm>
            <a:custGeom>
              <a:rect b="b" l="l" r="r" t="t"/>
              <a:pathLst>
                <a:path extrusionOk="0" h="9423" w="6468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5"/>
            <p:cNvSpPr/>
            <p:nvPr/>
          </p:nvSpPr>
          <p:spPr>
            <a:xfrm>
              <a:off x="1239949" y="2290114"/>
              <a:ext cx="274153" cy="243458"/>
            </a:xfrm>
            <a:custGeom>
              <a:rect b="b" l="l" r="r" t="t"/>
              <a:pathLst>
                <a:path extrusionOk="0" h="5441" w="6127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5"/>
            <p:cNvSpPr/>
            <p:nvPr/>
          </p:nvSpPr>
          <p:spPr>
            <a:xfrm>
              <a:off x="1066341" y="2089480"/>
              <a:ext cx="159471" cy="166228"/>
            </a:xfrm>
            <a:custGeom>
              <a:rect b="b" l="l" r="r" t="t"/>
              <a:pathLst>
                <a:path extrusionOk="0" h="3715" w="3564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5"/>
            <p:cNvSpPr/>
            <p:nvPr/>
          </p:nvSpPr>
          <p:spPr>
            <a:xfrm>
              <a:off x="1504253" y="2090599"/>
              <a:ext cx="159471" cy="166272"/>
            </a:xfrm>
            <a:custGeom>
              <a:rect b="b" l="l" r="r" t="t"/>
              <a:pathLst>
                <a:path extrusionOk="0" h="3716" w="3564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5"/>
            <p:cNvSpPr/>
            <p:nvPr/>
          </p:nvSpPr>
          <p:spPr>
            <a:xfrm>
              <a:off x="1101152" y="1710004"/>
              <a:ext cx="599941" cy="497027"/>
            </a:xfrm>
            <a:custGeom>
              <a:rect b="b" l="l" r="r" t="t"/>
              <a:pathLst>
                <a:path extrusionOk="0" h="11108" w="13408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5"/>
            <p:cNvSpPr/>
            <p:nvPr/>
          </p:nvSpPr>
          <p:spPr>
            <a:xfrm>
              <a:off x="1175696" y="1917573"/>
              <a:ext cx="445884" cy="534882"/>
            </a:xfrm>
            <a:custGeom>
              <a:rect b="b" l="l" r="r" t="t"/>
              <a:pathLst>
                <a:path extrusionOk="0" h="11954" w="9965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5"/>
            <p:cNvSpPr/>
            <p:nvPr/>
          </p:nvSpPr>
          <p:spPr>
            <a:xfrm>
              <a:off x="1427606" y="2122546"/>
              <a:ext cx="52799" cy="125465"/>
            </a:xfrm>
            <a:custGeom>
              <a:rect b="b" l="l" r="r" t="t"/>
              <a:pathLst>
                <a:path extrusionOk="0" h="2804" w="118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5"/>
            <p:cNvSpPr/>
            <p:nvPr/>
          </p:nvSpPr>
          <p:spPr>
            <a:xfrm>
              <a:off x="1287109" y="2044334"/>
              <a:ext cx="99334" cy="32664"/>
            </a:xfrm>
            <a:custGeom>
              <a:rect b="b" l="l" r="r" t="t"/>
              <a:pathLst>
                <a:path extrusionOk="0" h="730" w="222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5"/>
            <p:cNvSpPr/>
            <p:nvPr/>
          </p:nvSpPr>
          <p:spPr>
            <a:xfrm>
              <a:off x="1483895" y="2044423"/>
              <a:ext cx="99244" cy="32619"/>
            </a:xfrm>
            <a:custGeom>
              <a:rect b="b" l="l" r="r" t="t"/>
              <a:pathLst>
                <a:path extrusionOk="0" h="729" w="2218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5"/>
            <p:cNvSpPr/>
            <p:nvPr/>
          </p:nvSpPr>
          <p:spPr>
            <a:xfrm>
              <a:off x="1327513" y="2245414"/>
              <a:ext cx="123854" cy="54365"/>
            </a:xfrm>
            <a:custGeom>
              <a:rect b="b" l="l" r="r" t="t"/>
              <a:pathLst>
                <a:path extrusionOk="0" h="1215" w="2768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5"/>
            <p:cNvSpPr/>
            <p:nvPr/>
          </p:nvSpPr>
          <p:spPr>
            <a:xfrm>
              <a:off x="1306976" y="2105588"/>
              <a:ext cx="70160" cy="30606"/>
            </a:xfrm>
            <a:custGeom>
              <a:rect b="b" l="l" r="r" t="t"/>
              <a:pathLst>
                <a:path extrusionOk="0" h="684" w="1568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5"/>
            <p:cNvSpPr/>
            <p:nvPr/>
          </p:nvSpPr>
          <p:spPr>
            <a:xfrm>
              <a:off x="1502732" y="2113240"/>
              <a:ext cx="69802" cy="32888"/>
            </a:xfrm>
            <a:custGeom>
              <a:rect b="b" l="l" r="r" t="t"/>
              <a:pathLst>
                <a:path extrusionOk="0" h="735" w="156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5"/>
            <p:cNvSpPr/>
            <p:nvPr/>
          </p:nvSpPr>
          <p:spPr>
            <a:xfrm>
              <a:off x="484397" y="2955909"/>
              <a:ext cx="502352" cy="1845687"/>
            </a:xfrm>
            <a:custGeom>
              <a:rect b="b" l="l" r="r" t="t"/>
              <a:pathLst>
                <a:path extrusionOk="0" h="41249" w="11227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5"/>
            <p:cNvSpPr/>
            <p:nvPr/>
          </p:nvSpPr>
          <p:spPr>
            <a:xfrm>
              <a:off x="572588" y="2955909"/>
              <a:ext cx="403779" cy="449956"/>
            </a:xfrm>
            <a:custGeom>
              <a:rect b="b" l="l" r="r" t="t"/>
              <a:pathLst>
                <a:path extrusionOk="0" h="10056" w="9024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5"/>
            <p:cNvSpPr/>
            <p:nvPr/>
          </p:nvSpPr>
          <p:spPr>
            <a:xfrm>
              <a:off x="558762" y="2613525"/>
              <a:ext cx="551527" cy="755564"/>
            </a:xfrm>
            <a:custGeom>
              <a:rect b="b" l="l" r="r" t="t"/>
              <a:pathLst>
                <a:path extrusionOk="0" h="16886" w="12326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5"/>
            <p:cNvSpPr/>
            <p:nvPr/>
          </p:nvSpPr>
          <p:spPr>
            <a:xfrm>
              <a:off x="906962" y="3075286"/>
              <a:ext cx="46490" cy="310351"/>
            </a:xfrm>
            <a:custGeom>
              <a:rect b="b" l="l" r="r" t="t"/>
              <a:pathLst>
                <a:path extrusionOk="0" h="6936" w="1039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5"/>
            <p:cNvSpPr/>
            <p:nvPr/>
          </p:nvSpPr>
          <p:spPr>
            <a:xfrm>
              <a:off x="1819163" y="2570034"/>
              <a:ext cx="835210" cy="1092270"/>
            </a:xfrm>
            <a:custGeom>
              <a:rect b="b" l="l" r="r" t="t"/>
              <a:pathLst>
                <a:path extrusionOk="0" h="24411" w="18666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5"/>
            <p:cNvSpPr/>
            <p:nvPr/>
          </p:nvSpPr>
          <p:spPr>
            <a:xfrm>
              <a:off x="2410772" y="2651200"/>
              <a:ext cx="220817" cy="290082"/>
            </a:xfrm>
            <a:custGeom>
              <a:rect b="b" l="l" r="r" t="t"/>
              <a:pathLst>
                <a:path extrusionOk="0" h="6483" w="4935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5"/>
            <p:cNvSpPr/>
            <p:nvPr/>
          </p:nvSpPr>
          <p:spPr>
            <a:xfrm>
              <a:off x="1790124" y="3032108"/>
              <a:ext cx="11544" cy="258626"/>
            </a:xfrm>
            <a:custGeom>
              <a:rect b="b" l="l" r="r" t="t"/>
              <a:pathLst>
                <a:path extrusionOk="0" h="5780" w="258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4" name="Google Shape;1414;p35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15" name="Google Shape;1415;p35"/>
            <p:cNvSpPr/>
            <p:nvPr/>
          </p:nvSpPr>
          <p:spPr>
            <a:xfrm>
              <a:off x="6625475" y="4162363"/>
              <a:ext cx="23175" cy="30575"/>
            </a:xfrm>
            <a:custGeom>
              <a:rect b="b" l="l" r="r" t="t"/>
              <a:pathLst>
                <a:path extrusionOk="0" h="1223" w="927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5"/>
            <p:cNvSpPr/>
            <p:nvPr/>
          </p:nvSpPr>
          <p:spPr>
            <a:xfrm>
              <a:off x="6600450" y="4222263"/>
              <a:ext cx="19725" cy="32000"/>
            </a:xfrm>
            <a:custGeom>
              <a:rect b="b" l="l" r="r" t="t"/>
              <a:pathLst>
                <a:path extrusionOk="0" h="1280" w="789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5"/>
            <p:cNvSpPr/>
            <p:nvPr/>
          </p:nvSpPr>
          <p:spPr>
            <a:xfrm>
              <a:off x="7172725" y="4018838"/>
              <a:ext cx="24425" cy="29775"/>
            </a:xfrm>
            <a:custGeom>
              <a:rect b="b" l="l" r="r" t="t"/>
              <a:pathLst>
                <a:path extrusionOk="0" h="1191" w="977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5"/>
            <p:cNvSpPr/>
            <p:nvPr/>
          </p:nvSpPr>
          <p:spPr>
            <a:xfrm>
              <a:off x="7124550" y="3973738"/>
              <a:ext cx="30475" cy="24025"/>
            </a:xfrm>
            <a:custGeom>
              <a:rect b="b" l="l" r="r" t="t"/>
              <a:pathLst>
                <a:path extrusionOk="0" h="961" w="1219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5"/>
            <p:cNvSpPr/>
            <p:nvPr/>
          </p:nvSpPr>
          <p:spPr>
            <a:xfrm>
              <a:off x="7130850" y="4191713"/>
              <a:ext cx="29200" cy="14175"/>
            </a:xfrm>
            <a:custGeom>
              <a:rect b="b" l="l" r="r" t="t"/>
              <a:pathLst>
                <a:path extrusionOk="0" h="567" w="1168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5"/>
            <p:cNvSpPr/>
            <p:nvPr/>
          </p:nvSpPr>
          <p:spPr>
            <a:xfrm>
              <a:off x="7146675" y="3688113"/>
              <a:ext cx="27925" cy="26725"/>
            </a:xfrm>
            <a:custGeom>
              <a:rect b="b" l="l" r="r" t="t"/>
              <a:pathLst>
                <a:path extrusionOk="0" h="1069" w="1117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7103550" y="3736838"/>
              <a:ext cx="26125" cy="28550"/>
            </a:xfrm>
            <a:custGeom>
              <a:rect b="b" l="l" r="r" t="t"/>
              <a:pathLst>
                <a:path extrusionOk="0" h="1142" w="1045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7067900" y="3790938"/>
              <a:ext cx="23600" cy="30325"/>
            </a:xfrm>
            <a:custGeom>
              <a:rect b="b" l="l" r="r" t="t"/>
              <a:pathLst>
                <a:path extrusionOk="0" h="1213" w="944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7063675" y="3948613"/>
              <a:ext cx="33525" cy="17300"/>
            </a:xfrm>
            <a:custGeom>
              <a:rect b="b" l="l" r="r" t="t"/>
              <a:pathLst>
                <a:path extrusionOk="0" h="692" w="1341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7072850" y="4165238"/>
              <a:ext cx="29100" cy="25550"/>
            </a:xfrm>
            <a:custGeom>
              <a:rect b="b" l="l" r="r" t="t"/>
              <a:pathLst>
                <a:path extrusionOk="0" h="1022" w="1164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7362650" y="3542238"/>
              <a:ext cx="32525" cy="20750"/>
            </a:xfrm>
            <a:custGeom>
              <a:rect b="b" l="l" r="r" t="t"/>
              <a:pathLst>
                <a:path extrusionOk="0" h="830" w="1301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7304175" y="3572438"/>
              <a:ext cx="31825" cy="21925"/>
            </a:xfrm>
            <a:custGeom>
              <a:rect b="b" l="l" r="r" t="t"/>
              <a:pathLst>
                <a:path extrusionOk="0" h="877" w="1273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7185600" y="4144288"/>
              <a:ext cx="22525" cy="30775"/>
            </a:xfrm>
            <a:custGeom>
              <a:rect b="b" l="l" r="r" t="t"/>
              <a:pathLst>
                <a:path extrusionOk="0" h="1231" w="901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5"/>
            <p:cNvSpPr/>
            <p:nvPr/>
          </p:nvSpPr>
          <p:spPr>
            <a:xfrm>
              <a:off x="7199975" y="4078863"/>
              <a:ext cx="14250" cy="33025"/>
            </a:xfrm>
            <a:custGeom>
              <a:rect b="b" l="l" r="r" t="t"/>
              <a:pathLst>
                <a:path extrusionOk="0" h="1321" w="57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5"/>
            <p:cNvSpPr/>
            <p:nvPr/>
          </p:nvSpPr>
          <p:spPr>
            <a:xfrm>
              <a:off x="7195200" y="3644763"/>
              <a:ext cx="29675" cy="24925"/>
            </a:xfrm>
            <a:custGeom>
              <a:rect b="b" l="l" r="r" t="t"/>
              <a:pathLst>
                <a:path extrusionOk="0" h="997" w="1187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7248050" y="3606413"/>
              <a:ext cx="31025" cy="23375"/>
            </a:xfrm>
            <a:custGeom>
              <a:rect b="b" l="l" r="r" t="t"/>
              <a:pathLst>
                <a:path extrusionOk="0" h="935" w="1241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5"/>
            <p:cNvSpPr/>
            <p:nvPr/>
          </p:nvSpPr>
          <p:spPr>
            <a:xfrm>
              <a:off x="6580775" y="4351713"/>
              <a:ext cx="11900" cy="33175"/>
            </a:xfrm>
            <a:custGeom>
              <a:rect b="b" l="l" r="r" t="t"/>
              <a:pathLst>
                <a:path extrusionOk="0" h="1327" w="476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5"/>
            <p:cNvSpPr/>
            <p:nvPr/>
          </p:nvSpPr>
          <p:spPr>
            <a:xfrm>
              <a:off x="6613375" y="4546413"/>
              <a:ext cx="21475" cy="31375"/>
            </a:xfrm>
            <a:custGeom>
              <a:rect b="b" l="l" r="r" t="t"/>
              <a:pathLst>
                <a:path extrusionOk="0" h="1255" w="859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5"/>
            <p:cNvSpPr/>
            <p:nvPr/>
          </p:nvSpPr>
          <p:spPr>
            <a:xfrm>
              <a:off x="6585600" y="4285888"/>
              <a:ext cx="15875" cy="32875"/>
            </a:xfrm>
            <a:custGeom>
              <a:rect b="b" l="l" r="r" t="t"/>
              <a:pathLst>
                <a:path extrusionOk="0" h="1315" w="635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5"/>
            <p:cNvSpPr/>
            <p:nvPr/>
          </p:nvSpPr>
          <p:spPr>
            <a:xfrm>
              <a:off x="6593150" y="4483338"/>
              <a:ext cx="18125" cy="32425"/>
            </a:xfrm>
            <a:custGeom>
              <a:rect b="b" l="l" r="r" t="t"/>
              <a:pathLst>
                <a:path extrusionOk="0" h="1297" w="725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5"/>
            <p:cNvSpPr/>
            <p:nvPr/>
          </p:nvSpPr>
          <p:spPr>
            <a:xfrm>
              <a:off x="6582500" y="4417963"/>
              <a:ext cx="14275" cy="33025"/>
            </a:xfrm>
            <a:custGeom>
              <a:rect b="b" l="l" r="r" t="t"/>
              <a:pathLst>
                <a:path extrusionOk="0" h="1321" w="571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5"/>
            <p:cNvSpPr/>
            <p:nvPr/>
          </p:nvSpPr>
          <p:spPr>
            <a:xfrm>
              <a:off x="6643125" y="4605638"/>
              <a:ext cx="24600" cy="29600"/>
            </a:xfrm>
            <a:custGeom>
              <a:rect b="b" l="l" r="r" t="t"/>
              <a:pathLst>
                <a:path extrusionOk="0" h="1184" w="984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5"/>
            <p:cNvSpPr/>
            <p:nvPr/>
          </p:nvSpPr>
          <p:spPr>
            <a:xfrm>
              <a:off x="6807675" y="3983988"/>
              <a:ext cx="32175" cy="21275"/>
            </a:xfrm>
            <a:custGeom>
              <a:rect b="b" l="l" r="r" t="t"/>
              <a:pathLst>
                <a:path extrusionOk="0" h="851" w="1287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>
              <a:off x="6868000" y="3959438"/>
              <a:ext cx="33425" cy="18225"/>
            </a:xfrm>
            <a:custGeom>
              <a:rect b="b" l="l" r="r" t="t"/>
              <a:pathLst>
                <a:path extrusionOk="0" h="729" w="1337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5"/>
            <p:cNvSpPr/>
            <p:nvPr/>
          </p:nvSpPr>
          <p:spPr>
            <a:xfrm>
              <a:off x="6702800" y="4058988"/>
              <a:ext cx="28000" cy="26500"/>
            </a:xfrm>
            <a:custGeom>
              <a:rect b="b" l="l" r="r" t="t"/>
              <a:pathLst>
                <a:path extrusionOk="0" h="1060" w="112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5"/>
            <p:cNvSpPr/>
            <p:nvPr/>
          </p:nvSpPr>
          <p:spPr>
            <a:xfrm>
              <a:off x="6660000" y="4107588"/>
              <a:ext cx="25850" cy="28675"/>
            </a:xfrm>
            <a:custGeom>
              <a:rect b="b" l="l" r="r" t="t"/>
              <a:pathLst>
                <a:path extrusionOk="0" h="1147" w="1034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5"/>
            <p:cNvSpPr/>
            <p:nvPr/>
          </p:nvSpPr>
          <p:spPr>
            <a:xfrm>
              <a:off x="6752250" y="4017463"/>
              <a:ext cx="30475" cy="24100"/>
            </a:xfrm>
            <a:custGeom>
              <a:rect b="b" l="l" r="r" t="t"/>
              <a:pathLst>
                <a:path extrusionOk="0" h="964" w="1219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>
              <a:off x="7041150" y="3850163"/>
              <a:ext cx="20450" cy="31725"/>
            </a:xfrm>
            <a:custGeom>
              <a:rect b="b" l="l" r="r" t="t"/>
              <a:pathLst>
                <a:path extrusionOk="0" h="1269" w="818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5"/>
            <p:cNvSpPr/>
            <p:nvPr/>
          </p:nvSpPr>
          <p:spPr>
            <a:xfrm>
              <a:off x="7038000" y="4109188"/>
              <a:ext cx="21475" cy="31250"/>
            </a:xfrm>
            <a:custGeom>
              <a:rect b="b" l="l" r="r" t="t"/>
              <a:pathLst>
                <a:path extrusionOk="0" h="1250" w="859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5"/>
            <p:cNvSpPr/>
            <p:nvPr/>
          </p:nvSpPr>
          <p:spPr>
            <a:xfrm>
              <a:off x="7022025" y="4044963"/>
              <a:ext cx="15800" cy="32900"/>
            </a:xfrm>
            <a:custGeom>
              <a:rect b="b" l="l" r="r" t="t"/>
              <a:pathLst>
                <a:path extrusionOk="0" h="1316" w="632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5"/>
            <p:cNvSpPr/>
            <p:nvPr/>
          </p:nvSpPr>
          <p:spPr>
            <a:xfrm>
              <a:off x="6998375" y="3913213"/>
              <a:ext cx="42675" cy="40025"/>
            </a:xfrm>
            <a:custGeom>
              <a:rect b="b" l="l" r="r" t="t"/>
              <a:pathLst>
                <a:path extrusionOk="0" h="1601" w="1707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5"/>
            <p:cNvSpPr/>
            <p:nvPr/>
          </p:nvSpPr>
          <p:spPr>
            <a:xfrm>
              <a:off x="6932425" y="3944888"/>
              <a:ext cx="33350" cy="14600"/>
            </a:xfrm>
            <a:custGeom>
              <a:rect b="b" l="l" r="r" t="t"/>
              <a:pathLst>
                <a:path extrusionOk="0" h="584" w="1334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5"/>
            <p:cNvSpPr/>
            <p:nvPr/>
          </p:nvSpPr>
          <p:spPr>
            <a:xfrm>
              <a:off x="7019225" y="3978813"/>
              <a:ext cx="11825" cy="33150"/>
            </a:xfrm>
            <a:custGeom>
              <a:rect b="b" l="l" r="r" t="t"/>
              <a:pathLst>
                <a:path extrusionOk="0" h="1326" w="473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5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4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Extended </a:t>
            </a:r>
            <a:r>
              <a:rPr b="1" lang="en">
                <a:solidFill>
                  <a:schemeClr val="accent4"/>
                </a:solidFill>
              </a:rPr>
              <a:t>PAPER 4 (2:30 hr) </a:t>
            </a:r>
            <a:r>
              <a:rPr lang="en"/>
              <a:t>6</a:t>
            </a:r>
            <a:r>
              <a:rPr lang="en"/>
              <a:t>5% of total grade </a:t>
            </a:r>
            <a:endParaRPr/>
          </a:p>
        </p:txBody>
      </p:sp>
      <p:grpSp>
        <p:nvGrpSpPr>
          <p:cNvPr id="2267" name="Google Shape;2267;p44"/>
          <p:cNvGrpSpPr/>
          <p:nvPr/>
        </p:nvGrpSpPr>
        <p:grpSpPr>
          <a:xfrm>
            <a:off x="469650" y="4046388"/>
            <a:ext cx="576350" cy="576275"/>
            <a:chOff x="974825" y="3412038"/>
            <a:chExt cx="576350" cy="576275"/>
          </a:xfrm>
        </p:grpSpPr>
        <p:sp>
          <p:nvSpPr>
            <p:cNvPr id="2268" name="Google Shape;2268;p44"/>
            <p:cNvSpPr/>
            <p:nvPr/>
          </p:nvSpPr>
          <p:spPr>
            <a:xfrm>
              <a:off x="983950" y="3421113"/>
              <a:ext cx="558075" cy="400400"/>
            </a:xfrm>
            <a:custGeom>
              <a:rect b="b" l="l" r="r" t="t"/>
              <a:pathLst>
                <a:path extrusionOk="0" h="16016" w="22323">
                  <a:moveTo>
                    <a:pt x="970" y="1"/>
                  </a:moveTo>
                  <a:cubicBezTo>
                    <a:pt x="436" y="1"/>
                    <a:pt x="1" y="434"/>
                    <a:pt x="1" y="972"/>
                  </a:cubicBezTo>
                  <a:lnTo>
                    <a:pt x="1" y="15045"/>
                  </a:lnTo>
                  <a:cubicBezTo>
                    <a:pt x="1" y="15581"/>
                    <a:pt x="434" y="16015"/>
                    <a:pt x="970" y="16015"/>
                  </a:cubicBezTo>
                  <a:lnTo>
                    <a:pt x="21353" y="16015"/>
                  </a:lnTo>
                  <a:cubicBezTo>
                    <a:pt x="21889" y="16015"/>
                    <a:pt x="22322" y="15581"/>
                    <a:pt x="22322" y="15043"/>
                  </a:cubicBezTo>
                  <a:lnTo>
                    <a:pt x="22322" y="972"/>
                  </a:lnTo>
                  <a:cubicBezTo>
                    <a:pt x="22322" y="436"/>
                    <a:pt x="21889" y="1"/>
                    <a:pt x="21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44"/>
            <p:cNvSpPr/>
            <p:nvPr/>
          </p:nvSpPr>
          <p:spPr>
            <a:xfrm>
              <a:off x="983950" y="3421113"/>
              <a:ext cx="558075" cy="351875"/>
            </a:xfrm>
            <a:custGeom>
              <a:rect b="b" l="l" r="r" t="t"/>
              <a:pathLst>
                <a:path extrusionOk="0" h="14075" w="22323">
                  <a:moveTo>
                    <a:pt x="970" y="1"/>
                  </a:moveTo>
                  <a:cubicBezTo>
                    <a:pt x="436" y="1"/>
                    <a:pt x="1" y="434"/>
                    <a:pt x="1" y="972"/>
                  </a:cubicBezTo>
                  <a:lnTo>
                    <a:pt x="1" y="14074"/>
                  </a:lnTo>
                  <a:lnTo>
                    <a:pt x="22322" y="14074"/>
                  </a:lnTo>
                  <a:lnTo>
                    <a:pt x="22322" y="972"/>
                  </a:lnTo>
                  <a:cubicBezTo>
                    <a:pt x="22322" y="436"/>
                    <a:pt x="21889" y="1"/>
                    <a:pt x="2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44"/>
            <p:cNvSpPr/>
            <p:nvPr/>
          </p:nvSpPr>
          <p:spPr>
            <a:xfrm>
              <a:off x="1262950" y="3421113"/>
              <a:ext cx="279075" cy="351875"/>
            </a:xfrm>
            <a:custGeom>
              <a:rect b="b" l="l" r="r" t="t"/>
              <a:pathLst>
                <a:path extrusionOk="0" h="14075" w="11163">
                  <a:moveTo>
                    <a:pt x="1" y="1"/>
                  </a:moveTo>
                  <a:lnTo>
                    <a:pt x="1" y="14074"/>
                  </a:lnTo>
                  <a:lnTo>
                    <a:pt x="11162" y="14074"/>
                  </a:lnTo>
                  <a:lnTo>
                    <a:pt x="11162" y="972"/>
                  </a:lnTo>
                  <a:cubicBezTo>
                    <a:pt x="11162" y="434"/>
                    <a:pt x="10729" y="1"/>
                    <a:pt x="10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44"/>
            <p:cNvSpPr/>
            <p:nvPr/>
          </p:nvSpPr>
          <p:spPr>
            <a:xfrm>
              <a:off x="1032475" y="3421113"/>
              <a:ext cx="461050" cy="72825"/>
            </a:xfrm>
            <a:custGeom>
              <a:rect b="b" l="l" r="r" t="t"/>
              <a:pathLst>
                <a:path extrusionOk="0" h="2913" w="18442">
                  <a:moveTo>
                    <a:pt x="1" y="1"/>
                  </a:moveTo>
                  <a:lnTo>
                    <a:pt x="1" y="1942"/>
                  </a:lnTo>
                  <a:cubicBezTo>
                    <a:pt x="1" y="2477"/>
                    <a:pt x="434" y="2913"/>
                    <a:pt x="970" y="2913"/>
                  </a:cubicBezTo>
                  <a:lnTo>
                    <a:pt x="17469" y="2913"/>
                  </a:lnTo>
                  <a:cubicBezTo>
                    <a:pt x="18006" y="2913"/>
                    <a:pt x="18440" y="2477"/>
                    <a:pt x="18441" y="1942"/>
                  </a:cubicBezTo>
                  <a:lnTo>
                    <a:pt x="184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44"/>
            <p:cNvSpPr/>
            <p:nvPr/>
          </p:nvSpPr>
          <p:spPr>
            <a:xfrm>
              <a:off x="1032475" y="3469613"/>
              <a:ext cx="461050" cy="303375"/>
            </a:xfrm>
            <a:custGeom>
              <a:rect b="b" l="l" r="r" t="t"/>
              <a:pathLst>
                <a:path extrusionOk="0" h="12135" w="18442">
                  <a:moveTo>
                    <a:pt x="1" y="1"/>
                  </a:moveTo>
                  <a:lnTo>
                    <a:pt x="1" y="12134"/>
                  </a:lnTo>
                  <a:lnTo>
                    <a:pt x="18441" y="12134"/>
                  </a:lnTo>
                  <a:lnTo>
                    <a:pt x="184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44"/>
            <p:cNvSpPr/>
            <p:nvPr/>
          </p:nvSpPr>
          <p:spPr>
            <a:xfrm>
              <a:off x="1097650" y="3548488"/>
              <a:ext cx="330650" cy="148675"/>
            </a:xfrm>
            <a:custGeom>
              <a:rect b="b" l="l" r="r" t="t"/>
              <a:pathLst>
                <a:path extrusionOk="0" h="5947" w="13226">
                  <a:moveTo>
                    <a:pt x="5744" y="1619"/>
                  </a:moveTo>
                  <a:cubicBezTo>
                    <a:pt x="5651" y="1619"/>
                    <a:pt x="5558" y="1655"/>
                    <a:pt x="5487" y="1726"/>
                  </a:cubicBezTo>
                  <a:cubicBezTo>
                    <a:pt x="5345" y="1868"/>
                    <a:pt x="5345" y="2098"/>
                    <a:pt x="5487" y="2240"/>
                  </a:cubicBezTo>
                  <a:lnTo>
                    <a:pt x="6158" y="2912"/>
                  </a:lnTo>
                  <a:lnTo>
                    <a:pt x="5487" y="3583"/>
                  </a:lnTo>
                  <a:cubicBezTo>
                    <a:pt x="5345" y="3725"/>
                    <a:pt x="5345" y="3957"/>
                    <a:pt x="5487" y="4099"/>
                  </a:cubicBezTo>
                  <a:cubicBezTo>
                    <a:pt x="5558" y="4170"/>
                    <a:pt x="5652" y="4206"/>
                    <a:pt x="5744" y="4206"/>
                  </a:cubicBezTo>
                  <a:cubicBezTo>
                    <a:pt x="5838" y="4206"/>
                    <a:pt x="5931" y="4170"/>
                    <a:pt x="6002" y="4099"/>
                  </a:cubicBezTo>
                  <a:lnTo>
                    <a:pt x="6674" y="3427"/>
                  </a:lnTo>
                  <a:lnTo>
                    <a:pt x="7345" y="4099"/>
                  </a:lnTo>
                  <a:cubicBezTo>
                    <a:pt x="7416" y="4170"/>
                    <a:pt x="7508" y="4206"/>
                    <a:pt x="7603" y="4206"/>
                  </a:cubicBezTo>
                  <a:cubicBezTo>
                    <a:pt x="7697" y="4206"/>
                    <a:pt x="7789" y="4170"/>
                    <a:pt x="7860" y="4099"/>
                  </a:cubicBezTo>
                  <a:cubicBezTo>
                    <a:pt x="8003" y="3957"/>
                    <a:pt x="8003" y="3725"/>
                    <a:pt x="7860" y="3583"/>
                  </a:cubicBezTo>
                  <a:lnTo>
                    <a:pt x="7188" y="2912"/>
                  </a:lnTo>
                  <a:lnTo>
                    <a:pt x="7860" y="2240"/>
                  </a:lnTo>
                  <a:cubicBezTo>
                    <a:pt x="8003" y="2098"/>
                    <a:pt x="8003" y="1868"/>
                    <a:pt x="7860" y="1726"/>
                  </a:cubicBezTo>
                  <a:cubicBezTo>
                    <a:pt x="7789" y="1655"/>
                    <a:pt x="7696" y="1619"/>
                    <a:pt x="7603" y="1619"/>
                  </a:cubicBezTo>
                  <a:cubicBezTo>
                    <a:pt x="7509" y="1619"/>
                    <a:pt x="7416" y="1655"/>
                    <a:pt x="7345" y="1726"/>
                  </a:cubicBezTo>
                  <a:lnTo>
                    <a:pt x="6674" y="2397"/>
                  </a:lnTo>
                  <a:lnTo>
                    <a:pt x="6002" y="1726"/>
                  </a:lnTo>
                  <a:cubicBezTo>
                    <a:pt x="5931" y="1655"/>
                    <a:pt x="5838" y="1619"/>
                    <a:pt x="5744" y="1619"/>
                  </a:cubicBezTo>
                  <a:close/>
                  <a:moveTo>
                    <a:pt x="1940" y="0"/>
                  </a:moveTo>
                  <a:cubicBezTo>
                    <a:pt x="1505" y="0"/>
                    <a:pt x="1098" y="169"/>
                    <a:pt x="790" y="474"/>
                  </a:cubicBezTo>
                  <a:cubicBezTo>
                    <a:pt x="476" y="784"/>
                    <a:pt x="303" y="1199"/>
                    <a:pt x="303" y="1639"/>
                  </a:cubicBezTo>
                  <a:cubicBezTo>
                    <a:pt x="303" y="1840"/>
                    <a:pt x="466" y="2003"/>
                    <a:pt x="668" y="2003"/>
                  </a:cubicBezTo>
                  <a:cubicBezTo>
                    <a:pt x="869" y="2003"/>
                    <a:pt x="1032" y="1840"/>
                    <a:pt x="1032" y="1639"/>
                  </a:cubicBezTo>
                  <a:cubicBezTo>
                    <a:pt x="1032" y="1393"/>
                    <a:pt x="1127" y="1165"/>
                    <a:pt x="1302" y="993"/>
                  </a:cubicBezTo>
                  <a:cubicBezTo>
                    <a:pt x="1472" y="823"/>
                    <a:pt x="1698" y="730"/>
                    <a:pt x="1936" y="730"/>
                  </a:cubicBezTo>
                  <a:cubicBezTo>
                    <a:pt x="1941" y="730"/>
                    <a:pt x="1946" y="730"/>
                    <a:pt x="1951" y="730"/>
                  </a:cubicBezTo>
                  <a:cubicBezTo>
                    <a:pt x="2018" y="730"/>
                    <a:pt x="2085" y="731"/>
                    <a:pt x="2153" y="731"/>
                  </a:cubicBezTo>
                  <a:cubicBezTo>
                    <a:pt x="2220" y="731"/>
                    <a:pt x="2287" y="730"/>
                    <a:pt x="2354" y="730"/>
                  </a:cubicBezTo>
                  <a:cubicBezTo>
                    <a:pt x="2357" y="730"/>
                    <a:pt x="2361" y="730"/>
                    <a:pt x="2365" y="730"/>
                  </a:cubicBezTo>
                  <a:cubicBezTo>
                    <a:pt x="2605" y="730"/>
                    <a:pt x="2832" y="822"/>
                    <a:pt x="3003" y="993"/>
                  </a:cubicBezTo>
                  <a:cubicBezTo>
                    <a:pt x="3178" y="1165"/>
                    <a:pt x="3273" y="1393"/>
                    <a:pt x="3273" y="1639"/>
                  </a:cubicBezTo>
                  <a:lnTo>
                    <a:pt x="3273" y="1962"/>
                  </a:lnTo>
                  <a:cubicBezTo>
                    <a:pt x="3273" y="2345"/>
                    <a:pt x="3070" y="2706"/>
                    <a:pt x="2739" y="2901"/>
                  </a:cubicBezTo>
                  <a:lnTo>
                    <a:pt x="178" y="4420"/>
                  </a:lnTo>
                  <a:cubicBezTo>
                    <a:pt x="67" y="4486"/>
                    <a:pt x="0" y="4605"/>
                    <a:pt x="0" y="4733"/>
                  </a:cubicBezTo>
                  <a:lnTo>
                    <a:pt x="0" y="5583"/>
                  </a:lnTo>
                  <a:cubicBezTo>
                    <a:pt x="0" y="5783"/>
                    <a:pt x="164" y="5947"/>
                    <a:pt x="364" y="5947"/>
                  </a:cubicBezTo>
                  <a:lnTo>
                    <a:pt x="3155" y="5947"/>
                  </a:lnTo>
                  <a:cubicBezTo>
                    <a:pt x="3624" y="5947"/>
                    <a:pt x="4004" y="5566"/>
                    <a:pt x="4004" y="5097"/>
                  </a:cubicBezTo>
                  <a:lnTo>
                    <a:pt x="4004" y="4854"/>
                  </a:lnTo>
                  <a:cubicBezTo>
                    <a:pt x="4004" y="4653"/>
                    <a:pt x="3840" y="4490"/>
                    <a:pt x="3640" y="4490"/>
                  </a:cubicBezTo>
                  <a:cubicBezTo>
                    <a:pt x="3439" y="4490"/>
                    <a:pt x="3276" y="4653"/>
                    <a:pt x="3276" y="4854"/>
                  </a:cubicBezTo>
                  <a:lnTo>
                    <a:pt x="3276" y="5097"/>
                  </a:lnTo>
                  <a:cubicBezTo>
                    <a:pt x="3276" y="5165"/>
                    <a:pt x="3221" y="5218"/>
                    <a:pt x="3155" y="5218"/>
                  </a:cubicBezTo>
                  <a:lnTo>
                    <a:pt x="728" y="5218"/>
                  </a:lnTo>
                  <a:lnTo>
                    <a:pt x="728" y="4940"/>
                  </a:lnTo>
                  <a:lnTo>
                    <a:pt x="3113" y="3529"/>
                  </a:lnTo>
                  <a:cubicBezTo>
                    <a:pt x="3663" y="3202"/>
                    <a:pt x="4004" y="2603"/>
                    <a:pt x="4004" y="1963"/>
                  </a:cubicBezTo>
                  <a:lnTo>
                    <a:pt x="4004" y="1641"/>
                  </a:lnTo>
                  <a:cubicBezTo>
                    <a:pt x="4004" y="1200"/>
                    <a:pt x="3832" y="787"/>
                    <a:pt x="3518" y="475"/>
                  </a:cubicBezTo>
                  <a:cubicBezTo>
                    <a:pt x="3208" y="167"/>
                    <a:pt x="2796" y="1"/>
                    <a:pt x="2358" y="1"/>
                  </a:cubicBezTo>
                  <a:cubicBezTo>
                    <a:pt x="2354" y="1"/>
                    <a:pt x="2350" y="1"/>
                    <a:pt x="2347" y="1"/>
                  </a:cubicBezTo>
                  <a:cubicBezTo>
                    <a:pt x="2283" y="1"/>
                    <a:pt x="2218" y="2"/>
                    <a:pt x="2154" y="2"/>
                  </a:cubicBezTo>
                  <a:cubicBezTo>
                    <a:pt x="2090" y="2"/>
                    <a:pt x="2025" y="1"/>
                    <a:pt x="1961" y="1"/>
                  </a:cubicBezTo>
                  <a:cubicBezTo>
                    <a:pt x="1954" y="1"/>
                    <a:pt x="1947" y="0"/>
                    <a:pt x="1940" y="0"/>
                  </a:cubicBezTo>
                  <a:close/>
                  <a:moveTo>
                    <a:pt x="11160" y="0"/>
                  </a:moveTo>
                  <a:cubicBezTo>
                    <a:pt x="10728" y="0"/>
                    <a:pt x="10320" y="169"/>
                    <a:pt x="10012" y="472"/>
                  </a:cubicBezTo>
                  <a:cubicBezTo>
                    <a:pt x="9697" y="784"/>
                    <a:pt x="9525" y="1197"/>
                    <a:pt x="9525" y="1639"/>
                  </a:cubicBezTo>
                  <a:cubicBezTo>
                    <a:pt x="9525" y="1840"/>
                    <a:pt x="9688" y="2003"/>
                    <a:pt x="9888" y="2003"/>
                  </a:cubicBezTo>
                  <a:cubicBezTo>
                    <a:pt x="10090" y="2003"/>
                    <a:pt x="10254" y="1840"/>
                    <a:pt x="10254" y="1639"/>
                  </a:cubicBezTo>
                  <a:cubicBezTo>
                    <a:pt x="10254" y="1393"/>
                    <a:pt x="10349" y="1165"/>
                    <a:pt x="10524" y="993"/>
                  </a:cubicBezTo>
                  <a:cubicBezTo>
                    <a:pt x="10693" y="823"/>
                    <a:pt x="10920" y="730"/>
                    <a:pt x="11157" y="730"/>
                  </a:cubicBezTo>
                  <a:cubicBezTo>
                    <a:pt x="11163" y="730"/>
                    <a:pt x="11168" y="730"/>
                    <a:pt x="11173" y="730"/>
                  </a:cubicBezTo>
                  <a:cubicBezTo>
                    <a:pt x="11240" y="730"/>
                    <a:pt x="11307" y="731"/>
                    <a:pt x="11374" y="731"/>
                  </a:cubicBezTo>
                  <a:cubicBezTo>
                    <a:pt x="11441" y="731"/>
                    <a:pt x="11508" y="730"/>
                    <a:pt x="11575" y="730"/>
                  </a:cubicBezTo>
                  <a:cubicBezTo>
                    <a:pt x="11579" y="730"/>
                    <a:pt x="11583" y="730"/>
                    <a:pt x="11586" y="730"/>
                  </a:cubicBezTo>
                  <a:cubicBezTo>
                    <a:pt x="11827" y="730"/>
                    <a:pt x="12054" y="822"/>
                    <a:pt x="12225" y="993"/>
                  </a:cubicBezTo>
                  <a:cubicBezTo>
                    <a:pt x="12400" y="1165"/>
                    <a:pt x="12495" y="1393"/>
                    <a:pt x="12495" y="1639"/>
                  </a:cubicBezTo>
                  <a:lnTo>
                    <a:pt x="12495" y="1962"/>
                  </a:lnTo>
                  <a:cubicBezTo>
                    <a:pt x="12495" y="2345"/>
                    <a:pt x="12290" y="2706"/>
                    <a:pt x="11960" y="2901"/>
                  </a:cubicBezTo>
                  <a:lnTo>
                    <a:pt x="9398" y="4420"/>
                  </a:lnTo>
                  <a:cubicBezTo>
                    <a:pt x="9289" y="4486"/>
                    <a:pt x="9220" y="4605"/>
                    <a:pt x="9220" y="4733"/>
                  </a:cubicBezTo>
                  <a:lnTo>
                    <a:pt x="9220" y="5583"/>
                  </a:lnTo>
                  <a:cubicBezTo>
                    <a:pt x="9220" y="5783"/>
                    <a:pt x="9384" y="5947"/>
                    <a:pt x="9586" y="5947"/>
                  </a:cubicBezTo>
                  <a:lnTo>
                    <a:pt x="12375" y="5947"/>
                  </a:lnTo>
                  <a:cubicBezTo>
                    <a:pt x="12844" y="5947"/>
                    <a:pt x="13225" y="5566"/>
                    <a:pt x="13225" y="5097"/>
                  </a:cubicBezTo>
                  <a:lnTo>
                    <a:pt x="13225" y="4854"/>
                  </a:lnTo>
                  <a:cubicBezTo>
                    <a:pt x="13225" y="4653"/>
                    <a:pt x="13062" y="4490"/>
                    <a:pt x="12861" y="4490"/>
                  </a:cubicBezTo>
                  <a:cubicBezTo>
                    <a:pt x="12660" y="4490"/>
                    <a:pt x="12496" y="4653"/>
                    <a:pt x="12496" y="4854"/>
                  </a:cubicBezTo>
                  <a:lnTo>
                    <a:pt x="12496" y="5097"/>
                  </a:lnTo>
                  <a:cubicBezTo>
                    <a:pt x="12496" y="5165"/>
                    <a:pt x="12442" y="5218"/>
                    <a:pt x="12375" y="5218"/>
                  </a:cubicBezTo>
                  <a:lnTo>
                    <a:pt x="9950" y="5218"/>
                  </a:lnTo>
                  <a:lnTo>
                    <a:pt x="9950" y="4940"/>
                  </a:lnTo>
                  <a:lnTo>
                    <a:pt x="12333" y="3526"/>
                  </a:lnTo>
                  <a:cubicBezTo>
                    <a:pt x="12884" y="3200"/>
                    <a:pt x="13225" y="2601"/>
                    <a:pt x="13225" y="1962"/>
                  </a:cubicBezTo>
                  <a:lnTo>
                    <a:pt x="13225" y="1639"/>
                  </a:lnTo>
                  <a:cubicBezTo>
                    <a:pt x="13225" y="1199"/>
                    <a:pt x="13053" y="784"/>
                    <a:pt x="12738" y="472"/>
                  </a:cubicBezTo>
                  <a:cubicBezTo>
                    <a:pt x="12426" y="165"/>
                    <a:pt x="12016" y="1"/>
                    <a:pt x="11579" y="1"/>
                  </a:cubicBezTo>
                  <a:cubicBezTo>
                    <a:pt x="11576" y="1"/>
                    <a:pt x="11572" y="1"/>
                    <a:pt x="11568" y="1"/>
                  </a:cubicBezTo>
                  <a:cubicBezTo>
                    <a:pt x="11504" y="1"/>
                    <a:pt x="11440" y="2"/>
                    <a:pt x="11375" y="2"/>
                  </a:cubicBezTo>
                  <a:cubicBezTo>
                    <a:pt x="11310" y="2"/>
                    <a:pt x="11246" y="1"/>
                    <a:pt x="11182" y="1"/>
                  </a:cubicBezTo>
                  <a:cubicBezTo>
                    <a:pt x="11174" y="1"/>
                    <a:pt x="11167" y="0"/>
                    <a:pt x="111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44"/>
            <p:cNvSpPr/>
            <p:nvPr/>
          </p:nvSpPr>
          <p:spPr>
            <a:xfrm>
              <a:off x="974825" y="3412038"/>
              <a:ext cx="576350" cy="576275"/>
            </a:xfrm>
            <a:custGeom>
              <a:rect b="b" l="l" r="r" t="t"/>
              <a:pathLst>
                <a:path extrusionOk="0" h="23051" w="23054">
                  <a:moveTo>
                    <a:pt x="20384" y="726"/>
                  </a:moveTo>
                  <a:lnTo>
                    <a:pt x="20384" y="1940"/>
                  </a:lnTo>
                  <a:lnTo>
                    <a:pt x="2671" y="1940"/>
                  </a:lnTo>
                  <a:lnTo>
                    <a:pt x="2671" y="847"/>
                  </a:lnTo>
                  <a:cubicBezTo>
                    <a:pt x="2671" y="804"/>
                    <a:pt x="2664" y="763"/>
                    <a:pt x="2649" y="726"/>
                  </a:cubicBezTo>
                  <a:close/>
                  <a:moveTo>
                    <a:pt x="1962" y="726"/>
                  </a:moveTo>
                  <a:cubicBezTo>
                    <a:pt x="1947" y="763"/>
                    <a:pt x="1940" y="804"/>
                    <a:pt x="1940" y="847"/>
                  </a:cubicBezTo>
                  <a:lnTo>
                    <a:pt x="1940" y="2304"/>
                  </a:lnTo>
                  <a:lnTo>
                    <a:pt x="1940" y="14072"/>
                  </a:lnTo>
                  <a:lnTo>
                    <a:pt x="728" y="14072"/>
                  </a:lnTo>
                  <a:lnTo>
                    <a:pt x="728" y="1335"/>
                  </a:lnTo>
                  <a:cubicBezTo>
                    <a:pt x="730" y="1001"/>
                    <a:pt x="1001" y="726"/>
                    <a:pt x="1335" y="726"/>
                  </a:cubicBezTo>
                  <a:close/>
                  <a:moveTo>
                    <a:pt x="20382" y="2668"/>
                  </a:moveTo>
                  <a:lnTo>
                    <a:pt x="20382" y="14072"/>
                  </a:lnTo>
                  <a:lnTo>
                    <a:pt x="2669" y="14072"/>
                  </a:lnTo>
                  <a:lnTo>
                    <a:pt x="2669" y="2668"/>
                  </a:lnTo>
                  <a:close/>
                  <a:moveTo>
                    <a:pt x="21715" y="726"/>
                  </a:moveTo>
                  <a:cubicBezTo>
                    <a:pt x="22052" y="726"/>
                    <a:pt x="22323" y="1001"/>
                    <a:pt x="22323" y="1335"/>
                  </a:cubicBezTo>
                  <a:lnTo>
                    <a:pt x="22323" y="14072"/>
                  </a:lnTo>
                  <a:lnTo>
                    <a:pt x="21110" y="14072"/>
                  </a:lnTo>
                  <a:lnTo>
                    <a:pt x="21110" y="2304"/>
                  </a:lnTo>
                  <a:lnTo>
                    <a:pt x="21110" y="726"/>
                  </a:lnTo>
                  <a:close/>
                  <a:moveTo>
                    <a:pt x="22325" y="14802"/>
                  </a:moveTo>
                  <a:lnTo>
                    <a:pt x="22325" y="15408"/>
                  </a:lnTo>
                  <a:cubicBezTo>
                    <a:pt x="22323" y="15740"/>
                    <a:pt x="22052" y="16015"/>
                    <a:pt x="21718" y="16015"/>
                  </a:cubicBezTo>
                  <a:lnTo>
                    <a:pt x="1335" y="16015"/>
                  </a:lnTo>
                  <a:cubicBezTo>
                    <a:pt x="1001" y="16015"/>
                    <a:pt x="730" y="15742"/>
                    <a:pt x="730" y="15408"/>
                  </a:cubicBezTo>
                  <a:lnTo>
                    <a:pt x="730" y="14802"/>
                  </a:lnTo>
                  <a:close/>
                  <a:moveTo>
                    <a:pt x="16986" y="16741"/>
                  </a:moveTo>
                  <a:lnTo>
                    <a:pt x="16986" y="17954"/>
                  </a:lnTo>
                  <a:lnTo>
                    <a:pt x="6066" y="17954"/>
                  </a:lnTo>
                  <a:lnTo>
                    <a:pt x="6066" y="16741"/>
                  </a:lnTo>
                  <a:close/>
                  <a:moveTo>
                    <a:pt x="16987" y="18682"/>
                  </a:moveTo>
                  <a:lnTo>
                    <a:pt x="16987" y="22322"/>
                  </a:lnTo>
                  <a:lnTo>
                    <a:pt x="6067" y="22322"/>
                  </a:lnTo>
                  <a:lnTo>
                    <a:pt x="6067" y="18682"/>
                  </a:lnTo>
                  <a:close/>
                  <a:moveTo>
                    <a:pt x="1335" y="0"/>
                  </a:moveTo>
                  <a:cubicBezTo>
                    <a:pt x="600" y="0"/>
                    <a:pt x="1" y="598"/>
                    <a:pt x="1" y="1335"/>
                  </a:cubicBezTo>
                  <a:lnTo>
                    <a:pt x="1" y="15406"/>
                  </a:lnTo>
                  <a:cubicBezTo>
                    <a:pt x="1" y="16143"/>
                    <a:pt x="600" y="16741"/>
                    <a:pt x="1335" y="16741"/>
                  </a:cubicBezTo>
                  <a:lnTo>
                    <a:pt x="5340" y="16741"/>
                  </a:lnTo>
                  <a:lnTo>
                    <a:pt x="5340" y="22322"/>
                  </a:lnTo>
                  <a:lnTo>
                    <a:pt x="2307" y="22322"/>
                  </a:lnTo>
                  <a:cubicBezTo>
                    <a:pt x="2107" y="22322"/>
                    <a:pt x="1943" y="22485"/>
                    <a:pt x="1943" y="22687"/>
                  </a:cubicBezTo>
                  <a:cubicBezTo>
                    <a:pt x="1943" y="22887"/>
                    <a:pt x="2107" y="23051"/>
                    <a:pt x="2307" y="23051"/>
                  </a:cubicBezTo>
                  <a:lnTo>
                    <a:pt x="20747" y="23051"/>
                  </a:lnTo>
                  <a:cubicBezTo>
                    <a:pt x="20948" y="23051"/>
                    <a:pt x="21111" y="22887"/>
                    <a:pt x="21111" y="22687"/>
                  </a:cubicBezTo>
                  <a:cubicBezTo>
                    <a:pt x="21111" y="22485"/>
                    <a:pt x="20948" y="22322"/>
                    <a:pt x="20747" y="22322"/>
                  </a:cubicBezTo>
                  <a:lnTo>
                    <a:pt x="17715" y="22322"/>
                  </a:lnTo>
                  <a:lnTo>
                    <a:pt x="17715" y="16741"/>
                  </a:lnTo>
                  <a:lnTo>
                    <a:pt x="21719" y="16741"/>
                  </a:lnTo>
                  <a:cubicBezTo>
                    <a:pt x="22454" y="16741"/>
                    <a:pt x="23054" y="16143"/>
                    <a:pt x="23054" y="15406"/>
                  </a:cubicBezTo>
                  <a:lnTo>
                    <a:pt x="23054" y="1335"/>
                  </a:lnTo>
                  <a:cubicBezTo>
                    <a:pt x="23051" y="598"/>
                    <a:pt x="22453" y="0"/>
                    <a:pt x="21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5" name="Google Shape;2275;p44"/>
          <p:cNvSpPr txBox="1"/>
          <p:nvPr/>
        </p:nvSpPr>
        <p:spPr>
          <a:xfrm>
            <a:off x="1154950" y="1719100"/>
            <a:ext cx="6368100" cy="24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76" name="Google Shape;2276;p44"/>
          <p:cNvSpPr txBox="1"/>
          <p:nvPr/>
        </p:nvSpPr>
        <p:spPr>
          <a:xfrm>
            <a:off x="1621850" y="2040575"/>
            <a:ext cx="44088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Font typeface="Bahiana"/>
              <a:buChar char="●"/>
            </a:pPr>
            <a:r>
              <a:rPr lang="en" sz="4500">
                <a:latin typeface="Bahiana"/>
                <a:ea typeface="Bahiana"/>
                <a:cs typeface="Bahiana"/>
                <a:sym typeface="Bahiana"/>
              </a:rPr>
              <a:t>130 marks</a:t>
            </a:r>
            <a:endParaRPr sz="4500">
              <a:latin typeface="Bahiana"/>
              <a:ea typeface="Bahiana"/>
              <a:cs typeface="Bahiana"/>
              <a:sym typeface="Bahiana"/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Font typeface="Bahiana"/>
              <a:buChar char="●"/>
            </a:pPr>
            <a:r>
              <a:rPr lang="en" sz="4500">
                <a:latin typeface="Bahiana"/>
                <a:ea typeface="Bahiana"/>
                <a:cs typeface="Bahiana"/>
                <a:sym typeface="Bahiana"/>
              </a:rPr>
              <a:t>Structured questions</a:t>
            </a:r>
            <a:endParaRPr sz="4500">
              <a:latin typeface="Bahiana"/>
              <a:ea typeface="Bahiana"/>
              <a:cs typeface="Bahiana"/>
              <a:sym typeface="Bahiana"/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Font typeface="Bahiana"/>
              <a:buChar char="●"/>
            </a:pPr>
            <a:r>
              <a:rPr lang="en" sz="4500">
                <a:latin typeface="Bahiana"/>
                <a:ea typeface="Bahiana"/>
                <a:cs typeface="Bahiana"/>
                <a:sym typeface="Bahiana"/>
              </a:rPr>
              <a:t>Externally assessed</a:t>
            </a:r>
            <a:endParaRPr sz="4500">
              <a:latin typeface="Bahiana"/>
              <a:ea typeface="Bahiana"/>
              <a:cs typeface="Bahiana"/>
              <a:sym typeface="Bahi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Bahiana"/>
              <a:ea typeface="Bahiana"/>
              <a:cs typeface="Bahiana"/>
              <a:sym typeface="Bahi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Bahiana"/>
              <a:ea typeface="Bahiana"/>
              <a:cs typeface="Bahiana"/>
              <a:sym typeface="Bahi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0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45"/>
          <p:cNvSpPr txBox="1"/>
          <p:nvPr>
            <p:ph type="title"/>
          </p:nvPr>
        </p:nvSpPr>
        <p:spPr>
          <a:xfrm>
            <a:off x="3083450" y="754450"/>
            <a:ext cx="4476300" cy="10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2. Important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2282" name="Google Shape;2282;p45"/>
          <p:cNvGrpSpPr/>
          <p:nvPr/>
        </p:nvGrpSpPr>
        <p:grpSpPr>
          <a:xfrm>
            <a:off x="6818100" y="4306775"/>
            <a:ext cx="2160750" cy="394550"/>
            <a:chOff x="5256700" y="1566625"/>
            <a:chExt cx="2160750" cy="394550"/>
          </a:xfrm>
        </p:grpSpPr>
        <p:sp>
          <p:nvSpPr>
            <p:cNvPr id="2283" name="Google Shape;2283;p45"/>
            <p:cNvSpPr/>
            <p:nvPr/>
          </p:nvSpPr>
          <p:spPr>
            <a:xfrm>
              <a:off x="5256700" y="1625075"/>
              <a:ext cx="50725" cy="84125"/>
            </a:xfrm>
            <a:custGeom>
              <a:rect b="b" l="l" r="r" t="t"/>
              <a:pathLst>
                <a:path extrusionOk="0" h="3365" w="2029">
                  <a:moveTo>
                    <a:pt x="1762" y="1"/>
                  </a:moveTo>
                  <a:cubicBezTo>
                    <a:pt x="1703" y="1"/>
                    <a:pt x="1646" y="30"/>
                    <a:pt x="1610" y="100"/>
                  </a:cubicBezTo>
                  <a:cubicBezTo>
                    <a:pt x="1099" y="1089"/>
                    <a:pt x="590" y="2076"/>
                    <a:pt x="81" y="3066"/>
                  </a:cubicBezTo>
                  <a:cubicBezTo>
                    <a:pt x="1" y="3221"/>
                    <a:pt x="137" y="3364"/>
                    <a:pt x="268" y="3364"/>
                  </a:cubicBezTo>
                  <a:cubicBezTo>
                    <a:pt x="327" y="3364"/>
                    <a:pt x="385" y="3335"/>
                    <a:pt x="421" y="3265"/>
                  </a:cubicBezTo>
                  <a:cubicBezTo>
                    <a:pt x="931" y="2275"/>
                    <a:pt x="1439" y="1288"/>
                    <a:pt x="1949" y="298"/>
                  </a:cubicBezTo>
                  <a:cubicBezTo>
                    <a:pt x="2029" y="143"/>
                    <a:pt x="1893" y="1"/>
                    <a:pt x="17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5293525" y="1621700"/>
              <a:ext cx="50075" cy="100275"/>
            </a:xfrm>
            <a:custGeom>
              <a:rect b="b" l="l" r="r" t="t"/>
              <a:pathLst>
                <a:path extrusionOk="0" h="4011" w="2003">
                  <a:moveTo>
                    <a:pt x="240" y="1"/>
                  </a:moveTo>
                  <a:cubicBezTo>
                    <a:pt x="118" y="1"/>
                    <a:pt x="0" y="94"/>
                    <a:pt x="59" y="236"/>
                  </a:cubicBezTo>
                  <a:cubicBezTo>
                    <a:pt x="560" y="1451"/>
                    <a:pt x="1061" y="2665"/>
                    <a:pt x="1564" y="3879"/>
                  </a:cubicBezTo>
                  <a:cubicBezTo>
                    <a:pt x="1601" y="3971"/>
                    <a:pt x="1684" y="4011"/>
                    <a:pt x="1763" y="4011"/>
                  </a:cubicBezTo>
                  <a:cubicBezTo>
                    <a:pt x="1886" y="4011"/>
                    <a:pt x="2002" y="3918"/>
                    <a:pt x="1943" y="3775"/>
                  </a:cubicBezTo>
                  <a:cubicBezTo>
                    <a:pt x="1442" y="2559"/>
                    <a:pt x="941" y="1345"/>
                    <a:pt x="439" y="131"/>
                  </a:cubicBezTo>
                  <a:cubicBezTo>
                    <a:pt x="402" y="40"/>
                    <a:pt x="320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5264125" y="1679525"/>
              <a:ext cx="63225" cy="14100"/>
            </a:xfrm>
            <a:custGeom>
              <a:rect b="b" l="l" r="r" t="t"/>
              <a:pathLst>
                <a:path extrusionOk="0" h="564" w="2529">
                  <a:moveTo>
                    <a:pt x="280" y="1"/>
                  </a:moveTo>
                  <a:cubicBezTo>
                    <a:pt x="73" y="1"/>
                    <a:pt x="1" y="331"/>
                    <a:pt x="228" y="387"/>
                  </a:cubicBezTo>
                  <a:cubicBezTo>
                    <a:pt x="699" y="504"/>
                    <a:pt x="1172" y="564"/>
                    <a:pt x="1650" y="564"/>
                  </a:cubicBezTo>
                  <a:cubicBezTo>
                    <a:pt x="1858" y="564"/>
                    <a:pt x="2066" y="552"/>
                    <a:pt x="2276" y="530"/>
                  </a:cubicBezTo>
                  <a:cubicBezTo>
                    <a:pt x="2517" y="505"/>
                    <a:pt x="2529" y="135"/>
                    <a:pt x="2299" y="135"/>
                  </a:cubicBezTo>
                  <a:cubicBezTo>
                    <a:pt x="2292" y="135"/>
                    <a:pt x="2284" y="135"/>
                    <a:pt x="2276" y="136"/>
                  </a:cubicBezTo>
                  <a:cubicBezTo>
                    <a:pt x="2068" y="159"/>
                    <a:pt x="1860" y="170"/>
                    <a:pt x="1654" y="170"/>
                  </a:cubicBezTo>
                  <a:cubicBezTo>
                    <a:pt x="1210" y="170"/>
                    <a:pt x="770" y="117"/>
                    <a:pt x="332" y="7"/>
                  </a:cubicBezTo>
                  <a:cubicBezTo>
                    <a:pt x="314" y="3"/>
                    <a:pt x="297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5343825" y="1595750"/>
              <a:ext cx="43425" cy="75700"/>
            </a:xfrm>
            <a:custGeom>
              <a:rect b="b" l="l" r="r" t="t"/>
              <a:pathLst>
                <a:path extrusionOk="0" h="3028" w="1737">
                  <a:moveTo>
                    <a:pt x="571" y="0"/>
                  </a:moveTo>
                  <a:cubicBezTo>
                    <a:pt x="380" y="0"/>
                    <a:pt x="198" y="87"/>
                    <a:pt x="89" y="279"/>
                  </a:cubicBezTo>
                  <a:cubicBezTo>
                    <a:pt x="1" y="434"/>
                    <a:pt x="136" y="577"/>
                    <a:pt x="269" y="577"/>
                  </a:cubicBezTo>
                  <a:cubicBezTo>
                    <a:pt x="329" y="577"/>
                    <a:pt x="388" y="548"/>
                    <a:pt x="427" y="479"/>
                  </a:cubicBezTo>
                  <a:cubicBezTo>
                    <a:pt x="504" y="431"/>
                    <a:pt x="570" y="407"/>
                    <a:pt x="625" y="407"/>
                  </a:cubicBezTo>
                  <a:cubicBezTo>
                    <a:pt x="709" y="407"/>
                    <a:pt x="766" y="464"/>
                    <a:pt x="796" y="575"/>
                  </a:cubicBezTo>
                  <a:cubicBezTo>
                    <a:pt x="925" y="719"/>
                    <a:pt x="923" y="877"/>
                    <a:pt x="790" y="1058"/>
                  </a:cubicBezTo>
                  <a:cubicBezTo>
                    <a:pt x="730" y="1202"/>
                    <a:pt x="626" y="1337"/>
                    <a:pt x="538" y="1464"/>
                  </a:cubicBezTo>
                  <a:cubicBezTo>
                    <a:pt x="435" y="1612"/>
                    <a:pt x="573" y="1749"/>
                    <a:pt x="715" y="1749"/>
                  </a:cubicBezTo>
                  <a:cubicBezTo>
                    <a:pt x="762" y="1749"/>
                    <a:pt x="808" y="1735"/>
                    <a:pt x="847" y="1702"/>
                  </a:cubicBezTo>
                  <a:cubicBezTo>
                    <a:pt x="870" y="1683"/>
                    <a:pt x="896" y="1675"/>
                    <a:pt x="925" y="1675"/>
                  </a:cubicBezTo>
                  <a:cubicBezTo>
                    <a:pt x="1024" y="1675"/>
                    <a:pt x="1143" y="1772"/>
                    <a:pt x="1177" y="1839"/>
                  </a:cubicBezTo>
                  <a:cubicBezTo>
                    <a:pt x="1277" y="2044"/>
                    <a:pt x="1141" y="2245"/>
                    <a:pt x="992" y="2365"/>
                  </a:cubicBezTo>
                  <a:cubicBezTo>
                    <a:pt x="810" y="2509"/>
                    <a:pt x="581" y="2577"/>
                    <a:pt x="361" y="2640"/>
                  </a:cubicBezTo>
                  <a:cubicBezTo>
                    <a:pt x="138" y="2701"/>
                    <a:pt x="207" y="3028"/>
                    <a:pt x="408" y="3028"/>
                  </a:cubicBezTo>
                  <a:cubicBezTo>
                    <a:pt x="427" y="3028"/>
                    <a:pt x="446" y="3025"/>
                    <a:pt x="467" y="3019"/>
                  </a:cubicBezTo>
                  <a:cubicBezTo>
                    <a:pt x="969" y="2877"/>
                    <a:pt x="1736" y="2539"/>
                    <a:pt x="1612" y="1881"/>
                  </a:cubicBezTo>
                  <a:cubicBezTo>
                    <a:pt x="1557" y="1595"/>
                    <a:pt x="1344" y="1372"/>
                    <a:pt x="1097" y="1304"/>
                  </a:cubicBezTo>
                  <a:lnTo>
                    <a:pt x="1097" y="1304"/>
                  </a:lnTo>
                  <a:cubicBezTo>
                    <a:pt x="1290" y="928"/>
                    <a:pt x="1394" y="483"/>
                    <a:pt x="1036" y="179"/>
                  </a:cubicBezTo>
                  <a:cubicBezTo>
                    <a:pt x="902" y="64"/>
                    <a:pt x="733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5424675" y="1618225"/>
              <a:ext cx="81725" cy="94600"/>
            </a:xfrm>
            <a:custGeom>
              <a:rect b="b" l="l" r="r" t="t"/>
              <a:pathLst>
                <a:path extrusionOk="0" h="3784" w="3269">
                  <a:moveTo>
                    <a:pt x="1816" y="0"/>
                  </a:moveTo>
                  <a:cubicBezTo>
                    <a:pt x="723" y="0"/>
                    <a:pt x="1" y="1562"/>
                    <a:pt x="142" y="2534"/>
                  </a:cubicBezTo>
                  <a:cubicBezTo>
                    <a:pt x="288" y="3540"/>
                    <a:pt x="1231" y="3783"/>
                    <a:pt x="2124" y="3783"/>
                  </a:cubicBezTo>
                  <a:cubicBezTo>
                    <a:pt x="2445" y="3783"/>
                    <a:pt x="2760" y="3752"/>
                    <a:pt x="3029" y="3713"/>
                  </a:cubicBezTo>
                  <a:cubicBezTo>
                    <a:pt x="3268" y="3679"/>
                    <a:pt x="3181" y="3332"/>
                    <a:pt x="2956" y="3332"/>
                  </a:cubicBezTo>
                  <a:cubicBezTo>
                    <a:pt x="2945" y="3332"/>
                    <a:pt x="2934" y="3332"/>
                    <a:pt x="2923" y="3334"/>
                  </a:cubicBezTo>
                  <a:cubicBezTo>
                    <a:pt x="2656" y="3373"/>
                    <a:pt x="2334" y="3416"/>
                    <a:pt x="2012" y="3416"/>
                  </a:cubicBezTo>
                  <a:cubicBezTo>
                    <a:pt x="1447" y="3416"/>
                    <a:pt x="882" y="3283"/>
                    <a:pt x="620" y="2757"/>
                  </a:cubicBezTo>
                  <a:cubicBezTo>
                    <a:pt x="267" y="2053"/>
                    <a:pt x="932" y="393"/>
                    <a:pt x="1813" y="393"/>
                  </a:cubicBezTo>
                  <a:cubicBezTo>
                    <a:pt x="1863" y="393"/>
                    <a:pt x="1914" y="398"/>
                    <a:pt x="1965" y="409"/>
                  </a:cubicBezTo>
                  <a:cubicBezTo>
                    <a:pt x="1982" y="413"/>
                    <a:pt x="1998" y="415"/>
                    <a:pt x="2013" y="415"/>
                  </a:cubicBezTo>
                  <a:cubicBezTo>
                    <a:pt x="2227" y="415"/>
                    <a:pt x="2304" y="78"/>
                    <a:pt x="2073" y="29"/>
                  </a:cubicBezTo>
                  <a:cubicBezTo>
                    <a:pt x="1985" y="9"/>
                    <a:pt x="1899" y="0"/>
                    <a:pt x="18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5511350" y="1593500"/>
              <a:ext cx="53450" cy="48850"/>
            </a:xfrm>
            <a:custGeom>
              <a:rect b="b" l="l" r="r" t="t"/>
              <a:pathLst>
                <a:path extrusionOk="0" h="1954" w="2138">
                  <a:moveTo>
                    <a:pt x="883" y="0"/>
                  </a:moveTo>
                  <a:cubicBezTo>
                    <a:pt x="626" y="0"/>
                    <a:pt x="339" y="131"/>
                    <a:pt x="166" y="260"/>
                  </a:cubicBezTo>
                  <a:cubicBezTo>
                    <a:pt x="1" y="382"/>
                    <a:pt x="106" y="635"/>
                    <a:pt x="262" y="635"/>
                  </a:cubicBezTo>
                  <a:cubicBezTo>
                    <a:pt x="295" y="635"/>
                    <a:pt x="331" y="623"/>
                    <a:pt x="366" y="597"/>
                  </a:cubicBezTo>
                  <a:cubicBezTo>
                    <a:pt x="461" y="525"/>
                    <a:pt x="561" y="468"/>
                    <a:pt x="676" y="432"/>
                  </a:cubicBezTo>
                  <a:cubicBezTo>
                    <a:pt x="730" y="417"/>
                    <a:pt x="791" y="395"/>
                    <a:pt x="848" y="395"/>
                  </a:cubicBezTo>
                  <a:cubicBezTo>
                    <a:pt x="855" y="395"/>
                    <a:pt x="861" y="396"/>
                    <a:pt x="867" y="396"/>
                  </a:cubicBezTo>
                  <a:cubicBezTo>
                    <a:pt x="975" y="405"/>
                    <a:pt x="979" y="402"/>
                    <a:pt x="968" y="511"/>
                  </a:cubicBezTo>
                  <a:cubicBezTo>
                    <a:pt x="952" y="658"/>
                    <a:pt x="776" y="827"/>
                    <a:pt x="697" y="942"/>
                  </a:cubicBezTo>
                  <a:lnTo>
                    <a:pt x="371" y="1414"/>
                  </a:lnTo>
                  <a:cubicBezTo>
                    <a:pt x="309" y="1501"/>
                    <a:pt x="354" y="1635"/>
                    <a:pt x="439" y="1685"/>
                  </a:cubicBezTo>
                  <a:cubicBezTo>
                    <a:pt x="750" y="1864"/>
                    <a:pt x="1081" y="1953"/>
                    <a:pt x="1423" y="1953"/>
                  </a:cubicBezTo>
                  <a:cubicBezTo>
                    <a:pt x="1583" y="1953"/>
                    <a:pt x="1746" y="1933"/>
                    <a:pt x="1910" y="1894"/>
                  </a:cubicBezTo>
                  <a:cubicBezTo>
                    <a:pt x="2138" y="1838"/>
                    <a:pt x="2064" y="1508"/>
                    <a:pt x="1855" y="1508"/>
                  </a:cubicBezTo>
                  <a:cubicBezTo>
                    <a:pt x="1839" y="1508"/>
                    <a:pt x="1822" y="1510"/>
                    <a:pt x="1804" y="1514"/>
                  </a:cubicBezTo>
                  <a:cubicBezTo>
                    <a:pt x="1673" y="1546"/>
                    <a:pt x="1545" y="1562"/>
                    <a:pt x="1419" y="1562"/>
                  </a:cubicBezTo>
                  <a:cubicBezTo>
                    <a:pt x="1218" y="1562"/>
                    <a:pt x="1022" y="1522"/>
                    <a:pt x="833" y="1443"/>
                  </a:cubicBezTo>
                  <a:lnTo>
                    <a:pt x="833" y="1443"/>
                  </a:lnTo>
                  <a:cubicBezTo>
                    <a:pt x="1007" y="1208"/>
                    <a:pt x="1198" y="968"/>
                    <a:pt x="1323" y="711"/>
                  </a:cubicBezTo>
                  <a:cubicBezTo>
                    <a:pt x="1406" y="538"/>
                    <a:pt x="1411" y="325"/>
                    <a:pt x="1284" y="171"/>
                  </a:cubicBezTo>
                  <a:cubicBezTo>
                    <a:pt x="1182" y="48"/>
                    <a:pt x="1037" y="0"/>
                    <a:pt x="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5593250" y="1607700"/>
              <a:ext cx="54550" cy="64275"/>
            </a:xfrm>
            <a:custGeom>
              <a:rect b="b" l="l" r="r" t="t"/>
              <a:pathLst>
                <a:path extrusionOk="0" h="2571" w="2182">
                  <a:moveTo>
                    <a:pt x="1743" y="0"/>
                  </a:moveTo>
                  <a:cubicBezTo>
                    <a:pt x="1698" y="0"/>
                    <a:pt x="1653" y="20"/>
                    <a:pt x="1616" y="69"/>
                  </a:cubicBezTo>
                  <a:cubicBezTo>
                    <a:pt x="1110" y="714"/>
                    <a:pt x="603" y="1360"/>
                    <a:pt x="97" y="2007"/>
                  </a:cubicBezTo>
                  <a:cubicBezTo>
                    <a:pt x="1" y="2132"/>
                    <a:pt x="38" y="2278"/>
                    <a:pt x="184" y="2336"/>
                  </a:cubicBezTo>
                  <a:cubicBezTo>
                    <a:pt x="587" y="2497"/>
                    <a:pt x="993" y="2571"/>
                    <a:pt x="1410" y="2571"/>
                  </a:cubicBezTo>
                  <a:cubicBezTo>
                    <a:pt x="1585" y="2571"/>
                    <a:pt x="1762" y="2558"/>
                    <a:pt x="1942" y="2532"/>
                  </a:cubicBezTo>
                  <a:cubicBezTo>
                    <a:pt x="2181" y="2498"/>
                    <a:pt x="2094" y="2151"/>
                    <a:pt x="1869" y="2151"/>
                  </a:cubicBezTo>
                  <a:cubicBezTo>
                    <a:pt x="1858" y="2151"/>
                    <a:pt x="1847" y="2151"/>
                    <a:pt x="1836" y="2153"/>
                  </a:cubicBezTo>
                  <a:cubicBezTo>
                    <a:pt x="1698" y="2173"/>
                    <a:pt x="1560" y="2182"/>
                    <a:pt x="1424" y="2182"/>
                  </a:cubicBezTo>
                  <a:cubicBezTo>
                    <a:pt x="1131" y="2182"/>
                    <a:pt x="843" y="2138"/>
                    <a:pt x="560" y="2052"/>
                  </a:cubicBezTo>
                  <a:lnTo>
                    <a:pt x="560" y="2052"/>
                  </a:lnTo>
                  <a:cubicBezTo>
                    <a:pt x="1005" y="1484"/>
                    <a:pt x="1450" y="917"/>
                    <a:pt x="1895" y="346"/>
                  </a:cubicBezTo>
                  <a:cubicBezTo>
                    <a:pt x="2012" y="197"/>
                    <a:pt x="1881" y="0"/>
                    <a:pt x="1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5626375" y="1612150"/>
              <a:ext cx="19150" cy="100725"/>
            </a:xfrm>
            <a:custGeom>
              <a:rect b="b" l="l" r="r" t="t"/>
              <a:pathLst>
                <a:path extrusionOk="0" h="4029" w="766">
                  <a:moveTo>
                    <a:pt x="242" y="0"/>
                  </a:moveTo>
                  <a:cubicBezTo>
                    <a:pt x="127" y="0"/>
                    <a:pt x="0" y="98"/>
                    <a:pt x="29" y="246"/>
                  </a:cubicBezTo>
                  <a:cubicBezTo>
                    <a:pt x="245" y="1435"/>
                    <a:pt x="358" y="2629"/>
                    <a:pt x="369" y="3837"/>
                  </a:cubicBezTo>
                  <a:cubicBezTo>
                    <a:pt x="371" y="3965"/>
                    <a:pt x="471" y="4029"/>
                    <a:pt x="569" y="4029"/>
                  </a:cubicBezTo>
                  <a:cubicBezTo>
                    <a:pt x="668" y="4029"/>
                    <a:pt x="765" y="3965"/>
                    <a:pt x="763" y="3837"/>
                  </a:cubicBezTo>
                  <a:cubicBezTo>
                    <a:pt x="749" y="2593"/>
                    <a:pt x="630" y="1364"/>
                    <a:pt x="408" y="141"/>
                  </a:cubicBezTo>
                  <a:cubicBezTo>
                    <a:pt x="390" y="43"/>
                    <a:pt x="318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5676375" y="1566625"/>
              <a:ext cx="50225" cy="81050"/>
            </a:xfrm>
            <a:custGeom>
              <a:rect b="b" l="l" r="r" t="t"/>
              <a:pathLst>
                <a:path extrusionOk="0" h="3242" w="2009">
                  <a:moveTo>
                    <a:pt x="569" y="390"/>
                  </a:moveTo>
                  <a:cubicBezTo>
                    <a:pt x="908" y="390"/>
                    <a:pt x="1197" y="566"/>
                    <a:pt x="1375" y="862"/>
                  </a:cubicBezTo>
                  <a:lnTo>
                    <a:pt x="1375" y="862"/>
                  </a:lnTo>
                  <a:cubicBezTo>
                    <a:pt x="1155" y="1043"/>
                    <a:pt x="914" y="1151"/>
                    <a:pt x="627" y="1211"/>
                  </a:cubicBezTo>
                  <a:cubicBezTo>
                    <a:pt x="623" y="1211"/>
                    <a:pt x="620" y="1212"/>
                    <a:pt x="617" y="1213"/>
                  </a:cubicBezTo>
                  <a:lnTo>
                    <a:pt x="617" y="1213"/>
                  </a:lnTo>
                  <a:cubicBezTo>
                    <a:pt x="616" y="989"/>
                    <a:pt x="615" y="765"/>
                    <a:pt x="614" y="541"/>
                  </a:cubicBezTo>
                  <a:cubicBezTo>
                    <a:pt x="614" y="473"/>
                    <a:pt x="586" y="423"/>
                    <a:pt x="545" y="391"/>
                  </a:cubicBezTo>
                  <a:lnTo>
                    <a:pt x="545" y="391"/>
                  </a:lnTo>
                  <a:cubicBezTo>
                    <a:pt x="553" y="391"/>
                    <a:pt x="561" y="390"/>
                    <a:pt x="569" y="390"/>
                  </a:cubicBezTo>
                  <a:close/>
                  <a:moveTo>
                    <a:pt x="619" y="1594"/>
                  </a:moveTo>
                  <a:lnTo>
                    <a:pt x="619" y="1594"/>
                  </a:lnTo>
                  <a:cubicBezTo>
                    <a:pt x="632" y="1597"/>
                    <a:pt x="645" y="1598"/>
                    <a:pt x="659" y="1598"/>
                  </a:cubicBezTo>
                  <a:cubicBezTo>
                    <a:pt x="665" y="1598"/>
                    <a:pt x="672" y="1598"/>
                    <a:pt x="678" y="1597"/>
                  </a:cubicBezTo>
                  <a:cubicBezTo>
                    <a:pt x="701" y="1595"/>
                    <a:pt x="723" y="1594"/>
                    <a:pt x="746" y="1594"/>
                  </a:cubicBezTo>
                  <a:cubicBezTo>
                    <a:pt x="1191" y="1594"/>
                    <a:pt x="1675" y="2022"/>
                    <a:pt x="1438" y="2496"/>
                  </a:cubicBezTo>
                  <a:cubicBezTo>
                    <a:pt x="1345" y="2686"/>
                    <a:pt x="1092" y="2858"/>
                    <a:pt x="887" y="2858"/>
                  </a:cubicBezTo>
                  <a:cubicBezTo>
                    <a:pt x="771" y="2858"/>
                    <a:pt x="670" y="2803"/>
                    <a:pt x="624" y="2665"/>
                  </a:cubicBezTo>
                  <a:cubicBezTo>
                    <a:pt x="534" y="2395"/>
                    <a:pt x="621" y="1938"/>
                    <a:pt x="620" y="1654"/>
                  </a:cubicBezTo>
                  <a:cubicBezTo>
                    <a:pt x="619" y="1634"/>
                    <a:pt x="619" y="1614"/>
                    <a:pt x="619" y="1594"/>
                  </a:cubicBezTo>
                  <a:close/>
                  <a:moveTo>
                    <a:pt x="555" y="1"/>
                  </a:moveTo>
                  <a:cubicBezTo>
                    <a:pt x="445" y="1"/>
                    <a:pt x="333" y="14"/>
                    <a:pt x="222" y="40"/>
                  </a:cubicBezTo>
                  <a:cubicBezTo>
                    <a:pt x="1" y="91"/>
                    <a:pt x="62" y="403"/>
                    <a:pt x="256" y="424"/>
                  </a:cubicBezTo>
                  <a:lnTo>
                    <a:pt x="256" y="424"/>
                  </a:lnTo>
                  <a:cubicBezTo>
                    <a:pt x="235" y="454"/>
                    <a:pt x="221" y="492"/>
                    <a:pt x="222" y="539"/>
                  </a:cubicBezTo>
                  <a:cubicBezTo>
                    <a:pt x="226" y="1348"/>
                    <a:pt x="229" y="2158"/>
                    <a:pt x="233" y="2967"/>
                  </a:cubicBezTo>
                  <a:cubicBezTo>
                    <a:pt x="233" y="3032"/>
                    <a:pt x="269" y="3109"/>
                    <a:pt x="330" y="3138"/>
                  </a:cubicBezTo>
                  <a:cubicBezTo>
                    <a:pt x="485" y="3208"/>
                    <a:pt x="652" y="3242"/>
                    <a:pt x="817" y="3242"/>
                  </a:cubicBezTo>
                  <a:cubicBezTo>
                    <a:pt x="1262" y="3242"/>
                    <a:pt x="1697" y="2994"/>
                    <a:pt x="1848" y="2535"/>
                  </a:cubicBezTo>
                  <a:cubicBezTo>
                    <a:pt x="2009" y="2051"/>
                    <a:pt x="1749" y="1589"/>
                    <a:pt x="1351" y="1355"/>
                  </a:cubicBezTo>
                  <a:lnTo>
                    <a:pt x="1351" y="1355"/>
                  </a:lnTo>
                  <a:cubicBezTo>
                    <a:pt x="1495" y="1272"/>
                    <a:pt x="1629" y="1169"/>
                    <a:pt x="1758" y="1046"/>
                  </a:cubicBezTo>
                  <a:cubicBezTo>
                    <a:pt x="1826" y="979"/>
                    <a:pt x="1824" y="889"/>
                    <a:pt x="1788" y="807"/>
                  </a:cubicBezTo>
                  <a:cubicBezTo>
                    <a:pt x="1565" y="295"/>
                    <a:pt x="1082" y="1"/>
                    <a:pt x="5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45"/>
            <p:cNvSpPr/>
            <p:nvPr/>
          </p:nvSpPr>
          <p:spPr>
            <a:xfrm>
              <a:off x="5787950" y="1630200"/>
              <a:ext cx="45875" cy="10225"/>
            </a:xfrm>
            <a:custGeom>
              <a:rect b="b" l="l" r="r" t="t"/>
              <a:pathLst>
                <a:path extrusionOk="0" h="409" w="1835">
                  <a:moveTo>
                    <a:pt x="250" y="0"/>
                  </a:moveTo>
                  <a:cubicBezTo>
                    <a:pt x="0" y="0"/>
                    <a:pt x="2" y="390"/>
                    <a:pt x="254" y="394"/>
                  </a:cubicBezTo>
                  <a:cubicBezTo>
                    <a:pt x="696" y="398"/>
                    <a:pt x="1138" y="403"/>
                    <a:pt x="1579" y="408"/>
                  </a:cubicBezTo>
                  <a:cubicBezTo>
                    <a:pt x="1580" y="408"/>
                    <a:pt x="1580" y="408"/>
                    <a:pt x="1581" y="408"/>
                  </a:cubicBezTo>
                  <a:cubicBezTo>
                    <a:pt x="1834" y="408"/>
                    <a:pt x="1834" y="16"/>
                    <a:pt x="1579" y="15"/>
                  </a:cubicBezTo>
                  <a:cubicBezTo>
                    <a:pt x="1138" y="9"/>
                    <a:pt x="696" y="5"/>
                    <a:pt x="254" y="0"/>
                  </a:cubicBezTo>
                  <a:cubicBezTo>
                    <a:pt x="252" y="0"/>
                    <a:pt x="251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45"/>
            <p:cNvSpPr/>
            <p:nvPr/>
          </p:nvSpPr>
          <p:spPr>
            <a:xfrm>
              <a:off x="5790950" y="1651300"/>
              <a:ext cx="43325" cy="14500"/>
            </a:xfrm>
            <a:custGeom>
              <a:rect b="b" l="l" r="r" t="t"/>
              <a:pathLst>
                <a:path extrusionOk="0" h="580" w="1733">
                  <a:moveTo>
                    <a:pt x="305" y="1"/>
                  </a:moveTo>
                  <a:cubicBezTo>
                    <a:pt x="83" y="1"/>
                    <a:pt x="0" y="345"/>
                    <a:pt x="235" y="383"/>
                  </a:cubicBezTo>
                  <a:cubicBezTo>
                    <a:pt x="620" y="448"/>
                    <a:pt x="1007" y="512"/>
                    <a:pt x="1392" y="577"/>
                  </a:cubicBezTo>
                  <a:cubicBezTo>
                    <a:pt x="1405" y="579"/>
                    <a:pt x="1417" y="580"/>
                    <a:pt x="1429" y="580"/>
                  </a:cubicBezTo>
                  <a:cubicBezTo>
                    <a:pt x="1651" y="580"/>
                    <a:pt x="1733" y="237"/>
                    <a:pt x="1498" y="197"/>
                  </a:cubicBezTo>
                  <a:cubicBezTo>
                    <a:pt x="1113" y="133"/>
                    <a:pt x="726" y="68"/>
                    <a:pt x="341" y="4"/>
                  </a:cubicBezTo>
                  <a:cubicBezTo>
                    <a:pt x="329" y="2"/>
                    <a:pt x="317" y="1"/>
                    <a:pt x="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5958875" y="1599800"/>
              <a:ext cx="83050" cy="110100"/>
            </a:xfrm>
            <a:custGeom>
              <a:rect b="b" l="l" r="r" t="t"/>
              <a:pathLst>
                <a:path extrusionOk="0" h="4404" w="3322">
                  <a:moveTo>
                    <a:pt x="1494" y="382"/>
                  </a:moveTo>
                  <a:cubicBezTo>
                    <a:pt x="1739" y="382"/>
                    <a:pt x="1991" y="426"/>
                    <a:pt x="2191" y="468"/>
                  </a:cubicBezTo>
                  <a:lnTo>
                    <a:pt x="2191" y="468"/>
                  </a:lnTo>
                  <a:cubicBezTo>
                    <a:pt x="2158" y="521"/>
                    <a:pt x="2148" y="591"/>
                    <a:pt x="2181" y="662"/>
                  </a:cubicBezTo>
                  <a:cubicBezTo>
                    <a:pt x="2181" y="662"/>
                    <a:pt x="2181" y="662"/>
                    <a:pt x="2181" y="662"/>
                  </a:cubicBezTo>
                  <a:lnTo>
                    <a:pt x="2181" y="662"/>
                  </a:lnTo>
                  <a:cubicBezTo>
                    <a:pt x="2451" y="1262"/>
                    <a:pt x="1843" y="1601"/>
                    <a:pt x="1302" y="1601"/>
                  </a:cubicBezTo>
                  <a:cubicBezTo>
                    <a:pt x="845" y="1601"/>
                    <a:pt x="435" y="1359"/>
                    <a:pt x="639" y="830"/>
                  </a:cubicBezTo>
                  <a:cubicBezTo>
                    <a:pt x="773" y="481"/>
                    <a:pt x="1125" y="382"/>
                    <a:pt x="1494" y="382"/>
                  </a:cubicBezTo>
                  <a:close/>
                  <a:moveTo>
                    <a:pt x="1547" y="1"/>
                  </a:moveTo>
                  <a:cubicBezTo>
                    <a:pt x="1134" y="1"/>
                    <a:pt x="734" y="105"/>
                    <a:pt x="444" y="433"/>
                  </a:cubicBezTo>
                  <a:cubicBezTo>
                    <a:pt x="102" y="823"/>
                    <a:pt x="0" y="1433"/>
                    <a:pt x="395" y="1818"/>
                  </a:cubicBezTo>
                  <a:cubicBezTo>
                    <a:pt x="592" y="2009"/>
                    <a:pt x="848" y="2092"/>
                    <a:pt x="1115" y="2092"/>
                  </a:cubicBezTo>
                  <a:cubicBezTo>
                    <a:pt x="1627" y="2092"/>
                    <a:pt x="2182" y="1788"/>
                    <a:pt x="2446" y="1362"/>
                  </a:cubicBezTo>
                  <a:lnTo>
                    <a:pt x="2446" y="1362"/>
                  </a:lnTo>
                  <a:cubicBezTo>
                    <a:pt x="2663" y="2422"/>
                    <a:pt x="2131" y="3562"/>
                    <a:pt x="1107" y="4044"/>
                  </a:cubicBezTo>
                  <a:cubicBezTo>
                    <a:pt x="908" y="4137"/>
                    <a:pt x="1031" y="4404"/>
                    <a:pt x="1216" y="4404"/>
                  </a:cubicBezTo>
                  <a:cubicBezTo>
                    <a:pt x="1245" y="4404"/>
                    <a:pt x="1275" y="4397"/>
                    <a:pt x="1306" y="4383"/>
                  </a:cubicBezTo>
                  <a:cubicBezTo>
                    <a:pt x="2759" y="3702"/>
                    <a:pt x="3321" y="1846"/>
                    <a:pt x="2521" y="465"/>
                  </a:cubicBezTo>
                  <a:cubicBezTo>
                    <a:pt x="2520" y="462"/>
                    <a:pt x="2518" y="459"/>
                    <a:pt x="2516" y="456"/>
                  </a:cubicBezTo>
                  <a:lnTo>
                    <a:pt x="2516" y="456"/>
                  </a:lnTo>
                  <a:cubicBezTo>
                    <a:pt x="2617" y="361"/>
                    <a:pt x="2617" y="163"/>
                    <a:pt x="2442" y="123"/>
                  </a:cubicBezTo>
                  <a:cubicBezTo>
                    <a:pt x="2162" y="57"/>
                    <a:pt x="1851" y="1"/>
                    <a:pt x="15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6055025" y="1573875"/>
              <a:ext cx="38250" cy="61075"/>
            </a:xfrm>
            <a:custGeom>
              <a:rect b="b" l="l" r="r" t="t"/>
              <a:pathLst>
                <a:path extrusionOk="0" h="2443" w="1530">
                  <a:moveTo>
                    <a:pt x="568" y="1"/>
                  </a:moveTo>
                  <a:cubicBezTo>
                    <a:pt x="442" y="1"/>
                    <a:pt x="306" y="43"/>
                    <a:pt x="170" y="142"/>
                  </a:cubicBezTo>
                  <a:cubicBezTo>
                    <a:pt x="0" y="260"/>
                    <a:pt x="106" y="515"/>
                    <a:pt x="263" y="515"/>
                  </a:cubicBezTo>
                  <a:cubicBezTo>
                    <a:pt x="296" y="515"/>
                    <a:pt x="331" y="504"/>
                    <a:pt x="366" y="478"/>
                  </a:cubicBezTo>
                  <a:cubicBezTo>
                    <a:pt x="431" y="431"/>
                    <a:pt x="496" y="411"/>
                    <a:pt x="554" y="411"/>
                  </a:cubicBezTo>
                  <a:cubicBezTo>
                    <a:pt x="785" y="411"/>
                    <a:pt x="925" y="721"/>
                    <a:pt x="651" y="878"/>
                  </a:cubicBezTo>
                  <a:cubicBezTo>
                    <a:pt x="563" y="926"/>
                    <a:pt x="520" y="1060"/>
                    <a:pt x="581" y="1147"/>
                  </a:cubicBezTo>
                  <a:cubicBezTo>
                    <a:pt x="739" y="1374"/>
                    <a:pt x="895" y="1600"/>
                    <a:pt x="1053" y="1826"/>
                  </a:cubicBezTo>
                  <a:lnTo>
                    <a:pt x="1053" y="1826"/>
                  </a:lnTo>
                  <a:cubicBezTo>
                    <a:pt x="881" y="1977"/>
                    <a:pt x="684" y="2048"/>
                    <a:pt x="448" y="2048"/>
                  </a:cubicBezTo>
                  <a:cubicBezTo>
                    <a:pt x="417" y="2048"/>
                    <a:pt x="385" y="2047"/>
                    <a:pt x="352" y="2044"/>
                  </a:cubicBezTo>
                  <a:cubicBezTo>
                    <a:pt x="345" y="2044"/>
                    <a:pt x="339" y="2044"/>
                    <a:pt x="333" y="2044"/>
                  </a:cubicBezTo>
                  <a:cubicBezTo>
                    <a:pt x="100" y="2044"/>
                    <a:pt x="107" y="2419"/>
                    <a:pt x="352" y="2438"/>
                  </a:cubicBezTo>
                  <a:cubicBezTo>
                    <a:pt x="388" y="2441"/>
                    <a:pt x="424" y="2442"/>
                    <a:pt x="460" y="2442"/>
                  </a:cubicBezTo>
                  <a:cubicBezTo>
                    <a:pt x="844" y="2442"/>
                    <a:pt x="1191" y="2283"/>
                    <a:pt x="1447" y="1989"/>
                  </a:cubicBezTo>
                  <a:cubicBezTo>
                    <a:pt x="1501" y="1926"/>
                    <a:pt x="1530" y="1824"/>
                    <a:pt x="1478" y="1751"/>
                  </a:cubicBezTo>
                  <a:cubicBezTo>
                    <a:pt x="1325" y="1531"/>
                    <a:pt x="1173" y="1312"/>
                    <a:pt x="1021" y="1093"/>
                  </a:cubicBezTo>
                  <a:lnTo>
                    <a:pt x="1021" y="1093"/>
                  </a:lnTo>
                  <a:cubicBezTo>
                    <a:pt x="1426" y="684"/>
                    <a:pt x="107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6127425" y="1616975"/>
              <a:ext cx="15125" cy="67850"/>
            </a:xfrm>
            <a:custGeom>
              <a:rect b="b" l="l" r="r" t="t"/>
              <a:pathLst>
                <a:path extrusionOk="0" h="2714" w="605">
                  <a:moveTo>
                    <a:pt x="363" y="1"/>
                  </a:moveTo>
                  <a:cubicBezTo>
                    <a:pt x="287" y="1"/>
                    <a:pt x="215" y="44"/>
                    <a:pt x="196" y="143"/>
                  </a:cubicBezTo>
                  <a:cubicBezTo>
                    <a:pt x="44" y="933"/>
                    <a:pt x="1" y="1722"/>
                    <a:pt x="71" y="2525"/>
                  </a:cubicBezTo>
                  <a:cubicBezTo>
                    <a:pt x="82" y="2650"/>
                    <a:pt x="186" y="2713"/>
                    <a:pt x="285" y="2713"/>
                  </a:cubicBezTo>
                  <a:cubicBezTo>
                    <a:pt x="383" y="2713"/>
                    <a:pt x="476" y="2651"/>
                    <a:pt x="465" y="2525"/>
                  </a:cubicBezTo>
                  <a:cubicBezTo>
                    <a:pt x="396" y="1759"/>
                    <a:pt x="430" y="1003"/>
                    <a:pt x="575" y="246"/>
                  </a:cubicBezTo>
                  <a:cubicBezTo>
                    <a:pt x="604" y="98"/>
                    <a:pt x="479" y="1"/>
                    <a:pt x="3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6110950" y="1646625"/>
              <a:ext cx="62550" cy="16025"/>
            </a:xfrm>
            <a:custGeom>
              <a:rect b="b" l="l" r="r" t="t"/>
              <a:pathLst>
                <a:path extrusionOk="0" h="641" w="2502">
                  <a:moveTo>
                    <a:pt x="2278" y="0"/>
                  </a:moveTo>
                  <a:cubicBezTo>
                    <a:pt x="2269" y="0"/>
                    <a:pt x="2260" y="1"/>
                    <a:pt x="2250" y="2"/>
                  </a:cubicBezTo>
                  <a:cubicBezTo>
                    <a:pt x="1583" y="82"/>
                    <a:pt x="915" y="164"/>
                    <a:pt x="250" y="245"/>
                  </a:cubicBezTo>
                  <a:cubicBezTo>
                    <a:pt x="10" y="273"/>
                    <a:pt x="0" y="641"/>
                    <a:pt x="224" y="641"/>
                  </a:cubicBezTo>
                  <a:cubicBezTo>
                    <a:pt x="232" y="641"/>
                    <a:pt x="241" y="640"/>
                    <a:pt x="250" y="639"/>
                  </a:cubicBezTo>
                  <a:cubicBezTo>
                    <a:pt x="917" y="557"/>
                    <a:pt x="1585" y="476"/>
                    <a:pt x="2250" y="396"/>
                  </a:cubicBezTo>
                  <a:cubicBezTo>
                    <a:pt x="2490" y="365"/>
                    <a:pt x="2502" y="0"/>
                    <a:pt x="22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45"/>
            <p:cNvSpPr/>
            <p:nvPr/>
          </p:nvSpPr>
          <p:spPr>
            <a:xfrm>
              <a:off x="6215775" y="1610200"/>
              <a:ext cx="61850" cy="81625"/>
            </a:xfrm>
            <a:custGeom>
              <a:rect b="b" l="l" r="r" t="t"/>
              <a:pathLst>
                <a:path extrusionOk="0" h="3265" w="2474">
                  <a:moveTo>
                    <a:pt x="412" y="0"/>
                  </a:moveTo>
                  <a:cubicBezTo>
                    <a:pt x="309" y="0"/>
                    <a:pt x="210" y="89"/>
                    <a:pt x="216" y="196"/>
                  </a:cubicBezTo>
                  <a:cubicBezTo>
                    <a:pt x="232" y="577"/>
                    <a:pt x="248" y="958"/>
                    <a:pt x="263" y="1337"/>
                  </a:cubicBezTo>
                  <a:cubicBezTo>
                    <a:pt x="268" y="1448"/>
                    <a:pt x="370" y="1535"/>
                    <a:pt x="471" y="1535"/>
                  </a:cubicBezTo>
                  <a:cubicBezTo>
                    <a:pt x="517" y="1535"/>
                    <a:pt x="563" y="1517"/>
                    <a:pt x="600" y="1476"/>
                  </a:cubicBezTo>
                  <a:cubicBezTo>
                    <a:pt x="764" y="1295"/>
                    <a:pt x="975" y="1214"/>
                    <a:pt x="1180" y="1214"/>
                  </a:cubicBezTo>
                  <a:cubicBezTo>
                    <a:pt x="1575" y="1214"/>
                    <a:pt x="1952" y="1517"/>
                    <a:pt x="1945" y="1997"/>
                  </a:cubicBezTo>
                  <a:cubicBezTo>
                    <a:pt x="1939" y="2577"/>
                    <a:pt x="1486" y="2874"/>
                    <a:pt x="1001" y="2874"/>
                  </a:cubicBezTo>
                  <a:cubicBezTo>
                    <a:pt x="790" y="2874"/>
                    <a:pt x="573" y="2818"/>
                    <a:pt x="383" y="2704"/>
                  </a:cubicBezTo>
                  <a:cubicBezTo>
                    <a:pt x="349" y="2684"/>
                    <a:pt x="316" y="2675"/>
                    <a:pt x="284" y="2675"/>
                  </a:cubicBezTo>
                  <a:cubicBezTo>
                    <a:pt x="114" y="2675"/>
                    <a:pt x="1" y="2934"/>
                    <a:pt x="185" y="3044"/>
                  </a:cubicBezTo>
                  <a:cubicBezTo>
                    <a:pt x="435" y="3194"/>
                    <a:pt x="713" y="3264"/>
                    <a:pt x="984" y="3264"/>
                  </a:cubicBezTo>
                  <a:cubicBezTo>
                    <a:pt x="1725" y="3264"/>
                    <a:pt x="2410" y="2736"/>
                    <a:pt x="2332" y="1861"/>
                  </a:cubicBezTo>
                  <a:cubicBezTo>
                    <a:pt x="2274" y="1214"/>
                    <a:pt x="1730" y="819"/>
                    <a:pt x="1172" y="819"/>
                  </a:cubicBezTo>
                  <a:cubicBezTo>
                    <a:pt x="991" y="819"/>
                    <a:pt x="808" y="860"/>
                    <a:pt x="641" y="948"/>
                  </a:cubicBezTo>
                  <a:lnTo>
                    <a:pt x="641" y="948"/>
                  </a:lnTo>
                  <a:cubicBezTo>
                    <a:pt x="633" y="763"/>
                    <a:pt x="626" y="578"/>
                    <a:pt x="618" y="394"/>
                  </a:cubicBezTo>
                  <a:lnTo>
                    <a:pt x="618" y="394"/>
                  </a:lnTo>
                  <a:cubicBezTo>
                    <a:pt x="1152" y="394"/>
                    <a:pt x="1685" y="395"/>
                    <a:pt x="2220" y="395"/>
                  </a:cubicBezTo>
                  <a:cubicBezTo>
                    <a:pt x="2474" y="395"/>
                    <a:pt x="2474" y="2"/>
                    <a:pt x="2220" y="2"/>
                  </a:cubicBezTo>
                  <a:cubicBezTo>
                    <a:pt x="1616" y="2"/>
                    <a:pt x="1015" y="0"/>
                    <a:pt x="4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45"/>
            <p:cNvSpPr/>
            <p:nvPr/>
          </p:nvSpPr>
          <p:spPr>
            <a:xfrm>
              <a:off x="6291050" y="1572200"/>
              <a:ext cx="51175" cy="61125"/>
            </a:xfrm>
            <a:custGeom>
              <a:rect b="b" l="l" r="r" t="t"/>
              <a:pathLst>
                <a:path extrusionOk="0" h="2445" w="2047">
                  <a:moveTo>
                    <a:pt x="966" y="362"/>
                  </a:moveTo>
                  <a:cubicBezTo>
                    <a:pt x="1181" y="362"/>
                    <a:pt x="1588" y="514"/>
                    <a:pt x="1501" y="816"/>
                  </a:cubicBezTo>
                  <a:cubicBezTo>
                    <a:pt x="1455" y="974"/>
                    <a:pt x="1297" y="1035"/>
                    <a:pt x="1119" y="1054"/>
                  </a:cubicBezTo>
                  <a:lnTo>
                    <a:pt x="1119" y="1054"/>
                  </a:lnTo>
                  <a:cubicBezTo>
                    <a:pt x="1004" y="1035"/>
                    <a:pt x="888" y="1027"/>
                    <a:pt x="777" y="1027"/>
                  </a:cubicBezTo>
                  <a:cubicBezTo>
                    <a:pt x="767" y="1027"/>
                    <a:pt x="756" y="1027"/>
                    <a:pt x="745" y="1027"/>
                  </a:cubicBezTo>
                  <a:lnTo>
                    <a:pt x="745" y="1027"/>
                  </a:lnTo>
                  <a:cubicBezTo>
                    <a:pt x="793" y="833"/>
                    <a:pt x="859" y="653"/>
                    <a:pt x="917" y="531"/>
                  </a:cubicBezTo>
                  <a:cubicBezTo>
                    <a:pt x="945" y="471"/>
                    <a:pt x="943" y="412"/>
                    <a:pt x="922" y="363"/>
                  </a:cubicBezTo>
                  <a:lnTo>
                    <a:pt x="922" y="363"/>
                  </a:lnTo>
                  <a:cubicBezTo>
                    <a:pt x="934" y="363"/>
                    <a:pt x="947" y="362"/>
                    <a:pt x="960" y="362"/>
                  </a:cubicBezTo>
                  <a:cubicBezTo>
                    <a:pt x="962" y="362"/>
                    <a:pt x="964" y="362"/>
                    <a:pt x="966" y="362"/>
                  </a:cubicBezTo>
                  <a:close/>
                  <a:moveTo>
                    <a:pt x="684" y="1433"/>
                  </a:moveTo>
                  <a:cubicBezTo>
                    <a:pt x="748" y="1438"/>
                    <a:pt x="815" y="1442"/>
                    <a:pt x="885" y="1442"/>
                  </a:cubicBezTo>
                  <a:cubicBezTo>
                    <a:pt x="935" y="1442"/>
                    <a:pt x="986" y="1440"/>
                    <a:pt x="1038" y="1436"/>
                  </a:cubicBezTo>
                  <a:lnTo>
                    <a:pt x="1038" y="1436"/>
                  </a:lnTo>
                  <a:cubicBezTo>
                    <a:pt x="1155" y="1454"/>
                    <a:pt x="1268" y="1488"/>
                    <a:pt x="1365" y="1550"/>
                  </a:cubicBezTo>
                  <a:cubicBezTo>
                    <a:pt x="1628" y="1719"/>
                    <a:pt x="1574" y="2006"/>
                    <a:pt x="1268" y="2047"/>
                  </a:cubicBezTo>
                  <a:cubicBezTo>
                    <a:pt x="1225" y="2053"/>
                    <a:pt x="1186" y="2056"/>
                    <a:pt x="1149" y="2056"/>
                  </a:cubicBezTo>
                  <a:cubicBezTo>
                    <a:pt x="776" y="2056"/>
                    <a:pt x="671" y="1769"/>
                    <a:pt x="684" y="1433"/>
                  </a:cubicBezTo>
                  <a:close/>
                  <a:moveTo>
                    <a:pt x="996" y="0"/>
                  </a:moveTo>
                  <a:cubicBezTo>
                    <a:pt x="720" y="0"/>
                    <a:pt x="433" y="63"/>
                    <a:pt x="216" y="136"/>
                  </a:cubicBezTo>
                  <a:cubicBezTo>
                    <a:pt x="1" y="208"/>
                    <a:pt x="63" y="527"/>
                    <a:pt x="256" y="527"/>
                  </a:cubicBezTo>
                  <a:cubicBezTo>
                    <a:pt x="276" y="527"/>
                    <a:pt x="298" y="523"/>
                    <a:pt x="321" y="515"/>
                  </a:cubicBezTo>
                  <a:cubicBezTo>
                    <a:pt x="387" y="493"/>
                    <a:pt x="454" y="469"/>
                    <a:pt x="522" y="447"/>
                  </a:cubicBezTo>
                  <a:lnTo>
                    <a:pt x="522" y="447"/>
                  </a:lnTo>
                  <a:cubicBezTo>
                    <a:pt x="296" y="950"/>
                    <a:pt x="111" y="1568"/>
                    <a:pt x="433" y="2064"/>
                  </a:cubicBezTo>
                  <a:cubicBezTo>
                    <a:pt x="593" y="2315"/>
                    <a:pt x="893" y="2445"/>
                    <a:pt x="1188" y="2445"/>
                  </a:cubicBezTo>
                  <a:cubicBezTo>
                    <a:pt x="1295" y="2445"/>
                    <a:pt x="1403" y="2427"/>
                    <a:pt x="1502" y="2392"/>
                  </a:cubicBezTo>
                  <a:cubicBezTo>
                    <a:pt x="1872" y="2263"/>
                    <a:pt x="2046" y="1857"/>
                    <a:pt x="1860" y="1504"/>
                  </a:cubicBezTo>
                  <a:cubicBezTo>
                    <a:pt x="1807" y="1403"/>
                    <a:pt x="1732" y="1321"/>
                    <a:pt x="1643" y="1256"/>
                  </a:cubicBezTo>
                  <a:lnTo>
                    <a:pt x="1643" y="1256"/>
                  </a:lnTo>
                  <a:cubicBezTo>
                    <a:pt x="1815" y="1140"/>
                    <a:pt x="1924" y="958"/>
                    <a:pt x="1898" y="687"/>
                  </a:cubicBezTo>
                  <a:cubicBezTo>
                    <a:pt x="1848" y="160"/>
                    <a:pt x="1436" y="0"/>
                    <a:pt x="9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45"/>
            <p:cNvSpPr/>
            <p:nvPr/>
          </p:nvSpPr>
          <p:spPr>
            <a:xfrm>
              <a:off x="6381750" y="1624050"/>
              <a:ext cx="17075" cy="59350"/>
            </a:xfrm>
            <a:custGeom>
              <a:rect b="b" l="l" r="r" t="t"/>
              <a:pathLst>
                <a:path extrusionOk="0" h="2374" w="683">
                  <a:moveTo>
                    <a:pt x="495" y="1"/>
                  </a:moveTo>
                  <a:cubicBezTo>
                    <a:pt x="396" y="1"/>
                    <a:pt x="289" y="64"/>
                    <a:pt x="272" y="188"/>
                  </a:cubicBezTo>
                  <a:cubicBezTo>
                    <a:pt x="186" y="853"/>
                    <a:pt x="102" y="1521"/>
                    <a:pt x="16" y="2186"/>
                  </a:cubicBezTo>
                  <a:cubicBezTo>
                    <a:pt x="0" y="2311"/>
                    <a:pt x="91" y="2374"/>
                    <a:pt x="189" y="2374"/>
                  </a:cubicBezTo>
                  <a:cubicBezTo>
                    <a:pt x="287" y="2374"/>
                    <a:pt x="394" y="2311"/>
                    <a:pt x="410" y="2186"/>
                  </a:cubicBezTo>
                  <a:cubicBezTo>
                    <a:pt x="496" y="1521"/>
                    <a:pt x="580" y="853"/>
                    <a:pt x="666" y="188"/>
                  </a:cubicBezTo>
                  <a:cubicBezTo>
                    <a:pt x="682" y="63"/>
                    <a:pt x="593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45"/>
            <p:cNvSpPr/>
            <p:nvPr/>
          </p:nvSpPr>
          <p:spPr>
            <a:xfrm>
              <a:off x="6363275" y="1648550"/>
              <a:ext cx="58975" cy="13975"/>
            </a:xfrm>
            <a:custGeom>
              <a:rect b="b" l="l" r="r" t="t"/>
              <a:pathLst>
                <a:path extrusionOk="0" h="559" w="2359">
                  <a:moveTo>
                    <a:pt x="1568" y="1"/>
                  </a:moveTo>
                  <a:cubicBezTo>
                    <a:pt x="1117" y="1"/>
                    <a:pt x="671" y="58"/>
                    <a:pt x="228" y="171"/>
                  </a:cubicBezTo>
                  <a:cubicBezTo>
                    <a:pt x="1" y="229"/>
                    <a:pt x="73" y="559"/>
                    <a:pt x="278" y="559"/>
                  </a:cubicBezTo>
                  <a:cubicBezTo>
                    <a:pt x="295" y="559"/>
                    <a:pt x="313" y="557"/>
                    <a:pt x="331" y="552"/>
                  </a:cubicBezTo>
                  <a:cubicBezTo>
                    <a:pt x="745" y="447"/>
                    <a:pt x="1161" y="396"/>
                    <a:pt x="1581" y="396"/>
                  </a:cubicBezTo>
                  <a:cubicBezTo>
                    <a:pt x="1755" y="396"/>
                    <a:pt x="1930" y="405"/>
                    <a:pt x="2106" y="422"/>
                  </a:cubicBezTo>
                  <a:cubicBezTo>
                    <a:pt x="2114" y="423"/>
                    <a:pt x="2122" y="423"/>
                    <a:pt x="2130" y="423"/>
                  </a:cubicBezTo>
                  <a:cubicBezTo>
                    <a:pt x="2358" y="423"/>
                    <a:pt x="2349" y="53"/>
                    <a:pt x="2106" y="28"/>
                  </a:cubicBezTo>
                  <a:cubicBezTo>
                    <a:pt x="1926" y="10"/>
                    <a:pt x="1747" y="1"/>
                    <a:pt x="1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45"/>
            <p:cNvSpPr/>
            <p:nvPr/>
          </p:nvSpPr>
          <p:spPr>
            <a:xfrm>
              <a:off x="6455625" y="1612650"/>
              <a:ext cx="69550" cy="92900"/>
            </a:xfrm>
            <a:custGeom>
              <a:rect b="b" l="l" r="r" t="t"/>
              <a:pathLst>
                <a:path extrusionOk="0" h="3716" w="2782">
                  <a:moveTo>
                    <a:pt x="2560" y="0"/>
                  </a:moveTo>
                  <a:cubicBezTo>
                    <a:pt x="2556" y="0"/>
                    <a:pt x="2552" y="1"/>
                    <a:pt x="2548" y="1"/>
                  </a:cubicBezTo>
                  <a:cubicBezTo>
                    <a:pt x="1782" y="58"/>
                    <a:pt x="1018" y="117"/>
                    <a:pt x="252" y="174"/>
                  </a:cubicBezTo>
                  <a:cubicBezTo>
                    <a:pt x="8" y="192"/>
                    <a:pt x="0" y="567"/>
                    <a:pt x="234" y="567"/>
                  </a:cubicBezTo>
                  <a:cubicBezTo>
                    <a:pt x="240" y="567"/>
                    <a:pt x="246" y="567"/>
                    <a:pt x="252" y="566"/>
                  </a:cubicBezTo>
                  <a:cubicBezTo>
                    <a:pt x="920" y="517"/>
                    <a:pt x="1586" y="464"/>
                    <a:pt x="2254" y="414"/>
                  </a:cubicBezTo>
                  <a:lnTo>
                    <a:pt x="2254" y="414"/>
                  </a:lnTo>
                  <a:cubicBezTo>
                    <a:pt x="1871" y="1419"/>
                    <a:pt x="1531" y="2438"/>
                    <a:pt x="1233" y="3472"/>
                  </a:cubicBezTo>
                  <a:cubicBezTo>
                    <a:pt x="1190" y="3619"/>
                    <a:pt x="1311" y="3715"/>
                    <a:pt x="1430" y="3715"/>
                  </a:cubicBezTo>
                  <a:cubicBezTo>
                    <a:pt x="1507" y="3715"/>
                    <a:pt x="1584" y="3674"/>
                    <a:pt x="1612" y="3577"/>
                  </a:cubicBezTo>
                  <a:cubicBezTo>
                    <a:pt x="1938" y="2450"/>
                    <a:pt x="2312" y="1342"/>
                    <a:pt x="2737" y="249"/>
                  </a:cubicBezTo>
                  <a:cubicBezTo>
                    <a:pt x="2781" y="138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45"/>
            <p:cNvSpPr/>
            <p:nvPr/>
          </p:nvSpPr>
          <p:spPr>
            <a:xfrm>
              <a:off x="6552975" y="1588400"/>
              <a:ext cx="48575" cy="51700"/>
            </a:xfrm>
            <a:custGeom>
              <a:rect b="b" l="l" r="r" t="t"/>
              <a:pathLst>
                <a:path extrusionOk="0" h="2068" w="1943">
                  <a:moveTo>
                    <a:pt x="1330" y="1"/>
                  </a:moveTo>
                  <a:cubicBezTo>
                    <a:pt x="750" y="1"/>
                    <a:pt x="142" y="344"/>
                    <a:pt x="70" y="964"/>
                  </a:cubicBezTo>
                  <a:cubicBezTo>
                    <a:pt x="0" y="1553"/>
                    <a:pt x="506" y="2067"/>
                    <a:pt x="1057" y="2067"/>
                  </a:cubicBezTo>
                  <a:cubicBezTo>
                    <a:pt x="1176" y="2067"/>
                    <a:pt x="1297" y="2043"/>
                    <a:pt x="1416" y="1990"/>
                  </a:cubicBezTo>
                  <a:cubicBezTo>
                    <a:pt x="1616" y="1900"/>
                    <a:pt x="1490" y="1632"/>
                    <a:pt x="1302" y="1632"/>
                  </a:cubicBezTo>
                  <a:cubicBezTo>
                    <a:pt x="1275" y="1632"/>
                    <a:pt x="1246" y="1638"/>
                    <a:pt x="1217" y="1651"/>
                  </a:cubicBezTo>
                  <a:cubicBezTo>
                    <a:pt x="1154" y="1679"/>
                    <a:pt x="1093" y="1691"/>
                    <a:pt x="1033" y="1691"/>
                  </a:cubicBezTo>
                  <a:cubicBezTo>
                    <a:pt x="654" y="1691"/>
                    <a:pt x="353" y="1188"/>
                    <a:pt x="511" y="844"/>
                  </a:cubicBezTo>
                  <a:cubicBezTo>
                    <a:pt x="654" y="535"/>
                    <a:pt x="986" y="392"/>
                    <a:pt x="1312" y="392"/>
                  </a:cubicBezTo>
                  <a:cubicBezTo>
                    <a:pt x="1417" y="392"/>
                    <a:pt x="1521" y="407"/>
                    <a:pt x="1617" y="436"/>
                  </a:cubicBezTo>
                  <a:cubicBezTo>
                    <a:pt x="1638" y="442"/>
                    <a:pt x="1658" y="445"/>
                    <a:pt x="1677" y="445"/>
                  </a:cubicBezTo>
                  <a:cubicBezTo>
                    <a:pt x="1875" y="445"/>
                    <a:pt x="1943" y="123"/>
                    <a:pt x="1720" y="56"/>
                  </a:cubicBezTo>
                  <a:cubicBezTo>
                    <a:pt x="1597" y="19"/>
                    <a:pt x="1464" y="1"/>
                    <a:pt x="1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45"/>
            <p:cNvSpPr/>
            <p:nvPr/>
          </p:nvSpPr>
          <p:spPr>
            <a:xfrm>
              <a:off x="5599525" y="1794075"/>
              <a:ext cx="68125" cy="72325"/>
            </a:xfrm>
            <a:custGeom>
              <a:rect b="b" l="l" r="r" t="t"/>
              <a:pathLst>
                <a:path extrusionOk="0" h="2893" w="2725">
                  <a:moveTo>
                    <a:pt x="2496" y="1"/>
                  </a:moveTo>
                  <a:cubicBezTo>
                    <a:pt x="2488" y="1"/>
                    <a:pt x="2480" y="1"/>
                    <a:pt x="2473" y="2"/>
                  </a:cubicBezTo>
                  <a:cubicBezTo>
                    <a:pt x="1722" y="78"/>
                    <a:pt x="975" y="154"/>
                    <a:pt x="225" y="231"/>
                  </a:cubicBezTo>
                  <a:cubicBezTo>
                    <a:pt x="100" y="242"/>
                    <a:pt x="0" y="347"/>
                    <a:pt x="36" y="479"/>
                  </a:cubicBezTo>
                  <a:cubicBezTo>
                    <a:pt x="116" y="782"/>
                    <a:pt x="149" y="1077"/>
                    <a:pt x="145" y="1388"/>
                  </a:cubicBezTo>
                  <a:cubicBezTo>
                    <a:pt x="144" y="1496"/>
                    <a:pt x="239" y="1586"/>
                    <a:pt x="342" y="1586"/>
                  </a:cubicBezTo>
                  <a:cubicBezTo>
                    <a:pt x="359" y="1586"/>
                    <a:pt x="377" y="1583"/>
                    <a:pt x="394" y="1578"/>
                  </a:cubicBezTo>
                  <a:cubicBezTo>
                    <a:pt x="612" y="1510"/>
                    <a:pt x="846" y="1434"/>
                    <a:pt x="1078" y="1434"/>
                  </a:cubicBezTo>
                  <a:cubicBezTo>
                    <a:pt x="1109" y="1434"/>
                    <a:pt x="1139" y="1435"/>
                    <a:pt x="1170" y="1438"/>
                  </a:cubicBezTo>
                  <a:cubicBezTo>
                    <a:pt x="1543" y="1473"/>
                    <a:pt x="1984" y="1863"/>
                    <a:pt x="1651" y="2224"/>
                  </a:cubicBezTo>
                  <a:cubicBezTo>
                    <a:pt x="1434" y="2458"/>
                    <a:pt x="1050" y="2500"/>
                    <a:pt x="720" y="2500"/>
                  </a:cubicBezTo>
                  <a:cubicBezTo>
                    <a:pt x="646" y="2500"/>
                    <a:pt x="576" y="2498"/>
                    <a:pt x="510" y="2496"/>
                  </a:cubicBezTo>
                  <a:cubicBezTo>
                    <a:pt x="507" y="2495"/>
                    <a:pt x="504" y="2495"/>
                    <a:pt x="500" y="2495"/>
                  </a:cubicBezTo>
                  <a:cubicBezTo>
                    <a:pt x="255" y="2495"/>
                    <a:pt x="260" y="2879"/>
                    <a:pt x="510" y="2889"/>
                  </a:cubicBezTo>
                  <a:cubicBezTo>
                    <a:pt x="555" y="2891"/>
                    <a:pt x="603" y="2892"/>
                    <a:pt x="653" y="2892"/>
                  </a:cubicBezTo>
                  <a:cubicBezTo>
                    <a:pt x="1263" y="2892"/>
                    <a:pt x="2121" y="2729"/>
                    <a:pt x="2170" y="2003"/>
                  </a:cubicBezTo>
                  <a:cubicBezTo>
                    <a:pt x="2217" y="1299"/>
                    <a:pt x="1636" y="1085"/>
                    <a:pt x="1052" y="1085"/>
                  </a:cubicBezTo>
                  <a:cubicBezTo>
                    <a:pt x="874" y="1085"/>
                    <a:pt x="696" y="1105"/>
                    <a:pt x="535" y="1137"/>
                  </a:cubicBezTo>
                  <a:lnTo>
                    <a:pt x="535" y="1137"/>
                  </a:lnTo>
                  <a:cubicBezTo>
                    <a:pt x="526" y="956"/>
                    <a:pt x="504" y="778"/>
                    <a:pt x="467" y="600"/>
                  </a:cubicBezTo>
                  <a:lnTo>
                    <a:pt x="467" y="600"/>
                  </a:lnTo>
                  <a:cubicBezTo>
                    <a:pt x="1136" y="531"/>
                    <a:pt x="1803" y="463"/>
                    <a:pt x="2473" y="396"/>
                  </a:cubicBezTo>
                  <a:cubicBezTo>
                    <a:pt x="2715" y="371"/>
                    <a:pt x="2724" y="1"/>
                    <a:pt x="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45"/>
            <p:cNvSpPr/>
            <p:nvPr/>
          </p:nvSpPr>
          <p:spPr>
            <a:xfrm>
              <a:off x="5674775" y="1776725"/>
              <a:ext cx="46725" cy="56900"/>
            </a:xfrm>
            <a:custGeom>
              <a:rect b="b" l="l" r="r" t="t"/>
              <a:pathLst>
                <a:path extrusionOk="0" h="2276" w="1869">
                  <a:moveTo>
                    <a:pt x="1302" y="0"/>
                  </a:moveTo>
                  <a:cubicBezTo>
                    <a:pt x="1299" y="0"/>
                    <a:pt x="1297" y="0"/>
                    <a:pt x="1295" y="0"/>
                  </a:cubicBezTo>
                  <a:cubicBezTo>
                    <a:pt x="613" y="17"/>
                    <a:pt x="1" y="649"/>
                    <a:pt x="134" y="1353"/>
                  </a:cubicBezTo>
                  <a:cubicBezTo>
                    <a:pt x="240" y="1908"/>
                    <a:pt x="768" y="2275"/>
                    <a:pt x="1307" y="2275"/>
                  </a:cubicBezTo>
                  <a:cubicBezTo>
                    <a:pt x="1422" y="2275"/>
                    <a:pt x="1538" y="2259"/>
                    <a:pt x="1650" y="2223"/>
                  </a:cubicBezTo>
                  <a:cubicBezTo>
                    <a:pt x="1869" y="2156"/>
                    <a:pt x="1803" y="1834"/>
                    <a:pt x="1606" y="1834"/>
                  </a:cubicBezTo>
                  <a:cubicBezTo>
                    <a:pt x="1587" y="1834"/>
                    <a:pt x="1566" y="1837"/>
                    <a:pt x="1544" y="1844"/>
                  </a:cubicBezTo>
                  <a:cubicBezTo>
                    <a:pt x="1465" y="1869"/>
                    <a:pt x="1383" y="1881"/>
                    <a:pt x="1301" y="1881"/>
                  </a:cubicBezTo>
                  <a:cubicBezTo>
                    <a:pt x="966" y="1881"/>
                    <a:pt x="631" y="1680"/>
                    <a:pt x="533" y="1339"/>
                  </a:cubicBezTo>
                  <a:cubicBezTo>
                    <a:pt x="394" y="862"/>
                    <a:pt x="834" y="404"/>
                    <a:pt x="1293" y="394"/>
                  </a:cubicBezTo>
                  <a:cubicBezTo>
                    <a:pt x="1547" y="388"/>
                    <a:pt x="1550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45"/>
            <p:cNvSpPr/>
            <p:nvPr/>
          </p:nvSpPr>
          <p:spPr>
            <a:xfrm>
              <a:off x="5787000" y="1820575"/>
              <a:ext cx="43575" cy="16325"/>
            </a:xfrm>
            <a:custGeom>
              <a:rect b="b" l="l" r="r" t="t"/>
              <a:pathLst>
                <a:path extrusionOk="0" h="653" w="1743">
                  <a:moveTo>
                    <a:pt x="289" y="0"/>
                  </a:moveTo>
                  <a:cubicBezTo>
                    <a:pt x="76" y="0"/>
                    <a:pt x="0" y="334"/>
                    <a:pt x="232" y="386"/>
                  </a:cubicBezTo>
                  <a:cubicBezTo>
                    <a:pt x="622" y="474"/>
                    <a:pt x="1015" y="559"/>
                    <a:pt x="1407" y="647"/>
                  </a:cubicBezTo>
                  <a:cubicBezTo>
                    <a:pt x="1424" y="651"/>
                    <a:pt x="1440" y="652"/>
                    <a:pt x="1455" y="652"/>
                  </a:cubicBezTo>
                  <a:cubicBezTo>
                    <a:pt x="1666" y="652"/>
                    <a:pt x="1742" y="319"/>
                    <a:pt x="1513" y="267"/>
                  </a:cubicBezTo>
                  <a:cubicBezTo>
                    <a:pt x="1121" y="180"/>
                    <a:pt x="728" y="94"/>
                    <a:pt x="336" y="5"/>
                  </a:cubicBezTo>
                  <a:cubicBezTo>
                    <a:pt x="320" y="2"/>
                    <a:pt x="304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45"/>
            <p:cNvSpPr/>
            <p:nvPr/>
          </p:nvSpPr>
          <p:spPr>
            <a:xfrm>
              <a:off x="5790575" y="1844325"/>
              <a:ext cx="43775" cy="14100"/>
            </a:xfrm>
            <a:custGeom>
              <a:rect b="b" l="l" r="r" t="t"/>
              <a:pathLst>
                <a:path extrusionOk="0" h="564" w="1751">
                  <a:moveTo>
                    <a:pt x="1085" y="1"/>
                  </a:moveTo>
                  <a:cubicBezTo>
                    <a:pt x="781" y="1"/>
                    <a:pt x="485" y="70"/>
                    <a:pt x="199" y="205"/>
                  </a:cubicBezTo>
                  <a:cubicBezTo>
                    <a:pt x="0" y="298"/>
                    <a:pt x="124" y="564"/>
                    <a:pt x="309" y="564"/>
                  </a:cubicBezTo>
                  <a:cubicBezTo>
                    <a:pt x="337" y="564"/>
                    <a:pt x="367" y="557"/>
                    <a:pt x="398" y="543"/>
                  </a:cubicBezTo>
                  <a:cubicBezTo>
                    <a:pt x="614" y="442"/>
                    <a:pt x="843" y="391"/>
                    <a:pt x="1075" y="391"/>
                  </a:cubicBezTo>
                  <a:cubicBezTo>
                    <a:pt x="1188" y="391"/>
                    <a:pt x="1301" y="403"/>
                    <a:pt x="1414" y="427"/>
                  </a:cubicBezTo>
                  <a:cubicBezTo>
                    <a:pt x="1430" y="430"/>
                    <a:pt x="1445" y="432"/>
                    <a:pt x="1459" y="432"/>
                  </a:cubicBezTo>
                  <a:cubicBezTo>
                    <a:pt x="1672" y="432"/>
                    <a:pt x="1751" y="96"/>
                    <a:pt x="1520" y="48"/>
                  </a:cubicBezTo>
                  <a:cubicBezTo>
                    <a:pt x="1373" y="16"/>
                    <a:pt x="1228" y="1"/>
                    <a:pt x="1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45"/>
            <p:cNvSpPr/>
            <p:nvPr/>
          </p:nvSpPr>
          <p:spPr>
            <a:xfrm>
              <a:off x="5976825" y="1795075"/>
              <a:ext cx="65775" cy="70650"/>
            </a:xfrm>
            <a:custGeom>
              <a:rect b="b" l="l" r="r" t="t"/>
              <a:pathLst>
                <a:path extrusionOk="0" h="2826" w="2631">
                  <a:moveTo>
                    <a:pt x="2315" y="0"/>
                  </a:moveTo>
                  <a:cubicBezTo>
                    <a:pt x="2314" y="0"/>
                    <a:pt x="2313" y="0"/>
                    <a:pt x="2311" y="1"/>
                  </a:cubicBezTo>
                  <a:cubicBezTo>
                    <a:pt x="1614" y="13"/>
                    <a:pt x="916" y="23"/>
                    <a:pt x="219" y="36"/>
                  </a:cubicBezTo>
                  <a:cubicBezTo>
                    <a:pt x="85" y="39"/>
                    <a:pt x="1" y="161"/>
                    <a:pt x="28" y="285"/>
                  </a:cubicBezTo>
                  <a:cubicBezTo>
                    <a:pt x="77" y="509"/>
                    <a:pt x="127" y="733"/>
                    <a:pt x="176" y="957"/>
                  </a:cubicBezTo>
                  <a:cubicBezTo>
                    <a:pt x="195" y="1048"/>
                    <a:pt x="285" y="1099"/>
                    <a:pt x="371" y="1099"/>
                  </a:cubicBezTo>
                  <a:cubicBezTo>
                    <a:pt x="386" y="1099"/>
                    <a:pt x="401" y="1097"/>
                    <a:pt x="416" y="1094"/>
                  </a:cubicBezTo>
                  <a:cubicBezTo>
                    <a:pt x="607" y="1052"/>
                    <a:pt x="857" y="1003"/>
                    <a:pt x="1099" y="1003"/>
                  </a:cubicBezTo>
                  <a:cubicBezTo>
                    <a:pt x="1345" y="1003"/>
                    <a:pt x="1582" y="1054"/>
                    <a:pt x="1740" y="1214"/>
                  </a:cubicBezTo>
                  <a:cubicBezTo>
                    <a:pt x="2025" y="1502"/>
                    <a:pt x="1787" y="1916"/>
                    <a:pt x="1528" y="2115"/>
                  </a:cubicBezTo>
                  <a:cubicBezTo>
                    <a:pt x="1266" y="2312"/>
                    <a:pt x="916" y="2375"/>
                    <a:pt x="601" y="2441"/>
                  </a:cubicBezTo>
                  <a:cubicBezTo>
                    <a:pt x="368" y="2489"/>
                    <a:pt x="445" y="2826"/>
                    <a:pt x="660" y="2826"/>
                  </a:cubicBezTo>
                  <a:cubicBezTo>
                    <a:pt x="675" y="2826"/>
                    <a:pt x="691" y="2824"/>
                    <a:pt x="707" y="2821"/>
                  </a:cubicBezTo>
                  <a:cubicBezTo>
                    <a:pt x="1430" y="2669"/>
                    <a:pt x="2631" y="2159"/>
                    <a:pt x="2190" y="1186"/>
                  </a:cubicBezTo>
                  <a:cubicBezTo>
                    <a:pt x="1991" y="747"/>
                    <a:pt x="1541" y="620"/>
                    <a:pt x="1081" y="620"/>
                  </a:cubicBezTo>
                  <a:cubicBezTo>
                    <a:pt x="888" y="620"/>
                    <a:pt x="694" y="643"/>
                    <a:pt x="516" y="673"/>
                  </a:cubicBezTo>
                  <a:lnTo>
                    <a:pt x="516" y="673"/>
                  </a:lnTo>
                  <a:cubicBezTo>
                    <a:pt x="498" y="590"/>
                    <a:pt x="479" y="507"/>
                    <a:pt x="461" y="424"/>
                  </a:cubicBezTo>
                  <a:lnTo>
                    <a:pt x="461" y="424"/>
                  </a:lnTo>
                  <a:cubicBezTo>
                    <a:pt x="1078" y="413"/>
                    <a:pt x="1695" y="404"/>
                    <a:pt x="2311" y="393"/>
                  </a:cubicBezTo>
                  <a:cubicBezTo>
                    <a:pt x="2562" y="390"/>
                    <a:pt x="2563" y="0"/>
                    <a:pt x="23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45"/>
            <p:cNvSpPr/>
            <p:nvPr/>
          </p:nvSpPr>
          <p:spPr>
            <a:xfrm>
              <a:off x="6040150" y="1790725"/>
              <a:ext cx="54800" cy="48950"/>
            </a:xfrm>
            <a:custGeom>
              <a:rect b="b" l="l" r="r" t="t"/>
              <a:pathLst>
                <a:path extrusionOk="0" h="1958" w="2192">
                  <a:moveTo>
                    <a:pt x="1741" y="1"/>
                  </a:moveTo>
                  <a:cubicBezTo>
                    <a:pt x="1696" y="1"/>
                    <a:pt x="1650" y="18"/>
                    <a:pt x="1609" y="60"/>
                  </a:cubicBezTo>
                  <a:cubicBezTo>
                    <a:pt x="1110" y="572"/>
                    <a:pt x="613" y="1084"/>
                    <a:pt x="113" y="1597"/>
                  </a:cubicBezTo>
                  <a:cubicBezTo>
                    <a:pt x="1" y="1714"/>
                    <a:pt x="75" y="1934"/>
                    <a:pt x="244" y="1934"/>
                  </a:cubicBezTo>
                  <a:cubicBezTo>
                    <a:pt x="247" y="1934"/>
                    <a:pt x="250" y="1934"/>
                    <a:pt x="252" y="1934"/>
                  </a:cubicBezTo>
                  <a:cubicBezTo>
                    <a:pt x="462" y="1926"/>
                    <a:pt x="671" y="1922"/>
                    <a:pt x="880" y="1922"/>
                  </a:cubicBezTo>
                  <a:cubicBezTo>
                    <a:pt x="1234" y="1922"/>
                    <a:pt x="1587" y="1933"/>
                    <a:pt x="1940" y="1957"/>
                  </a:cubicBezTo>
                  <a:cubicBezTo>
                    <a:pt x="1946" y="1957"/>
                    <a:pt x="1951" y="1957"/>
                    <a:pt x="1957" y="1957"/>
                  </a:cubicBezTo>
                  <a:cubicBezTo>
                    <a:pt x="2192" y="1957"/>
                    <a:pt x="2186" y="1578"/>
                    <a:pt x="1940" y="1563"/>
                  </a:cubicBezTo>
                  <a:cubicBezTo>
                    <a:pt x="1586" y="1540"/>
                    <a:pt x="1232" y="1528"/>
                    <a:pt x="877" y="1528"/>
                  </a:cubicBezTo>
                  <a:cubicBezTo>
                    <a:pt x="829" y="1528"/>
                    <a:pt x="780" y="1528"/>
                    <a:pt x="731" y="1528"/>
                  </a:cubicBezTo>
                  <a:lnTo>
                    <a:pt x="731" y="1528"/>
                  </a:lnTo>
                  <a:cubicBezTo>
                    <a:pt x="1117" y="1132"/>
                    <a:pt x="1502" y="737"/>
                    <a:pt x="1889" y="339"/>
                  </a:cubicBezTo>
                  <a:cubicBezTo>
                    <a:pt x="2025" y="199"/>
                    <a:pt x="1891" y="1"/>
                    <a:pt x="1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45"/>
            <p:cNvSpPr/>
            <p:nvPr/>
          </p:nvSpPr>
          <p:spPr>
            <a:xfrm>
              <a:off x="6079050" y="1795600"/>
              <a:ext cx="15500" cy="75725"/>
            </a:xfrm>
            <a:custGeom>
              <a:rect b="b" l="l" r="r" t="t"/>
              <a:pathLst>
                <a:path extrusionOk="0" h="3029" w="620">
                  <a:moveTo>
                    <a:pt x="428" y="1"/>
                  </a:moveTo>
                  <a:cubicBezTo>
                    <a:pt x="330" y="1"/>
                    <a:pt x="226" y="64"/>
                    <a:pt x="217" y="190"/>
                  </a:cubicBezTo>
                  <a:cubicBezTo>
                    <a:pt x="148" y="1073"/>
                    <a:pt x="78" y="1955"/>
                    <a:pt x="10" y="2840"/>
                  </a:cubicBezTo>
                  <a:cubicBezTo>
                    <a:pt x="0" y="2966"/>
                    <a:pt x="94" y="3029"/>
                    <a:pt x="192" y="3029"/>
                  </a:cubicBezTo>
                  <a:cubicBezTo>
                    <a:pt x="291" y="3029"/>
                    <a:pt x="394" y="2966"/>
                    <a:pt x="404" y="2840"/>
                  </a:cubicBezTo>
                  <a:cubicBezTo>
                    <a:pt x="471" y="1955"/>
                    <a:pt x="542" y="1073"/>
                    <a:pt x="610" y="190"/>
                  </a:cubicBezTo>
                  <a:cubicBezTo>
                    <a:pt x="619" y="64"/>
                    <a:pt x="526" y="1"/>
                    <a:pt x="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45"/>
            <p:cNvSpPr/>
            <p:nvPr/>
          </p:nvSpPr>
          <p:spPr>
            <a:xfrm>
              <a:off x="6101575" y="1789225"/>
              <a:ext cx="55625" cy="82000"/>
            </a:xfrm>
            <a:custGeom>
              <a:rect b="b" l="l" r="r" t="t"/>
              <a:pathLst>
                <a:path extrusionOk="0" h="3280" w="2225">
                  <a:moveTo>
                    <a:pt x="316" y="1"/>
                  </a:moveTo>
                  <a:cubicBezTo>
                    <a:pt x="89" y="1"/>
                    <a:pt x="0" y="350"/>
                    <a:pt x="240" y="383"/>
                  </a:cubicBezTo>
                  <a:cubicBezTo>
                    <a:pt x="701" y="448"/>
                    <a:pt x="1162" y="488"/>
                    <a:pt x="1626" y="500"/>
                  </a:cubicBezTo>
                  <a:lnTo>
                    <a:pt x="1626" y="500"/>
                  </a:lnTo>
                  <a:cubicBezTo>
                    <a:pt x="1174" y="1286"/>
                    <a:pt x="871" y="2130"/>
                    <a:pt x="720" y="3032"/>
                  </a:cubicBezTo>
                  <a:cubicBezTo>
                    <a:pt x="695" y="3182"/>
                    <a:pt x="822" y="3279"/>
                    <a:pt x="937" y="3279"/>
                  </a:cubicBezTo>
                  <a:cubicBezTo>
                    <a:pt x="1013" y="3279"/>
                    <a:pt x="1083" y="3236"/>
                    <a:pt x="1099" y="3138"/>
                  </a:cubicBezTo>
                  <a:cubicBezTo>
                    <a:pt x="1264" y="2153"/>
                    <a:pt x="1609" y="1248"/>
                    <a:pt x="2144" y="405"/>
                  </a:cubicBezTo>
                  <a:cubicBezTo>
                    <a:pt x="2224" y="277"/>
                    <a:pt x="2118" y="107"/>
                    <a:pt x="1974" y="107"/>
                  </a:cubicBezTo>
                  <a:cubicBezTo>
                    <a:pt x="1952" y="107"/>
                    <a:pt x="1930" y="107"/>
                    <a:pt x="1909" y="107"/>
                  </a:cubicBezTo>
                  <a:cubicBezTo>
                    <a:pt x="1384" y="107"/>
                    <a:pt x="866" y="74"/>
                    <a:pt x="346" y="3"/>
                  </a:cubicBezTo>
                  <a:cubicBezTo>
                    <a:pt x="336" y="1"/>
                    <a:pt x="326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45"/>
            <p:cNvSpPr/>
            <p:nvPr/>
          </p:nvSpPr>
          <p:spPr>
            <a:xfrm>
              <a:off x="6170600" y="1791375"/>
              <a:ext cx="9850" cy="75875"/>
            </a:xfrm>
            <a:custGeom>
              <a:rect b="b" l="l" r="r" t="t"/>
              <a:pathLst>
                <a:path extrusionOk="0" h="3035" w="394">
                  <a:moveTo>
                    <a:pt x="197" y="1"/>
                  </a:moveTo>
                  <a:cubicBezTo>
                    <a:pt x="98" y="1"/>
                    <a:pt x="0" y="64"/>
                    <a:pt x="0" y="190"/>
                  </a:cubicBezTo>
                  <a:lnTo>
                    <a:pt x="0" y="2844"/>
                  </a:lnTo>
                  <a:cubicBezTo>
                    <a:pt x="0" y="2971"/>
                    <a:pt x="99" y="3034"/>
                    <a:pt x="197" y="3034"/>
                  </a:cubicBezTo>
                  <a:cubicBezTo>
                    <a:pt x="296" y="3034"/>
                    <a:pt x="394" y="2971"/>
                    <a:pt x="394" y="2844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45"/>
            <p:cNvSpPr/>
            <p:nvPr/>
          </p:nvSpPr>
          <p:spPr>
            <a:xfrm>
              <a:off x="6189950" y="1783700"/>
              <a:ext cx="63700" cy="75925"/>
            </a:xfrm>
            <a:custGeom>
              <a:rect b="b" l="l" r="r" t="t"/>
              <a:pathLst>
                <a:path extrusionOk="0" h="3037" w="2548">
                  <a:moveTo>
                    <a:pt x="1353" y="392"/>
                  </a:moveTo>
                  <a:cubicBezTo>
                    <a:pt x="1461" y="392"/>
                    <a:pt x="1565" y="409"/>
                    <a:pt x="1650" y="441"/>
                  </a:cubicBezTo>
                  <a:cubicBezTo>
                    <a:pt x="1932" y="551"/>
                    <a:pt x="2078" y="981"/>
                    <a:pt x="1845" y="1160"/>
                  </a:cubicBezTo>
                  <a:lnTo>
                    <a:pt x="1845" y="1160"/>
                  </a:lnTo>
                  <a:cubicBezTo>
                    <a:pt x="1812" y="1139"/>
                    <a:pt x="1773" y="1126"/>
                    <a:pt x="1733" y="1126"/>
                  </a:cubicBezTo>
                  <a:cubicBezTo>
                    <a:pt x="1690" y="1126"/>
                    <a:pt x="1646" y="1140"/>
                    <a:pt x="1606" y="1174"/>
                  </a:cubicBezTo>
                  <a:lnTo>
                    <a:pt x="1606" y="1174"/>
                  </a:lnTo>
                  <a:cubicBezTo>
                    <a:pt x="1601" y="1172"/>
                    <a:pt x="1595" y="1170"/>
                    <a:pt x="1590" y="1168"/>
                  </a:cubicBezTo>
                  <a:cubicBezTo>
                    <a:pt x="1296" y="1070"/>
                    <a:pt x="291" y="944"/>
                    <a:pt x="907" y="511"/>
                  </a:cubicBezTo>
                  <a:cubicBezTo>
                    <a:pt x="1020" y="431"/>
                    <a:pt x="1190" y="392"/>
                    <a:pt x="1353" y="392"/>
                  </a:cubicBezTo>
                  <a:close/>
                  <a:moveTo>
                    <a:pt x="1685" y="1641"/>
                  </a:moveTo>
                  <a:lnTo>
                    <a:pt x="1685" y="1641"/>
                  </a:lnTo>
                  <a:cubicBezTo>
                    <a:pt x="1845" y="1727"/>
                    <a:pt x="1972" y="1852"/>
                    <a:pt x="2029" y="2053"/>
                  </a:cubicBezTo>
                  <a:cubicBezTo>
                    <a:pt x="2088" y="2264"/>
                    <a:pt x="2001" y="2495"/>
                    <a:pt x="1796" y="2580"/>
                  </a:cubicBezTo>
                  <a:cubicBezTo>
                    <a:pt x="1762" y="2594"/>
                    <a:pt x="1728" y="2600"/>
                    <a:pt x="1695" y="2600"/>
                  </a:cubicBezTo>
                  <a:cubicBezTo>
                    <a:pt x="1491" y="2600"/>
                    <a:pt x="1317" y="2358"/>
                    <a:pt x="1365" y="2149"/>
                  </a:cubicBezTo>
                  <a:cubicBezTo>
                    <a:pt x="1408" y="1959"/>
                    <a:pt x="1541" y="1787"/>
                    <a:pt x="1685" y="1641"/>
                  </a:cubicBezTo>
                  <a:close/>
                  <a:moveTo>
                    <a:pt x="1365" y="1"/>
                  </a:moveTo>
                  <a:cubicBezTo>
                    <a:pt x="1038" y="1"/>
                    <a:pt x="704" y="114"/>
                    <a:pt x="483" y="312"/>
                  </a:cubicBezTo>
                  <a:cubicBezTo>
                    <a:pt x="1" y="746"/>
                    <a:pt x="407" y="1224"/>
                    <a:pt x="881" y="1385"/>
                  </a:cubicBezTo>
                  <a:cubicBezTo>
                    <a:pt x="1008" y="1427"/>
                    <a:pt x="1152" y="1459"/>
                    <a:pt x="1296" y="1498"/>
                  </a:cubicBezTo>
                  <a:lnTo>
                    <a:pt x="1296" y="1498"/>
                  </a:lnTo>
                  <a:cubicBezTo>
                    <a:pt x="986" y="1881"/>
                    <a:pt x="753" y="2398"/>
                    <a:pt x="1089" y="2800"/>
                  </a:cubicBezTo>
                  <a:cubicBezTo>
                    <a:pt x="1227" y="2965"/>
                    <a:pt x="1409" y="3037"/>
                    <a:pt x="1595" y="3037"/>
                  </a:cubicBezTo>
                  <a:cubicBezTo>
                    <a:pt x="1911" y="3037"/>
                    <a:pt x="2238" y="2831"/>
                    <a:pt x="2373" y="2528"/>
                  </a:cubicBezTo>
                  <a:cubicBezTo>
                    <a:pt x="2547" y="2133"/>
                    <a:pt x="2380" y="1739"/>
                    <a:pt x="2088" y="1467"/>
                  </a:cubicBezTo>
                  <a:lnTo>
                    <a:pt x="2088" y="1467"/>
                  </a:lnTo>
                  <a:cubicBezTo>
                    <a:pt x="2382" y="1225"/>
                    <a:pt x="2455" y="745"/>
                    <a:pt x="2232" y="407"/>
                  </a:cubicBezTo>
                  <a:cubicBezTo>
                    <a:pt x="2045" y="126"/>
                    <a:pt x="1709" y="1"/>
                    <a:pt x="13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45"/>
            <p:cNvSpPr/>
            <p:nvPr/>
          </p:nvSpPr>
          <p:spPr>
            <a:xfrm>
              <a:off x="6277375" y="1849200"/>
              <a:ext cx="21075" cy="34550"/>
            </a:xfrm>
            <a:custGeom>
              <a:rect b="b" l="l" r="r" t="t"/>
              <a:pathLst>
                <a:path extrusionOk="0" h="1382" w="843">
                  <a:moveTo>
                    <a:pt x="563" y="0"/>
                  </a:moveTo>
                  <a:cubicBezTo>
                    <a:pt x="519" y="0"/>
                    <a:pt x="473" y="18"/>
                    <a:pt x="433" y="62"/>
                  </a:cubicBezTo>
                  <a:cubicBezTo>
                    <a:pt x="150" y="369"/>
                    <a:pt x="1" y="774"/>
                    <a:pt x="42" y="1192"/>
                  </a:cubicBezTo>
                  <a:cubicBezTo>
                    <a:pt x="54" y="1318"/>
                    <a:pt x="159" y="1381"/>
                    <a:pt x="258" y="1381"/>
                  </a:cubicBezTo>
                  <a:cubicBezTo>
                    <a:pt x="356" y="1381"/>
                    <a:pt x="448" y="1319"/>
                    <a:pt x="436" y="1192"/>
                  </a:cubicBezTo>
                  <a:cubicBezTo>
                    <a:pt x="405" y="875"/>
                    <a:pt x="493" y="577"/>
                    <a:pt x="711" y="339"/>
                  </a:cubicBezTo>
                  <a:cubicBezTo>
                    <a:pt x="843" y="198"/>
                    <a:pt x="710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45"/>
            <p:cNvSpPr/>
            <p:nvPr/>
          </p:nvSpPr>
          <p:spPr>
            <a:xfrm>
              <a:off x="6331100" y="1790675"/>
              <a:ext cx="50900" cy="80725"/>
            </a:xfrm>
            <a:custGeom>
              <a:rect b="b" l="l" r="r" t="t"/>
              <a:pathLst>
                <a:path extrusionOk="0" h="3229" w="2036">
                  <a:moveTo>
                    <a:pt x="980" y="0"/>
                  </a:moveTo>
                  <a:cubicBezTo>
                    <a:pt x="750" y="0"/>
                    <a:pt x="522" y="66"/>
                    <a:pt x="301" y="199"/>
                  </a:cubicBezTo>
                  <a:cubicBezTo>
                    <a:pt x="120" y="313"/>
                    <a:pt x="233" y="574"/>
                    <a:pt x="403" y="574"/>
                  </a:cubicBezTo>
                  <a:cubicBezTo>
                    <a:pt x="434" y="574"/>
                    <a:pt x="468" y="565"/>
                    <a:pt x="502" y="544"/>
                  </a:cubicBezTo>
                  <a:cubicBezTo>
                    <a:pt x="664" y="445"/>
                    <a:pt x="823" y="396"/>
                    <a:pt x="984" y="396"/>
                  </a:cubicBezTo>
                  <a:cubicBezTo>
                    <a:pt x="1073" y="396"/>
                    <a:pt x="1161" y="411"/>
                    <a:pt x="1251" y="441"/>
                  </a:cubicBezTo>
                  <a:lnTo>
                    <a:pt x="1251" y="441"/>
                  </a:lnTo>
                  <a:cubicBezTo>
                    <a:pt x="1050" y="789"/>
                    <a:pt x="849" y="1139"/>
                    <a:pt x="646" y="1486"/>
                  </a:cubicBezTo>
                  <a:cubicBezTo>
                    <a:pt x="577" y="1605"/>
                    <a:pt x="672" y="1789"/>
                    <a:pt x="808" y="1789"/>
                  </a:cubicBezTo>
                  <a:cubicBezTo>
                    <a:pt x="827" y="1789"/>
                    <a:pt x="847" y="1785"/>
                    <a:pt x="868" y="1777"/>
                  </a:cubicBezTo>
                  <a:cubicBezTo>
                    <a:pt x="925" y="1754"/>
                    <a:pt x="982" y="1743"/>
                    <a:pt x="1038" y="1743"/>
                  </a:cubicBezTo>
                  <a:cubicBezTo>
                    <a:pt x="1394" y="1743"/>
                    <a:pt x="1692" y="2176"/>
                    <a:pt x="1497" y="2520"/>
                  </a:cubicBezTo>
                  <a:cubicBezTo>
                    <a:pt x="1364" y="2754"/>
                    <a:pt x="1100" y="2850"/>
                    <a:pt x="837" y="2850"/>
                  </a:cubicBezTo>
                  <a:cubicBezTo>
                    <a:pt x="682" y="2850"/>
                    <a:pt x="527" y="2817"/>
                    <a:pt x="400" y="2759"/>
                  </a:cubicBezTo>
                  <a:cubicBezTo>
                    <a:pt x="370" y="2746"/>
                    <a:pt x="341" y="2740"/>
                    <a:pt x="314" y="2740"/>
                  </a:cubicBezTo>
                  <a:cubicBezTo>
                    <a:pt x="126" y="2740"/>
                    <a:pt x="0" y="3009"/>
                    <a:pt x="201" y="3100"/>
                  </a:cubicBezTo>
                  <a:cubicBezTo>
                    <a:pt x="388" y="3183"/>
                    <a:pt x="608" y="3228"/>
                    <a:pt x="828" y="3228"/>
                  </a:cubicBezTo>
                  <a:cubicBezTo>
                    <a:pt x="1334" y="3228"/>
                    <a:pt x="1840" y="2992"/>
                    <a:pt x="1942" y="2443"/>
                  </a:cubicBezTo>
                  <a:cubicBezTo>
                    <a:pt x="2036" y="1941"/>
                    <a:pt x="1652" y="1430"/>
                    <a:pt x="1179" y="1349"/>
                  </a:cubicBezTo>
                  <a:lnTo>
                    <a:pt x="1179" y="1349"/>
                  </a:lnTo>
                  <a:cubicBezTo>
                    <a:pt x="1352" y="1048"/>
                    <a:pt x="1525" y="748"/>
                    <a:pt x="1698" y="447"/>
                  </a:cubicBezTo>
                  <a:cubicBezTo>
                    <a:pt x="1751" y="358"/>
                    <a:pt x="1723" y="229"/>
                    <a:pt x="1630" y="177"/>
                  </a:cubicBezTo>
                  <a:cubicBezTo>
                    <a:pt x="1416" y="60"/>
                    <a:pt x="1198" y="0"/>
                    <a:pt x="9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45"/>
            <p:cNvSpPr/>
            <p:nvPr/>
          </p:nvSpPr>
          <p:spPr>
            <a:xfrm>
              <a:off x="6406325" y="1795025"/>
              <a:ext cx="65650" cy="72825"/>
            </a:xfrm>
            <a:custGeom>
              <a:rect b="b" l="l" r="r" t="t"/>
              <a:pathLst>
                <a:path extrusionOk="0" h="2913" w="2626">
                  <a:moveTo>
                    <a:pt x="730" y="1"/>
                  </a:moveTo>
                  <a:cubicBezTo>
                    <a:pt x="472" y="1"/>
                    <a:pt x="211" y="127"/>
                    <a:pt x="84" y="366"/>
                  </a:cubicBezTo>
                  <a:cubicBezTo>
                    <a:pt x="1" y="520"/>
                    <a:pt x="137" y="663"/>
                    <a:pt x="269" y="663"/>
                  </a:cubicBezTo>
                  <a:cubicBezTo>
                    <a:pt x="328" y="663"/>
                    <a:pt x="385" y="634"/>
                    <a:pt x="422" y="565"/>
                  </a:cubicBezTo>
                  <a:cubicBezTo>
                    <a:pt x="479" y="459"/>
                    <a:pt x="603" y="387"/>
                    <a:pt x="727" y="387"/>
                  </a:cubicBezTo>
                  <a:cubicBezTo>
                    <a:pt x="779" y="387"/>
                    <a:pt x="832" y="400"/>
                    <a:pt x="880" y="429"/>
                  </a:cubicBezTo>
                  <a:cubicBezTo>
                    <a:pt x="1145" y="587"/>
                    <a:pt x="936" y="1046"/>
                    <a:pt x="844" y="1261"/>
                  </a:cubicBezTo>
                  <a:cubicBezTo>
                    <a:pt x="661" y="1695"/>
                    <a:pt x="406" y="2084"/>
                    <a:pt x="98" y="2438"/>
                  </a:cubicBezTo>
                  <a:cubicBezTo>
                    <a:pt x="9" y="2542"/>
                    <a:pt x="28" y="2737"/>
                    <a:pt x="185" y="2767"/>
                  </a:cubicBezTo>
                  <a:cubicBezTo>
                    <a:pt x="674" y="2863"/>
                    <a:pt x="1162" y="2913"/>
                    <a:pt x="1653" y="2913"/>
                  </a:cubicBezTo>
                  <a:cubicBezTo>
                    <a:pt x="1893" y="2913"/>
                    <a:pt x="2133" y="2901"/>
                    <a:pt x="2374" y="2877"/>
                  </a:cubicBezTo>
                  <a:cubicBezTo>
                    <a:pt x="2617" y="2852"/>
                    <a:pt x="2626" y="2482"/>
                    <a:pt x="2397" y="2482"/>
                  </a:cubicBezTo>
                  <a:cubicBezTo>
                    <a:pt x="2390" y="2482"/>
                    <a:pt x="2382" y="2483"/>
                    <a:pt x="2374" y="2483"/>
                  </a:cubicBezTo>
                  <a:cubicBezTo>
                    <a:pt x="2131" y="2507"/>
                    <a:pt x="1889" y="2519"/>
                    <a:pt x="1648" y="2519"/>
                  </a:cubicBezTo>
                  <a:cubicBezTo>
                    <a:pt x="1298" y="2519"/>
                    <a:pt x="950" y="2494"/>
                    <a:pt x="603" y="2442"/>
                  </a:cubicBezTo>
                  <a:lnTo>
                    <a:pt x="603" y="2442"/>
                  </a:lnTo>
                  <a:cubicBezTo>
                    <a:pt x="840" y="2132"/>
                    <a:pt x="1042" y="1799"/>
                    <a:pt x="1199" y="1438"/>
                  </a:cubicBezTo>
                  <a:cubicBezTo>
                    <a:pt x="1336" y="1118"/>
                    <a:pt x="1514" y="710"/>
                    <a:pt x="1346" y="366"/>
                  </a:cubicBezTo>
                  <a:cubicBezTo>
                    <a:pt x="1227" y="119"/>
                    <a:pt x="980" y="1"/>
                    <a:pt x="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45"/>
            <p:cNvSpPr/>
            <p:nvPr/>
          </p:nvSpPr>
          <p:spPr>
            <a:xfrm>
              <a:off x="6500850" y="1853375"/>
              <a:ext cx="16875" cy="9875"/>
            </a:xfrm>
            <a:custGeom>
              <a:rect b="b" l="l" r="r" t="t"/>
              <a:pathLst>
                <a:path extrusionOk="0" h="395" w="675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lnTo>
                    <a:pt x="420" y="394"/>
                  </a:lnTo>
                  <a:cubicBezTo>
                    <a:pt x="673" y="394"/>
                    <a:pt x="675" y="0"/>
                    <a:pt x="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45"/>
            <p:cNvSpPr/>
            <p:nvPr/>
          </p:nvSpPr>
          <p:spPr>
            <a:xfrm>
              <a:off x="6651975" y="1854275"/>
              <a:ext cx="765475" cy="24650"/>
            </a:xfrm>
            <a:custGeom>
              <a:rect b="b" l="l" r="r" t="t"/>
              <a:pathLst>
                <a:path extrusionOk="0" h="986" w="30619">
                  <a:moveTo>
                    <a:pt x="30114" y="0"/>
                  </a:moveTo>
                  <a:cubicBezTo>
                    <a:pt x="30113" y="0"/>
                    <a:pt x="30112" y="0"/>
                    <a:pt x="30110" y="0"/>
                  </a:cubicBezTo>
                  <a:cubicBezTo>
                    <a:pt x="20243" y="66"/>
                    <a:pt x="10377" y="132"/>
                    <a:pt x="509" y="196"/>
                  </a:cubicBezTo>
                  <a:cubicBezTo>
                    <a:pt x="5" y="201"/>
                    <a:pt x="1" y="985"/>
                    <a:pt x="506" y="985"/>
                  </a:cubicBezTo>
                  <a:cubicBezTo>
                    <a:pt x="507" y="985"/>
                    <a:pt x="508" y="985"/>
                    <a:pt x="509" y="985"/>
                  </a:cubicBezTo>
                  <a:cubicBezTo>
                    <a:pt x="10377" y="918"/>
                    <a:pt x="20243" y="852"/>
                    <a:pt x="30110" y="788"/>
                  </a:cubicBezTo>
                  <a:cubicBezTo>
                    <a:pt x="30616" y="783"/>
                    <a:pt x="30618" y="0"/>
                    <a:pt x="30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45"/>
            <p:cNvSpPr/>
            <p:nvPr/>
          </p:nvSpPr>
          <p:spPr>
            <a:xfrm>
              <a:off x="6691700" y="1767825"/>
              <a:ext cx="715600" cy="193350"/>
            </a:xfrm>
            <a:custGeom>
              <a:rect b="b" l="l" r="r" t="t"/>
              <a:pathLst>
                <a:path extrusionOk="0" h="7734" w="28624">
                  <a:moveTo>
                    <a:pt x="24337" y="1"/>
                  </a:moveTo>
                  <a:cubicBezTo>
                    <a:pt x="23870" y="1"/>
                    <a:pt x="23403" y="10"/>
                    <a:pt x="22937" y="30"/>
                  </a:cubicBezTo>
                  <a:cubicBezTo>
                    <a:pt x="21650" y="83"/>
                    <a:pt x="20291" y="203"/>
                    <a:pt x="19229" y="1009"/>
                  </a:cubicBezTo>
                  <a:cubicBezTo>
                    <a:pt x="18113" y="1855"/>
                    <a:pt x="17563" y="3195"/>
                    <a:pt x="16954" y="4409"/>
                  </a:cubicBezTo>
                  <a:cubicBezTo>
                    <a:pt x="16341" y="5633"/>
                    <a:pt x="15143" y="7402"/>
                    <a:pt x="13628" y="7402"/>
                  </a:cubicBezTo>
                  <a:cubicBezTo>
                    <a:pt x="13307" y="7402"/>
                    <a:pt x="12972" y="7322"/>
                    <a:pt x="12626" y="7142"/>
                  </a:cubicBezTo>
                  <a:cubicBezTo>
                    <a:pt x="10573" y="6071"/>
                    <a:pt x="11831" y="2787"/>
                    <a:pt x="10709" y="1095"/>
                  </a:cubicBezTo>
                  <a:cubicBezTo>
                    <a:pt x="10262" y="419"/>
                    <a:pt x="9685" y="149"/>
                    <a:pt x="9085" y="149"/>
                  </a:cubicBezTo>
                  <a:cubicBezTo>
                    <a:pt x="7875" y="149"/>
                    <a:pt x="6567" y="1248"/>
                    <a:pt x="6026" y="2336"/>
                  </a:cubicBezTo>
                  <a:cubicBezTo>
                    <a:pt x="5381" y="3636"/>
                    <a:pt x="4904" y="6972"/>
                    <a:pt x="3024" y="6972"/>
                  </a:cubicBezTo>
                  <a:cubicBezTo>
                    <a:pt x="2922" y="6972"/>
                    <a:pt x="2815" y="6962"/>
                    <a:pt x="2704" y="6941"/>
                  </a:cubicBezTo>
                  <a:cubicBezTo>
                    <a:pt x="214" y="6477"/>
                    <a:pt x="752" y="3009"/>
                    <a:pt x="578" y="1224"/>
                  </a:cubicBezTo>
                  <a:cubicBezTo>
                    <a:pt x="567" y="1096"/>
                    <a:pt x="462" y="1033"/>
                    <a:pt x="364" y="1033"/>
                  </a:cubicBezTo>
                  <a:cubicBezTo>
                    <a:pt x="266" y="1033"/>
                    <a:pt x="175" y="1095"/>
                    <a:pt x="187" y="1221"/>
                  </a:cubicBezTo>
                  <a:cubicBezTo>
                    <a:pt x="342" y="2777"/>
                    <a:pt x="1" y="4579"/>
                    <a:pt x="860" y="5976"/>
                  </a:cubicBezTo>
                  <a:cubicBezTo>
                    <a:pt x="1312" y="6711"/>
                    <a:pt x="2122" y="7361"/>
                    <a:pt x="3011" y="7361"/>
                  </a:cubicBezTo>
                  <a:cubicBezTo>
                    <a:pt x="3112" y="7361"/>
                    <a:pt x="3215" y="7353"/>
                    <a:pt x="3318" y="7335"/>
                  </a:cubicBezTo>
                  <a:cubicBezTo>
                    <a:pt x="4589" y="7114"/>
                    <a:pt x="5179" y="5690"/>
                    <a:pt x="5575" y="4622"/>
                  </a:cubicBezTo>
                  <a:cubicBezTo>
                    <a:pt x="5887" y="3782"/>
                    <a:pt x="6118" y="2891"/>
                    <a:pt x="6592" y="2123"/>
                  </a:cubicBezTo>
                  <a:cubicBezTo>
                    <a:pt x="7072" y="1347"/>
                    <a:pt x="8002" y="537"/>
                    <a:pt x="8968" y="537"/>
                  </a:cubicBezTo>
                  <a:cubicBezTo>
                    <a:pt x="9218" y="537"/>
                    <a:pt x="9471" y="592"/>
                    <a:pt x="9720" y="715"/>
                  </a:cubicBezTo>
                  <a:cubicBezTo>
                    <a:pt x="11768" y="1736"/>
                    <a:pt x="10431" y="5238"/>
                    <a:pt x="11724" y="6880"/>
                  </a:cubicBezTo>
                  <a:cubicBezTo>
                    <a:pt x="12189" y="7472"/>
                    <a:pt x="12861" y="7733"/>
                    <a:pt x="13558" y="7733"/>
                  </a:cubicBezTo>
                  <a:cubicBezTo>
                    <a:pt x="13933" y="7733"/>
                    <a:pt x="14315" y="7657"/>
                    <a:pt x="14677" y="7517"/>
                  </a:cubicBezTo>
                  <a:cubicBezTo>
                    <a:pt x="15962" y="7014"/>
                    <a:pt x="16707" y="5785"/>
                    <a:pt x="17297" y="4606"/>
                  </a:cubicBezTo>
                  <a:cubicBezTo>
                    <a:pt x="18327" y="2549"/>
                    <a:pt x="19246" y="811"/>
                    <a:pt x="21766" y="504"/>
                  </a:cubicBezTo>
                  <a:cubicBezTo>
                    <a:pt x="22590" y="403"/>
                    <a:pt x="23428" y="362"/>
                    <a:pt x="24270" y="362"/>
                  </a:cubicBezTo>
                  <a:cubicBezTo>
                    <a:pt x="25645" y="362"/>
                    <a:pt x="27030" y="472"/>
                    <a:pt x="28372" y="618"/>
                  </a:cubicBezTo>
                  <a:cubicBezTo>
                    <a:pt x="28381" y="619"/>
                    <a:pt x="28389" y="619"/>
                    <a:pt x="28397" y="619"/>
                  </a:cubicBezTo>
                  <a:cubicBezTo>
                    <a:pt x="28624" y="619"/>
                    <a:pt x="28615" y="251"/>
                    <a:pt x="28372" y="224"/>
                  </a:cubicBezTo>
                  <a:cubicBezTo>
                    <a:pt x="27031" y="80"/>
                    <a:pt x="25684" y="1"/>
                    <a:pt x="24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0" name="Google Shape;2320;p45"/>
          <p:cNvGrpSpPr/>
          <p:nvPr/>
        </p:nvGrpSpPr>
        <p:grpSpPr>
          <a:xfrm>
            <a:off x="654250" y="2075913"/>
            <a:ext cx="1134950" cy="991675"/>
            <a:chOff x="654250" y="2075913"/>
            <a:chExt cx="1134950" cy="991675"/>
          </a:xfrm>
        </p:grpSpPr>
        <p:sp>
          <p:nvSpPr>
            <p:cNvPr id="2321" name="Google Shape;2321;p45"/>
            <p:cNvSpPr/>
            <p:nvPr/>
          </p:nvSpPr>
          <p:spPr>
            <a:xfrm>
              <a:off x="655450" y="2087188"/>
              <a:ext cx="1133750" cy="979825"/>
            </a:xfrm>
            <a:custGeom>
              <a:rect b="b" l="l" r="r" t="t"/>
              <a:pathLst>
                <a:path extrusionOk="0" h="39193" w="4535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45"/>
            <p:cNvSpPr/>
            <p:nvPr/>
          </p:nvSpPr>
          <p:spPr>
            <a:xfrm>
              <a:off x="673425" y="2075913"/>
              <a:ext cx="1093150" cy="987675"/>
            </a:xfrm>
            <a:custGeom>
              <a:rect b="b" l="l" r="r" t="t"/>
              <a:pathLst>
                <a:path extrusionOk="0" h="39507" w="43726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45"/>
            <p:cNvSpPr/>
            <p:nvPr/>
          </p:nvSpPr>
          <p:spPr>
            <a:xfrm>
              <a:off x="654250" y="2368463"/>
              <a:ext cx="972275" cy="698650"/>
            </a:xfrm>
            <a:custGeom>
              <a:rect b="b" l="l" r="r" t="t"/>
              <a:pathLst>
                <a:path extrusionOk="0" h="27946" w="38891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45"/>
            <p:cNvSpPr/>
            <p:nvPr/>
          </p:nvSpPr>
          <p:spPr>
            <a:xfrm>
              <a:off x="658650" y="2352863"/>
              <a:ext cx="40850" cy="53200"/>
            </a:xfrm>
            <a:custGeom>
              <a:rect b="b" l="l" r="r" t="t"/>
              <a:pathLst>
                <a:path extrusionOk="0" h="2128" w="1634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45"/>
            <p:cNvSpPr/>
            <p:nvPr/>
          </p:nvSpPr>
          <p:spPr>
            <a:xfrm>
              <a:off x="708800" y="2388163"/>
              <a:ext cx="40800" cy="53150"/>
            </a:xfrm>
            <a:custGeom>
              <a:rect b="b" l="l" r="r" t="t"/>
              <a:pathLst>
                <a:path extrusionOk="0" h="2126" w="1632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45"/>
            <p:cNvSpPr/>
            <p:nvPr/>
          </p:nvSpPr>
          <p:spPr>
            <a:xfrm>
              <a:off x="675350" y="2382088"/>
              <a:ext cx="28525" cy="35700"/>
            </a:xfrm>
            <a:custGeom>
              <a:rect b="b" l="l" r="r" t="t"/>
              <a:pathLst>
                <a:path extrusionOk="0" h="1428" w="1141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45"/>
            <p:cNvSpPr/>
            <p:nvPr/>
          </p:nvSpPr>
          <p:spPr>
            <a:xfrm>
              <a:off x="690600" y="239283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45"/>
            <p:cNvSpPr/>
            <p:nvPr/>
          </p:nvSpPr>
          <p:spPr>
            <a:xfrm>
              <a:off x="758150" y="2422988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45"/>
            <p:cNvSpPr/>
            <p:nvPr/>
          </p:nvSpPr>
          <p:spPr>
            <a:xfrm>
              <a:off x="724750" y="241688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45"/>
            <p:cNvSpPr/>
            <p:nvPr/>
          </p:nvSpPr>
          <p:spPr>
            <a:xfrm>
              <a:off x="740000" y="242761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45"/>
            <p:cNvSpPr/>
            <p:nvPr/>
          </p:nvSpPr>
          <p:spPr>
            <a:xfrm>
              <a:off x="807600" y="2457763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45"/>
            <p:cNvSpPr/>
            <p:nvPr/>
          </p:nvSpPr>
          <p:spPr>
            <a:xfrm>
              <a:off x="774150" y="245168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45"/>
            <p:cNvSpPr/>
            <p:nvPr/>
          </p:nvSpPr>
          <p:spPr>
            <a:xfrm>
              <a:off x="789425" y="2462413"/>
              <a:ext cx="28550" cy="35700"/>
            </a:xfrm>
            <a:custGeom>
              <a:rect b="b" l="l" r="r" t="t"/>
              <a:pathLst>
                <a:path extrusionOk="0" h="1428" w="1142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45"/>
            <p:cNvSpPr/>
            <p:nvPr/>
          </p:nvSpPr>
          <p:spPr>
            <a:xfrm>
              <a:off x="857000" y="2492538"/>
              <a:ext cx="40825" cy="53200"/>
            </a:xfrm>
            <a:custGeom>
              <a:rect b="b" l="l" r="r" t="t"/>
              <a:pathLst>
                <a:path extrusionOk="0" h="2128" w="1633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45"/>
            <p:cNvSpPr/>
            <p:nvPr/>
          </p:nvSpPr>
          <p:spPr>
            <a:xfrm>
              <a:off x="823525" y="248646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45"/>
            <p:cNvSpPr/>
            <p:nvPr/>
          </p:nvSpPr>
          <p:spPr>
            <a:xfrm>
              <a:off x="838825" y="2497163"/>
              <a:ext cx="28550" cy="35750"/>
            </a:xfrm>
            <a:custGeom>
              <a:rect b="b" l="l" r="r" t="t"/>
              <a:pathLst>
                <a:path extrusionOk="0" h="1430" w="1142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45"/>
            <p:cNvSpPr/>
            <p:nvPr/>
          </p:nvSpPr>
          <p:spPr>
            <a:xfrm>
              <a:off x="906375" y="2527363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45"/>
            <p:cNvSpPr/>
            <p:nvPr/>
          </p:nvSpPr>
          <p:spPr>
            <a:xfrm>
              <a:off x="872975" y="252126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45"/>
            <p:cNvSpPr/>
            <p:nvPr/>
          </p:nvSpPr>
          <p:spPr>
            <a:xfrm>
              <a:off x="888250" y="2532013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45"/>
            <p:cNvSpPr/>
            <p:nvPr/>
          </p:nvSpPr>
          <p:spPr>
            <a:xfrm>
              <a:off x="955800" y="2562163"/>
              <a:ext cx="40825" cy="53125"/>
            </a:xfrm>
            <a:custGeom>
              <a:rect b="b" l="l" r="r" t="t"/>
              <a:pathLst>
                <a:path extrusionOk="0" h="2125" w="1633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5"/>
            <p:cNvSpPr/>
            <p:nvPr/>
          </p:nvSpPr>
          <p:spPr>
            <a:xfrm>
              <a:off x="922375" y="2556038"/>
              <a:ext cx="28525" cy="35750"/>
            </a:xfrm>
            <a:custGeom>
              <a:rect b="b" l="l" r="r" t="t"/>
              <a:pathLst>
                <a:path extrusionOk="0" h="1430" w="1141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45"/>
            <p:cNvSpPr/>
            <p:nvPr/>
          </p:nvSpPr>
          <p:spPr>
            <a:xfrm>
              <a:off x="937625" y="2566788"/>
              <a:ext cx="28550" cy="35750"/>
            </a:xfrm>
            <a:custGeom>
              <a:rect b="b" l="l" r="r" t="t"/>
              <a:pathLst>
                <a:path extrusionOk="0" h="1430" w="1142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45"/>
            <p:cNvSpPr/>
            <p:nvPr/>
          </p:nvSpPr>
          <p:spPr>
            <a:xfrm>
              <a:off x="1005175" y="2596888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45"/>
            <p:cNvSpPr/>
            <p:nvPr/>
          </p:nvSpPr>
          <p:spPr>
            <a:xfrm>
              <a:off x="971775" y="259081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45"/>
            <p:cNvSpPr/>
            <p:nvPr/>
          </p:nvSpPr>
          <p:spPr>
            <a:xfrm>
              <a:off x="987025" y="2601588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45"/>
            <p:cNvSpPr/>
            <p:nvPr/>
          </p:nvSpPr>
          <p:spPr>
            <a:xfrm>
              <a:off x="1054600" y="2631663"/>
              <a:ext cx="40850" cy="53200"/>
            </a:xfrm>
            <a:custGeom>
              <a:rect b="b" l="l" r="r" t="t"/>
              <a:pathLst>
                <a:path extrusionOk="0" h="2128" w="1634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45"/>
            <p:cNvSpPr/>
            <p:nvPr/>
          </p:nvSpPr>
          <p:spPr>
            <a:xfrm>
              <a:off x="1021175" y="262561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45"/>
            <p:cNvSpPr/>
            <p:nvPr/>
          </p:nvSpPr>
          <p:spPr>
            <a:xfrm>
              <a:off x="1036425" y="263636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45"/>
            <p:cNvSpPr/>
            <p:nvPr/>
          </p:nvSpPr>
          <p:spPr>
            <a:xfrm>
              <a:off x="1104000" y="2666488"/>
              <a:ext cx="40825" cy="53200"/>
            </a:xfrm>
            <a:custGeom>
              <a:rect b="b" l="l" r="r" t="t"/>
              <a:pathLst>
                <a:path extrusionOk="0" h="2128" w="1633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45"/>
            <p:cNvSpPr/>
            <p:nvPr/>
          </p:nvSpPr>
          <p:spPr>
            <a:xfrm>
              <a:off x="1070600" y="2660438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45"/>
            <p:cNvSpPr/>
            <p:nvPr/>
          </p:nvSpPr>
          <p:spPr>
            <a:xfrm>
              <a:off x="1085825" y="267113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5"/>
            <p:cNvSpPr/>
            <p:nvPr/>
          </p:nvSpPr>
          <p:spPr>
            <a:xfrm>
              <a:off x="1153375" y="2701288"/>
              <a:ext cx="40825" cy="53175"/>
            </a:xfrm>
            <a:custGeom>
              <a:rect b="b" l="l" r="r" t="t"/>
              <a:pathLst>
                <a:path extrusionOk="0" h="2127" w="1633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45"/>
            <p:cNvSpPr/>
            <p:nvPr/>
          </p:nvSpPr>
          <p:spPr>
            <a:xfrm>
              <a:off x="1119975" y="269521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45"/>
            <p:cNvSpPr/>
            <p:nvPr/>
          </p:nvSpPr>
          <p:spPr>
            <a:xfrm>
              <a:off x="1135250" y="2705938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45"/>
            <p:cNvSpPr/>
            <p:nvPr/>
          </p:nvSpPr>
          <p:spPr>
            <a:xfrm>
              <a:off x="1202800" y="2736063"/>
              <a:ext cx="40825" cy="53175"/>
            </a:xfrm>
            <a:custGeom>
              <a:rect b="b" l="l" r="r" t="t"/>
              <a:pathLst>
                <a:path extrusionOk="0" h="2127" w="1633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45"/>
            <p:cNvSpPr/>
            <p:nvPr/>
          </p:nvSpPr>
          <p:spPr>
            <a:xfrm>
              <a:off x="1169375" y="2729988"/>
              <a:ext cx="28525" cy="35750"/>
            </a:xfrm>
            <a:custGeom>
              <a:rect b="b" l="l" r="r" t="t"/>
              <a:pathLst>
                <a:path extrusionOk="0" h="1430" w="1141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45"/>
            <p:cNvSpPr/>
            <p:nvPr/>
          </p:nvSpPr>
          <p:spPr>
            <a:xfrm>
              <a:off x="1184625" y="274076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45"/>
            <p:cNvSpPr/>
            <p:nvPr/>
          </p:nvSpPr>
          <p:spPr>
            <a:xfrm>
              <a:off x="1252175" y="2770863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45"/>
            <p:cNvSpPr/>
            <p:nvPr/>
          </p:nvSpPr>
          <p:spPr>
            <a:xfrm>
              <a:off x="1218775" y="276476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45"/>
            <p:cNvSpPr/>
            <p:nvPr/>
          </p:nvSpPr>
          <p:spPr>
            <a:xfrm>
              <a:off x="1234025" y="2775538"/>
              <a:ext cx="28525" cy="35750"/>
            </a:xfrm>
            <a:custGeom>
              <a:rect b="b" l="l" r="r" t="t"/>
              <a:pathLst>
                <a:path extrusionOk="0" h="1430" w="1141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45"/>
            <p:cNvSpPr/>
            <p:nvPr/>
          </p:nvSpPr>
          <p:spPr>
            <a:xfrm>
              <a:off x="1301575" y="2805688"/>
              <a:ext cx="40825" cy="53150"/>
            </a:xfrm>
            <a:custGeom>
              <a:rect b="b" l="l" r="r" t="t"/>
              <a:pathLst>
                <a:path extrusionOk="0" h="2126" w="1633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45"/>
            <p:cNvSpPr/>
            <p:nvPr/>
          </p:nvSpPr>
          <p:spPr>
            <a:xfrm>
              <a:off x="1268175" y="279956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45"/>
            <p:cNvSpPr/>
            <p:nvPr/>
          </p:nvSpPr>
          <p:spPr>
            <a:xfrm>
              <a:off x="1283425" y="281031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45"/>
            <p:cNvSpPr/>
            <p:nvPr/>
          </p:nvSpPr>
          <p:spPr>
            <a:xfrm>
              <a:off x="1351025" y="2840413"/>
              <a:ext cx="40800" cy="53200"/>
            </a:xfrm>
            <a:custGeom>
              <a:rect b="b" l="l" r="r" t="t"/>
              <a:pathLst>
                <a:path extrusionOk="0" h="2128" w="1632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45"/>
            <p:cNvSpPr/>
            <p:nvPr/>
          </p:nvSpPr>
          <p:spPr>
            <a:xfrm>
              <a:off x="1317550" y="2834338"/>
              <a:ext cx="28550" cy="35750"/>
            </a:xfrm>
            <a:custGeom>
              <a:rect b="b" l="l" r="r" t="t"/>
              <a:pathLst>
                <a:path extrusionOk="0" h="1430" w="1142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45"/>
            <p:cNvSpPr/>
            <p:nvPr/>
          </p:nvSpPr>
          <p:spPr>
            <a:xfrm>
              <a:off x="1332825" y="2845088"/>
              <a:ext cx="28575" cy="35750"/>
            </a:xfrm>
            <a:custGeom>
              <a:rect b="b" l="l" r="r" t="t"/>
              <a:pathLst>
                <a:path extrusionOk="0" h="1430" w="1143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45"/>
            <p:cNvSpPr/>
            <p:nvPr/>
          </p:nvSpPr>
          <p:spPr>
            <a:xfrm>
              <a:off x="1400375" y="2875238"/>
              <a:ext cx="40850" cy="53200"/>
            </a:xfrm>
            <a:custGeom>
              <a:rect b="b" l="l" r="r" t="t"/>
              <a:pathLst>
                <a:path extrusionOk="0" h="2128" w="1634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45"/>
            <p:cNvSpPr/>
            <p:nvPr/>
          </p:nvSpPr>
          <p:spPr>
            <a:xfrm>
              <a:off x="1366975" y="286913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45"/>
            <p:cNvSpPr/>
            <p:nvPr/>
          </p:nvSpPr>
          <p:spPr>
            <a:xfrm>
              <a:off x="1382275" y="2879888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45"/>
            <p:cNvSpPr/>
            <p:nvPr/>
          </p:nvSpPr>
          <p:spPr>
            <a:xfrm>
              <a:off x="1449825" y="2910038"/>
              <a:ext cx="40800" cy="53175"/>
            </a:xfrm>
            <a:custGeom>
              <a:rect b="b" l="l" r="r" t="t"/>
              <a:pathLst>
                <a:path extrusionOk="0" h="2127" w="1632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45"/>
            <p:cNvSpPr/>
            <p:nvPr/>
          </p:nvSpPr>
          <p:spPr>
            <a:xfrm>
              <a:off x="1416375" y="290396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45"/>
            <p:cNvSpPr/>
            <p:nvPr/>
          </p:nvSpPr>
          <p:spPr>
            <a:xfrm>
              <a:off x="1431625" y="2914663"/>
              <a:ext cx="28575" cy="35750"/>
            </a:xfrm>
            <a:custGeom>
              <a:rect b="b" l="l" r="r" t="t"/>
              <a:pathLst>
                <a:path extrusionOk="0" h="1430" w="1143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45"/>
            <p:cNvSpPr/>
            <p:nvPr/>
          </p:nvSpPr>
          <p:spPr>
            <a:xfrm>
              <a:off x="1499175" y="2944813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45"/>
            <p:cNvSpPr/>
            <p:nvPr/>
          </p:nvSpPr>
          <p:spPr>
            <a:xfrm>
              <a:off x="1465775" y="293873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5"/>
            <p:cNvSpPr/>
            <p:nvPr/>
          </p:nvSpPr>
          <p:spPr>
            <a:xfrm>
              <a:off x="1481050" y="2949463"/>
              <a:ext cx="28525" cy="35700"/>
            </a:xfrm>
            <a:custGeom>
              <a:rect b="b" l="l" r="r" t="t"/>
              <a:pathLst>
                <a:path extrusionOk="0" h="1428" w="1141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5"/>
            <p:cNvSpPr/>
            <p:nvPr/>
          </p:nvSpPr>
          <p:spPr>
            <a:xfrm>
              <a:off x="1548575" y="2979588"/>
              <a:ext cx="40825" cy="53200"/>
            </a:xfrm>
            <a:custGeom>
              <a:rect b="b" l="l" r="r" t="t"/>
              <a:pathLst>
                <a:path extrusionOk="0" h="2128" w="1633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5"/>
            <p:cNvSpPr/>
            <p:nvPr/>
          </p:nvSpPr>
          <p:spPr>
            <a:xfrm>
              <a:off x="1515175" y="297351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5"/>
            <p:cNvSpPr/>
            <p:nvPr/>
          </p:nvSpPr>
          <p:spPr>
            <a:xfrm>
              <a:off x="1530450" y="2984288"/>
              <a:ext cx="28550" cy="35700"/>
            </a:xfrm>
            <a:custGeom>
              <a:rect b="b" l="l" r="r" t="t"/>
              <a:pathLst>
                <a:path extrusionOk="0" h="1428" w="1142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1598025" y="3014413"/>
              <a:ext cx="40825" cy="53175"/>
            </a:xfrm>
            <a:custGeom>
              <a:rect b="b" l="l" r="r" t="t"/>
              <a:pathLst>
                <a:path extrusionOk="0" h="2127" w="1633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1564550" y="300831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1579850" y="301906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45"/>
            <p:cNvSpPr/>
            <p:nvPr/>
          </p:nvSpPr>
          <p:spPr>
            <a:xfrm>
              <a:off x="1248325" y="2539613"/>
              <a:ext cx="32625" cy="41525"/>
            </a:xfrm>
            <a:custGeom>
              <a:rect b="b" l="l" r="r" t="t"/>
              <a:pathLst>
                <a:path extrusionOk="0" h="1661" w="1305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45"/>
            <p:cNvSpPr/>
            <p:nvPr/>
          </p:nvSpPr>
          <p:spPr>
            <a:xfrm>
              <a:off x="1243275" y="2544563"/>
              <a:ext cx="42675" cy="31575"/>
            </a:xfrm>
            <a:custGeom>
              <a:rect b="b" l="l" r="r" t="t"/>
              <a:pathLst>
                <a:path extrusionOk="0" h="1263" w="1707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4" name="Google Shape;2384;p45"/>
          <p:cNvGrpSpPr/>
          <p:nvPr/>
        </p:nvGrpSpPr>
        <p:grpSpPr>
          <a:xfrm>
            <a:off x="7559750" y="1690838"/>
            <a:ext cx="814400" cy="1093000"/>
            <a:chOff x="7559750" y="1690838"/>
            <a:chExt cx="814400" cy="1093000"/>
          </a:xfrm>
        </p:grpSpPr>
        <p:sp>
          <p:nvSpPr>
            <p:cNvPr id="2385" name="Google Shape;2385;p45"/>
            <p:cNvSpPr/>
            <p:nvPr/>
          </p:nvSpPr>
          <p:spPr>
            <a:xfrm>
              <a:off x="7604450" y="2310963"/>
              <a:ext cx="23175" cy="30575"/>
            </a:xfrm>
            <a:custGeom>
              <a:rect b="b" l="l" r="r" t="t"/>
              <a:pathLst>
                <a:path extrusionOk="0" h="1223" w="927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45"/>
            <p:cNvSpPr/>
            <p:nvPr/>
          </p:nvSpPr>
          <p:spPr>
            <a:xfrm>
              <a:off x="7579425" y="2370863"/>
              <a:ext cx="19725" cy="32000"/>
            </a:xfrm>
            <a:custGeom>
              <a:rect b="b" l="l" r="r" t="t"/>
              <a:pathLst>
                <a:path extrusionOk="0" h="1280" w="789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45"/>
            <p:cNvSpPr/>
            <p:nvPr/>
          </p:nvSpPr>
          <p:spPr>
            <a:xfrm>
              <a:off x="8151700" y="2167438"/>
              <a:ext cx="24425" cy="29775"/>
            </a:xfrm>
            <a:custGeom>
              <a:rect b="b" l="l" r="r" t="t"/>
              <a:pathLst>
                <a:path extrusionOk="0" h="1191" w="977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45"/>
            <p:cNvSpPr/>
            <p:nvPr/>
          </p:nvSpPr>
          <p:spPr>
            <a:xfrm>
              <a:off x="8103525" y="2122338"/>
              <a:ext cx="30475" cy="24025"/>
            </a:xfrm>
            <a:custGeom>
              <a:rect b="b" l="l" r="r" t="t"/>
              <a:pathLst>
                <a:path extrusionOk="0" h="961" w="1219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45"/>
            <p:cNvSpPr/>
            <p:nvPr/>
          </p:nvSpPr>
          <p:spPr>
            <a:xfrm>
              <a:off x="8109825" y="2340313"/>
              <a:ext cx="29200" cy="14175"/>
            </a:xfrm>
            <a:custGeom>
              <a:rect b="b" l="l" r="r" t="t"/>
              <a:pathLst>
                <a:path extrusionOk="0" h="567" w="1168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45"/>
            <p:cNvSpPr/>
            <p:nvPr/>
          </p:nvSpPr>
          <p:spPr>
            <a:xfrm>
              <a:off x="8125650" y="1836713"/>
              <a:ext cx="27925" cy="26725"/>
            </a:xfrm>
            <a:custGeom>
              <a:rect b="b" l="l" r="r" t="t"/>
              <a:pathLst>
                <a:path extrusionOk="0" h="1069" w="1117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45"/>
            <p:cNvSpPr/>
            <p:nvPr/>
          </p:nvSpPr>
          <p:spPr>
            <a:xfrm>
              <a:off x="8082525" y="1885438"/>
              <a:ext cx="26125" cy="28550"/>
            </a:xfrm>
            <a:custGeom>
              <a:rect b="b" l="l" r="r" t="t"/>
              <a:pathLst>
                <a:path extrusionOk="0" h="1142" w="1045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45"/>
            <p:cNvSpPr/>
            <p:nvPr/>
          </p:nvSpPr>
          <p:spPr>
            <a:xfrm>
              <a:off x="8046875" y="1939538"/>
              <a:ext cx="23600" cy="30325"/>
            </a:xfrm>
            <a:custGeom>
              <a:rect b="b" l="l" r="r" t="t"/>
              <a:pathLst>
                <a:path extrusionOk="0" h="1213" w="944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45"/>
            <p:cNvSpPr/>
            <p:nvPr/>
          </p:nvSpPr>
          <p:spPr>
            <a:xfrm>
              <a:off x="8042650" y="2097213"/>
              <a:ext cx="33525" cy="17300"/>
            </a:xfrm>
            <a:custGeom>
              <a:rect b="b" l="l" r="r" t="t"/>
              <a:pathLst>
                <a:path extrusionOk="0" h="692" w="1341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5"/>
            <p:cNvSpPr/>
            <p:nvPr/>
          </p:nvSpPr>
          <p:spPr>
            <a:xfrm>
              <a:off x="8051825" y="2313838"/>
              <a:ext cx="29100" cy="25550"/>
            </a:xfrm>
            <a:custGeom>
              <a:rect b="b" l="l" r="r" t="t"/>
              <a:pathLst>
                <a:path extrusionOk="0" h="1022" w="1164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5"/>
            <p:cNvSpPr/>
            <p:nvPr/>
          </p:nvSpPr>
          <p:spPr>
            <a:xfrm>
              <a:off x="8341625" y="1690838"/>
              <a:ext cx="32525" cy="20750"/>
            </a:xfrm>
            <a:custGeom>
              <a:rect b="b" l="l" r="r" t="t"/>
              <a:pathLst>
                <a:path extrusionOk="0" h="830" w="1301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45"/>
            <p:cNvSpPr/>
            <p:nvPr/>
          </p:nvSpPr>
          <p:spPr>
            <a:xfrm>
              <a:off x="8283150" y="1721038"/>
              <a:ext cx="31825" cy="21925"/>
            </a:xfrm>
            <a:custGeom>
              <a:rect b="b" l="l" r="r" t="t"/>
              <a:pathLst>
                <a:path extrusionOk="0" h="877" w="1273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45"/>
            <p:cNvSpPr/>
            <p:nvPr/>
          </p:nvSpPr>
          <p:spPr>
            <a:xfrm>
              <a:off x="8164575" y="2292888"/>
              <a:ext cx="22525" cy="30775"/>
            </a:xfrm>
            <a:custGeom>
              <a:rect b="b" l="l" r="r" t="t"/>
              <a:pathLst>
                <a:path extrusionOk="0" h="1231" w="901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45"/>
            <p:cNvSpPr/>
            <p:nvPr/>
          </p:nvSpPr>
          <p:spPr>
            <a:xfrm>
              <a:off x="8178950" y="2227463"/>
              <a:ext cx="14250" cy="33025"/>
            </a:xfrm>
            <a:custGeom>
              <a:rect b="b" l="l" r="r" t="t"/>
              <a:pathLst>
                <a:path extrusionOk="0" h="1321" w="57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5"/>
            <p:cNvSpPr/>
            <p:nvPr/>
          </p:nvSpPr>
          <p:spPr>
            <a:xfrm>
              <a:off x="8174175" y="1793363"/>
              <a:ext cx="29675" cy="24925"/>
            </a:xfrm>
            <a:custGeom>
              <a:rect b="b" l="l" r="r" t="t"/>
              <a:pathLst>
                <a:path extrusionOk="0" h="997" w="1187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45"/>
            <p:cNvSpPr/>
            <p:nvPr/>
          </p:nvSpPr>
          <p:spPr>
            <a:xfrm>
              <a:off x="8227025" y="1755013"/>
              <a:ext cx="31025" cy="23375"/>
            </a:xfrm>
            <a:custGeom>
              <a:rect b="b" l="l" r="r" t="t"/>
              <a:pathLst>
                <a:path extrusionOk="0" h="935" w="1241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45"/>
            <p:cNvSpPr/>
            <p:nvPr/>
          </p:nvSpPr>
          <p:spPr>
            <a:xfrm>
              <a:off x="7559750" y="2500313"/>
              <a:ext cx="11900" cy="33175"/>
            </a:xfrm>
            <a:custGeom>
              <a:rect b="b" l="l" r="r" t="t"/>
              <a:pathLst>
                <a:path extrusionOk="0" h="1327" w="476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45"/>
            <p:cNvSpPr/>
            <p:nvPr/>
          </p:nvSpPr>
          <p:spPr>
            <a:xfrm>
              <a:off x="7592350" y="2695013"/>
              <a:ext cx="21475" cy="31375"/>
            </a:xfrm>
            <a:custGeom>
              <a:rect b="b" l="l" r="r" t="t"/>
              <a:pathLst>
                <a:path extrusionOk="0" h="1255" w="859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45"/>
            <p:cNvSpPr/>
            <p:nvPr/>
          </p:nvSpPr>
          <p:spPr>
            <a:xfrm>
              <a:off x="7564575" y="2434488"/>
              <a:ext cx="15875" cy="32875"/>
            </a:xfrm>
            <a:custGeom>
              <a:rect b="b" l="l" r="r" t="t"/>
              <a:pathLst>
                <a:path extrusionOk="0" h="1315" w="635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45"/>
            <p:cNvSpPr/>
            <p:nvPr/>
          </p:nvSpPr>
          <p:spPr>
            <a:xfrm>
              <a:off x="7572125" y="2631938"/>
              <a:ext cx="18125" cy="32425"/>
            </a:xfrm>
            <a:custGeom>
              <a:rect b="b" l="l" r="r" t="t"/>
              <a:pathLst>
                <a:path extrusionOk="0" h="1297" w="725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45"/>
            <p:cNvSpPr/>
            <p:nvPr/>
          </p:nvSpPr>
          <p:spPr>
            <a:xfrm>
              <a:off x="7561475" y="2566563"/>
              <a:ext cx="14275" cy="33025"/>
            </a:xfrm>
            <a:custGeom>
              <a:rect b="b" l="l" r="r" t="t"/>
              <a:pathLst>
                <a:path extrusionOk="0" h="1321" w="571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45"/>
            <p:cNvSpPr/>
            <p:nvPr/>
          </p:nvSpPr>
          <p:spPr>
            <a:xfrm>
              <a:off x="7622100" y="2754238"/>
              <a:ext cx="24600" cy="29600"/>
            </a:xfrm>
            <a:custGeom>
              <a:rect b="b" l="l" r="r" t="t"/>
              <a:pathLst>
                <a:path extrusionOk="0" h="1184" w="984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45"/>
            <p:cNvSpPr/>
            <p:nvPr/>
          </p:nvSpPr>
          <p:spPr>
            <a:xfrm>
              <a:off x="7786650" y="2132588"/>
              <a:ext cx="32175" cy="21275"/>
            </a:xfrm>
            <a:custGeom>
              <a:rect b="b" l="l" r="r" t="t"/>
              <a:pathLst>
                <a:path extrusionOk="0" h="851" w="1287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45"/>
            <p:cNvSpPr/>
            <p:nvPr/>
          </p:nvSpPr>
          <p:spPr>
            <a:xfrm>
              <a:off x="7846975" y="2108038"/>
              <a:ext cx="33425" cy="18225"/>
            </a:xfrm>
            <a:custGeom>
              <a:rect b="b" l="l" r="r" t="t"/>
              <a:pathLst>
                <a:path extrusionOk="0" h="729" w="1337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45"/>
            <p:cNvSpPr/>
            <p:nvPr/>
          </p:nvSpPr>
          <p:spPr>
            <a:xfrm>
              <a:off x="7681775" y="2207588"/>
              <a:ext cx="28000" cy="26500"/>
            </a:xfrm>
            <a:custGeom>
              <a:rect b="b" l="l" r="r" t="t"/>
              <a:pathLst>
                <a:path extrusionOk="0" h="1060" w="112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45"/>
            <p:cNvSpPr/>
            <p:nvPr/>
          </p:nvSpPr>
          <p:spPr>
            <a:xfrm>
              <a:off x="7638975" y="2256188"/>
              <a:ext cx="25850" cy="28675"/>
            </a:xfrm>
            <a:custGeom>
              <a:rect b="b" l="l" r="r" t="t"/>
              <a:pathLst>
                <a:path extrusionOk="0" h="1147" w="1034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45"/>
            <p:cNvSpPr/>
            <p:nvPr/>
          </p:nvSpPr>
          <p:spPr>
            <a:xfrm>
              <a:off x="7731225" y="2166063"/>
              <a:ext cx="30475" cy="24100"/>
            </a:xfrm>
            <a:custGeom>
              <a:rect b="b" l="l" r="r" t="t"/>
              <a:pathLst>
                <a:path extrusionOk="0" h="964" w="1219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5"/>
            <p:cNvSpPr/>
            <p:nvPr/>
          </p:nvSpPr>
          <p:spPr>
            <a:xfrm>
              <a:off x="8020125" y="1998763"/>
              <a:ext cx="20450" cy="31725"/>
            </a:xfrm>
            <a:custGeom>
              <a:rect b="b" l="l" r="r" t="t"/>
              <a:pathLst>
                <a:path extrusionOk="0" h="1269" w="818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45"/>
            <p:cNvSpPr/>
            <p:nvPr/>
          </p:nvSpPr>
          <p:spPr>
            <a:xfrm>
              <a:off x="8016975" y="2257788"/>
              <a:ext cx="21475" cy="31250"/>
            </a:xfrm>
            <a:custGeom>
              <a:rect b="b" l="l" r="r" t="t"/>
              <a:pathLst>
                <a:path extrusionOk="0" h="1250" w="859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45"/>
            <p:cNvSpPr/>
            <p:nvPr/>
          </p:nvSpPr>
          <p:spPr>
            <a:xfrm>
              <a:off x="8001000" y="2193563"/>
              <a:ext cx="15800" cy="32900"/>
            </a:xfrm>
            <a:custGeom>
              <a:rect b="b" l="l" r="r" t="t"/>
              <a:pathLst>
                <a:path extrusionOk="0" h="1316" w="632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45"/>
            <p:cNvSpPr/>
            <p:nvPr/>
          </p:nvSpPr>
          <p:spPr>
            <a:xfrm>
              <a:off x="7977350" y="2061813"/>
              <a:ext cx="42675" cy="40025"/>
            </a:xfrm>
            <a:custGeom>
              <a:rect b="b" l="l" r="r" t="t"/>
              <a:pathLst>
                <a:path extrusionOk="0" h="1601" w="1707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45"/>
            <p:cNvSpPr/>
            <p:nvPr/>
          </p:nvSpPr>
          <p:spPr>
            <a:xfrm>
              <a:off x="7911400" y="2093488"/>
              <a:ext cx="33350" cy="14600"/>
            </a:xfrm>
            <a:custGeom>
              <a:rect b="b" l="l" r="r" t="t"/>
              <a:pathLst>
                <a:path extrusionOk="0" h="584" w="1334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45"/>
            <p:cNvSpPr/>
            <p:nvPr/>
          </p:nvSpPr>
          <p:spPr>
            <a:xfrm>
              <a:off x="7998200" y="2127413"/>
              <a:ext cx="11825" cy="33150"/>
            </a:xfrm>
            <a:custGeom>
              <a:rect b="b" l="l" r="r" t="t"/>
              <a:pathLst>
                <a:path extrusionOk="0" h="1326" w="473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8" name="Google Shape;2418;p45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419" name="Google Shape;2419;p45"/>
            <p:cNvSpPr/>
            <p:nvPr/>
          </p:nvSpPr>
          <p:spPr>
            <a:xfrm>
              <a:off x="469863" y="3695875"/>
              <a:ext cx="348950" cy="339000"/>
            </a:xfrm>
            <a:custGeom>
              <a:rect b="b" l="l" r="r" t="t"/>
              <a:pathLst>
                <a:path extrusionOk="0" h="13560" w="13958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45"/>
            <p:cNvSpPr/>
            <p:nvPr/>
          </p:nvSpPr>
          <p:spPr>
            <a:xfrm>
              <a:off x="487513" y="3691475"/>
              <a:ext cx="355475" cy="345125"/>
            </a:xfrm>
            <a:custGeom>
              <a:rect b="b" l="l" r="r" t="t"/>
              <a:pathLst>
                <a:path extrusionOk="0" h="13805" w="14219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1" name="Google Shape;2421;p45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422" name="Google Shape;2422;p45"/>
            <p:cNvSpPr/>
            <p:nvPr/>
          </p:nvSpPr>
          <p:spPr>
            <a:xfrm>
              <a:off x="8271588" y="770375"/>
              <a:ext cx="348950" cy="339000"/>
            </a:xfrm>
            <a:custGeom>
              <a:rect b="b" l="l" r="r" t="t"/>
              <a:pathLst>
                <a:path extrusionOk="0" h="13560" w="13958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45"/>
            <p:cNvSpPr/>
            <p:nvPr/>
          </p:nvSpPr>
          <p:spPr>
            <a:xfrm>
              <a:off x="8289238" y="765975"/>
              <a:ext cx="355475" cy="345125"/>
            </a:xfrm>
            <a:custGeom>
              <a:rect b="b" l="l" r="r" t="t"/>
              <a:pathLst>
                <a:path extrusionOk="0" h="13805" w="14219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4" name="Google Shape;2424;p45"/>
          <p:cNvSpPr txBox="1"/>
          <p:nvPr/>
        </p:nvSpPr>
        <p:spPr>
          <a:xfrm>
            <a:off x="1660200" y="1596625"/>
            <a:ext cx="62763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Bahiana"/>
              <a:buChar char="●"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All papers require a Scientific calculator (models as allowed)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Bahiana"/>
              <a:buChar char="●"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Answer with 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 -three significant figures for numbers 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- 1 decimal place for angle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Bahiana"/>
              <a:buChar char="●"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π value is 3.142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8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p4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</a:t>
            </a:r>
            <a:r>
              <a:rPr b="1" lang="en">
                <a:solidFill>
                  <a:schemeClr val="accent4"/>
                </a:solidFill>
              </a:rPr>
              <a:t>3 significant figures </a:t>
            </a:r>
            <a:r>
              <a:rPr lang="en"/>
              <a:t>mean?</a:t>
            </a:r>
            <a:endParaRPr/>
          </a:p>
        </p:txBody>
      </p:sp>
      <p:grpSp>
        <p:nvGrpSpPr>
          <p:cNvPr id="2430" name="Google Shape;2430;p46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2431" name="Google Shape;2431;p46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rect b="b" l="l" r="r" t="t"/>
              <a:pathLst>
                <a:path extrusionOk="0" h="7802" w="8743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46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rect b="b" l="l" r="r" t="t"/>
              <a:pathLst>
                <a:path extrusionOk="0" h="6441" w="8742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6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rect b="b" l="l" r="r" t="t"/>
              <a:pathLst>
                <a:path extrusionOk="0" h="2614" w="3509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46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rect b="b" l="l" r="r" t="t"/>
              <a:pathLst>
                <a:path extrusionOk="0" h="8939" w="10069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46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rect b="b" l="l" r="r" t="t"/>
              <a:pathLst>
                <a:path extrusionOk="0" h="2852" w="3273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46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rect b="b" l="l" r="r" t="t"/>
              <a:pathLst>
                <a:path extrusionOk="0" h="533" w="60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46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rect b="b" l="l" r="r" t="t"/>
              <a:pathLst>
                <a:path extrusionOk="0" h="31238" w="18736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46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rect b="b" l="l" r="r" t="t"/>
              <a:pathLst>
                <a:path extrusionOk="0" h="28986" w="12352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46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rect b="b" l="l" r="r" t="t"/>
              <a:pathLst>
                <a:path extrusionOk="0" h="6752" w="9075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6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rect b="b" l="l" r="r" t="t"/>
              <a:pathLst>
                <a:path extrusionOk="0" h="2924" w="3836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46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rect b="b" l="l" r="r" t="t"/>
              <a:pathLst>
                <a:path extrusionOk="0" h="6268" w="9595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46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rect b="b" l="l" r="r" t="t"/>
              <a:pathLst>
                <a:path extrusionOk="0" h="31546" w="19069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46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rect b="b" l="l" r="r" t="t"/>
              <a:pathLst>
                <a:path extrusionOk="0" h="29293" w="1267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4" name="Google Shape;2444;p46"/>
          <p:cNvGrpSpPr/>
          <p:nvPr/>
        </p:nvGrpSpPr>
        <p:grpSpPr>
          <a:xfrm>
            <a:off x="5962250" y="617025"/>
            <a:ext cx="1082625" cy="291175"/>
            <a:chOff x="1599475" y="1856975"/>
            <a:chExt cx="1082625" cy="291175"/>
          </a:xfrm>
        </p:grpSpPr>
        <p:sp>
          <p:nvSpPr>
            <p:cNvPr id="2445" name="Google Shape;2445;p46"/>
            <p:cNvSpPr/>
            <p:nvPr/>
          </p:nvSpPr>
          <p:spPr>
            <a:xfrm>
              <a:off x="1599475" y="1877250"/>
              <a:ext cx="76375" cy="65300"/>
            </a:xfrm>
            <a:custGeom>
              <a:rect b="b" l="l" r="r" t="t"/>
              <a:pathLst>
                <a:path extrusionOk="0" h="2612" w="3055">
                  <a:moveTo>
                    <a:pt x="270" y="0"/>
                  </a:moveTo>
                  <a:cubicBezTo>
                    <a:pt x="132" y="0"/>
                    <a:pt x="1" y="197"/>
                    <a:pt x="118" y="345"/>
                  </a:cubicBezTo>
                  <a:cubicBezTo>
                    <a:pt x="827" y="1247"/>
                    <a:pt x="1686" y="1997"/>
                    <a:pt x="2671" y="2583"/>
                  </a:cubicBezTo>
                  <a:cubicBezTo>
                    <a:pt x="2705" y="2603"/>
                    <a:pt x="2738" y="2611"/>
                    <a:pt x="2769" y="2611"/>
                  </a:cubicBezTo>
                  <a:cubicBezTo>
                    <a:pt x="2941" y="2611"/>
                    <a:pt x="3055" y="2351"/>
                    <a:pt x="2870" y="2242"/>
                  </a:cubicBezTo>
                  <a:cubicBezTo>
                    <a:pt x="1911" y="1674"/>
                    <a:pt x="1085" y="945"/>
                    <a:pt x="395" y="68"/>
                  </a:cubicBezTo>
                  <a:cubicBezTo>
                    <a:pt x="358" y="20"/>
                    <a:pt x="313" y="0"/>
                    <a:pt x="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1605475" y="1883650"/>
              <a:ext cx="66525" cy="68375"/>
            </a:xfrm>
            <a:custGeom>
              <a:rect b="b" l="l" r="r" t="t"/>
              <a:pathLst>
                <a:path extrusionOk="0" h="2735" w="2661">
                  <a:moveTo>
                    <a:pt x="2386" y="0"/>
                  </a:moveTo>
                  <a:cubicBezTo>
                    <a:pt x="2326" y="0"/>
                    <a:pt x="2265" y="27"/>
                    <a:pt x="2223" y="91"/>
                  </a:cubicBezTo>
                  <a:cubicBezTo>
                    <a:pt x="1662" y="963"/>
                    <a:pt x="866" y="1666"/>
                    <a:pt x="139" y="2398"/>
                  </a:cubicBezTo>
                  <a:cubicBezTo>
                    <a:pt x="1" y="2538"/>
                    <a:pt x="136" y="2734"/>
                    <a:pt x="287" y="2734"/>
                  </a:cubicBezTo>
                  <a:cubicBezTo>
                    <a:pt x="331" y="2734"/>
                    <a:pt x="377" y="2717"/>
                    <a:pt x="418" y="2676"/>
                  </a:cubicBezTo>
                  <a:cubicBezTo>
                    <a:pt x="1170" y="1920"/>
                    <a:pt x="1984" y="1193"/>
                    <a:pt x="2565" y="291"/>
                  </a:cubicBezTo>
                  <a:cubicBezTo>
                    <a:pt x="2660" y="141"/>
                    <a:pt x="2524" y="0"/>
                    <a:pt x="23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1710150" y="1927150"/>
              <a:ext cx="9850" cy="59300"/>
            </a:xfrm>
            <a:custGeom>
              <a:rect b="b" l="l" r="r" t="t"/>
              <a:pathLst>
                <a:path extrusionOk="0" h="2372" w="394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2180"/>
                  </a:lnTo>
                  <a:cubicBezTo>
                    <a:pt x="0" y="2308"/>
                    <a:pt x="99" y="2371"/>
                    <a:pt x="197" y="2371"/>
                  </a:cubicBezTo>
                  <a:cubicBezTo>
                    <a:pt x="295" y="2371"/>
                    <a:pt x="394" y="2308"/>
                    <a:pt x="394" y="2180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1778525" y="1889825"/>
              <a:ext cx="9875" cy="65525"/>
            </a:xfrm>
            <a:custGeom>
              <a:rect b="b" l="l" r="r" t="t"/>
              <a:pathLst>
                <a:path extrusionOk="0" h="2621" w="395">
                  <a:moveTo>
                    <a:pt x="198" y="1"/>
                  </a:moveTo>
                  <a:cubicBezTo>
                    <a:pt x="99" y="1"/>
                    <a:pt x="1" y="64"/>
                    <a:pt x="1" y="192"/>
                  </a:cubicBezTo>
                  <a:lnTo>
                    <a:pt x="1" y="2429"/>
                  </a:lnTo>
                  <a:cubicBezTo>
                    <a:pt x="1" y="2557"/>
                    <a:pt x="99" y="2620"/>
                    <a:pt x="198" y="2620"/>
                  </a:cubicBezTo>
                  <a:cubicBezTo>
                    <a:pt x="296" y="2620"/>
                    <a:pt x="395" y="2557"/>
                    <a:pt x="395" y="2429"/>
                  </a:cubicBezTo>
                  <a:lnTo>
                    <a:pt x="395" y="192"/>
                  </a:lnTo>
                  <a:cubicBezTo>
                    <a:pt x="395" y="64"/>
                    <a:pt x="296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1761575" y="1918725"/>
              <a:ext cx="59250" cy="12200"/>
            </a:xfrm>
            <a:custGeom>
              <a:rect b="b" l="l" r="r" t="t"/>
              <a:pathLst>
                <a:path extrusionOk="0" h="488" w="2370">
                  <a:moveTo>
                    <a:pt x="2128" y="0"/>
                  </a:moveTo>
                  <a:cubicBezTo>
                    <a:pt x="2124" y="0"/>
                    <a:pt x="2120" y="0"/>
                    <a:pt x="2116" y="1"/>
                  </a:cubicBezTo>
                  <a:cubicBezTo>
                    <a:pt x="1495" y="31"/>
                    <a:pt x="875" y="61"/>
                    <a:pt x="255" y="94"/>
                  </a:cubicBezTo>
                  <a:cubicBezTo>
                    <a:pt x="5" y="105"/>
                    <a:pt x="0" y="488"/>
                    <a:pt x="244" y="488"/>
                  </a:cubicBezTo>
                  <a:cubicBezTo>
                    <a:pt x="248" y="488"/>
                    <a:pt x="251" y="487"/>
                    <a:pt x="255" y="487"/>
                  </a:cubicBezTo>
                  <a:cubicBezTo>
                    <a:pt x="875" y="456"/>
                    <a:pt x="1495" y="426"/>
                    <a:pt x="2116" y="394"/>
                  </a:cubicBezTo>
                  <a:cubicBezTo>
                    <a:pt x="2364" y="382"/>
                    <a:pt x="2369" y="0"/>
                    <a:pt x="2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1864775" y="1879975"/>
              <a:ext cx="55500" cy="76100"/>
            </a:xfrm>
            <a:custGeom>
              <a:rect b="b" l="l" r="r" t="t"/>
              <a:pathLst>
                <a:path extrusionOk="0" h="3044" w="2220">
                  <a:moveTo>
                    <a:pt x="849" y="0"/>
                  </a:moveTo>
                  <a:cubicBezTo>
                    <a:pt x="592" y="0"/>
                    <a:pt x="344" y="134"/>
                    <a:pt x="247" y="414"/>
                  </a:cubicBezTo>
                  <a:cubicBezTo>
                    <a:pt x="197" y="557"/>
                    <a:pt x="315" y="652"/>
                    <a:pt x="435" y="652"/>
                  </a:cubicBezTo>
                  <a:cubicBezTo>
                    <a:pt x="513" y="652"/>
                    <a:pt x="593" y="611"/>
                    <a:pt x="625" y="516"/>
                  </a:cubicBezTo>
                  <a:cubicBezTo>
                    <a:pt x="697" y="430"/>
                    <a:pt x="776" y="387"/>
                    <a:pt x="860" y="387"/>
                  </a:cubicBezTo>
                  <a:cubicBezTo>
                    <a:pt x="911" y="387"/>
                    <a:pt x="964" y="403"/>
                    <a:pt x="1019" y="434"/>
                  </a:cubicBezTo>
                  <a:cubicBezTo>
                    <a:pt x="1190" y="571"/>
                    <a:pt x="1242" y="749"/>
                    <a:pt x="1175" y="964"/>
                  </a:cubicBezTo>
                  <a:cubicBezTo>
                    <a:pt x="1142" y="1140"/>
                    <a:pt x="1046" y="1304"/>
                    <a:pt x="949" y="1453"/>
                  </a:cubicBezTo>
                  <a:cubicBezTo>
                    <a:pt x="732" y="1790"/>
                    <a:pt x="442" y="2069"/>
                    <a:pt x="128" y="2314"/>
                  </a:cubicBezTo>
                  <a:cubicBezTo>
                    <a:pt x="1" y="2412"/>
                    <a:pt x="90" y="2601"/>
                    <a:pt x="216" y="2643"/>
                  </a:cubicBezTo>
                  <a:cubicBezTo>
                    <a:pt x="788" y="2836"/>
                    <a:pt x="1369" y="2965"/>
                    <a:pt x="1969" y="3042"/>
                  </a:cubicBezTo>
                  <a:cubicBezTo>
                    <a:pt x="1979" y="3043"/>
                    <a:pt x="1988" y="3044"/>
                    <a:pt x="1997" y="3044"/>
                  </a:cubicBezTo>
                  <a:cubicBezTo>
                    <a:pt x="2219" y="3044"/>
                    <a:pt x="2207" y="2679"/>
                    <a:pt x="1969" y="2649"/>
                  </a:cubicBezTo>
                  <a:cubicBezTo>
                    <a:pt x="1527" y="2592"/>
                    <a:pt x="1095" y="2499"/>
                    <a:pt x="671" y="2374"/>
                  </a:cubicBezTo>
                  <a:lnTo>
                    <a:pt x="671" y="2374"/>
                  </a:lnTo>
                  <a:cubicBezTo>
                    <a:pt x="1224" y="1877"/>
                    <a:pt x="1879" y="1056"/>
                    <a:pt x="1491" y="365"/>
                  </a:cubicBezTo>
                  <a:cubicBezTo>
                    <a:pt x="1357" y="126"/>
                    <a:pt x="1099" y="0"/>
                    <a:pt x="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1941550" y="1911925"/>
              <a:ext cx="39100" cy="62325"/>
            </a:xfrm>
            <a:custGeom>
              <a:rect b="b" l="l" r="r" t="t"/>
              <a:pathLst>
                <a:path extrusionOk="0" h="2493" w="1564">
                  <a:moveTo>
                    <a:pt x="1299" y="1"/>
                  </a:moveTo>
                  <a:cubicBezTo>
                    <a:pt x="1242" y="1"/>
                    <a:pt x="1187" y="31"/>
                    <a:pt x="1156" y="104"/>
                  </a:cubicBezTo>
                  <a:cubicBezTo>
                    <a:pt x="847" y="829"/>
                    <a:pt x="479" y="1522"/>
                    <a:pt x="52" y="2186"/>
                  </a:cubicBezTo>
                  <a:cubicBezTo>
                    <a:pt x="0" y="2270"/>
                    <a:pt x="28" y="2416"/>
                    <a:pt x="122" y="2457"/>
                  </a:cubicBezTo>
                  <a:cubicBezTo>
                    <a:pt x="178" y="2481"/>
                    <a:pt x="234" y="2493"/>
                    <a:pt x="288" y="2493"/>
                  </a:cubicBezTo>
                  <a:cubicBezTo>
                    <a:pt x="457" y="2493"/>
                    <a:pt x="597" y="2379"/>
                    <a:pt x="587" y="2171"/>
                  </a:cubicBezTo>
                  <a:cubicBezTo>
                    <a:pt x="586" y="2143"/>
                    <a:pt x="580" y="2119"/>
                    <a:pt x="571" y="2098"/>
                  </a:cubicBezTo>
                  <a:lnTo>
                    <a:pt x="571" y="2098"/>
                  </a:lnTo>
                  <a:cubicBezTo>
                    <a:pt x="922" y="1522"/>
                    <a:pt x="1229" y="924"/>
                    <a:pt x="1495" y="304"/>
                  </a:cubicBezTo>
                  <a:cubicBezTo>
                    <a:pt x="1564" y="146"/>
                    <a:pt x="1425" y="1"/>
                    <a:pt x="1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1972900" y="1923600"/>
              <a:ext cx="29000" cy="55000"/>
            </a:xfrm>
            <a:custGeom>
              <a:rect b="b" l="l" r="r" t="t"/>
              <a:pathLst>
                <a:path extrusionOk="0" h="2200" w="1160">
                  <a:moveTo>
                    <a:pt x="272" y="0"/>
                  </a:moveTo>
                  <a:cubicBezTo>
                    <a:pt x="132" y="0"/>
                    <a:pt x="1" y="198"/>
                    <a:pt x="119" y="347"/>
                  </a:cubicBezTo>
                  <a:cubicBezTo>
                    <a:pt x="494" y="823"/>
                    <a:pt x="725" y="1356"/>
                    <a:pt x="679" y="1971"/>
                  </a:cubicBezTo>
                  <a:cubicBezTo>
                    <a:pt x="673" y="2039"/>
                    <a:pt x="721" y="2112"/>
                    <a:pt x="778" y="2142"/>
                  </a:cubicBezTo>
                  <a:lnTo>
                    <a:pt x="837" y="2173"/>
                  </a:lnTo>
                  <a:cubicBezTo>
                    <a:pt x="869" y="2191"/>
                    <a:pt x="902" y="2199"/>
                    <a:pt x="934" y="2199"/>
                  </a:cubicBezTo>
                  <a:cubicBezTo>
                    <a:pt x="1018" y="2199"/>
                    <a:pt x="1095" y="2144"/>
                    <a:pt x="1126" y="2056"/>
                  </a:cubicBezTo>
                  <a:cubicBezTo>
                    <a:pt x="1159" y="1960"/>
                    <a:pt x="1123" y="1870"/>
                    <a:pt x="1081" y="1784"/>
                  </a:cubicBezTo>
                  <a:lnTo>
                    <a:pt x="1081" y="1784"/>
                  </a:lnTo>
                  <a:cubicBezTo>
                    <a:pt x="1076" y="1142"/>
                    <a:pt x="799" y="575"/>
                    <a:pt x="400" y="68"/>
                  </a:cubicBezTo>
                  <a:cubicBezTo>
                    <a:pt x="362" y="20"/>
                    <a:pt x="317" y="0"/>
                    <a:pt x="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1957625" y="1951775"/>
              <a:ext cx="43525" cy="13800"/>
            </a:xfrm>
            <a:custGeom>
              <a:rect b="b" l="l" r="r" t="t"/>
              <a:pathLst>
                <a:path extrusionOk="0" h="552" w="1741">
                  <a:moveTo>
                    <a:pt x="1518" y="1"/>
                  </a:moveTo>
                  <a:cubicBezTo>
                    <a:pt x="1509" y="1"/>
                    <a:pt x="1500" y="1"/>
                    <a:pt x="1490" y="3"/>
                  </a:cubicBezTo>
                  <a:cubicBezTo>
                    <a:pt x="1077" y="54"/>
                    <a:pt x="663" y="104"/>
                    <a:pt x="251" y="156"/>
                  </a:cubicBezTo>
                  <a:cubicBezTo>
                    <a:pt x="12" y="185"/>
                    <a:pt x="1" y="551"/>
                    <a:pt x="224" y="551"/>
                  </a:cubicBezTo>
                  <a:cubicBezTo>
                    <a:pt x="233" y="551"/>
                    <a:pt x="242" y="551"/>
                    <a:pt x="251" y="550"/>
                  </a:cubicBezTo>
                  <a:cubicBezTo>
                    <a:pt x="663" y="498"/>
                    <a:pt x="1077" y="448"/>
                    <a:pt x="1490" y="396"/>
                  </a:cubicBezTo>
                  <a:cubicBezTo>
                    <a:pt x="1730" y="366"/>
                    <a:pt x="1741" y="1"/>
                    <a:pt x="15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2041400" y="1889675"/>
              <a:ext cx="46950" cy="9850"/>
            </a:xfrm>
            <a:custGeom>
              <a:rect b="b" l="l" r="r" t="t"/>
              <a:pathLst>
                <a:path extrusionOk="0" h="394" w="1878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lnTo>
                    <a:pt x="1624" y="394"/>
                  </a:lnTo>
                  <a:cubicBezTo>
                    <a:pt x="1877" y="394"/>
                    <a:pt x="1877" y="0"/>
                    <a:pt x="1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2044525" y="1914550"/>
              <a:ext cx="37550" cy="9850"/>
            </a:xfrm>
            <a:custGeom>
              <a:rect b="b" l="l" r="r" t="t"/>
              <a:pathLst>
                <a:path extrusionOk="0" h="394" w="1502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248" y="394"/>
                  </a:lnTo>
                  <a:cubicBezTo>
                    <a:pt x="1502" y="394"/>
                    <a:pt x="1502" y="0"/>
                    <a:pt x="1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2156550" y="1869200"/>
              <a:ext cx="48775" cy="75075"/>
            </a:xfrm>
            <a:custGeom>
              <a:rect b="b" l="l" r="r" t="t"/>
              <a:pathLst>
                <a:path extrusionOk="0" h="3003" w="1951">
                  <a:moveTo>
                    <a:pt x="967" y="0"/>
                  </a:moveTo>
                  <a:cubicBezTo>
                    <a:pt x="711" y="0"/>
                    <a:pt x="451" y="123"/>
                    <a:pt x="305" y="351"/>
                  </a:cubicBezTo>
                  <a:cubicBezTo>
                    <a:pt x="209" y="498"/>
                    <a:pt x="344" y="639"/>
                    <a:pt x="482" y="639"/>
                  </a:cubicBezTo>
                  <a:cubicBezTo>
                    <a:pt x="541" y="639"/>
                    <a:pt x="601" y="612"/>
                    <a:pt x="642" y="547"/>
                  </a:cubicBezTo>
                  <a:cubicBezTo>
                    <a:pt x="721" y="425"/>
                    <a:pt x="814" y="376"/>
                    <a:pt x="904" y="376"/>
                  </a:cubicBezTo>
                  <a:cubicBezTo>
                    <a:pt x="1240" y="376"/>
                    <a:pt x="1532" y="1063"/>
                    <a:pt x="863" y="1120"/>
                  </a:cubicBezTo>
                  <a:cubicBezTo>
                    <a:pt x="751" y="1130"/>
                    <a:pt x="673" y="1203"/>
                    <a:pt x="665" y="1317"/>
                  </a:cubicBezTo>
                  <a:cubicBezTo>
                    <a:pt x="641" y="1710"/>
                    <a:pt x="1030" y="1612"/>
                    <a:pt x="1278" y="1685"/>
                  </a:cubicBezTo>
                  <a:cubicBezTo>
                    <a:pt x="1706" y="1813"/>
                    <a:pt x="1523" y="2355"/>
                    <a:pt x="1231" y="2505"/>
                  </a:cubicBezTo>
                  <a:cubicBezTo>
                    <a:pt x="1061" y="2593"/>
                    <a:pt x="866" y="2619"/>
                    <a:pt x="670" y="2619"/>
                  </a:cubicBezTo>
                  <a:cubicBezTo>
                    <a:pt x="528" y="2619"/>
                    <a:pt x="386" y="2605"/>
                    <a:pt x="253" y="2593"/>
                  </a:cubicBezTo>
                  <a:cubicBezTo>
                    <a:pt x="246" y="2592"/>
                    <a:pt x="239" y="2592"/>
                    <a:pt x="232" y="2592"/>
                  </a:cubicBezTo>
                  <a:cubicBezTo>
                    <a:pt x="0" y="2592"/>
                    <a:pt x="10" y="2964"/>
                    <a:pt x="253" y="2986"/>
                  </a:cubicBezTo>
                  <a:cubicBezTo>
                    <a:pt x="356" y="2996"/>
                    <a:pt x="467" y="3002"/>
                    <a:pt x="581" y="3002"/>
                  </a:cubicBezTo>
                  <a:cubicBezTo>
                    <a:pt x="1156" y="3002"/>
                    <a:pt x="1807" y="2846"/>
                    <a:pt x="1911" y="2201"/>
                  </a:cubicBezTo>
                  <a:cubicBezTo>
                    <a:pt x="1951" y="1960"/>
                    <a:pt x="1895" y="1681"/>
                    <a:pt x="1729" y="1495"/>
                  </a:cubicBezTo>
                  <a:cubicBezTo>
                    <a:pt x="1673" y="1432"/>
                    <a:pt x="1516" y="1353"/>
                    <a:pt x="1369" y="1306"/>
                  </a:cubicBezTo>
                  <a:lnTo>
                    <a:pt x="1369" y="1306"/>
                  </a:lnTo>
                  <a:cubicBezTo>
                    <a:pt x="1651" y="1078"/>
                    <a:pt x="1799" y="699"/>
                    <a:pt x="1587" y="342"/>
                  </a:cubicBezTo>
                  <a:cubicBezTo>
                    <a:pt x="1448" y="110"/>
                    <a:pt x="1209" y="0"/>
                    <a:pt x="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2219575" y="1856975"/>
              <a:ext cx="462525" cy="109825"/>
            </a:xfrm>
            <a:custGeom>
              <a:rect b="b" l="l" r="r" t="t"/>
              <a:pathLst>
                <a:path extrusionOk="0" h="4393" w="18501">
                  <a:moveTo>
                    <a:pt x="18259" y="1"/>
                  </a:moveTo>
                  <a:cubicBezTo>
                    <a:pt x="18255" y="1"/>
                    <a:pt x="18251" y="1"/>
                    <a:pt x="18247" y="1"/>
                  </a:cubicBezTo>
                  <a:cubicBezTo>
                    <a:pt x="14815" y="157"/>
                    <a:pt x="11380" y="235"/>
                    <a:pt x="7945" y="235"/>
                  </a:cubicBezTo>
                  <a:cubicBezTo>
                    <a:pt x="5995" y="235"/>
                    <a:pt x="4044" y="210"/>
                    <a:pt x="2094" y="160"/>
                  </a:cubicBezTo>
                  <a:cubicBezTo>
                    <a:pt x="2092" y="160"/>
                    <a:pt x="2089" y="160"/>
                    <a:pt x="2087" y="160"/>
                  </a:cubicBezTo>
                  <a:cubicBezTo>
                    <a:pt x="1976" y="160"/>
                    <a:pt x="1908" y="255"/>
                    <a:pt x="1898" y="356"/>
                  </a:cubicBezTo>
                  <a:cubicBezTo>
                    <a:pt x="1793" y="1423"/>
                    <a:pt x="1687" y="2490"/>
                    <a:pt x="1582" y="3558"/>
                  </a:cubicBezTo>
                  <a:lnTo>
                    <a:pt x="1582" y="3558"/>
                  </a:lnTo>
                  <a:cubicBezTo>
                    <a:pt x="1160" y="2790"/>
                    <a:pt x="780" y="2004"/>
                    <a:pt x="439" y="1192"/>
                  </a:cubicBezTo>
                  <a:cubicBezTo>
                    <a:pt x="402" y="1101"/>
                    <a:pt x="320" y="1061"/>
                    <a:pt x="240" y="1061"/>
                  </a:cubicBezTo>
                  <a:cubicBezTo>
                    <a:pt x="118" y="1061"/>
                    <a:pt x="1" y="1154"/>
                    <a:pt x="60" y="1297"/>
                  </a:cubicBezTo>
                  <a:cubicBezTo>
                    <a:pt x="491" y="2329"/>
                    <a:pt x="983" y="3327"/>
                    <a:pt x="1547" y="4296"/>
                  </a:cubicBezTo>
                  <a:cubicBezTo>
                    <a:pt x="1586" y="4363"/>
                    <a:pt x="1645" y="4392"/>
                    <a:pt x="1704" y="4392"/>
                  </a:cubicBezTo>
                  <a:cubicBezTo>
                    <a:pt x="1803" y="4392"/>
                    <a:pt x="1902" y="4312"/>
                    <a:pt x="1914" y="4196"/>
                  </a:cubicBezTo>
                  <a:cubicBezTo>
                    <a:pt x="1995" y="3362"/>
                    <a:pt x="2077" y="2531"/>
                    <a:pt x="2158" y="1699"/>
                  </a:cubicBezTo>
                  <a:cubicBezTo>
                    <a:pt x="2198" y="1294"/>
                    <a:pt x="2103" y="799"/>
                    <a:pt x="2479" y="562"/>
                  </a:cubicBezTo>
                  <a:cubicBezTo>
                    <a:pt x="2539" y="524"/>
                    <a:pt x="2647" y="511"/>
                    <a:pt x="2773" y="511"/>
                  </a:cubicBezTo>
                  <a:cubicBezTo>
                    <a:pt x="3071" y="511"/>
                    <a:pt x="3477" y="585"/>
                    <a:pt x="3633" y="588"/>
                  </a:cubicBezTo>
                  <a:cubicBezTo>
                    <a:pt x="5103" y="617"/>
                    <a:pt x="6571" y="631"/>
                    <a:pt x="8041" y="631"/>
                  </a:cubicBezTo>
                  <a:cubicBezTo>
                    <a:pt x="8174" y="631"/>
                    <a:pt x="8308" y="631"/>
                    <a:pt x="8441" y="631"/>
                  </a:cubicBezTo>
                  <a:cubicBezTo>
                    <a:pt x="11711" y="624"/>
                    <a:pt x="14979" y="542"/>
                    <a:pt x="18247" y="395"/>
                  </a:cubicBezTo>
                  <a:cubicBezTo>
                    <a:pt x="18495" y="384"/>
                    <a:pt x="18501" y="1"/>
                    <a:pt x="18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2310575" y="1900800"/>
              <a:ext cx="54225" cy="65350"/>
            </a:xfrm>
            <a:custGeom>
              <a:rect b="b" l="l" r="r" t="t"/>
              <a:pathLst>
                <a:path extrusionOk="0" h="2614" w="2169">
                  <a:moveTo>
                    <a:pt x="1121" y="1"/>
                  </a:moveTo>
                  <a:cubicBezTo>
                    <a:pt x="781" y="1"/>
                    <a:pt x="454" y="96"/>
                    <a:pt x="251" y="393"/>
                  </a:cubicBezTo>
                  <a:cubicBezTo>
                    <a:pt x="0" y="758"/>
                    <a:pt x="30" y="1294"/>
                    <a:pt x="445" y="1521"/>
                  </a:cubicBezTo>
                  <a:cubicBezTo>
                    <a:pt x="476" y="1537"/>
                    <a:pt x="511" y="1545"/>
                    <a:pt x="545" y="1545"/>
                  </a:cubicBezTo>
                  <a:cubicBezTo>
                    <a:pt x="596" y="1545"/>
                    <a:pt x="647" y="1527"/>
                    <a:pt x="684" y="1489"/>
                  </a:cubicBezTo>
                  <a:cubicBezTo>
                    <a:pt x="791" y="1384"/>
                    <a:pt x="947" y="1326"/>
                    <a:pt x="1101" y="1326"/>
                  </a:cubicBezTo>
                  <a:cubicBezTo>
                    <a:pt x="1252" y="1326"/>
                    <a:pt x="1402" y="1382"/>
                    <a:pt x="1503" y="1503"/>
                  </a:cubicBezTo>
                  <a:cubicBezTo>
                    <a:pt x="1773" y="1830"/>
                    <a:pt x="1423" y="2211"/>
                    <a:pt x="1078" y="2211"/>
                  </a:cubicBezTo>
                  <a:cubicBezTo>
                    <a:pt x="1024" y="2211"/>
                    <a:pt x="969" y="2201"/>
                    <a:pt x="918" y="2181"/>
                  </a:cubicBezTo>
                  <a:cubicBezTo>
                    <a:pt x="892" y="2170"/>
                    <a:pt x="868" y="2166"/>
                    <a:pt x="846" y="2166"/>
                  </a:cubicBezTo>
                  <a:cubicBezTo>
                    <a:pt x="666" y="2166"/>
                    <a:pt x="605" y="2477"/>
                    <a:pt x="813" y="2560"/>
                  </a:cubicBezTo>
                  <a:cubicBezTo>
                    <a:pt x="905" y="2597"/>
                    <a:pt x="1000" y="2614"/>
                    <a:pt x="1094" y="2614"/>
                  </a:cubicBezTo>
                  <a:cubicBezTo>
                    <a:pt x="1650" y="2614"/>
                    <a:pt x="2168" y="2017"/>
                    <a:pt x="1927" y="1453"/>
                  </a:cubicBezTo>
                  <a:cubicBezTo>
                    <a:pt x="1781" y="1110"/>
                    <a:pt x="1440" y="939"/>
                    <a:pt x="1095" y="939"/>
                  </a:cubicBezTo>
                  <a:cubicBezTo>
                    <a:pt x="901" y="939"/>
                    <a:pt x="705" y="993"/>
                    <a:pt x="542" y="1100"/>
                  </a:cubicBezTo>
                  <a:lnTo>
                    <a:pt x="542" y="1100"/>
                  </a:lnTo>
                  <a:cubicBezTo>
                    <a:pt x="376" y="904"/>
                    <a:pt x="553" y="578"/>
                    <a:pt x="764" y="468"/>
                  </a:cubicBezTo>
                  <a:cubicBezTo>
                    <a:pt x="879" y="408"/>
                    <a:pt x="1006" y="386"/>
                    <a:pt x="1136" y="386"/>
                  </a:cubicBezTo>
                  <a:cubicBezTo>
                    <a:pt x="1339" y="386"/>
                    <a:pt x="1549" y="440"/>
                    <a:pt x="1734" y="488"/>
                  </a:cubicBezTo>
                  <a:cubicBezTo>
                    <a:pt x="1753" y="494"/>
                    <a:pt x="1771" y="496"/>
                    <a:pt x="1788" y="496"/>
                  </a:cubicBezTo>
                  <a:cubicBezTo>
                    <a:pt x="1994" y="496"/>
                    <a:pt x="2065" y="169"/>
                    <a:pt x="1840" y="109"/>
                  </a:cubicBezTo>
                  <a:cubicBezTo>
                    <a:pt x="1622" y="51"/>
                    <a:pt x="1368" y="1"/>
                    <a:pt x="1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2398950" y="1908550"/>
              <a:ext cx="12025" cy="56275"/>
            </a:xfrm>
            <a:custGeom>
              <a:rect b="b" l="l" r="r" t="t"/>
              <a:pathLst>
                <a:path extrusionOk="0" h="2251" w="481">
                  <a:moveTo>
                    <a:pt x="235" y="0"/>
                  </a:moveTo>
                  <a:cubicBezTo>
                    <a:pt x="136" y="0"/>
                    <a:pt x="42" y="63"/>
                    <a:pt x="50" y="189"/>
                  </a:cubicBezTo>
                  <a:cubicBezTo>
                    <a:pt x="87" y="816"/>
                    <a:pt x="74" y="1438"/>
                    <a:pt x="14" y="2062"/>
                  </a:cubicBezTo>
                  <a:cubicBezTo>
                    <a:pt x="1" y="2188"/>
                    <a:pt x="93" y="2251"/>
                    <a:pt x="191" y="2251"/>
                  </a:cubicBezTo>
                  <a:cubicBezTo>
                    <a:pt x="289" y="2251"/>
                    <a:pt x="395" y="2188"/>
                    <a:pt x="407" y="2062"/>
                  </a:cubicBezTo>
                  <a:cubicBezTo>
                    <a:pt x="468" y="1438"/>
                    <a:pt x="480" y="816"/>
                    <a:pt x="443" y="189"/>
                  </a:cubicBezTo>
                  <a:cubicBezTo>
                    <a:pt x="436" y="63"/>
                    <a:pt x="333" y="0"/>
                    <a:pt x="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2382825" y="1935800"/>
              <a:ext cx="60675" cy="13325"/>
            </a:xfrm>
            <a:custGeom>
              <a:rect b="b" l="l" r="r" t="t"/>
              <a:pathLst>
                <a:path extrusionOk="0" h="533" w="2427">
                  <a:moveTo>
                    <a:pt x="1240" y="0"/>
                  </a:moveTo>
                  <a:cubicBezTo>
                    <a:pt x="900" y="0"/>
                    <a:pt x="560" y="48"/>
                    <a:pt x="224" y="145"/>
                  </a:cubicBezTo>
                  <a:cubicBezTo>
                    <a:pt x="1" y="209"/>
                    <a:pt x="70" y="533"/>
                    <a:pt x="269" y="533"/>
                  </a:cubicBezTo>
                  <a:cubicBezTo>
                    <a:pt x="287" y="533"/>
                    <a:pt x="306" y="530"/>
                    <a:pt x="327" y="524"/>
                  </a:cubicBezTo>
                  <a:cubicBezTo>
                    <a:pt x="633" y="438"/>
                    <a:pt x="937" y="394"/>
                    <a:pt x="1242" y="394"/>
                  </a:cubicBezTo>
                  <a:cubicBezTo>
                    <a:pt x="1526" y="394"/>
                    <a:pt x="1811" y="432"/>
                    <a:pt x="2097" y="509"/>
                  </a:cubicBezTo>
                  <a:cubicBezTo>
                    <a:pt x="2117" y="514"/>
                    <a:pt x="2135" y="516"/>
                    <a:pt x="2153" y="516"/>
                  </a:cubicBezTo>
                  <a:cubicBezTo>
                    <a:pt x="2356" y="516"/>
                    <a:pt x="2426" y="190"/>
                    <a:pt x="2202" y="129"/>
                  </a:cubicBezTo>
                  <a:cubicBezTo>
                    <a:pt x="1882" y="43"/>
                    <a:pt x="1561" y="0"/>
                    <a:pt x="1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2459825" y="1902475"/>
              <a:ext cx="54500" cy="62525"/>
            </a:xfrm>
            <a:custGeom>
              <a:rect b="b" l="l" r="r" t="t"/>
              <a:pathLst>
                <a:path extrusionOk="0" h="2501" w="2180">
                  <a:moveTo>
                    <a:pt x="751" y="1"/>
                  </a:moveTo>
                  <a:cubicBezTo>
                    <a:pt x="567" y="1"/>
                    <a:pt x="382" y="71"/>
                    <a:pt x="249" y="224"/>
                  </a:cubicBezTo>
                  <a:cubicBezTo>
                    <a:pt x="122" y="370"/>
                    <a:pt x="253" y="568"/>
                    <a:pt x="396" y="568"/>
                  </a:cubicBezTo>
                  <a:cubicBezTo>
                    <a:pt x="441" y="568"/>
                    <a:pt x="487" y="549"/>
                    <a:pt x="526" y="503"/>
                  </a:cubicBezTo>
                  <a:cubicBezTo>
                    <a:pt x="591" y="429"/>
                    <a:pt x="676" y="396"/>
                    <a:pt x="758" y="396"/>
                  </a:cubicBezTo>
                  <a:cubicBezTo>
                    <a:pt x="926" y="396"/>
                    <a:pt x="1082" y="532"/>
                    <a:pt x="1023" y="736"/>
                  </a:cubicBezTo>
                  <a:cubicBezTo>
                    <a:pt x="972" y="911"/>
                    <a:pt x="767" y="1061"/>
                    <a:pt x="638" y="1177"/>
                  </a:cubicBezTo>
                  <a:cubicBezTo>
                    <a:pt x="370" y="1418"/>
                    <a:pt x="91" y="1660"/>
                    <a:pt x="21" y="2029"/>
                  </a:cubicBezTo>
                  <a:cubicBezTo>
                    <a:pt x="1" y="2134"/>
                    <a:pt x="50" y="2242"/>
                    <a:pt x="158" y="2271"/>
                  </a:cubicBezTo>
                  <a:cubicBezTo>
                    <a:pt x="718" y="2423"/>
                    <a:pt x="1285" y="2500"/>
                    <a:pt x="1863" y="2500"/>
                  </a:cubicBezTo>
                  <a:cubicBezTo>
                    <a:pt x="1884" y="2500"/>
                    <a:pt x="1904" y="2500"/>
                    <a:pt x="1925" y="2500"/>
                  </a:cubicBezTo>
                  <a:cubicBezTo>
                    <a:pt x="2179" y="2499"/>
                    <a:pt x="2180" y="2106"/>
                    <a:pt x="1926" y="2106"/>
                  </a:cubicBezTo>
                  <a:cubicBezTo>
                    <a:pt x="1926" y="2106"/>
                    <a:pt x="1925" y="2106"/>
                    <a:pt x="1925" y="2106"/>
                  </a:cubicBezTo>
                  <a:cubicBezTo>
                    <a:pt x="1904" y="2107"/>
                    <a:pt x="1882" y="2107"/>
                    <a:pt x="1861" y="2107"/>
                  </a:cubicBezTo>
                  <a:cubicBezTo>
                    <a:pt x="1386" y="2107"/>
                    <a:pt x="925" y="2053"/>
                    <a:pt x="465" y="1944"/>
                  </a:cubicBezTo>
                  <a:lnTo>
                    <a:pt x="465" y="1944"/>
                  </a:lnTo>
                  <a:cubicBezTo>
                    <a:pt x="706" y="1466"/>
                    <a:pt x="1420" y="1259"/>
                    <a:pt x="1435" y="653"/>
                  </a:cubicBezTo>
                  <a:cubicBezTo>
                    <a:pt x="1445" y="251"/>
                    <a:pt x="1099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2525350" y="1899150"/>
              <a:ext cx="48275" cy="68150"/>
            </a:xfrm>
            <a:custGeom>
              <a:rect b="b" l="l" r="r" t="t"/>
              <a:pathLst>
                <a:path extrusionOk="0" h="2726" w="1931">
                  <a:moveTo>
                    <a:pt x="1658" y="0"/>
                  </a:moveTo>
                  <a:cubicBezTo>
                    <a:pt x="1599" y="0"/>
                    <a:pt x="1540" y="28"/>
                    <a:pt x="1500" y="94"/>
                  </a:cubicBezTo>
                  <a:cubicBezTo>
                    <a:pt x="1030" y="874"/>
                    <a:pt x="561" y="1652"/>
                    <a:pt x="91" y="2433"/>
                  </a:cubicBezTo>
                  <a:cubicBezTo>
                    <a:pt x="1" y="2585"/>
                    <a:pt x="136" y="2725"/>
                    <a:pt x="271" y="2725"/>
                  </a:cubicBezTo>
                  <a:cubicBezTo>
                    <a:pt x="331" y="2725"/>
                    <a:pt x="391" y="2698"/>
                    <a:pt x="431" y="2632"/>
                  </a:cubicBezTo>
                  <a:cubicBezTo>
                    <a:pt x="900" y="1851"/>
                    <a:pt x="1371" y="1073"/>
                    <a:pt x="1839" y="293"/>
                  </a:cubicBezTo>
                  <a:cubicBezTo>
                    <a:pt x="1931" y="142"/>
                    <a:pt x="1794" y="0"/>
                    <a:pt x="1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2559075" y="1901050"/>
              <a:ext cx="44675" cy="67175"/>
            </a:xfrm>
            <a:custGeom>
              <a:rect b="b" l="l" r="r" t="t"/>
              <a:pathLst>
                <a:path extrusionOk="0" h="2687" w="1787">
                  <a:moveTo>
                    <a:pt x="277" y="0"/>
                  </a:moveTo>
                  <a:cubicBezTo>
                    <a:pt x="138" y="0"/>
                    <a:pt x="0" y="141"/>
                    <a:pt x="99" y="288"/>
                  </a:cubicBezTo>
                  <a:cubicBezTo>
                    <a:pt x="586" y="1020"/>
                    <a:pt x="1010" y="1785"/>
                    <a:pt x="1375" y="2584"/>
                  </a:cubicBezTo>
                  <a:cubicBezTo>
                    <a:pt x="1408" y="2656"/>
                    <a:pt x="1464" y="2686"/>
                    <a:pt x="1522" y="2686"/>
                  </a:cubicBezTo>
                  <a:cubicBezTo>
                    <a:pt x="1649" y="2686"/>
                    <a:pt x="1787" y="2543"/>
                    <a:pt x="1714" y="2385"/>
                  </a:cubicBezTo>
                  <a:cubicBezTo>
                    <a:pt x="1349" y="1585"/>
                    <a:pt x="924" y="821"/>
                    <a:pt x="439" y="89"/>
                  </a:cubicBezTo>
                  <a:cubicBezTo>
                    <a:pt x="397" y="26"/>
                    <a:pt x="33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2538900" y="1940850"/>
              <a:ext cx="56200" cy="9850"/>
            </a:xfrm>
            <a:custGeom>
              <a:rect b="b" l="l" r="r" t="t"/>
              <a:pathLst>
                <a:path extrusionOk="0" h="394" w="2248">
                  <a:moveTo>
                    <a:pt x="252" y="0"/>
                  </a:moveTo>
                  <a:cubicBezTo>
                    <a:pt x="0" y="0"/>
                    <a:pt x="0" y="394"/>
                    <a:pt x="252" y="394"/>
                  </a:cubicBezTo>
                  <a:lnTo>
                    <a:pt x="1993" y="394"/>
                  </a:lnTo>
                  <a:cubicBezTo>
                    <a:pt x="2248" y="394"/>
                    <a:pt x="2248" y="0"/>
                    <a:pt x="1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2609150" y="1895375"/>
              <a:ext cx="50125" cy="66775"/>
            </a:xfrm>
            <a:custGeom>
              <a:rect b="b" l="l" r="r" t="t"/>
              <a:pathLst>
                <a:path extrusionOk="0" h="2671" w="2005">
                  <a:moveTo>
                    <a:pt x="419" y="1404"/>
                  </a:moveTo>
                  <a:cubicBezTo>
                    <a:pt x="440" y="1445"/>
                    <a:pt x="478" y="1482"/>
                    <a:pt x="534" y="1504"/>
                  </a:cubicBezTo>
                  <a:cubicBezTo>
                    <a:pt x="837" y="1627"/>
                    <a:pt x="1140" y="1751"/>
                    <a:pt x="1443" y="1874"/>
                  </a:cubicBezTo>
                  <a:lnTo>
                    <a:pt x="1443" y="1874"/>
                  </a:lnTo>
                  <a:cubicBezTo>
                    <a:pt x="1375" y="2217"/>
                    <a:pt x="1000" y="2283"/>
                    <a:pt x="660" y="2283"/>
                  </a:cubicBezTo>
                  <a:cubicBezTo>
                    <a:pt x="608" y="2283"/>
                    <a:pt x="557" y="2282"/>
                    <a:pt x="507" y="2279"/>
                  </a:cubicBezTo>
                  <a:lnTo>
                    <a:pt x="507" y="2279"/>
                  </a:lnTo>
                  <a:cubicBezTo>
                    <a:pt x="461" y="1988"/>
                    <a:pt x="432" y="1697"/>
                    <a:pt x="419" y="1404"/>
                  </a:cubicBezTo>
                  <a:close/>
                  <a:moveTo>
                    <a:pt x="406" y="0"/>
                  </a:moveTo>
                  <a:cubicBezTo>
                    <a:pt x="174" y="0"/>
                    <a:pt x="182" y="374"/>
                    <a:pt x="425" y="395"/>
                  </a:cubicBezTo>
                  <a:cubicBezTo>
                    <a:pt x="823" y="430"/>
                    <a:pt x="1180" y="531"/>
                    <a:pt x="1529" y="704"/>
                  </a:cubicBezTo>
                  <a:lnTo>
                    <a:pt x="1529" y="704"/>
                  </a:lnTo>
                  <a:cubicBezTo>
                    <a:pt x="1377" y="973"/>
                    <a:pt x="1099" y="1137"/>
                    <a:pt x="789" y="1137"/>
                  </a:cubicBezTo>
                  <a:cubicBezTo>
                    <a:pt x="741" y="1137"/>
                    <a:pt x="692" y="1133"/>
                    <a:pt x="643" y="1125"/>
                  </a:cubicBezTo>
                  <a:lnTo>
                    <a:pt x="643" y="1125"/>
                  </a:lnTo>
                  <a:cubicBezTo>
                    <a:pt x="642" y="1125"/>
                    <a:pt x="642" y="1125"/>
                    <a:pt x="642" y="1125"/>
                  </a:cubicBezTo>
                  <a:cubicBezTo>
                    <a:pt x="642" y="1125"/>
                    <a:pt x="642" y="1125"/>
                    <a:pt x="642" y="1125"/>
                  </a:cubicBezTo>
                  <a:lnTo>
                    <a:pt x="642" y="1125"/>
                  </a:lnTo>
                  <a:cubicBezTo>
                    <a:pt x="641" y="1125"/>
                    <a:pt x="641" y="1125"/>
                    <a:pt x="640" y="1125"/>
                  </a:cubicBezTo>
                  <a:cubicBezTo>
                    <a:pt x="625" y="1122"/>
                    <a:pt x="610" y="1121"/>
                    <a:pt x="596" y="1121"/>
                  </a:cubicBezTo>
                  <a:cubicBezTo>
                    <a:pt x="506" y="1121"/>
                    <a:pt x="442" y="1172"/>
                    <a:pt x="414" y="1238"/>
                  </a:cubicBezTo>
                  <a:lnTo>
                    <a:pt x="414" y="1238"/>
                  </a:lnTo>
                  <a:cubicBezTo>
                    <a:pt x="409" y="1022"/>
                    <a:pt x="414" y="805"/>
                    <a:pt x="427" y="587"/>
                  </a:cubicBezTo>
                  <a:cubicBezTo>
                    <a:pt x="436" y="460"/>
                    <a:pt x="342" y="396"/>
                    <a:pt x="244" y="396"/>
                  </a:cubicBezTo>
                  <a:cubicBezTo>
                    <a:pt x="146" y="396"/>
                    <a:pt x="45" y="459"/>
                    <a:pt x="38" y="585"/>
                  </a:cubicBezTo>
                  <a:cubicBezTo>
                    <a:pt x="0" y="1237"/>
                    <a:pt x="40" y="1875"/>
                    <a:pt x="153" y="2518"/>
                  </a:cubicBezTo>
                  <a:cubicBezTo>
                    <a:pt x="169" y="2607"/>
                    <a:pt x="262" y="2657"/>
                    <a:pt x="344" y="2662"/>
                  </a:cubicBezTo>
                  <a:cubicBezTo>
                    <a:pt x="416" y="2667"/>
                    <a:pt x="490" y="2670"/>
                    <a:pt x="566" y="2670"/>
                  </a:cubicBezTo>
                  <a:cubicBezTo>
                    <a:pt x="1174" y="2670"/>
                    <a:pt x="1863" y="2484"/>
                    <a:pt x="1850" y="1746"/>
                  </a:cubicBezTo>
                  <a:cubicBezTo>
                    <a:pt x="1848" y="1652"/>
                    <a:pt x="1787" y="1590"/>
                    <a:pt x="1705" y="1557"/>
                  </a:cubicBezTo>
                  <a:cubicBezTo>
                    <a:pt x="1578" y="1506"/>
                    <a:pt x="1452" y="1455"/>
                    <a:pt x="1325" y="1403"/>
                  </a:cubicBezTo>
                  <a:lnTo>
                    <a:pt x="1325" y="1403"/>
                  </a:lnTo>
                  <a:cubicBezTo>
                    <a:pt x="1618" y="1264"/>
                    <a:pt x="1852" y="1010"/>
                    <a:pt x="1976" y="670"/>
                  </a:cubicBezTo>
                  <a:cubicBezTo>
                    <a:pt x="2004" y="588"/>
                    <a:pt x="1956" y="486"/>
                    <a:pt x="1884" y="448"/>
                  </a:cubicBezTo>
                  <a:cubicBezTo>
                    <a:pt x="1426" y="190"/>
                    <a:pt x="949" y="47"/>
                    <a:pt x="425" y="1"/>
                  </a:cubicBezTo>
                  <a:cubicBezTo>
                    <a:pt x="419" y="1"/>
                    <a:pt x="412" y="0"/>
                    <a:pt x="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2059175" y="2063550"/>
              <a:ext cx="45650" cy="16200"/>
            </a:xfrm>
            <a:custGeom>
              <a:rect b="b" l="l" r="r" t="t"/>
              <a:pathLst>
                <a:path extrusionOk="0" h="648" w="1826">
                  <a:moveTo>
                    <a:pt x="573" y="0"/>
                  </a:moveTo>
                  <a:cubicBezTo>
                    <a:pt x="463" y="0"/>
                    <a:pt x="352" y="8"/>
                    <a:pt x="240" y="24"/>
                  </a:cubicBezTo>
                  <a:cubicBezTo>
                    <a:pt x="0" y="57"/>
                    <a:pt x="86" y="405"/>
                    <a:pt x="312" y="405"/>
                  </a:cubicBezTo>
                  <a:cubicBezTo>
                    <a:pt x="322" y="405"/>
                    <a:pt x="332" y="405"/>
                    <a:pt x="343" y="403"/>
                  </a:cubicBezTo>
                  <a:cubicBezTo>
                    <a:pt x="421" y="392"/>
                    <a:pt x="498" y="387"/>
                    <a:pt x="575" y="387"/>
                  </a:cubicBezTo>
                  <a:cubicBezTo>
                    <a:pt x="877" y="387"/>
                    <a:pt x="1170" y="469"/>
                    <a:pt x="1438" y="621"/>
                  </a:cubicBezTo>
                  <a:cubicBezTo>
                    <a:pt x="1471" y="640"/>
                    <a:pt x="1504" y="648"/>
                    <a:pt x="1535" y="648"/>
                  </a:cubicBezTo>
                  <a:cubicBezTo>
                    <a:pt x="1710" y="648"/>
                    <a:pt x="1826" y="387"/>
                    <a:pt x="1637" y="280"/>
                  </a:cubicBezTo>
                  <a:cubicBezTo>
                    <a:pt x="1301" y="91"/>
                    <a:pt x="944" y="0"/>
                    <a:pt x="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2065450" y="2088500"/>
              <a:ext cx="39325" cy="13475"/>
            </a:xfrm>
            <a:custGeom>
              <a:rect b="b" l="l" r="r" t="t"/>
              <a:pathLst>
                <a:path extrusionOk="0" h="539" w="1573">
                  <a:moveTo>
                    <a:pt x="1265" y="1"/>
                  </a:moveTo>
                  <a:cubicBezTo>
                    <a:pt x="1253" y="1"/>
                    <a:pt x="1241" y="2"/>
                    <a:pt x="1229" y="4"/>
                  </a:cubicBezTo>
                  <a:cubicBezTo>
                    <a:pt x="898" y="55"/>
                    <a:pt x="569" y="105"/>
                    <a:pt x="237" y="157"/>
                  </a:cubicBezTo>
                  <a:cubicBezTo>
                    <a:pt x="1" y="194"/>
                    <a:pt x="84" y="539"/>
                    <a:pt x="307" y="539"/>
                  </a:cubicBezTo>
                  <a:cubicBezTo>
                    <a:pt x="319" y="539"/>
                    <a:pt x="331" y="538"/>
                    <a:pt x="343" y="536"/>
                  </a:cubicBezTo>
                  <a:cubicBezTo>
                    <a:pt x="673" y="485"/>
                    <a:pt x="1003" y="434"/>
                    <a:pt x="1335" y="383"/>
                  </a:cubicBezTo>
                  <a:cubicBezTo>
                    <a:pt x="1573" y="345"/>
                    <a:pt x="1488" y="1"/>
                    <a:pt x="1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2173250" y="2048800"/>
              <a:ext cx="57950" cy="91875"/>
            </a:xfrm>
            <a:custGeom>
              <a:rect b="b" l="l" r="r" t="t"/>
              <a:pathLst>
                <a:path extrusionOk="0" h="3675" w="2318">
                  <a:moveTo>
                    <a:pt x="1304" y="483"/>
                  </a:moveTo>
                  <a:cubicBezTo>
                    <a:pt x="1399" y="483"/>
                    <a:pt x="1505" y="503"/>
                    <a:pt x="1621" y="542"/>
                  </a:cubicBezTo>
                  <a:cubicBezTo>
                    <a:pt x="1649" y="588"/>
                    <a:pt x="1687" y="615"/>
                    <a:pt x="1727" y="627"/>
                  </a:cubicBezTo>
                  <a:lnTo>
                    <a:pt x="1727" y="627"/>
                  </a:lnTo>
                  <a:cubicBezTo>
                    <a:pt x="1712" y="655"/>
                    <a:pt x="1704" y="687"/>
                    <a:pt x="1708" y="726"/>
                  </a:cubicBezTo>
                  <a:cubicBezTo>
                    <a:pt x="1712" y="743"/>
                    <a:pt x="1715" y="760"/>
                    <a:pt x="1718" y="777"/>
                  </a:cubicBezTo>
                  <a:lnTo>
                    <a:pt x="1718" y="777"/>
                  </a:lnTo>
                  <a:cubicBezTo>
                    <a:pt x="1717" y="777"/>
                    <a:pt x="1715" y="777"/>
                    <a:pt x="1714" y="777"/>
                  </a:cubicBezTo>
                  <a:cubicBezTo>
                    <a:pt x="1718" y="805"/>
                    <a:pt x="1722" y="833"/>
                    <a:pt x="1727" y="861"/>
                  </a:cubicBezTo>
                  <a:lnTo>
                    <a:pt x="1727" y="861"/>
                  </a:lnTo>
                  <a:cubicBezTo>
                    <a:pt x="1732" y="998"/>
                    <a:pt x="1696" y="1131"/>
                    <a:pt x="1619" y="1261"/>
                  </a:cubicBezTo>
                  <a:cubicBezTo>
                    <a:pt x="1526" y="1447"/>
                    <a:pt x="1428" y="1541"/>
                    <a:pt x="1326" y="1541"/>
                  </a:cubicBezTo>
                  <a:cubicBezTo>
                    <a:pt x="1226" y="1541"/>
                    <a:pt x="1121" y="1451"/>
                    <a:pt x="1011" y="1271"/>
                  </a:cubicBezTo>
                  <a:cubicBezTo>
                    <a:pt x="663" y="1171"/>
                    <a:pt x="590" y="1026"/>
                    <a:pt x="786" y="836"/>
                  </a:cubicBezTo>
                  <a:cubicBezTo>
                    <a:pt x="897" y="601"/>
                    <a:pt x="1070" y="483"/>
                    <a:pt x="1304" y="483"/>
                  </a:cubicBezTo>
                  <a:close/>
                  <a:moveTo>
                    <a:pt x="1390" y="0"/>
                  </a:moveTo>
                  <a:cubicBezTo>
                    <a:pt x="745" y="0"/>
                    <a:pt x="0" y="905"/>
                    <a:pt x="224" y="1529"/>
                  </a:cubicBezTo>
                  <a:cubicBezTo>
                    <a:pt x="344" y="1864"/>
                    <a:pt x="681" y="2023"/>
                    <a:pt x="1017" y="2023"/>
                  </a:cubicBezTo>
                  <a:cubicBezTo>
                    <a:pt x="1137" y="2023"/>
                    <a:pt x="1258" y="2002"/>
                    <a:pt x="1367" y="1962"/>
                  </a:cubicBezTo>
                  <a:cubicBezTo>
                    <a:pt x="1540" y="1898"/>
                    <a:pt x="1687" y="1796"/>
                    <a:pt x="1803" y="1668"/>
                  </a:cubicBezTo>
                  <a:lnTo>
                    <a:pt x="1803" y="1668"/>
                  </a:lnTo>
                  <a:cubicBezTo>
                    <a:pt x="1815" y="2356"/>
                    <a:pt x="1648" y="3039"/>
                    <a:pt x="912" y="3284"/>
                  </a:cubicBezTo>
                  <a:cubicBezTo>
                    <a:pt x="696" y="3357"/>
                    <a:pt x="759" y="3674"/>
                    <a:pt x="952" y="3674"/>
                  </a:cubicBezTo>
                  <a:cubicBezTo>
                    <a:pt x="973" y="3674"/>
                    <a:pt x="995" y="3671"/>
                    <a:pt x="1018" y="3663"/>
                  </a:cubicBezTo>
                  <a:cubicBezTo>
                    <a:pt x="2318" y="3231"/>
                    <a:pt x="2268" y="1793"/>
                    <a:pt x="2095" y="674"/>
                  </a:cubicBezTo>
                  <a:cubicBezTo>
                    <a:pt x="2082" y="597"/>
                    <a:pt x="2028" y="553"/>
                    <a:pt x="1963" y="539"/>
                  </a:cubicBezTo>
                  <a:lnTo>
                    <a:pt x="1963" y="539"/>
                  </a:lnTo>
                  <a:cubicBezTo>
                    <a:pt x="1998" y="486"/>
                    <a:pt x="2006" y="416"/>
                    <a:pt x="1961" y="345"/>
                  </a:cubicBezTo>
                  <a:cubicBezTo>
                    <a:pt x="1808" y="101"/>
                    <a:pt x="1605" y="0"/>
                    <a:pt x="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2259000" y="2043300"/>
              <a:ext cx="216225" cy="104850"/>
            </a:xfrm>
            <a:custGeom>
              <a:rect b="b" l="l" r="r" t="t"/>
              <a:pathLst>
                <a:path extrusionOk="0" h="4194" w="8649">
                  <a:moveTo>
                    <a:pt x="8400" y="1"/>
                  </a:moveTo>
                  <a:cubicBezTo>
                    <a:pt x="8398" y="1"/>
                    <a:pt x="8396" y="1"/>
                    <a:pt x="8393" y="1"/>
                  </a:cubicBezTo>
                  <a:cubicBezTo>
                    <a:pt x="6136" y="64"/>
                    <a:pt x="3878" y="128"/>
                    <a:pt x="1619" y="190"/>
                  </a:cubicBezTo>
                  <a:cubicBezTo>
                    <a:pt x="1508" y="194"/>
                    <a:pt x="1429" y="278"/>
                    <a:pt x="1422" y="387"/>
                  </a:cubicBezTo>
                  <a:cubicBezTo>
                    <a:pt x="1361" y="1310"/>
                    <a:pt x="1303" y="2233"/>
                    <a:pt x="1243" y="3155"/>
                  </a:cubicBezTo>
                  <a:lnTo>
                    <a:pt x="1243" y="3155"/>
                  </a:lnTo>
                  <a:cubicBezTo>
                    <a:pt x="964" y="2495"/>
                    <a:pt x="685" y="1834"/>
                    <a:pt x="405" y="1175"/>
                  </a:cubicBezTo>
                  <a:cubicBezTo>
                    <a:pt x="375" y="1102"/>
                    <a:pt x="321" y="1072"/>
                    <a:pt x="264" y="1072"/>
                  </a:cubicBezTo>
                  <a:cubicBezTo>
                    <a:pt x="139" y="1072"/>
                    <a:pt x="0" y="1217"/>
                    <a:pt x="66" y="1375"/>
                  </a:cubicBezTo>
                  <a:cubicBezTo>
                    <a:pt x="448" y="2280"/>
                    <a:pt x="832" y="3187"/>
                    <a:pt x="1216" y="4093"/>
                  </a:cubicBezTo>
                  <a:cubicBezTo>
                    <a:pt x="1245" y="4165"/>
                    <a:pt x="1300" y="4194"/>
                    <a:pt x="1358" y="4194"/>
                  </a:cubicBezTo>
                  <a:cubicBezTo>
                    <a:pt x="1461" y="4194"/>
                    <a:pt x="1575" y="4104"/>
                    <a:pt x="1582" y="3993"/>
                  </a:cubicBezTo>
                  <a:cubicBezTo>
                    <a:pt x="1628" y="3272"/>
                    <a:pt x="1675" y="2550"/>
                    <a:pt x="1722" y="1829"/>
                  </a:cubicBezTo>
                  <a:cubicBezTo>
                    <a:pt x="1734" y="1656"/>
                    <a:pt x="1698" y="888"/>
                    <a:pt x="1792" y="747"/>
                  </a:cubicBezTo>
                  <a:cubicBezTo>
                    <a:pt x="1910" y="575"/>
                    <a:pt x="2101" y="545"/>
                    <a:pt x="2297" y="545"/>
                  </a:cubicBezTo>
                  <a:cubicBezTo>
                    <a:pt x="2404" y="545"/>
                    <a:pt x="2512" y="554"/>
                    <a:pt x="2611" y="554"/>
                  </a:cubicBezTo>
                  <a:cubicBezTo>
                    <a:pt x="2625" y="554"/>
                    <a:pt x="2639" y="554"/>
                    <a:pt x="2653" y="553"/>
                  </a:cubicBezTo>
                  <a:cubicBezTo>
                    <a:pt x="3323" y="536"/>
                    <a:pt x="3990" y="516"/>
                    <a:pt x="4660" y="497"/>
                  </a:cubicBezTo>
                  <a:cubicBezTo>
                    <a:pt x="5905" y="465"/>
                    <a:pt x="7148" y="429"/>
                    <a:pt x="8393" y="394"/>
                  </a:cubicBezTo>
                  <a:cubicBezTo>
                    <a:pt x="8644" y="387"/>
                    <a:pt x="8648" y="1"/>
                    <a:pt x="84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2350650" y="2082600"/>
              <a:ext cx="9875" cy="59300"/>
            </a:xfrm>
            <a:custGeom>
              <a:rect b="b" l="l" r="r" t="t"/>
              <a:pathLst>
                <a:path extrusionOk="0" h="2372" w="395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2181"/>
                  </a:lnTo>
                  <a:cubicBezTo>
                    <a:pt x="0" y="2308"/>
                    <a:pt x="99" y="2372"/>
                    <a:pt x="197" y="2372"/>
                  </a:cubicBezTo>
                  <a:cubicBezTo>
                    <a:pt x="296" y="2372"/>
                    <a:pt x="394" y="2308"/>
                    <a:pt x="394" y="2181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2375875" y="2082150"/>
              <a:ext cx="60475" cy="62700"/>
            </a:xfrm>
            <a:custGeom>
              <a:rect b="b" l="l" r="r" t="t"/>
              <a:pathLst>
                <a:path extrusionOk="0" h="2508" w="2419">
                  <a:moveTo>
                    <a:pt x="715" y="1"/>
                  </a:moveTo>
                  <a:cubicBezTo>
                    <a:pt x="460" y="1"/>
                    <a:pt x="212" y="122"/>
                    <a:pt x="79" y="386"/>
                  </a:cubicBezTo>
                  <a:cubicBezTo>
                    <a:pt x="1" y="540"/>
                    <a:pt x="137" y="683"/>
                    <a:pt x="268" y="683"/>
                  </a:cubicBezTo>
                  <a:cubicBezTo>
                    <a:pt x="327" y="683"/>
                    <a:pt x="384" y="654"/>
                    <a:pt x="420" y="583"/>
                  </a:cubicBezTo>
                  <a:cubicBezTo>
                    <a:pt x="483" y="457"/>
                    <a:pt x="604" y="391"/>
                    <a:pt x="731" y="391"/>
                  </a:cubicBezTo>
                  <a:cubicBezTo>
                    <a:pt x="801" y="391"/>
                    <a:pt x="873" y="411"/>
                    <a:pt x="938" y="451"/>
                  </a:cubicBezTo>
                  <a:cubicBezTo>
                    <a:pt x="1153" y="581"/>
                    <a:pt x="1202" y="866"/>
                    <a:pt x="1153" y="1099"/>
                  </a:cubicBezTo>
                  <a:cubicBezTo>
                    <a:pt x="1073" y="1496"/>
                    <a:pt x="752" y="1792"/>
                    <a:pt x="474" y="2063"/>
                  </a:cubicBezTo>
                  <a:cubicBezTo>
                    <a:pt x="346" y="2187"/>
                    <a:pt x="450" y="2386"/>
                    <a:pt x="615" y="2399"/>
                  </a:cubicBezTo>
                  <a:lnTo>
                    <a:pt x="2166" y="2507"/>
                  </a:lnTo>
                  <a:cubicBezTo>
                    <a:pt x="2172" y="2507"/>
                    <a:pt x="2177" y="2507"/>
                    <a:pt x="2182" y="2507"/>
                  </a:cubicBezTo>
                  <a:cubicBezTo>
                    <a:pt x="2418" y="2507"/>
                    <a:pt x="2413" y="2130"/>
                    <a:pt x="2166" y="2113"/>
                  </a:cubicBezTo>
                  <a:lnTo>
                    <a:pt x="1046" y="2035"/>
                  </a:lnTo>
                  <a:lnTo>
                    <a:pt x="1046" y="2035"/>
                  </a:lnTo>
                  <a:cubicBezTo>
                    <a:pt x="1440" y="1583"/>
                    <a:pt x="1763" y="1005"/>
                    <a:pt x="1445" y="424"/>
                  </a:cubicBezTo>
                  <a:cubicBezTo>
                    <a:pt x="1295" y="152"/>
                    <a:pt x="1001" y="1"/>
                    <a:pt x="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2" name="Google Shape;2472;p46"/>
          <p:cNvSpPr txBox="1"/>
          <p:nvPr/>
        </p:nvSpPr>
        <p:spPr>
          <a:xfrm>
            <a:off x="1024850" y="1305775"/>
            <a:ext cx="3704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12529"/>
                </a:solidFill>
                <a:highlight>
                  <a:srgbClr val="FFFFFF"/>
                </a:highlight>
                <a:latin typeface="Bahiana"/>
                <a:ea typeface="Bahiana"/>
                <a:cs typeface="Bahiana"/>
                <a:sym typeface="Bahiana"/>
              </a:rPr>
              <a:t>Significant figures </a:t>
            </a:r>
            <a:r>
              <a:rPr lang="en" sz="2500">
                <a:solidFill>
                  <a:srgbClr val="212529"/>
                </a:solidFill>
                <a:highlight>
                  <a:srgbClr val="FFFFFF"/>
                </a:highlight>
                <a:latin typeface="Bahiana"/>
                <a:ea typeface="Bahiana"/>
                <a:cs typeface="Bahiana"/>
                <a:sym typeface="Bahiana"/>
              </a:rPr>
              <a:t>are the digits in a number that contribute to the accuracy of it. </a:t>
            </a:r>
            <a:endParaRPr sz="2500">
              <a:solidFill>
                <a:srgbClr val="212529"/>
              </a:solidFill>
              <a:highlight>
                <a:srgbClr val="FFFFFF"/>
              </a:highlight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2529"/>
              </a:solidFill>
              <a:highlight>
                <a:srgbClr val="FFFFFF"/>
              </a:highlight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  <a:highlight>
                  <a:srgbClr val="FFFFFF"/>
                </a:highlight>
                <a:latin typeface="Bahiana"/>
                <a:ea typeface="Bahiana"/>
                <a:cs typeface="Bahiana"/>
                <a:sym typeface="Bahiana"/>
              </a:rPr>
              <a:t>We start counting significant figures at the </a:t>
            </a:r>
            <a:r>
              <a:rPr b="1" lang="en" sz="2500">
                <a:solidFill>
                  <a:srgbClr val="212529"/>
                </a:solidFill>
                <a:highlight>
                  <a:srgbClr val="FFFFFF"/>
                </a:highlight>
                <a:latin typeface="Bahiana"/>
                <a:ea typeface="Bahiana"/>
                <a:cs typeface="Bahiana"/>
                <a:sym typeface="Bahiana"/>
              </a:rPr>
              <a:t>first non-zero digit of a number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</p:txBody>
      </p:sp>
      <p:pic>
        <p:nvPicPr>
          <p:cNvPr id="2473" name="Google Shape;24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488" y="1176675"/>
            <a:ext cx="2657475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7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4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</a:rPr>
              <a:t>3. TIPS</a:t>
            </a:r>
            <a:r>
              <a:rPr lang="en"/>
              <a:t> </a:t>
            </a:r>
            <a:endParaRPr/>
          </a:p>
        </p:txBody>
      </p:sp>
      <p:sp>
        <p:nvSpPr>
          <p:cNvPr id="2479" name="Google Shape;2479;p47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000">
                <a:latin typeface="Bahiana"/>
                <a:ea typeface="Bahiana"/>
                <a:cs typeface="Bahiana"/>
                <a:sym typeface="Bahiana"/>
              </a:rPr>
              <a:t>1. </a:t>
            </a:r>
            <a:r>
              <a:rPr lang="en" sz="2000">
                <a:latin typeface="Bahiana"/>
                <a:ea typeface="Bahiana"/>
                <a:cs typeface="Bahiana"/>
                <a:sym typeface="Bahiana"/>
              </a:rPr>
              <a:t>r</a:t>
            </a:r>
            <a:r>
              <a:rPr lang="en" sz="2000">
                <a:latin typeface="Bahiana"/>
                <a:ea typeface="Bahiana"/>
                <a:cs typeface="Bahiana"/>
                <a:sym typeface="Bahiana"/>
              </a:rPr>
              <a:t>evise </a:t>
            </a:r>
            <a:r>
              <a:rPr lang="en" sz="2000" u="sng">
                <a:latin typeface="Bahiana"/>
                <a:ea typeface="Bahiana"/>
                <a:cs typeface="Bahiana"/>
                <a:sym typeface="Bahiana"/>
              </a:rPr>
              <a:t>how to solve the questions</a:t>
            </a:r>
            <a:r>
              <a:rPr lang="en" sz="2000">
                <a:latin typeface="Bahiana"/>
                <a:ea typeface="Bahiana"/>
                <a:cs typeface="Bahiana"/>
                <a:sym typeface="Bahiana"/>
              </a:rPr>
              <a:t> (find where </a:t>
            </a:r>
            <a:r>
              <a:rPr lang="en" sz="2000" u="sng">
                <a:latin typeface="Bahiana"/>
                <a:ea typeface="Bahiana"/>
                <a:cs typeface="Bahiana"/>
                <a:sym typeface="Bahiana"/>
              </a:rPr>
              <a:t>you tend to make mistakes</a:t>
            </a:r>
            <a:r>
              <a:rPr lang="en" sz="2000">
                <a:latin typeface="Bahiana"/>
                <a:ea typeface="Bahiana"/>
                <a:cs typeface="Bahiana"/>
                <a:sym typeface="Bahiana"/>
              </a:rPr>
              <a:t>, note down formulae, make a list of essential things to memorise)</a:t>
            </a:r>
            <a:endParaRPr sz="2000"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000">
                <a:latin typeface="Bahiana"/>
                <a:ea typeface="Bahiana"/>
                <a:cs typeface="Bahiana"/>
                <a:sym typeface="Bahiana"/>
              </a:rPr>
              <a:t>2. Practice </a:t>
            </a:r>
            <a:r>
              <a:rPr lang="en" sz="2000" u="sng">
                <a:latin typeface="Bahiana"/>
                <a:ea typeface="Bahiana"/>
                <a:cs typeface="Bahiana"/>
                <a:sym typeface="Bahiana"/>
              </a:rPr>
              <a:t>past papers (timed)</a:t>
            </a:r>
            <a:r>
              <a:rPr lang="en" sz="2000">
                <a:latin typeface="Bahiana"/>
                <a:ea typeface="Bahiana"/>
                <a:cs typeface="Bahiana"/>
                <a:sym typeface="Bahiana"/>
              </a:rPr>
              <a:t> Is Essential</a:t>
            </a:r>
            <a:endParaRPr sz="2000"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000">
                <a:latin typeface="Bahiana"/>
                <a:ea typeface="Bahiana"/>
                <a:cs typeface="Bahiana"/>
                <a:sym typeface="Bahiana"/>
              </a:rPr>
              <a:t>3. Utilize Your </a:t>
            </a:r>
            <a:r>
              <a:rPr lang="en" sz="2000" u="sng">
                <a:latin typeface="Bahiana"/>
                <a:ea typeface="Bahiana"/>
                <a:cs typeface="Bahiana"/>
                <a:sym typeface="Bahiana"/>
              </a:rPr>
              <a:t>Mock Exam</a:t>
            </a:r>
            <a:endParaRPr sz="2000" u="sng"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chemeClr val="accent4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</a:rPr>
              <a:t>Contents</a:t>
            </a:r>
            <a:r>
              <a:rPr lang="en"/>
              <a:t> </a:t>
            </a:r>
            <a:endParaRPr/>
          </a:p>
        </p:txBody>
      </p:sp>
      <p:sp>
        <p:nvSpPr>
          <p:cNvPr id="1453" name="Google Shape;1453;p36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Bahiana"/>
              <a:buAutoNum type="arabicPeriod"/>
            </a:pPr>
            <a:r>
              <a:rPr lang="en" sz="3600">
                <a:solidFill>
                  <a:schemeClr val="hlink"/>
                </a:solidFill>
                <a:latin typeface="Bahiana"/>
                <a:ea typeface="Bahiana"/>
                <a:cs typeface="Bahiana"/>
                <a:sym typeface="Bahiana"/>
              </a:rPr>
              <a:t>Differences between core and extended</a:t>
            </a:r>
            <a:endParaRPr sz="3600">
              <a:solidFill>
                <a:schemeClr val="hlink"/>
              </a:solidFill>
              <a:latin typeface="Bahiana"/>
              <a:ea typeface="Bahiana"/>
              <a:cs typeface="Bahiana"/>
              <a:sym typeface="Bahiana"/>
            </a:endParaRPr>
          </a:p>
          <a:p>
            <a:pPr indent="-4572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Bahiana"/>
              <a:buChar char="●"/>
            </a:pPr>
            <a:r>
              <a:rPr lang="en" sz="3600">
                <a:solidFill>
                  <a:schemeClr val="hlink"/>
                </a:solidFill>
                <a:latin typeface="Bahiana"/>
                <a:ea typeface="Bahiana"/>
                <a:cs typeface="Bahiana"/>
                <a:sym typeface="Bahiana"/>
              </a:rPr>
              <a:t>COre  (aiming grade G-c)</a:t>
            </a:r>
            <a:endParaRPr sz="3600">
              <a:solidFill>
                <a:schemeClr val="hlink"/>
              </a:solidFill>
              <a:latin typeface="Bahiana"/>
              <a:ea typeface="Bahiana"/>
              <a:cs typeface="Bahiana"/>
              <a:sym typeface="Bahiana"/>
            </a:endParaRPr>
          </a:p>
          <a:p>
            <a:pPr indent="-4572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Bahiana"/>
              <a:buChar char="●"/>
            </a:pPr>
            <a:r>
              <a:rPr lang="en" sz="3600">
                <a:solidFill>
                  <a:schemeClr val="hlink"/>
                </a:solidFill>
                <a:latin typeface="Bahiana"/>
                <a:ea typeface="Bahiana"/>
                <a:cs typeface="Bahiana"/>
                <a:sym typeface="Bahiana"/>
              </a:rPr>
              <a:t>Extended </a:t>
            </a:r>
            <a:r>
              <a:rPr lang="en" sz="3600">
                <a:solidFill>
                  <a:schemeClr val="hlink"/>
                </a:solidFill>
                <a:latin typeface="Bahiana"/>
                <a:ea typeface="Bahiana"/>
                <a:cs typeface="Bahiana"/>
                <a:sym typeface="Bahiana"/>
              </a:rPr>
              <a:t>(aiming grade D-A*)</a:t>
            </a:r>
            <a:endParaRPr sz="3600">
              <a:solidFill>
                <a:schemeClr val="hlink"/>
              </a:solidFill>
              <a:latin typeface="Bahiana"/>
              <a:ea typeface="Bahiana"/>
              <a:cs typeface="Bahiana"/>
              <a:sym typeface="Bahiana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Bahiana"/>
              <a:buAutoNum type="arabicPeriod"/>
            </a:pPr>
            <a:r>
              <a:rPr lang="en" sz="3600">
                <a:solidFill>
                  <a:schemeClr val="hlink"/>
                </a:solidFill>
                <a:latin typeface="Bahiana"/>
                <a:ea typeface="Bahiana"/>
                <a:cs typeface="Bahiana"/>
                <a:sym typeface="Bahiana"/>
              </a:rPr>
              <a:t>IMPORTance (calculators, answer formats, value of π</a:t>
            </a:r>
            <a:endParaRPr sz="3600">
              <a:solidFill>
                <a:schemeClr val="hlink"/>
              </a:solidFill>
              <a:latin typeface="Bahiana"/>
              <a:ea typeface="Bahiana"/>
              <a:cs typeface="Bahiana"/>
              <a:sym typeface="Bahiana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Bahiana"/>
              <a:buAutoNum type="arabicPeriod"/>
            </a:pPr>
            <a:r>
              <a:rPr lang="en" sz="3600">
                <a:solidFill>
                  <a:schemeClr val="hlink"/>
                </a:solidFill>
                <a:latin typeface="Bahiana"/>
                <a:ea typeface="Bahiana"/>
                <a:cs typeface="Bahiana"/>
                <a:sym typeface="Bahiana"/>
              </a:rPr>
              <a:t>Tips for preparation</a:t>
            </a:r>
            <a:endParaRPr sz="3600">
              <a:solidFill>
                <a:schemeClr val="hlink"/>
              </a:solidFill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hlink"/>
              </a:solidFill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hlink"/>
              </a:solidFill>
              <a:latin typeface="Bahiana"/>
              <a:ea typeface="Bahiana"/>
              <a:cs typeface="Bahiana"/>
              <a:sym typeface="Bahiana"/>
            </a:endParaRPr>
          </a:p>
        </p:txBody>
      </p:sp>
      <p:grpSp>
        <p:nvGrpSpPr>
          <p:cNvPr id="1454" name="Google Shape;1454;p36"/>
          <p:cNvGrpSpPr/>
          <p:nvPr/>
        </p:nvGrpSpPr>
        <p:grpSpPr>
          <a:xfrm>
            <a:off x="5575175" y="701800"/>
            <a:ext cx="373125" cy="345125"/>
            <a:chOff x="5575175" y="701800"/>
            <a:chExt cx="373125" cy="345125"/>
          </a:xfrm>
        </p:grpSpPr>
        <p:sp>
          <p:nvSpPr>
            <p:cNvPr id="1455" name="Google Shape;1455;p36"/>
            <p:cNvSpPr/>
            <p:nvPr/>
          </p:nvSpPr>
          <p:spPr>
            <a:xfrm>
              <a:off x="5575175" y="706200"/>
              <a:ext cx="348950" cy="339000"/>
            </a:xfrm>
            <a:custGeom>
              <a:rect b="b" l="l" r="r" t="t"/>
              <a:pathLst>
                <a:path extrusionOk="0" h="13560" w="13958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5592825" y="701800"/>
              <a:ext cx="355475" cy="345125"/>
            </a:xfrm>
            <a:custGeom>
              <a:rect b="b" l="l" r="r" t="t"/>
              <a:pathLst>
                <a:path extrusionOk="0" h="13805" w="14219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7" name="Google Shape;1457;p36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58" name="Google Shape;1458;p36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rect b="b" l="l" r="r" t="t"/>
              <a:pathLst>
                <a:path extrusionOk="0" h="7802" w="8743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6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rect b="b" l="l" r="r" t="t"/>
              <a:pathLst>
                <a:path extrusionOk="0" h="6441" w="8742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rect b="b" l="l" r="r" t="t"/>
              <a:pathLst>
                <a:path extrusionOk="0" h="2614" w="3509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rect b="b" l="l" r="r" t="t"/>
              <a:pathLst>
                <a:path extrusionOk="0" h="8939" w="10069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6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rect b="b" l="l" r="r" t="t"/>
              <a:pathLst>
                <a:path extrusionOk="0" h="2852" w="3273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6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rect b="b" l="l" r="r" t="t"/>
              <a:pathLst>
                <a:path extrusionOk="0" h="533" w="60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6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rect b="b" l="l" r="r" t="t"/>
              <a:pathLst>
                <a:path extrusionOk="0" h="31238" w="18736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6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rect b="b" l="l" r="r" t="t"/>
              <a:pathLst>
                <a:path extrusionOk="0" h="28986" w="12352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6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rect b="b" l="l" r="r" t="t"/>
              <a:pathLst>
                <a:path extrusionOk="0" h="6752" w="9075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6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rect b="b" l="l" r="r" t="t"/>
              <a:pathLst>
                <a:path extrusionOk="0" h="2924" w="3836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6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rect b="b" l="l" r="r" t="t"/>
              <a:pathLst>
                <a:path extrusionOk="0" h="6268" w="9595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6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rect b="b" l="l" r="r" t="t"/>
              <a:pathLst>
                <a:path extrusionOk="0" h="31546" w="19069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6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rect b="b" l="l" r="r" t="t"/>
              <a:pathLst>
                <a:path extrusionOk="0" h="29293" w="1267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1" name="Google Shape;1471;p36"/>
          <p:cNvGrpSpPr/>
          <p:nvPr/>
        </p:nvGrpSpPr>
        <p:grpSpPr>
          <a:xfrm>
            <a:off x="6200700" y="617350"/>
            <a:ext cx="723550" cy="463100"/>
            <a:chOff x="6200700" y="617350"/>
            <a:chExt cx="723550" cy="463100"/>
          </a:xfrm>
        </p:grpSpPr>
        <p:sp>
          <p:nvSpPr>
            <p:cNvPr id="1472" name="Google Shape;1472;p36"/>
            <p:cNvSpPr/>
            <p:nvPr/>
          </p:nvSpPr>
          <p:spPr>
            <a:xfrm>
              <a:off x="6241175" y="650075"/>
              <a:ext cx="77675" cy="105275"/>
            </a:xfrm>
            <a:custGeom>
              <a:rect b="b" l="l" r="r" t="t"/>
              <a:pathLst>
                <a:path extrusionOk="0" h="4211" w="3107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6332600" y="650275"/>
              <a:ext cx="9875" cy="100775"/>
            </a:xfrm>
            <a:custGeom>
              <a:rect b="b" l="l" r="r" t="t"/>
              <a:pathLst>
                <a:path extrusionOk="0" h="4031" w="395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6365750" y="650275"/>
              <a:ext cx="9875" cy="109050"/>
            </a:xfrm>
            <a:custGeom>
              <a:rect b="b" l="l" r="r" t="t"/>
              <a:pathLst>
                <a:path extrusionOk="0" h="4362" w="395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6367025" y="646125"/>
              <a:ext cx="58975" cy="106625"/>
            </a:xfrm>
            <a:custGeom>
              <a:rect b="b" l="l" r="r" t="t"/>
              <a:pathLst>
                <a:path extrusionOk="0" h="4265" w="2359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6457525" y="617350"/>
              <a:ext cx="43850" cy="55625"/>
            </a:xfrm>
            <a:custGeom>
              <a:rect b="b" l="l" r="r" t="t"/>
              <a:pathLst>
                <a:path extrusionOk="0" h="2225" w="1754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6547375" y="662725"/>
              <a:ext cx="15875" cy="84150"/>
            </a:xfrm>
            <a:custGeom>
              <a:rect b="b" l="l" r="r" t="t"/>
              <a:pathLst>
                <a:path extrusionOk="0" h="3366" w="635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6533500" y="707425"/>
              <a:ext cx="55850" cy="13750"/>
            </a:xfrm>
            <a:custGeom>
              <a:rect b="b" l="l" r="r" t="t"/>
              <a:pathLst>
                <a:path extrusionOk="0" h="550" w="2234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6632250" y="653625"/>
              <a:ext cx="64000" cy="85525"/>
            </a:xfrm>
            <a:custGeom>
              <a:rect b="b" l="l" r="r" t="t"/>
              <a:pathLst>
                <a:path extrusionOk="0" h="3421" w="256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6737850" y="643325"/>
              <a:ext cx="55900" cy="95375"/>
            </a:xfrm>
            <a:custGeom>
              <a:rect b="b" l="l" r="r" t="t"/>
              <a:pathLst>
                <a:path extrusionOk="0" h="3815" w="2236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6804450" y="650200"/>
              <a:ext cx="65450" cy="92850"/>
            </a:xfrm>
            <a:custGeom>
              <a:rect b="b" l="l" r="r" t="t"/>
              <a:pathLst>
                <a:path extrusionOk="0" h="3714" w="2618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6878650" y="641075"/>
              <a:ext cx="45600" cy="92250"/>
            </a:xfrm>
            <a:custGeom>
              <a:rect b="b" l="l" r="r" t="t"/>
              <a:pathLst>
                <a:path extrusionOk="0" h="3690" w="1824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6200700" y="959800"/>
              <a:ext cx="705125" cy="27725"/>
            </a:xfrm>
            <a:custGeom>
              <a:rect b="b" l="l" r="r" t="t"/>
              <a:pathLst>
                <a:path extrusionOk="0" h="1109" w="28205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6229775" y="832500"/>
              <a:ext cx="650175" cy="247950"/>
            </a:xfrm>
            <a:custGeom>
              <a:rect b="b" l="l" r="r" t="t"/>
              <a:pathLst>
                <a:path extrusionOk="0" h="9918" w="26007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37"/>
          <p:cNvSpPr txBox="1"/>
          <p:nvPr>
            <p:ph type="title"/>
          </p:nvPr>
        </p:nvSpPr>
        <p:spPr>
          <a:xfrm>
            <a:off x="3083450" y="754450"/>
            <a:ext cx="4476300" cy="10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Core papers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1490" name="Google Shape;1490;p37"/>
          <p:cNvGrpSpPr/>
          <p:nvPr/>
        </p:nvGrpSpPr>
        <p:grpSpPr>
          <a:xfrm>
            <a:off x="6818100" y="4306775"/>
            <a:ext cx="2160750" cy="394550"/>
            <a:chOff x="5256700" y="1566625"/>
            <a:chExt cx="2160750" cy="394550"/>
          </a:xfrm>
        </p:grpSpPr>
        <p:sp>
          <p:nvSpPr>
            <p:cNvPr id="1491" name="Google Shape;1491;p37"/>
            <p:cNvSpPr/>
            <p:nvPr/>
          </p:nvSpPr>
          <p:spPr>
            <a:xfrm>
              <a:off x="5256700" y="1625075"/>
              <a:ext cx="50725" cy="84125"/>
            </a:xfrm>
            <a:custGeom>
              <a:rect b="b" l="l" r="r" t="t"/>
              <a:pathLst>
                <a:path extrusionOk="0" h="3365" w="2029">
                  <a:moveTo>
                    <a:pt x="1762" y="1"/>
                  </a:moveTo>
                  <a:cubicBezTo>
                    <a:pt x="1703" y="1"/>
                    <a:pt x="1646" y="30"/>
                    <a:pt x="1610" y="100"/>
                  </a:cubicBezTo>
                  <a:cubicBezTo>
                    <a:pt x="1099" y="1089"/>
                    <a:pt x="590" y="2076"/>
                    <a:pt x="81" y="3066"/>
                  </a:cubicBezTo>
                  <a:cubicBezTo>
                    <a:pt x="1" y="3221"/>
                    <a:pt x="137" y="3364"/>
                    <a:pt x="268" y="3364"/>
                  </a:cubicBezTo>
                  <a:cubicBezTo>
                    <a:pt x="327" y="3364"/>
                    <a:pt x="385" y="3335"/>
                    <a:pt x="421" y="3265"/>
                  </a:cubicBezTo>
                  <a:cubicBezTo>
                    <a:pt x="931" y="2275"/>
                    <a:pt x="1439" y="1288"/>
                    <a:pt x="1949" y="298"/>
                  </a:cubicBezTo>
                  <a:cubicBezTo>
                    <a:pt x="2029" y="143"/>
                    <a:pt x="1893" y="1"/>
                    <a:pt x="17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5293525" y="1621700"/>
              <a:ext cx="50075" cy="100275"/>
            </a:xfrm>
            <a:custGeom>
              <a:rect b="b" l="l" r="r" t="t"/>
              <a:pathLst>
                <a:path extrusionOk="0" h="4011" w="2003">
                  <a:moveTo>
                    <a:pt x="240" y="1"/>
                  </a:moveTo>
                  <a:cubicBezTo>
                    <a:pt x="118" y="1"/>
                    <a:pt x="0" y="94"/>
                    <a:pt x="59" y="236"/>
                  </a:cubicBezTo>
                  <a:cubicBezTo>
                    <a:pt x="560" y="1451"/>
                    <a:pt x="1061" y="2665"/>
                    <a:pt x="1564" y="3879"/>
                  </a:cubicBezTo>
                  <a:cubicBezTo>
                    <a:pt x="1601" y="3971"/>
                    <a:pt x="1684" y="4011"/>
                    <a:pt x="1763" y="4011"/>
                  </a:cubicBezTo>
                  <a:cubicBezTo>
                    <a:pt x="1886" y="4011"/>
                    <a:pt x="2002" y="3918"/>
                    <a:pt x="1943" y="3775"/>
                  </a:cubicBezTo>
                  <a:cubicBezTo>
                    <a:pt x="1442" y="2559"/>
                    <a:pt x="941" y="1345"/>
                    <a:pt x="439" y="131"/>
                  </a:cubicBezTo>
                  <a:cubicBezTo>
                    <a:pt x="402" y="40"/>
                    <a:pt x="320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5264125" y="1679525"/>
              <a:ext cx="63225" cy="14100"/>
            </a:xfrm>
            <a:custGeom>
              <a:rect b="b" l="l" r="r" t="t"/>
              <a:pathLst>
                <a:path extrusionOk="0" h="564" w="2529">
                  <a:moveTo>
                    <a:pt x="280" y="1"/>
                  </a:moveTo>
                  <a:cubicBezTo>
                    <a:pt x="73" y="1"/>
                    <a:pt x="1" y="331"/>
                    <a:pt x="228" y="387"/>
                  </a:cubicBezTo>
                  <a:cubicBezTo>
                    <a:pt x="699" y="504"/>
                    <a:pt x="1172" y="564"/>
                    <a:pt x="1650" y="564"/>
                  </a:cubicBezTo>
                  <a:cubicBezTo>
                    <a:pt x="1858" y="564"/>
                    <a:pt x="2066" y="552"/>
                    <a:pt x="2276" y="530"/>
                  </a:cubicBezTo>
                  <a:cubicBezTo>
                    <a:pt x="2517" y="505"/>
                    <a:pt x="2529" y="135"/>
                    <a:pt x="2299" y="135"/>
                  </a:cubicBezTo>
                  <a:cubicBezTo>
                    <a:pt x="2292" y="135"/>
                    <a:pt x="2284" y="135"/>
                    <a:pt x="2276" y="136"/>
                  </a:cubicBezTo>
                  <a:cubicBezTo>
                    <a:pt x="2068" y="159"/>
                    <a:pt x="1860" y="170"/>
                    <a:pt x="1654" y="170"/>
                  </a:cubicBezTo>
                  <a:cubicBezTo>
                    <a:pt x="1210" y="170"/>
                    <a:pt x="770" y="117"/>
                    <a:pt x="332" y="7"/>
                  </a:cubicBezTo>
                  <a:cubicBezTo>
                    <a:pt x="314" y="3"/>
                    <a:pt x="297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5343825" y="1595750"/>
              <a:ext cx="43425" cy="75700"/>
            </a:xfrm>
            <a:custGeom>
              <a:rect b="b" l="l" r="r" t="t"/>
              <a:pathLst>
                <a:path extrusionOk="0" h="3028" w="1737">
                  <a:moveTo>
                    <a:pt x="571" y="0"/>
                  </a:moveTo>
                  <a:cubicBezTo>
                    <a:pt x="380" y="0"/>
                    <a:pt x="198" y="87"/>
                    <a:pt x="89" y="279"/>
                  </a:cubicBezTo>
                  <a:cubicBezTo>
                    <a:pt x="1" y="434"/>
                    <a:pt x="136" y="577"/>
                    <a:pt x="269" y="577"/>
                  </a:cubicBezTo>
                  <a:cubicBezTo>
                    <a:pt x="329" y="577"/>
                    <a:pt x="388" y="548"/>
                    <a:pt x="427" y="479"/>
                  </a:cubicBezTo>
                  <a:cubicBezTo>
                    <a:pt x="504" y="431"/>
                    <a:pt x="570" y="407"/>
                    <a:pt x="625" y="407"/>
                  </a:cubicBezTo>
                  <a:cubicBezTo>
                    <a:pt x="709" y="407"/>
                    <a:pt x="766" y="464"/>
                    <a:pt x="796" y="575"/>
                  </a:cubicBezTo>
                  <a:cubicBezTo>
                    <a:pt x="925" y="719"/>
                    <a:pt x="923" y="877"/>
                    <a:pt x="790" y="1058"/>
                  </a:cubicBezTo>
                  <a:cubicBezTo>
                    <a:pt x="730" y="1202"/>
                    <a:pt x="626" y="1337"/>
                    <a:pt x="538" y="1464"/>
                  </a:cubicBezTo>
                  <a:cubicBezTo>
                    <a:pt x="435" y="1612"/>
                    <a:pt x="573" y="1749"/>
                    <a:pt x="715" y="1749"/>
                  </a:cubicBezTo>
                  <a:cubicBezTo>
                    <a:pt x="762" y="1749"/>
                    <a:pt x="808" y="1735"/>
                    <a:pt x="847" y="1702"/>
                  </a:cubicBezTo>
                  <a:cubicBezTo>
                    <a:pt x="870" y="1683"/>
                    <a:pt x="896" y="1675"/>
                    <a:pt x="925" y="1675"/>
                  </a:cubicBezTo>
                  <a:cubicBezTo>
                    <a:pt x="1024" y="1675"/>
                    <a:pt x="1143" y="1772"/>
                    <a:pt x="1177" y="1839"/>
                  </a:cubicBezTo>
                  <a:cubicBezTo>
                    <a:pt x="1277" y="2044"/>
                    <a:pt x="1141" y="2245"/>
                    <a:pt x="992" y="2365"/>
                  </a:cubicBezTo>
                  <a:cubicBezTo>
                    <a:pt x="810" y="2509"/>
                    <a:pt x="581" y="2577"/>
                    <a:pt x="361" y="2640"/>
                  </a:cubicBezTo>
                  <a:cubicBezTo>
                    <a:pt x="138" y="2701"/>
                    <a:pt x="207" y="3028"/>
                    <a:pt x="408" y="3028"/>
                  </a:cubicBezTo>
                  <a:cubicBezTo>
                    <a:pt x="427" y="3028"/>
                    <a:pt x="446" y="3025"/>
                    <a:pt x="467" y="3019"/>
                  </a:cubicBezTo>
                  <a:cubicBezTo>
                    <a:pt x="969" y="2877"/>
                    <a:pt x="1736" y="2539"/>
                    <a:pt x="1612" y="1881"/>
                  </a:cubicBezTo>
                  <a:cubicBezTo>
                    <a:pt x="1557" y="1595"/>
                    <a:pt x="1344" y="1372"/>
                    <a:pt x="1097" y="1304"/>
                  </a:cubicBezTo>
                  <a:lnTo>
                    <a:pt x="1097" y="1304"/>
                  </a:lnTo>
                  <a:cubicBezTo>
                    <a:pt x="1290" y="928"/>
                    <a:pt x="1394" y="483"/>
                    <a:pt x="1036" y="179"/>
                  </a:cubicBezTo>
                  <a:cubicBezTo>
                    <a:pt x="902" y="64"/>
                    <a:pt x="733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5424675" y="1618225"/>
              <a:ext cx="81725" cy="94600"/>
            </a:xfrm>
            <a:custGeom>
              <a:rect b="b" l="l" r="r" t="t"/>
              <a:pathLst>
                <a:path extrusionOk="0" h="3784" w="3269">
                  <a:moveTo>
                    <a:pt x="1816" y="0"/>
                  </a:moveTo>
                  <a:cubicBezTo>
                    <a:pt x="723" y="0"/>
                    <a:pt x="1" y="1562"/>
                    <a:pt x="142" y="2534"/>
                  </a:cubicBezTo>
                  <a:cubicBezTo>
                    <a:pt x="288" y="3540"/>
                    <a:pt x="1231" y="3783"/>
                    <a:pt x="2124" y="3783"/>
                  </a:cubicBezTo>
                  <a:cubicBezTo>
                    <a:pt x="2445" y="3783"/>
                    <a:pt x="2760" y="3752"/>
                    <a:pt x="3029" y="3713"/>
                  </a:cubicBezTo>
                  <a:cubicBezTo>
                    <a:pt x="3268" y="3679"/>
                    <a:pt x="3181" y="3332"/>
                    <a:pt x="2956" y="3332"/>
                  </a:cubicBezTo>
                  <a:cubicBezTo>
                    <a:pt x="2945" y="3332"/>
                    <a:pt x="2934" y="3332"/>
                    <a:pt x="2923" y="3334"/>
                  </a:cubicBezTo>
                  <a:cubicBezTo>
                    <a:pt x="2656" y="3373"/>
                    <a:pt x="2334" y="3416"/>
                    <a:pt x="2012" y="3416"/>
                  </a:cubicBezTo>
                  <a:cubicBezTo>
                    <a:pt x="1447" y="3416"/>
                    <a:pt x="882" y="3283"/>
                    <a:pt x="620" y="2757"/>
                  </a:cubicBezTo>
                  <a:cubicBezTo>
                    <a:pt x="267" y="2053"/>
                    <a:pt x="932" y="393"/>
                    <a:pt x="1813" y="393"/>
                  </a:cubicBezTo>
                  <a:cubicBezTo>
                    <a:pt x="1863" y="393"/>
                    <a:pt x="1914" y="398"/>
                    <a:pt x="1965" y="409"/>
                  </a:cubicBezTo>
                  <a:cubicBezTo>
                    <a:pt x="1982" y="413"/>
                    <a:pt x="1998" y="415"/>
                    <a:pt x="2013" y="415"/>
                  </a:cubicBezTo>
                  <a:cubicBezTo>
                    <a:pt x="2227" y="415"/>
                    <a:pt x="2304" y="78"/>
                    <a:pt x="2073" y="29"/>
                  </a:cubicBezTo>
                  <a:cubicBezTo>
                    <a:pt x="1985" y="9"/>
                    <a:pt x="1899" y="0"/>
                    <a:pt x="18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5511350" y="1593500"/>
              <a:ext cx="53450" cy="48850"/>
            </a:xfrm>
            <a:custGeom>
              <a:rect b="b" l="l" r="r" t="t"/>
              <a:pathLst>
                <a:path extrusionOk="0" h="1954" w="2138">
                  <a:moveTo>
                    <a:pt x="883" y="0"/>
                  </a:moveTo>
                  <a:cubicBezTo>
                    <a:pt x="626" y="0"/>
                    <a:pt x="339" y="131"/>
                    <a:pt x="166" y="260"/>
                  </a:cubicBezTo>
                  <a:cubicBezTo>
                    <a:pt x="1" y="382"/>
                    <a:pt x="106" y="635"/>
                    <a:pt x="262" y="635"/>
                  </a:cubicBezTo>
                  <a:cubicBezTo>
                    <a:pt x="295" y="635"/>
                    <a:pt x="331" y="623"/>
                    <a:pt x="366" y="597"/>
                  </a:cubicBezTo>
                  <a:cubicBezTo>
                    <a:pt x="461" y="525"/>
                    <a:pt x="561" y="468"/>
                    <a:pt x="676" y="432"/>
                  </a:cubicBezTo>
                  <a:cubicBezTo>
                    <a:pt x="730" y="417"/>
                    <a:pt x="791" y="395"/>
                    <a:pt x="848" y="395"/>
                  </a:cubicBezTo>
                  <a:cubicBezTo>
                    <a:pt x="855" y="395"/>
                    <a:pt x="861" y="396"/>
                    <a:pt x="867" y="396"/>
                  </a:cubicBezTo>
                  <a:cubicBezTo>
                    <a:pt x="975" y="405"/>
                    <a:pt x="979" y="402"/>
                    <a:pt x="968" y="511"/>
                  </a:cubicBezTo>
                  <a:cubicBezTo>
                    <a:pt x="952" y="658"/>
                    <a:pt x="776" y="827"/>
                    <a:pt x="697" y="942"/>
                  </a:cubicBezTo>
                  <a:lnTo>
                    <a:pt x="371" y="1414"/>
                  </a:lnTo>
                  <a:cubicBezTo>
                    <a:pt x="309" y="1501"/>
                    <a:pt x="354" y="1635"/>
                    <a:pt x="439" y="1685"/>
                  </a:cubicBezTo>
                  <a:cubicBezTo>
                    <a:pt x="750" y="1864"/>
                    <a:pt x="1081" y="1953"/>
                    <a:pt x="1423" y="1953"/>
                  </a:cubicBezTo>
                  <a:cubicBezTo>
                    <a:pt x="1583" y="1953"/>
                    <a:pt x="1746" y="1933"/>
                    <a:pt x="1910" y="1894"/>
                  </a:cubicBezTo>
                  <a:cubicBezTo>
                    <a:pt x="2138" y="1838"/>
                    <a:pt x="2064" y="1508"/>
                    <a:pt x="1855" y="1508"/>
                  </a:cubicBezTo>
                  <a:cubicBezTo>
                    <a:pt x="1839" y="1508"/>
                    <a:pt x="1822" y="1510"/>
                    <a:pt x="1804" y="1514"/>
                  </a:cubicBezTo>
                  <a:cubicBezTo>
                    <a:pt x="1673" y="1546"/>
                    <a:pt x="1545" y="1562"/>
                    <a:pt x="1419" y="1562"/>
                  </a:cubicBezTo>
                  <a:cubicBezTo>
                    <a:pt x="1218" y="1562"/>
                    <a:pt x="1022" y="1522"/>
                    <a:pt x="833" y="1443"/>
                  </a:cubicBezTo>
                  <a:lnTo>
                    <a:pt x="833" y="1443"/>
                  </a:lnTo>
                  <a:cubicBezTo>
                    <a:pt x="1007" y="1208"/>
                    <a:pt x="1198" y="968"/>
                    <a:pt x="1323" y="711"/>
                  </a:cubicBezTo>
                  <a:cubicBezTo>
                    <a:pt x="1406" y="538"/>
                    <a:pt x="1411" y="325"/>
                    <a:pt x="1284" y="171"/>
                  </a:cubicBezTo>
                  <a:cubicBezTo>
                    <a:pt x="1182" y="48"/>
                    <a:pt x="1037" y="0"/>
                    <a:pt x="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5593250" y="1607700"/>
              <a:ext cx="54550" cy="64275"/>
            </a:xfrm>
            <a:custGeom>
              <a:rect b="b" l="l" r="r" t="t"/>
              <a:pathLst>
                <a:path extrusionOk="0" h="2571" w="2182">
                  <a:moveTo>
                    <a:pt x="1743" y="0"/>
                  </a:moveTo>
                  <a:cubicBezTo>
                    <a:pt x="1698" y="0"/>
                    <a:pt x="1653" y="20"/>
                    <a:pt x="1616" y="69"/>
                  </a:cubicBezTo>
                  <a:cubicBezTo>
                    <a:pt x="1110" y="714"/>
                    <a:pt x="603" y="1360"/>
                    <a:pt x="97" y="2007"/>
                  </a:cubicBezTo>
                  <a:cubicBezTo>
                    <a:pt x="1" y="2132"/>
                    <a:pt x="38" y="2278"/>
                    <a:pt x="184" y="2336"/>
                  </a:cubicBezTo>
                  <a:cubicBezTo>
                    <a:pt x="587" y="2497"/>
                    <a:pt x="993" y="2571"/>
                    <a:pt x="1410" y="2571"/>
                  </a:cubicBezTo>
                  <a:cubicBezTo>
                    <a:pt x="1585" y="2571"/>
                    <a:pt x="1762" y="2558"/>
                    <a:pt x="1942" y="2532"/>
                  </a:cubicBezTo>
                  <a:cubicBezTo>
                    <a:pt x="2181" y="2498"/>
                    <a:pt x="2094" y="2151"/>
                    <a:pt x="1869" y="2151"/>
                  </a:cubicBezTo>
                  <a:cubicBezTo>
                    <a:pt x="1858" y="2151"/>
                    <a:pt x="1847" y="2151"/>
                    <a:pt x="1836" y="2153"/>
                  </a:cubicBezTo>
                  <a:cubicBezTo>
                    <a:pt x="1698" y="2173"/>
                    <a:pt x="1560" y="2182"/>
                    <a:pt x="1424" y="2182"/>
                  </a:cubicBezTo>
                  <a:cubicBezTo>
                    <a:pt x="1131" y="2182"/>
                    <a:pt x="843" y="2138"/>
                    <a:pt x="560" y="2052"/>
                  </a:cubicBezTo>
                  <a:lnTo>
                    <a:pt x="560" y="2052"/>
                  </a:lnTo>
                  <a:cubicBezTo>
                    <a:pt x="1005" y="1484"/>
                    <a:pt x="1450" y="917"/>
                    <a:pt x="1895" y="346"/>
                  </a:cubicBezTo>
                  <a:cubicBezTo>
                    <a:pt x="2012" y="197"/>
                    <a:pt x="1881" y="0"/>
                    <a:pt x="1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5626375" y="1612150"/>
              <a:ext cx="19150" cy="100725"/>
            </a:xfrm>
            <a:custGeom>
              <a:rect b="b" l="l" r="r" t="t"/>
              <a:pathLst>
                <a:path extrusionOk="0" h="4029" w="766">
                  <a:moveTo>
                    <a:pt x="242" y="0"/>
                  </a:moveTo>
                  <a:cubicBezTo>
                    <a:pt x="127" y="0"/>
                    <a:pt x="0" y="98"/>
                    <a:pt x="29" y="246"/>
                  </a:cubicBezTo>
                  <a:cubicBezTo>
                    <a:pt x="245" y="1435"/>
                    <a:pt x="358" y="2629"/>
                    <a:pt x="369" y="3837"/>
                  </a:cubicBezTo>
                  <a:cubicBezTo>
                    <a:pt x="371" y="3965"/>
                    <a:pt x="471" y="4029"/>
                    <a:pt x="569" y="4029"/>
                  </a:cubicBezTo>
                  <a:cubicBezTo>
                    <a:pt x="668" y="4029"/>
                    <a:pt x="765" y="3965"/>
                    <a:pt x="763" y="3837"/>
                  </a:cubicBezTo>
                  <a:cubicBezTo>
                    <a:pt x="749" y="2593"/>
                    <a:pt x="630" y="1364"/>
                    <a:pt x="408" y="141"/>
                  </a:cubicBezTo>
                  <a:cubicBezTo>
                    <a:pt x="390" y="43"/>
                    <a:pt x="318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5676375" y="1566625"/>
              <a:ext cx="50225" cy="81050"/>
            </a:xfrm>
            <a:custGeom>
              <a:rect b="b" l="l" r="r" t="t"/>
              <a:pathLst>
                <a:path extrusionOk="0" h="3242" w="2009">
                  <a:moveTo>
                    <a:pt x="569" y="390"/>
                  </a:moveTo>
                  <a:cubicBezTo>
                    <a:pt x="908" y="390"/>
                    <a:pt x="1197" y="566"/>
                    <a:pt x="1375" y="862"/>
                  </a:cubicBezTo>
                  <a:lnTo>
                    <a:pt x="1375" y="862"/>
                  </a:lnTo>
                  <a:cubicBezTo>
                    <a:pt x="1155" y="1043"/>
                    <a:pt x="914" y="1151"/>
                    <a:pt x="627" y="1211"/>
                  </a:cubicBezTo>
                  <a:cubicBezTo>
                    <a:pt x="623" y="1211"/>
                    <a:pt x="620" y="1212"/>
                    <a:pt x="617" y="1213"/>
                  </a:cubicBezTo>
                  <a:lnTo>
                    <a:pt x="617" y="1213"/>
                  </a:lnTo>
                  <a:cubicBezTo>
                    <a:pt x="616" y="989"/>
                    <a:pt x="615" y="765"/>
                    <a:pt x="614" y="541"/>
                  </a:cubicBezTo>
                  <a:cubicBezTo>
                    <a:pt x="614" y="473"/>
                    <a:pt x="586" y="423"/>
                    <a:pt x="545" y="391"/>
                  </a:cubicBezTo>
                  <a:lnTo>
                    <a:pt x="545" y="391"/>
                  </a:lnTo>
                  <a:cubicBezTo>
                    <a:pt x="553" y="391"/>
                    <a:pt x="561" y="390"/>
                    <a:pt x="569" y="390"/>
                  </a:cubicBezTo>
                  <a:close/>
                  <a:moveTo>
                    <a:pt x="619" y="1594"/>
                  </a:moveTo>
                  <a:lnTo>
                    <a:pt x="619" y="1594"/>
                  </a:lnTo>
                  <a:cubicBezTo>
                    <a:pt x="632" y="1597"/>
                    <a:pt x="645" y="1598"/>
                    <a:pt x="659" y="1598"/>
                  </a:cubicBezTo>
                  <a:cubicBezTo>
                    <a:pt x="665" y="1598"/>
                    <a:pt x="672" y="1598"/>
                    <a:pt x="678" y="1597"/>
                  </a:cubicBezTo>
                  <a:cubicBezTo>
                    <a:pt x="701" y="1595"/>
                    <a:pt x="723" y="1594"/>
                    <a:pt x="746" y="1594"/>
                  </a:cubicBezTo>
                  <a:cubicBezTo>
                    <a:pt x="1191" y="1594"/>
                    <a:pt x="1675" y="2022"/>
                    <a:pt x="1438" y="2496"/>
                  </a:cubicBezTo>
                  <a:cubicBezTo>
                    <a:pt x="1345" y="2686"/>
                    <a:pt x="1092" y="2858"/>
                    <a:pt x="887" y="2858"/>
                  </a:cubicBezTo>
                  <a:cubicBezTo>
                    <a:pt x="771" y="2858"/>
                    <a:pt x="670" y="2803"/>
                    <a:pt x="624" y="2665"/>
                  </a:cubicBezTo>
                  <a:cubicBezTo>
                    <a:pt x="534" y="2395"/>
                    <a:pt x="621" y="1938"/>
                    <a:pt x="620" y="1654"/>
                  </a:cubicBezTo>
                  <a:cubicBezTo>
                    <a:pt x="619" y="1634"/>
                    <a:pt x="619" y="1614"/>
                    <a:pt x="619" y="1594"/>
                  </a:cubicBezTo>
                  <a:close/>
                  <a:moveTo>
                    <a:pt x="555" y="1"/>
                  </a:moveTo>
                  <a:cubicBezTo>
                    <a:pt x="445" y="1"/>
                    <a:pt x="333" y="14"/>
                    <a:pt x="222" y="40"/>
                  </a:cubicBezTo>
                  <a:cubicBezTo>
                    <a:pt x="1" y="91"/>
                    <a:pt x="62" y="403"/>
                    <a:pt x="256" y="424"/>
                  </a:cubicBezTo>
                  <a:lnTo>
                    <a:pt x="256" y="424"/>
                  </a:lnTo>
                  <a:cubicBezTo>
                    <a:pt x="235" y="454"/>
                    <a:pt x="221" y="492"/>
                    <a:pt x="222" y="539"/>
                  </a:cubicBezTo>
                  <a:cubicBezTo>
                    <a:pt x="226" y="1348"/>
                    <a:pt x="229" y="2158"/>
                    <a:pt x="233" y="2967"/>
                  </a:cubicBezTo>
                  <a:cubicBezTo>
                    <a:pt x="233" y="3032"/>
                    <a:pt x="269" y="3109"/>
                    <a:pt x="330" y="3138"/>
                  </a:cubicBezTo>
                  <a:cubicBezTo>
                    <a:pt x="485" y="3208"/>
                    <a:pt x="652" y="3242"/>
                    <a:pt x="817" y="3242"/>
                  </a:cubicBezTo>
                  <a:cubicBezTo>
                    <a:pt x="1262" y="3242"/>
                    <a:pt x="1697" y="2994"/>
                    <a:pt x="1848" y="2535"/>
                  </a:cubicBezTo>
                  <a:cubicBezTo>
                    <a:pt x="2009" y="2051"/>
                    <a:pt x="1749" y="1589"/>
                    <a:pt x="1351" y="1355"/>
                  </a:cubicBezTo>
                  <a:lnTo>
                    <a:pt x="1351" y="1355"/>
                  </a:lnTo>
                  <a:cubicBezTo>
                    <a:pt x="1495" y="1272"/>
                    <a:pt x="1629" y="1169"/>
                    <a:pt x="1758" y="1046"/>
                  </a:cubicBezTo>
                  <a:cubicBezTo>
                    <a:pt x="1826" y="979"/>
                    <a:pt x="1824" y="889"/>
                    <a:pt x="1788" y="807"/>
                  </a:cubicBezTo>
                  <a:cubicBezTo>
                    <a:pt x="1565" y="295"/>
                    <a:pt x="1082" y="1"/>
                    <a:pt x="5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5787950" y="1630200"/>
              <a:ext cx="45875" cy="10225"/>
            </a:xfrm>
            <a:custGeom>
              <a:rect b="b" l="l" r="r" t="t"/>
              <a:pathLst>
                <a:path extrusionOk="0" h="409" w="1835">
                  <a:moveTo>
                    <a:pt x="250" y="0"/>
                  </a:moveTo>
                  <a:cubicBezTo>
                    <a:pt x="0" y="0"/>
                    <a:pt x="2" y="390"/>
                    <a:pt x="254" y="394"/>
                  </a:cubicBezTo>
                  <a:cubicBezTo>
                    <a:pt x="696" y="398"/>
                    <a:pt x="1138" y="403"/>
                    <a:pt x="1579" y="408"/>
                  </a:cubicBezTo>
                  <a:cubicBezTo>
                    <a:pt x="1580" y="408"/>
                    <a:pt x="1580" y="408"/>
                    <a:pt x="1581" y="408"/>
                  </a:cubicBezTo>
                  <a:cubicBezTo>
                    <a:pt x="1834" y="408"/>
                    <a:pt x="1834" y="16"/>
                    <a:pt x="1579" y="15"/>
                  </a:cubicBezTo>
                  <a:cubicBezTo>
                    <a:pt x="1138" y="9"/>
                    <a:pt x="696" y="5"/>
                    <a:pt x="254" y="0"/>
                  </a:cubicBezTo>
                  <a:cubicBezTo>
                    <a:pt x="252" y="0"/>
                    <a:pt x="251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5790950" y="1651300"/>
              <a:ext cx="43325" cy="14500"/>
            </a:xfrm>
            <a:custGeom>
              <a:rect b="b" l="l" r="r" t="t"/>
              <a:pathLst>
                <a:path extrusionOk="0" h="580" w="1733">
                  <a:moveTo>
                    <a:pt x="305" y="1"/>
                  </a:moveTo>
                  <a:cubicBezTo>
                    <a:pt x="83" y="1"/>
                    <a:pt x="0" y="345"/>
                    <a:pt x="235" y="383"/>
                  </a:cubicBezTo>
                  <a:cubicBezTo>
                    <a:pt x="620" y="448"/>
                    <a:pt x="1007" y="512"/>
                    <a:pt x="1392" y="577"/>
                  </a:cubicBezTo>
                  <a:cubicBezTo>
                    <a:pt x="1405" y="579"/>
                    <a:pt x="1417" y="580"/>
                    <a:pt x="1429" y="580"/>
                  </a:cubicBezTo>
                  <a:cubicBezTo>
                    <a:pt x="1651" y="580"/>
                    <a:pt x="1733" y="237"/>
                    <a:pt x="1498" y="197"/>
                  </a:cubicBezTo>
                  <a:cubicBezTo>
                    <a:pt x="1113" y="133"/>
                    <a:pt x="726" y="68"/>
                    <a:pt x="341" y="4"/>
                  </a:cubicBezTo>
                  <a:cubicBezTo>
                    <a:pt x="329" y="2"/>
                    <a:pt x="317" y="1"/>
                    <a:pt x="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5958875" y="1599800"/>
              <a:ext cx="83050" cy="110100"/>
            </a:xfrm>
            <a:custGeom>
              <a:rect b="b" l="l" r="r" t="t"/>
              <a:pathLst>
                <a:path extrusionOk="0" h="4404" w="3322">
                  <a:moveTo>
                    <a:pt x="1494" y="382"/>
                  </a:moveTo>
                  <a:cubicBezTo>
                    <a:pt x="1739" y="382"/>
                    <a:pt x="1991" y="426"/>
                    <a:pt x="2191" y="468"/>
                  </a:cubicBezTo>
                  <a:lnTo>
                    <a:pt x="2191" y="468"/>
                  </a:lnTo>
                  <a:cubicBezTo>
                    <a:pt x="2158" y="521"/>
                    <a:pt x="2148" y="591"/>
                    <a:pt x="2181" y="662"/>
                  </a:cubicBezTo>
                  <a:cubicBezTo>
                    <a:pt x="2181" y="662"/>
                    <a:pt x="2181" y="662"/>
                    <a:pt x="2181" y="662"/>
                  </a:cubicBezTo>
                  <a:lnTo>
                    <a:pt x="2181" y="662"/>
                  </a:lnTo>
                  <a:cubicBezTo>
                    <a:pt x="2451" y="1262"/>
                    <a:pt x="1843" y="1601"/>
                    <a:pt x="1302" y="1601"/>
                  </a:cubicBezTo>
                  <a:cubicBezTo>
                    <a:pt x="845" y="1601"/>
                    <a:pt x="435" y="1359"/>
                    <a:pt x="639" y="830"/>
                  </a:cubicBezTo>
                  <a:cubicBezTo>
                    <a:pt x="773" y="481"/>
                    <a:pt x="1125" y="382"/>
                    <a:pt x="1494" y="382"/>
                  </a:cubicBezTo>
                  <a:close/>
                  <a:moveTo>
                    <a:pt x="1547" y="1"/>
                  </a:moveTo>
                  <a:cubicBezTo>
                    <a:pt x="1134" y="1"/>
                    <a:pt x="734" y="105"/>
                    <a:pt x="444" y="433"/>
                  </a:cubicBezTo>
                  <a:cubicBezTo>
                    <a:pt x="102" y="823"/>
                    <a:pt x="0" y="1433"/>
                    <a:pt x="395" y="1818"/>
                  </a:cubicBezTo>
                  <a:cubicBezTo>
                    <a:pt x="592" y="2009"/>
                    <a:pt x="848" y="2092"/>
                    <a:pt x="1115" y="2092"/>
                  </a:cubicBezTo>
                  <a:cubicBezTo>
                    <a:pt x="1627" y="2092"/>
                    <a:pt x="2182" y="1788"/>
                    <a:pt x="2446" y="1362"/>
                  </a:cubicBezTo>
                  <a:lnTo>
                    <a:pt x="2446" y="1362"/>
                  </a:lnTo>
                  <a:cubicBezTo>
                    <a:pt x="2663" y="2422"/>
                    <a:pt x="2131" y="3562"/>
                    <a:pt x="1107" y="4044"/>
                  </a:cubicBezTo>
                  <a:cubicBezTo>
                    <a:pt x="908" y="4137"/>
                    <a:pt x="1031" y="4404"/>
                    <a:pt x="1216" y="4404"/>
                  </a:cubicBezTo>
                  <a:cubicBezTo>
                    <a:pt x="1245" y="4404"/>
                    <a:pt x="1275" y="4397"/>
                    <a:pt x="1306" y="4383"/>
                  </a:cubicBezTo>
                  <a:cubicBezTo>
                    <a:pt x="2759" y="3702"/>
                    <a:pt x="3321" y="1846"/>
                    <a:pt x="2521" y="465"/>
                  </a:cubicBezTo>
                  <a:cubicBezTo>
                    <a:pt x="2520" y="462"/>
                    <a:pt x="2518" y="459"/>
                    <a:pt x="2516" y="456"/>
                  </a:cubicBezTo>
                  <a:lnTo>
                    <a:pt x="2516" y="456"/>
                  </a:lnTo>
                  <a:cubicBezTo>
                    <a:pt x="2617" y="361"/>
                    <a:pt x="2617" y="163"/>
                    <a:pt x="2442" y="123"/>
                  </a:cubicBezTo>
                  <a:cubicBezTo>
                    <a:pt x="2162" y="57"/>
                    <a:pt x="1851" y="1"/>
                    <a:pt x="15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6055025" y="1573875"/>
              <a:ext cx="38250" cy="61075"/>
            </a:xfrm>
            <a:custGeom>
              <a:rect b="b" l="l" r="r" t="t"/>
              <a:pathLst>
                <a:path extrusionOk="0" h="2443" w="1530">
                  <a:moveTo>
                    <a:pt x="568" y="1"/>
                  </a:moveTo>
                  <a:cubicBezTo>
                    <a:pt x="442" y="1"/>
                    <a:pt x="306" y="43"/>
                    <a:pt x="170" y="142"/>
                  </a:cubicBezTo>
                  <a:cubicBezTo>
                    <a:pt x="0" y="260"/>
                    <a:pt x="106" y="515"/>
                    <a:pt x="263" y="515"/>
                  </a:cubicBezTo>
                  <a:cubicBezTo>
                    <a:pt x="296" y="515"/>
                    <a:pt x="331" y="504"/>
                    <a:pt x="366" y="478"/>
                  </a:cubicBezTo>
                  <a:cubicBezTo>
                    <a:pt x="431" y="431"/>
                    <a:pt x="496" y="411"/>
                    <a:pt x="554" y="411"/>
                  </a:cubicBezTo>
                  <a:cubicBezTo>
                    <a:pt x="785" y="411"/>
                    <a:pt x="925" y="721"/>
                    <a:pt x="651" y="878"/>
                  </a:cubicBezTo>
                  <a:cubicBezTo>
                    <a:pt x="563" y="926"/>
                    <a:pt x="520" y="1060"/>
                    <a:pt x="581" y="1147"/>
                  </a:cubicBezTo>
                  <a:cubicBezTo>
                    <a:pt x="739" y="1374"/>
                    <a:pt x="895" y="1600"/>
                    <a:pt x="1053" y="1826"/>
                  </a:cubicBezTo>
                  <a:lnTo>
                    <a:pt x="1053" y="1826"/>
                  </a:lnTo>
                  <a:cubicBezTo>
                    <a:pt x="881" y="1977"/>
                    <a:pt x="684" y="2048"/>
                    <a:pt x="448" y="2048"/>
                  </a:cubicBezTo>
                  <a:cubicBezTo>
                    <a:pt x="417" y="2048"/>
                    <a:pt x="385" y="2047"/>
                    <a:pt x="352" y="2044"/>
                  </a:cubicBezTo>
                  <a:cubicBezTo>
                    <a:pt x="345" y="2044"/>
                    <a:pt x="339" y="2044"/>
                    <a:pt x="333" y="2044"/>
                  </a:cubicBezTo>
                  <a:cubicBezTo>
                    <a:pt x="100" y="2044"/>
                    <a:pt x="107" y="2419"/>
                    <a:pt x="352" y="2438"/>
                  </a:cubicBezTo>
                  <a:cubicBezTo>
                    <a:pt x="388" y="2441"/>
                    <a:pt x="424" y="2442"/>
                    <a:pt x="460" y="2442"/>
                  </a:cubicBezTo>
                  <a:cubicBezTo>
                    <a:pt x="844" y="2442"/>
                    <a:pt x="1191" y="2283"/>
                    <a:pt x="1447" y="1989"/>
                  </a:cubicBezTo>
                  <a:cubicBezTo>
                    <a:pt x="1501" y="1926"/>
                    <a:pt x="1530" y="1824"/>
                    <a:pt x="1478" y="1751"/>
                  </a:cubicBezTo>
                  <a:cubicBezTo>
                    <a:pt x="1325" y="1531"/>
                    <a:pt x="1173" y="1312"/>
                    <a:pt x="1021" y="1093"/>
                  </a:cubicBezTo>
                  <a:lnTo>
                    <a:pt x="1021" y="1093"/>
                  </a:lnTo>
                  <a:cubicBezTo>
                    <a:pt x="1426" y="684"/>
                    <a:pt x="107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6127425" y="1616975"/>
              <a:ext cx="15125" cy="67850"/>
            </a:xfrm>
            <a:custGeom>
              <a:rect b="b" l="l" r="r" t="t"/>
              <a:pathLst>
                <a:path extrusionOk="0" h="2714" w="605">
                  <a:moveTo>
                    <a:pt x="363" y="1"/>
                  </a:moveTo>
                  <a:cubicBezTo>
                    <a:pt x="287" y="1"/>
                    <a:pt x="215" y="44"/>
                    <a:pt x="196" y="143"/>
                  </a:cubicBezTo>
                  <a:cubicBezTo>
                    <a:pt x="44" y="933"/>
                    <a:pt x="1" y="1722"/>
                    <a:pt x="71" y="2525"/>
                  </a:cubicBezTo>
                  <a:cubicBezTo>
                    <a:pt x="82" y="2650"/>
                    <a:pt x="186" y="2713"/>
                    <a:pt x="285" y="2713"/>
                  </a:cubicBezTo>
                  <a:cubicBezTo>
                    <a:pt x="383" y="2713"/>
                    <a:pt x="476" y="2651"/>
                    <a:pt x="465" y="2525"/>
                  </a:cubicBezTo>
                  <a:cubicBezTo>
                    <a:pt x="396" y="1759"/>
                    <a:pt x="430" y="1003"/>
                    <a:pt x="575" y="246"/>
                  </a:cubicBezTo>
                  <a:cubicBezTo>
                    <a:pt x="604" y="98"/>
                    <a:pt x="479" y="1"/>
                    <a:pt x="3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6110950" y="1646625"/>
              <a:ext cx="62550" cy="16025"/>
            </a:xfrm>
            <a:custGeom>
              <a:rect b="b" l="l" r="r" t="t"/>
              <a:pathLst>
                <a:path extrusionOk="0" h="641" w="2502">
                  <a:moveTo>
                    <a:pt x="2278" y="0"/>
                  </a:moveTo>
                  <a:cubicBezTo>
                    <a:pt x="2269" y="0"/>
                    <a:pt x="2260" y="1"/>
                    <a:pt x="2250" y="2"/>
                  </a:cubicBezTo>
                  <a:cubicBezTo>
                    <a:pt x="1583" y="82"/>
                    <a:pt x="915" y="164"/>
                    <a:pt x="250" y="245"/>
                  </a:cubicBezTo>
                  <a:cubicBezTo>
                    <a:pt x="10" y="273"/>
                    <a:pt x="0" y="641"/>
                    <a:pt x="224" y="641"/>
                  </a:cubicBezTo>
                  <a:cubicBezTo>
                    <a:pt x="232" y="641"/>
                    <a:pt x="241" y="640"/>
                    <a:pt x="250" y="639"/>
                  </a:cubicBezTo>
                  <a:cubicBezTo>
                    <a:pt x="917" y="557"/>
                    <a:pt x="1585" y="476"/>
                    <a:pt x="2250" y="396"/>
                  </a:cubicBezTo>
                  <a:cubicBezTo>
                    <a:pt x="2490" y="365"/>
                    <a:pt x="2502" y="0"/>
                    <a:pt x="22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6215775" y="1610200"/>
              <a:ext cx="61850" cy="81625"/>
            </a:xfrm>
            <a:custGeom>
              <a:rect b="b" l="l" r="r" t="t"/>
              <a:pathLst>
                <a:path extrusionOk="0" h="3265" w="2474">
                  <a:moveTo>
                    <a:pt x="412" y="0"/>
                  </a:moveTo>
                  <a:cubicBezTo>
                    <a:pt x="309" y="0"/>
                    <a:pt x="210" y="89"/>
                    <a:pt x="216" y="196"/>
                  </a:cubicBezTo>
                  <a:cubicBezTo>
                    <a:pt x="232" y="577"/>
                    <a:pt x="248" y="958"/>
                    <a:pt x="263" y="1337"/>
                  </a:cubicBezTo>
                  <a:cubicBezTo>
                    <a:pt x="268" y="1448"/>
                    <a:pt x="370" y="1535"/>
                    <a:pt x="471" y="1535"/>
                  </a:cubicBezTo>
                  <a:cubicBezTo>
                    <a:pt x="517" y="1535"/>
                    <a:pt x="563" y="1517"/>
                    <a:pt x="600" y="1476"/>
                  </a:cubicBezTo>
                  <a:cubicBezTo>
                    <a:pt x="764" y="1295"/>
                    <a:pt x="975" y="1214"/>
                    <a:pt x="1180" y="1214"/>
                  </a:cubicBezTo>
                  <a:cubicBezTo>
                    <a:pt x="1575" y="1214"/>
                    <a:pt x="1952" y="1517"/>
                    <a:pt x="1945" y="1997"/>
                  </a:cubicBezTo>
                  <a:cubicBezTo>
                    <a:pt x="1939" y="2577"/>
                    <a:pt x="1486" y="2874"/>
                    <a:pt x="1001" y="2874"/>
                  </a:cubicBezTo>
                  <a:cubicBezTo>
                    <a:pt x="790" y="2874"/>
                    <a:pt x="573" y="2818"/>
                    <a:pt x="383" y="2704"/>
                  </a:cubicBezTo>
                  <a:cubicBezTo>
                    <a:pt x="349" y="2684"/>
                    <a:pt x="316" y="2675"/>
                    <a:pt x="284" y="2675"/>
                  </a:cubicBezTo>
                  <a:cubicBezTo>
                    <a:pt x="114" y="2675"/>
                    <a:pt x="1" y="2934"/>
                    <a:pt x="185" y="3044"/>
                  </a:cubicBezTo>
                  <a:cubicBezTo>
                    <a:pt x="435" y="3194"/>
                    <a:pt x="713" y="3264"/>
                    <a:pt x="984" y="3264"/>
                  </a:cubicBezTo>
                  <a:cubicBezTo>
                    <a:pt x="1725" y="3264"/>
                    <a:pt x="2410" y="2736"/>
                    <a:pt x="2332" y="1861"/>
                  </a:cubicBezTo>
                  <a:cubicBezTo>
                    <a:pt x="2274" y="1214"/>
                    <a:pt x="1730" y="819"/>
                    <a:pt x="1172" y="819"/>
                  </a:cubicBezTo>
                  <a:cubicBezTo>
                    <a:pt x="991" y="819"/>
                    <a:pt x="808" y="860"/>
                    <a:pt x="641" y="948"/>
                  </a:cubicBezTo>
                  <a:lnTo>
                    <a:pt x="641" y="948"/>
                  </a:lnTo>
                  <a:cubicBezTo>
                    <a:pt x="633" y="763"/>
                    <a:pt x="626" y="578"/>
                    <a:pt x="618" y="394"/>
                  </a:cubicBezTo>
                  <a:lnTo>
                    <a:pt x="618" y="394"/>
                  </a:lnTo>
                  <a:cubicBezTo>
                    <a:pt x="1152" y="394"/>
                    <a:pt x="1685" y="395"/>
                    <a:pt x="2220" y="395"/>
                  </a:cubicBezTo>
                  <a:cubicBezTo>
                    <a:pt x="2474" y="395"/>
                    <a:pt x="2474" y="2"/>
                    <a:pt x="2220" y="2"/>
                  </a:cubicBezTo>
                  <a:cubicBezTo>
                    <a:pt x="1616" y="2"/>
                    <a:pt x="1015" y="0"/>
                    <a:pt x="4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6291050" y="1572200"/>
              <a:ext cx="51175" cy="61125"/>
            </a:xfrm>
            <a:custGeom>
              <a:rect b="b" l="l" r="r" t="t"/>
              <a:pathLst>
                <a:path extrusionOk="0" h="2445" w="2047">
                  <a:moveTo>
                    <a:pt x="966" y="362"/>
                  </a:moveTo>
                  <a:cubicBezTo>
                    <a:pt x="1181" y="362"/>
                    <a:pt x="1588" y="514"/>
                    <a:pt x="1501" y="816"/>
                  </a:cubicBezTo>
                  <a:cubicBezTo>
                    <a:pt x="1455" y="974"/>
                    <a:pt x="1297" y="1035"/>
                    <a:pt x="1119" y="1054"/>
                  </a:cubicBezTo>
                  <a:lnTo>
                    <a:pt x="1119" y="1054"/>
                  </a:lnTo>
                  <a:cubicBezTo>
                    <a:pt x="1004" y="1035"/>
                    <a:pt x="888" y="1027"/>
                    <a:pt x="777" y="1027"/>
                  </a:cubicBezTo>
                  <a:cubicBezTo>
                    <a:pt x="767" y="1027"/>
                    <a:pt x="756" y="1027"/>
                    <a:pt x="745" y="1027"/>
                  </a:cubicBezTo>
                  <a:lnTo>
                    <a:pt x="745" y="1027"/>
                  </a:lnTo>
                  <a:cubicBezTo>
                    <a:pt x="793" y="833"/>
                    <a:pt x="859" y="653"/>
                    <a:pt x="917" y="531"/>
                  </a:cubicBezTo>
                  <a:cubicBezTo>
                    <a:pt x="945" y="471"/>
                    <a:pt x="943" y="412"/>
                    <a:pt x="922" y="363"/>
                  </a:cubicBezTo>
                  <a:lnTo>
                    <a:pt x="922" y="363"/>
                  </a:lnTo>
                  <a:cubicBezTo>
                    <a:pt x="934" y="363"/>
                    <a:pt x="947" y="362"/>
                    <a:pt x="960" y="362"/>
                  </a:cubicBezTo>
                  <a:cubicBezTo>
                    <a:pt x="962" y="362"/>
                    <a:pt x="964" y="362"/>
                    <a:pt x="966" y="362"/>
                  </a:cubicBezTo>
                  <a:close/>
                  <a:moveTo>
                    <a:pt x="684" y="1433"/>
                  </a:moveTo>
                  <a:cubicBezTo>
                    <a:pt x="748" y="1438"/>
                    <a:pt x="815" y="1442"/>
                    <a:pt x="885" y="1442"/>
                  </a:cubicBezTo>
                  <a:cubicBezTo>
                    <a:pt x="935" y="1442"/>
                    <a:pt x="986" y="1440"/>
                    <a:pt x="1038" y="1436"/>
                  </a:cubicBezTo>
                  <a:lnTo>
                    <a:pt x="1038" y="1436"/>
                  </a:lnTo>
                  <a:cubicBezTo>
                    <a:pt x="1155" y="1454"/>
                    <a:pt x="1268" y="1488"/>
                    <a:pt x="1365" y="1550"/>
                  </a:cubicBezTo>
                  <a:cubicBezTo>
                    <a:pt x="1628" y="1719"/>
                    <a:pt x="1574" y="2006"/>
                    <a:pt x="1268" y="2047"/>
                  </a:cubicBezTo>
                  <a:cubicBezTo>
                    <a:pt x="1225" y="2053"/>
                    <a:pt x="1186" y="2056"/>
                    <a:pt x="1149" y="2056"/>
                  </a:cubicBezTo>
                  <a:cubicBezTo>
                    <a:pt x="776" y="2056"/>
                    <a:pt x="671" y="1769"/>
                    <a:pt x="684" y="1433"/>
                  </a:cubicBezTo>
                  <a:close/>
                  <a:moveTo>
                    <a:pt x="996" y="0"/>
                  </a:moveTo>
                  <a:cubicBezTo>
                    <a:pt x="720" y="0"/>
                    <a:pt x="433" y="63"/>
                    <a:pt x="216" y="136"/>
                  </a:cubicBezTo>
                  <a:cubicBezTo>
                    <a:pt x="1" y="208"/>
                    <a:pt x="63" y="527"/>
                    <a:pt x="256" y="527"/>
                  </a:cubicBezTo>
                  <a:cubicBezTo>
                    <a:pt x="276" y="527"/>
                    <a:pt x="298" y="523"/>
                    <a:pt x="321" y="515"/>
                  </a:cubicBezTo>
                  <a:cubicBezTo>
                    <a:pt x="387" y="493"/>
                    <a:pt x="454" y="469"/>
                    <a:pt x="522" y="447"/>
                  </a:cubicBezTo>
                  <a:lnTo>
                    <a:pt x="522" y="447"/>
                  </a:lnTo>
                  <a:cubicBezTo>
                    <a:pt x="296" y="950"/>
                    <a:pt x="111" y="1568"/>
                    <a:pt x="433" y="2064"/>
                  </a:cubicBezTo>
                  <a:cubicBezTo>
                    <a:pt x="593" y="2315"/>
                    <a:pt x="893" y="2445"/>
                    <a:pt x="1188" y="2445"/>
                  </a:cubicBezTo>
                  <a:cubicBezTo>
                    <a:pt x="1295" y="2445"/>
                    <a:pt x="1403" y="2427"/>
                    <a:pt x="1502" y="2392"/>
                  </a:cubicBezTo>
                  <a:cubicBezTo>
                    <a:pt x="1872" y="2263"/>
                    <a:pt x="2046" y="1857"/>
                    <a:pt x="1860" y="1504"/>
                  </a:cubicBezTo>
                  <a:cubicBezTo>
                    <a:pt x="1807" y="1403"/>
                    <a:pt x="1732" y="1321"/>
                    <a:pt x="1643" y="1256"/>
                  </a:cubicBezTo>
                  <a:lnTo>
                    <a:pt x="1643" y="1256"/>
                  </a:lnTo>
                  <a:cubicBezTo>
                    <a:pt x="1815" y="1140"/>
                    <a:pt x="1924" y="958"/>
                    <a:pt x="1898" y="687"/>
                  </a:cubicBezTo>
                  <a:cubicBezTo>
                    <a:pt x="1848" y="160"/>
                    <a:pt x="1436" y="0"/>
                    <a:pt x="9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6381750" y="1624050"/>
              <a:ext cx="17075" cy="59350"/>
            </a:xfrm>
            <a:custGeom>
              <a:rect b="b" l="l" r="r" t="t"/>
              <a:pathLst>
                <a:path extrusionOk="0" h="2374" w="683">
                  <a:moveTo>
                    <a:pt x="495" y="1"/>
                  </a:moveTo>
                  <a:cubicBezTo>
                    <a:pt x="396" y="1"/>
                    <a:pt x="289" y="64"/>
                    <a:pt x="272" y="188"/>
                  </a:cubicBezTo>
                  <a:cubicBezTo>
                    <a:pt x="186" y="853"/>
                    <a:pt x="102" y="1521"/>
                    <a:pt x="16" y="2186"/>
                  </a:cubicBezTo>
                  <a:cubicBezTo>
                    <a:pt x="0" y="2311"/>
                    <a:pt x="91" y="2374"/>
                    <a:pt x="189" y="2374"/>
                  </a:cubicBezTo>
                  <a:cubicBezTo>
                    <a:pt x="287" y="2374"/>
                    <a:pt x="394" y="2311"/>
                    <a:pt x="410" y="2186"/>
                  </a:cubicBezTo>
                  <a:cubicBezTo>
                    <a:pt x="496" y="1521"/>
                    <a:pt x="580" y="853"/>
                    <a:pt x="666" y="188"/>
                  </a:cubicBezTo>
                  <a:cubicBezTo>
                    <a:pt x="682" y="63"/>
                    <a:pt x="593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6363275" y="1648550"/>
              <a:ext cx="58975" cy="13975"/>
            </a:xfrm>
            <a:custGeom>
              <a:rect b="b" l="l" r="r" t="t"/>
              <a:pathLst>
                <a:path extrusionOk="0" h="559" w="2359">
                  <a:moveTo>
                    <a:pt x="1568" y="1"/>
                  </a:moveTo>
                  <a:cubicBezTo>
                    <a:pt x="1117" y="1"/>
                    <a:pt x="671" y="58"/>
                    <a:pt x="228" y="171"/>
                  </a:cubicBezTo>
                  <a:cubicBezTo>
                    <a:pt x="1" y="229"/>
                    <a:pt x="73" y="559"/>
                    <a:pt x="278" y="559"/>
                  </a:cubicBezTo>
                  <a:cubicBezTo>
                    <a:pt x="295" y="559"/>
                    <a:pt x="313" y="557"/>
                    <a:pt x="331" y="552"/>
                  </a:cubicBezTo>
                  <a:cubicBezTo>
                    <a:pt x="745" y="447"/>
                    <a:pt x="1161" y="396"/>
                    <a:pt x="1581" y="396"/>
                  </a:cubicBezTo>
                  <a:cubicBezTo>
                    <a:pt x="1755" y="396"/>
                    <a:pt x="1930" y="405"/>
                    <a:pt x="2106" y="422"/>
                  </a:cubicBezTo>
                  <a:cubicBezTo>
                    <a:pt x="2114" y="423"/>
                    <a:pt x="2122" y="423"/>
                    <a:pt x="2130" y="423"/>
                  </a:cubicBezTo>
                  <a:cubicBezTo>
                    <a:pt x="2358" y="423"/>
                    <a:pt x="2349" y="53"/>
                    <a:pt x="2106" y="28"/>
                  </a:cubicBezTo>
                  <a:cubicBezTo>
                    <a:pt x="1926" y="10"/>
                    <a:pt x="1747" y="1"/>
                    <a:pt x="1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6455625" y="1612650"/>
              <a:ext cx="69550" cy="92900"/>
            </a:xfrm>
            <a:custGeom>
              <a:rect b="b" l="l" r="r" t="t"/>
              <a:pathLst>
                <a:path extrusionOk="0" h="3716" w="2782">
                  <a:moveTo>
                    <a:pt x="2560" y="0"/>
                  </a:moveTo>
                  <a:cubicBezTo>
                    <a:pt x="2556" y="0"/>
                    <a:pt x="2552" y="1"/>
                    <a:pt x="2548" y="1"/>
                  </a:cubicBezTo>
                  <a:cubicBezTo>
                    <a:pt x="1782" y="58"/>
                    <a:pt x="1018" y="117"/>
                    <a:pt x="252" y="174"/>
                  </a:cubicBezTo>
                  <a:cubicBezTo>
                    <a:pt x="8" y="192"/>
                    <a:pt x="0" y="567"/>
                    <a:pt x="234" y="567"/>
                  </a:cubicBezTo>
                  <a:cubicBezTo>
                    <a:pt x="240" y="567"/>
                    <a:pt x="246" y="567"/>
                    <a:pt x="252" y="566"/>
                  </a:cubicBezTo>
                  <a:cubicBezTo>
                    <a:pt x="920" y="517"/>
                    <a:pt x="1586" y="464"/>
                    <a:pt x="2254" y="414"/>
                  </a:cubicBezTo>
                  <a:lnTo>
                    <a:pt x="2254" y="414"/>
                  </a:lnTo>
                  <a:cubicBezTo>
                    <a:pt x="1871" y="1419"/>
                    <a:pt x="1531" y="2438"/>
                    <a:pt x="1233" y="3472"/>
                  </a:cubicBezTo>
                  <a:cubicBezTo>
                    <a:pt x="1190" y="3619"/>
                    <a:pt x="1311" y="3715"/>
                    <a:pt x="1430" y="3715"/>
                  </a:cubicBezTo>
                  <a:cubicBezTo>
                    <a:pt x="1507" y="3715"/>
                    <a:pt x="1584" y="3674"/>
                    <a:pt x="1612" y="3577"/>
                  </a:cubicBezTo>
                  <a:cubicBezTo>
                    <a:pt x="1938" y="2450"/>
                    <a:pt x="2312" y="1342"/>
                    <a:pt x="2737" y="249"/>
                  </a:cubicBezTo>
                  <a:cubicBezTo>
                    <a:pt x="2781" y="138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6552975" y="1588400"/>
              <a:ext cx="48575" cy="51700"/>
            </a:xfrm>
            <a:custGeom>
              <a:rect b="b" l="l" r="r" t="t"/>
              <a:pathLst>
                <a:path extrusionOk="0" h="2068" w="1943">
                  <a:moveTo>
                    <a:pt x="1330" y="1"/>
                  </a:moveTo>
                  <a:cubicBezTo>
                    <a:pt x="750" y="1"/>
                    <a:pt x="142" y="344"/>
                    <a:pt x="70" y="964"/>
                  </a:cubicBezTo>
                  <a:cubicBezTo>
                    <a:pt x="0" y="1553"/>
                    <a:pt x="506" y="2067"/>
                    <a:pt x="1057" y="2067"/>
                  </a:cubicBezTo>
                  <a:cubicBezTo>
                    <a:pt x="1176" y="2067"/>
                    <a:pt x="1297" y="2043"/>
                    <a:pt x="1416" y="1990"/>
                  </a:cubicBezTo>
                  <a:cubicBezTo>
                    <a:pt x="1616" y="1900"/>
                    <a:pt x="1490" y="1632"/>
                    <a:pt x="1302" y="1632"/>
                  </a:cubicBezTo>
                  <a:cubicBezTo>
                    <a:pt x="1275" y="1632"/>
                    <a:pt x="1246" y="1638"/>
                    <a:pt x="1217" y="1651"/>
                  </a:cubicBezTo>
                  <a:cubicBezTo>
                    <a:pt x="1154" y="1679"/>
                    <a:pt x="1093" y="1691"/>
                    <a:pt x="1033" y="1691"/>
                  </a:cubicBezTo>
                  <a:cubicBezTo>
                    <a:pt x="654" y="1691"/>
                    <a:pt x="353" y="1188"/>
                    <a:pt x="511" y="844"/>
                  </a:cubicBezTo>
                  <a:cubicBezTo>
                    <a:pt x="654" y="535"/>
                    <a:pt x="986" y="392"/>
                    <a:pt x="1312" y="392"/>
                  </a:cubicBezTo>
                  <a:cubicBezTo>
                    <a:pt x="1417" y="392"/>
                    <a:pt x="1521" y="407"/>
                    <a:pt x="1617" y="436"/>
                  </a:cubicBezTo>
                  <a:cubicBezTo>
                    <a:pt x="1638" y="442"/>
                    <a:pt x="1658" y="445"/>
                    <a:pt x="1677" y="445"/>
                  </a:cubicBezTo>
                  <a:cubicBezTo>
                    <a:pt x="1875" y="445"/>
                    <a:pt x="1943" y="123"/>
                    <a:pt x="1720" y="56"/>
                  </a:cubicBezTo>
                  <a:cubicBezTo>
                    <a:pt x="1597" y="19"/>
                    <a:pt x="1464" y="1"/>
                    <a:pt x="1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5599525" y="1794075"/>
              <a:ext cx="68125" cy="72325"/>
            </a:xfrm>
            <a:custGeom>
              <a:rect b="b" l="l" r="r" t="t"/>
              <a:pathLst>
                <a:path extrusionOk="0" h="2893" w="2725">
                  <a:moveTo>
                    <a:pt x="2496" y="1"/>
                  </a:moveTo>
                  <a:cubicBezTo>
                    <a:pt x="2488" y="1"/>
                    <a:pt x="2480" y="1"/>
                    <a:pt x="2473" y="2"/>
                  </a:cubicBezTo>
                  <a:cubicBezTo>
                    <a:pt x="1722" y="78"/>
                    <a:pt x="975" y="154"/>
                    <a:pt x="225" y="231"/>
                  </a:cubicBezTo>
                  <a:cubicBezTo>
                    <a:pt x="100" y="242"/>
                    <a:pt x="0" y="347"/>
                    <a:pt x="36" y="479"/>
                  </a:cubicBezTo>
                  <a:cubicBezTo>
                    <a:pt x="116" y="782"/>
                    <a:pt x="149" y="1077"/>
                    <a:pt x="145" y="1388"/>
                  </a:cubicBezTo>
                  <a:cubicBezTo>
                    <a:pt x="144" y="1496"/>
                    <a:pt x="239" y="1586"/>
                    <a:pt x="342" y="1586"/>
                  </a:cubicBezTo>
                  <a:cubicBezTo>
                    <a:pt x="359" y="1586"/>
                    <a:pt x="377" y="1583"/>
                    <a:pt x="394" y="1578"/>
                  </a:cubicBezTo>
                  <a:cubicBezTo>
                    <a:pt x="612" y="1510"/>
                    <a:pt x="846" y="1434"/>
                    <a:pt x="1078" y="1434"/>
                  </a:cubicBezTo>
                  <a:cubicBezTo>
                    <a:pt x="1109" y="1434"/>
                    <a:pt x="1139" y="1435"/>
                    <a:pt x="1170" y="1438"/>
                  </a:cubicBezTo>
                  <a:cubicBezTo>
                    <a:pt x="1543" y="1473"/>
                    <a:pt x="1984" y="1863"/>
                    <a:pt x="1651" y="2224"/>
                  </a:cubicBezTo>
                  <a:cubicBezTo>
                    <a:pt x="1434" y="2458"/>
                    <a:pt x="1050" y="2500"/>
                    <a:pt x="720" y="2500"/>
                  </a:cubicBezTo>
                  <a:cubicBezTo>
                    <a:pt x="646" y="2500"/>
                    <a:pt x="576" y="2498"/>
                    <a:pt x="510" y="2496"/>
                  </a:cubicBezTo>
                  <a:cubicBezTo>
                    <a:pt x="507" y="2495"/>
                    <a:pt x="504" y="2495"/>
                    <a:pt x="500" y="2495"/>
                  </a:cubicBezTo>
                  <a:cubicBezTo>
                    <a:pt x="255" y="2495"/>
                    <a:pt x="260" y="2879"/>
                    <a:pt x="510" y="2889"/>
                  </a:cubicBezTo>
                  <a:cubicBezTo>
                    <a:pt x="555" y="2891"/>
                    <a:pt x="603" y="2892"/>
                    <a:pt x="653" y="2892"/>
                  </a:cubicBezTo>
                  <a:cubicBezTo>
                    <a:pt x="1263" y="2892"/>
                    <a:pt x="2121" y="2729"/>
                    <a:pt x="2170" y="2003"/>
                  </a:cubicBezTo>
                  <a:cubicBezTo>
                    <a:pt x="2217" y="1299"/>
                    <a:pt x="1636" y="1085"/>
                    <a:pt x="1052" y="1085"/>
                  </a:cubicBezTo>
                  <a:cubicBezTo>
                    <a:pt x="874" y="1085"/>
                    <a:pt x="696" y="1105"/>
                    <a:pt x="535" y="1137"/>
                  </a:cubicBezTo>
                  <a:lnTo>
                    <a:pt x="535" y="1137"/>
                  </a:lnTo>
                  <a:cubicBezTo>
                    <a:pt x="526" y="956"/>
                    <a:pt x="504" y="778"/>
                    <a:pt x="467" y="600"/>
                  </a:cubicBezTo>
                  <a:lnTo>
                    <a:pt x="467" y="600"/>
                  </a:lnTo>
                  <a:cubicBezTo>
                    <a:pt x="1136" y="531"/>
                    <a:pt x="1803" y="463"/>
                    <a:pt x="2473" y="396"/>
                  </a:cubicBezTo>
                  <a:cubicBezTo>
                    <a:pt x="2715" y="371"/>
                    <a:pt x="2724" y="1"/>
                    <a:pt x="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5674775" y="1776725"/>
              <a:ext cx="46725" cy="56900"/>
            </a:xfrm>
            <a:custGeom>
              <a:rect b="b" l="l" r="r" t="t"/>
              <a:pathLst>
                <a:path extrusionOk="0" h="2276" w="1869">
                  <a:moveTo>
                    <a:pt x="1302" y="0"/>
                  </a:moveTo>
                  <a:cubicBezTo>
                    <a:pt x="1299" y="0"/>
                    <a:pt x="1297" y="0"/>
                    <a:pt x="1295" y="0"/>
                  </a:cubicBezTo>
                  <a:cubicBezTo>
                    <a:pt x="613" y="17"/>
                    <a:pt x="1" y="649"/>
                    <a:pt x="134" y="1353"/>
                  </a:cubicBezTo>
                  <a:cubicBezTo>
                    <a:pt x="240" y="1908"/>
                    <a:pt x="768" y="2275"/>
                    <a:pt x="1307" y="2275"/>
                  </a:cubicBezTo>
                  <a:cubicBezTo>
                    <a:pt x="1422" y="2275"/>
                    <a:pt x="1538" y="2259"/>
                    <a:pt x="1650" y="2223"/>
                  </a:cubicBezTo>
                  <a:cubicBezTo>
                    <a:pt x="1869" y="2156"/>
                    <a:pt x="1803" y="1834"/>
                    <a:pt x="1606" y="1834"/>
                  </a:cubicBezTo>
                  <a:cubicBezTo>
                    <a:pt x="1587" y="1834"/>
                    <a:pt x="1566" y="1837"/>
                    <a:pt x="1544" y="1844"/>
                  </a:cubicBezTo>
                  <a:cubicBezTo>
                    <a:pt x="1465" y="1869"/>
                    <a:pt x="1383" y="1881"/>
                    <a:pt x="1301" y="1881"/>
                  </a:cubicBezTo>
                  <a:cubicBezTo>
                    <a:pt x="966" y="1881"/>
                    <a:pt x="631" y="1680"/>
                    <a:pt x="533" y="1339"/>
                  </a:cubicBezTo>
                  <a:cubicBezTo>
                    <a:pt x="394" y="862"/>
                    <a:pt x="834" y="404"/>
                    <a:pt x="1293" y="394"/>
                  </a:cubicBezTo>
                  <a:cubicBezTo>
                    <a:pt x="1547" y="388"/>
                    <a:pt x="1550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5787000" y="1820575"/>
              <a:ext cx="43575" cy="16325"/>
            </a:xfrm>
            <a:custGeom>
              <a:rect b="b" l="l" r="r" t="t"/>
              <a:pathLst>
                <a:path extrusionOk="0" h="653" w="1743">
                  <a:moveTo>
                    <a:pt x="289" y="0"/>
                  </a:moveTo>
                  <a:cubicBezTo>
                    <a:pt x="76" y="0"/>
                    <a:pt x="0" y="334"/>
                    <a:pt x="232" y="386"/>
                  </a:cubicBezTo>
                  <a:cubicBezTo>
                    <a:pt x="622" y="474"/>
                    <a:pt x="1015" y="559"/>
                    <a:pt x="1407" y="647"/>
                  </a:cubicBezTo>
                  <a:cubicBezTo>
                    <a:pt x="1424" y="651"/>
                    <a:pt x="1440" y="652"/>
                    <a:pt x="1455" y="652"/>
                  </a:cubicBezTo>
                  <a:cubicBezTo>
                    <a:pt x="1666" y="652"/>
                    <a:pt x="1742" y="319"/>
                    <a:pt x="1513" y="267"/>
                  </a:cubicBezTo>
                  <a:cubicBezTo>
                    <a:pt x="1121" y="180"/>
                    <a:pt x="728" y="94"/>
                    <a:pt x="336" y="5"/>
                  </a:cubicBezTo>
                  <a:cubicBezTo>
                    <a:pt x="320" y="2"/>
                    <a:pt x="304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5790575" y="1844325"/>
              <a:ext cx="43775" cy="14100"/>
            </a:xfrm>
            <a:custGeom>
              <a:rect b="b" l="l" r="r" t="t"/>
              <a:pathLst>
                <a:path extrusionOk="0" h="564" w="1751">
                  <a:moveTo>
                    <a:pt x="1085" y="1"/>
                  </a:moveTo>
                  <a:cubicBezTo>
                    <a:pt x="781" y="1"/>
                    <a:pt x="485" y="70"/>
                    <a:pt x="199" y="205"/>
                  </a:cubicBezTo>
                  <a:cubicBezTo>
                    <a:pt x="0" y="298"/>
                    <a:pt x="124" y="564"/>
                    <a:pt x="309" y="564"/>
                  </a:cubicBezTo>
                  <a:cubicBezTo>
                    <a:pt x="337" y="564"/>
                    <a:pt x="367" y="557"/>
                    <a:pt x="398" y="543"/>
                  </a:cubicBezTo>
                  <a:cubicBezTo>
                    <a:pt x="614" y="442"/>
                    <a:pt x="843" y="391"/>
                    <a:pt x="1075" y="391"/>
                  </a:cubicBezTo>
                  <a:cubicBezTo>
                    <a:pt x="1188" y="391"/>
                    <a:pt x="1301" y="403"/>
                    <a:pt x="1414" y="427"/>
                  </a:cubicBezTo>
                  <a:cubicBezTo>
                    <a:pt x="1430" y="430"/>
                    <a:pt x="1445" y="432"/>
                    <a:pt x="1459" y="432"/>
                  </a:cubicBezTo>
                  <a:cubicBezTo>
                    <a:pt x="1672" y="432"/>
                    <a:pt x="1751" y="96"/>
                    <a:pt x="1520" y="48"/>
                  </a:cubicBezTo>
                  <a:cubicBezTo>
                    <a:pt x="1373" y="16"/>
                    <a:pt x="1228" y="1"/>
                    <a:pt x="1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5976825" y="1795075"/>
              <a:ext cx="65775" cy="70650"/>
            </a:xfrm>
            <a:custGeom>
              <a:rect b="b" l="l" r="r" t="t"/>
              <a:pathLst>
                <a:path extrusionOk="0" h="2826" w="2631">
                  <a:moveTo>
                    <a:pt x="2315" y="0"/>
                  </a:moveTo>
                  <a:cubicBezTo>
                    <a:pt x="2314" y="0"/>
                    <a:pt x="2313" y="0"/>
                    <a:pt x="2311" y="1"/>
                  </a:cubicBezTo>
                  <a:cubicBezTo>
                    <a:pt x="1614" y="13"/>
                    <a:pt x="916" y="23"/>
                    <a:pt x="219" y="36"/>
                  </a:cubicBezTo>
                  <a:cubicBezTo>
                    <a:pt x="85" y="39"/>
                    <a:pt x="1" y="161"/>
                    <a:pt x="28" y="285"/>
                  </a:cubicBezTo>
                  <a:cubicBezTo>
                    <a:pt x="77" y="509"/>
                    <a:pt x="127" y="733"/>
                    <a:pt x="176" y="957"/>
                  </a:cubicBezTo>
                  <a:cubicBezTo>
                    <a:pt x="195" y="1048"/>
                    <a:pt x="285" y="1099"/>
                    <a:pt x="371" y="1099"/>
                  </a:cubicBezTo>
                  <a:cubicBezTo>
                    <a:pt x="386" y="1099"/>
                    <a:pt x="401" y="1097"/>
                    <a:pt x="416" y="1094"/>
                  </a:cubicBezTo>
                  <a:cubicBezTo>
                    <a:pt x="607" y="1052"/>
                    <a:pt x="857" y="1003"/>
                    <a:pt x="1099" y="1003"/>
                  </a:cubicBezTo>
                  <a:cubicBezTo>
                    <a:pt x="1345" y="1003"/>
                    <a:pt x="1582" y="1054"/>
                    <a:pt x="1740" y="1214"/>
                  </a:cubicBezTo>
                  <a:cubicBezTo>
                    <a:pt x="2025" y="1502"/>
                    <a:pt x="1787" y="1916"/>
                    <a:pt x="1528" y="2115"/>
                  </a:cubicBezTo>
                  <a:cubicBezTo>
                    <a:pt x="1266" y="2312"/>
                    <a:pt x="916" y="2375"/>
                    <a:pt x="601" y="2441"/>
                  </a:cubicBezTo>
                  <a:cubicBezTo>
                    <a:pt x="368" y="2489"/>
                    <a:pt x="445" y="2826"/>
                    <a:pt x="660" y="2826"/>
                  </a:cubicBezTo>
                  <a:cubicBezTo>
                    <a:pt x="675" y="2826"/>
                    <a:pt x="691" y="2824"/>
                    <a:pt x="707" y="2821"/>
                  </a:cubicBezTo>
                  <a:cubicBezTo>
                    <a:pt x="1430" y="2669"/>
                    <a:pt x="2631" y="2159"/>
                    <a:pt x="2190" y="1186"/>
                  </a:cubicBezTo>
                  <a:cubicBezTo>
                    <a:pt x="1991" y="747"/>
                    <a:pt x="1541" y="620"/>
                    <a:pt x="1081" y="620"/>
                  </a:cubicBezTo>
                  <a:cubicBezTo>
                    <a:pt x="888" y="620"/>
                    <a:pt x="694" y="643"/>
                    <a:pt x="516" y="673"/>
                  </a:cubicBezTo>
                  <a:lnTo>
                    <a:pt x="516" y="673"/>
                  </a:lnTo>
                  <a:cubicBezTo>
                    <a:pt x="498" y="590"/>
                    <a:pt x="479" y="507"/>
                    <a:pt x="461" y="424"/>
                  </a:cubicBezTo>
                  <a:lnTo>
                    <a:pt x="461" y="424"/>
                  </a:lnTo>
                  <a:cubicBezTo>
                    <a:pt x="1078" y="413"/>
                    <a:pt x="1695" y="404"/>
                    <a:pt x="2311" y="393"/>
                  </a:cubicBezTo>
                  <a:cubicBezTo>
                    <a:pt x="2562" y="390"/>
                    <a:pt x="2563" y="0"/>
                    <a:pt x="23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6040150" y="1790725"/>
              <a:ext cx="54800" cy="48950"/>
            </a:xfrm>
            <a:custGeom>
              <a:rect b="b" l="l" r="r" t="t"/>
              <a:pathLst>
                <a:path extrusionOk="0" h="1958" w="2192">
                  <a:moveTo>
                    <a:pt x="1741" y="1"/>
                  </a:moveTo>
                  <a:cubicBezTo>
                    <a:pt x="1696" y="1"/>
                    <a:pt x="1650" y="18"/>
                    <a:pt x="1609" y="60"/>
                  </a:cubicBezTo>
                  <a:cubicBezTo>
                    <a:pt x="1110" y="572"/>
                    <a:pt x="613" y="1084"/>
                    <a:pt x="113" y="1597"/>
                  </a:cubicBezTo>
                  <a:cubicBezTo>
                    <a:pt x="1" y="1714"/>
                    <a:pt x="75" y="1934"/>
                    <a:pt x="244" y="1934"/>
                  </a:cubicBezTo>
                  <a:cubicBezTo>
                    <a:pt x="247" y="1934"/>
                    <a:pt x="250" y="1934"/>
                    <a:pt x="252" y="1934"/>
                  </a:cubicBezTo>
                  <a:cubicBezTo>
                    <a:pt x="462" y="1926"/>
                    <a:pt x="671" y="1922"/>
                    <a:pt x="880" y="1922"/>
                  </a:cubicBezTo>
                  <a:cubicBezTo>
                    <a:pt x="1234" y="1922"/>
                    <a:pt x="1587" y="1933"/>
                    <a:pt x="1940" y="1957"/>
                  </a:cubicBezTo>
                  <a:cubicBezTo>
                    <a:pt x="1946" y="1957"/>
                    <a:pt x="1951" y="1957"/>
                    <a:pt x="1957" y="1957"/>
                  </a:cubicBezTo>
                  <a:cubicBezTo>
                    <a:pt x="2192" y="1957"/>
                    <a:pt x="2186" y="1578"/>
                    <a:pt x="1940" y="1563"/>
                  </a:cubicBezTo>
                  <a:cubicBezTo>
                    <a:pt x="1586" y="1540"/>
                    <a:pt x="1232" y="1528"/>
                    <a:pt x="877" y="1528"/>
                  </a:cubicBezTo>
                  <a:cubicBezTo>
                    <a:pt x="829" y="1528"/>
                    <a:pt x="780" y="1528"/>
                    <a:pt x="731" y="1528"/>
                  </a:cubicBezTo>
                  <a:lnTo>
                    <a:pt x="731" y="1528"/>
                  </a:lnTo>
                  <a:cubicBezTo>
                    <a:pt x="1117" y="1132"/>
                    <a:pt x="1502" y="737"/>
                    <a:pt x="1889" y="339"/>
                  </a:cubicBezTo>
                  <a:cubicBezTo>
                    <a:pt x="2025" y="199"/>
                    <a:pt x="1891" y="1"/>
                    <a:pt x="1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6079050" y="1795600"/>
              <a:ext cx="15500" cy="75725"/>
            </a:xfrm>
            <a:custGeom>
              <a:rect b="b" l="l" r="r" t="t"/>
              <a:pathLst>
                <a:path extrusionOk="0" h="3029" w="620">
                  <a:moveTo>
                    <a:pt x="428" y="1"/>
                  </a:moveTo>
                  <a:cubicBezTo>
                    <a:pt x="330" y="1"/>
                    <a:pt x="226" y="64"/>
                    <a:pt x="217" y="190"/>
                  </a:cubicBezTo>
                  <a:cubicBezTo>
                    <a:pt x="148" y="1073"/>
                    <a:pt x="78" y="1955"/>
                    <a:pt x="10" y="2840"/>
                  </a:cubicBezTo>
                  <a:cubicBezTo>
                    <a:pt x="0" y="2966"/>
                    <a:pt x="94" y="3029"/>
                    <a:pt x="192" y="3029"/>
                  </a:cubicBezTo>
                  <a:cubicBezTo>
                    <a:pt x="291" y="3029"/>
                    <a:pt x="394" y="2966"/>
                    <a:pt x="404" y="2840"/>
                  </a:cubicBezTo>
                  <a:cubicBezTo>
                    <a:pt x="471" y="1955"/>
                    <a:pt x="542" y="1073"/>
                    <a:pt x="610" y="190"/>
                  </a:cubicBezTo>
                  <a:cubicBezTo>
                    <a:pt x="619" y="64"/>
                    <a:pt x="526" y="1"/>
                    <a:pt x="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6101575" y="1789225"/>
              <a:ext cx="55625" cy="82000"/>
            </a:xfrm>
            <a:custGeom>
              <a:rect b="b" l="l" r="r" t="t"/>
              <a:pathLst>
                <a:path extrusionOk="0" h="3280" w="2225">
                  <a:moveTo>
                    <a:pt x="316" y="1"/>
                  </a:moveTo>
                  <a:cubicBezTo>
                    <a:pt x="89" y="1"/>
                    <a:pt x="0" y="350"/>
                    <a:pt x="240" y="383"/>
                  </a:cubicBezTo>
                  <a:cubicBezTo>
                    <a:pt x="701" y="448"/>
                    <a:pt x="1162" y="488"/>
                    <a:pt x="1626" y="500"/>
                  </a:cubicBezTo>
                  <a:lnTo>
                    <a:pt x="1626" y="500"/>
                  </a:lnTo>
                  <a:cubicBezTo>
                    <a:pt x="1174" y="1286"/>
                    <a:pt x="871" y="2130"/>
                    <a:pt x="720" y="3032"/>
                  </a:cubicBezTo>
                  <a:cubicBezTo>
                    <a:pt x="695" y="3182"/>
                    <a:pt x="822" y="3279"/>
                    <a:pt x="937" y="3279"/>
                  </a:cubicBezTo>
                  <a:cubicBezTo>
                    <a:pt x="1013" y="3279"/>
                    <a:pt x="1083" y="3236"/>
                    <a:pt x="1099" y="3138"/>
                  </a:cubicBezTo>
                  <a:cubicBezTo>
                    <a:pt x="1264" y="2153"/>
                    <a:pt x="1609" y="1248"/>
                    <a:pt x="2144" y="405"/>
                  </a:cubicBezTo>
                  <a:cubicBezTo>
                    <a:pt x="2224" y="277"/>
                    <a:pt x="2118" y="107"/>
                    <a:pt x="1974" y="107"/>
                  </a:cubicBezTo>
                  <a:cubicBezTo>
                    <a:pt x="1952" y="107"/>
                    <a:pt x="1930" y="107"/>
                    <a:pt x="1909" y="107"/>
                  </a:cubicBezTo>
                  <a:cubicBezTo>
                    <a:pt x="1384" y="107"/>
                    <a:pt x="866" y="74"/>
                    <a:pt x="346" y="3"/>
                  </a:cubicBezTo>
                  <a:cubicBezTo>
                    <a:pt x="336" y="1"/>
                    <a:pt x="326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6170600" y="1791375"/>
              <a:ext cx="9850" cy="75875"/>
            </a:xfrm>
            <a:custGeom>
              <a:rect b="b" l="l" r="r" t="t"/>
              <a:pathLst>
                <a:path extrusionOk="0" h="3035" w="394">
                  <a:moveTo>
                    <a:pt x="197" y="1"/>
                  </a:moveTo>
                  <a:cubicBezTo>
                    <a:pt x="98" y="1"/>
                    <a:pt x="0" y="64"/>
                    <a:pt x="0" y="190"/>
                  </a:cubicBezTo>
                  <a:lnTo>
                    <a:pt x="0" y="2844"/>
                  </a:lnTo>
                  <a:cubicBezTo>
                    <a:pt x="0" y="2971"/>
                    <a:pt x="99" y="3034"/>
                    <a:pt x="197" y="3034"/>
                  </a:cubicBezTo>
                  <a:cubicBezTo>
                    <a:pt x="296" y="3034"/>
                    <a:pt x="394" y="2971"/>
                    <a:pt x="394" y="2844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6189950" y="1783700"/>
              <a:ext cx="63700" cy="75925"/>
            </a:xfrm>
            <a:custGeom>
              <a:rect b="b" l="l" r="r" t="t"/>
              <a:pathLst>
                <a:path extrusionOk="0" h="3037" w="2548">
                  <a:moveTo>
                    <a:pt x="1353" y="392"/>
                  </a:moveTo>
                  <a:cubicBezTo>
                    <a:pt x="1461" y="392"/>
                    <a:pt x="1565" y="409"/>
                    <a:pt x="1650" y="441"/>
                  </a:cubicBezTo>
                  <a:cubicBezTo>
                    <a:pt x="1932" y="551"/>
                    <a:pt x="2078" y="981"/>
                    <a:pt x="1845" y="1160"/>
                  </a:cubicBezTo>
                  <a:lnTo>
                    <a:pt x="1845" y="1160"/>
                  </a:lnTo>
                  <a:cubicBezTo>
                    <a:pt x="1812" y="1139"/>
                    <a:pt x="1773" y="1126"/>
                    <a:pt x="1733" y="1126"/>
                  </a:cubicBezTo>
                  <a:cubicBezTo>
                    <a:pt x="1690" y="1126"/>
                    <a:pt x="1646" y="1140"/>
                    <a:pt x="1606" y="1174"/>
                  </a:cubicBezTo>
                  <a:lnTo>
                    <a:pt x="1606" y="1174"/>
                  </a:lnTo>
                  <a:cubicBezTo>
                    <a:pt x="1601" y="1172"/>
                    <a:pt x="1595" y="1170"/>
                    <a:pt x="1590" y="1168"/>
                  </a:cubicBezTo>
                  <a:cubicBezTo>
                    <a:pt x="1296" y="1070"/>
                    <a:pt x="291" y="944"/>
                    <a:pt x="907" y="511"/>
                  </a:cubicBezTo>
                  <a:cubicBezTo>
                    <a:pt x="1020" y="431"/>
                    <a:pt x="1190" y="392"/>
                    <a:pt x="1353" y="392"/>
                  </a:cubicBezTo>
                  <a:close/>
                  <a:moveTo>
                    <a:pt x="1685" y="1641"/>
                  </a:moveTo>
                  <a:lnTo>
                    <a:pt x="1685" y="1641"/>
                  </a:lnTo>
                  <a:cubicBezTo>
                    <a:pt x="1845" y="1727"/>
                    <a:pt x="1972" y="1852"/>
                    <a:pt x="2029" y="2053"/>
                  </a:cubicBezTo>
                  <a:cubicBezTo>
                    <a:pt x="2088" y="2264"/>
                    <a:pt x="2001" y="2495"/>
                    <a:pt x="1796" y="2580"/>
                  </a:cubicBezTo>
                  <a:cubicBezTo>
                    <a:pt x="1762" y="2594"/>
                    <a:pt x="1728" y="2600"/>
                    <a:pt x="1695" y="2600"/>
                  </a:cubicBezTo>
                  <a:cubicBezTo>
                    <a:pt x="1491" y="2600"/>
                    <a:pt x="1317" y="2358"/>
                    <a:pt x="1365" y="2149"/>
                  </a:cubicBezTo>
                  <a:cubicBezTo>
                    <a:pt x="1408" y="1959"/>
                    <a:pt x="1541" y="1787"/>
                    <a:pt x="1685" y="1641"/>
                  </a:cubicBezTo>
                  <a:close/>
                  <a:moveTo>
                    <a:pt x="1365" y="1"/>
                  </a:moveTo>
                  <a:cubicBezTo>
                    <a:pt x="1038" y="1"/>
                    <a:pt x="704" y="114"/>
                    <a:pt x="483" y="312"/>
                  </a:cubicBezTo>
                  <a:cubicBezTo>
                    <a:pt x="1" y="746"/>
                    <a:pt x="407" y="1224"/>
                    <a:pt x="881" y="1385"/>
                  </a:cubicBezTo>
                  <a:cubicBezTo>
                    <a:pt x="1008" y="1427"/>
                    <a:pt x="1152" y="1459"/>
                    <a:pt x="1296" y="1498"/>
                  </a:cubicBezTo>
                  <a:lnTo>
                    <a:pt x="1296" y="1498"/>
                  </a:lnTo>
                  <a:cubicBezTo>
                    <a:pt x="986" y="1881"/>
                    <a:pt x="753" y="2398"/>
                    <a:pt x="1089" y="2800"/>
                  </a:cubicBezTo>
                  <a:cubicBezTo>
                    <a:pt x="1227" y="2965"/>
                    <a:pt x="1409" y="3037"/>
                    <a:pt x="1595" y="3037"/>
                  </a:cubicBezTo>
                  <a:cubicBezTo>
                    <a:pt x="1911" y="3037"/>
                    <a:pt x="2238" y="2831"/>
                    <a:pt x="2373" y="2528"/>
                  </a:cubicBezTo>
                  <a:cubicBezTo>
                    <a:pt x="2547" y="2133"/>
                    <a:pt x="2380" y="1739"/>
                    <a:pt x="2088" y="1467"/>
                  </a:cubicBezTo>
                  <a:lnTo>
                    <a:pt x="2088" y="1467"/>
                  </a:lnTo>
                  <a:cubicBezTo>
                    <a:pt x="2382" y="1225"/>
                    <a:pt x="2455" y="745"/>
                    <a:pt x="2232" y="407"/>
                  </a:cubicBezTo>
                  <a:cubicBezTo>
                    <a:pt x="2045" y="126"/>
                    <a:pt x="1709" y="1"/>
                    <a:pt x="13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6277375" y="1849200"/>
              <a:ext cx="21075" cy="34550"/>
            </a:xfrm>
            <a:custGeom>
              <a:rect b="b" l="l" r="r" t="t"/>
              <a:pathLst>
                <a:path extrusionOk="0" h="1382" w="843">
                  <a:moveTo>
                    <a:pt x="563" y="0"/>
                  </a:moveTo>
                  <a:cubicBezTo>
                    <a:pt x="519" y="0"/>
                    <a:pt x="473" y="18"/>
                    <a:pt x="433" y="62"/>
                  </a:cubicBezTo>
                  <a:cubicBezTo>
                    <a:pt x="150" y="369"/>
                    <a:pt x="1" y="774"/>
                    <a:pt x="42" y="1192"/>
                  </a:cubicBezTo>
                  <a:cubicBezTo>
                    <a:pt x="54" y="1318"/>
                    <a:pt x="159" y="1381"/>
                    <a:pt x="258" y="1381"/>
                  </a:cubicBezTo>
                  <a:cubicBezTo>
                    <a:pt x="356" y="1381"/>
                    <a:pt x="448" y="1319"/>
                    <a:pt x="436" y="1192"/>
                  </a:cubicBezTo>
                  <a:cubicBezTo>
                    <a:pt x="405" y="875"/>
                    <a:pt x="493" y="577"/>
                    <a:pt x="711" y="339"/>
                  </a:cubicBezTo>
                  <a:cubicBezTo>
                    <a:pt x="843" y="198"/>
                    <a:pt x="710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6331100" y="1790675"/>
              <a:ext cx="50900" cy="80725"/>
            </a:xfrm>
            <a:custGeom>
              <a:rect b="b" l="l" r="r" t="t"/>
              <a:pathLst>
                <a:path extrusionOk="0" h="3229" w="2036">
                  <a:moveTo>
                    <a:pt x="980" y="0"/>
                  </a:moveTo>
                  <a:cubicBezTo>
                    <a:pt x="750" y="0"/>
                    <a:pt x="522" y="66"/>
                    <a:pt x="301" y="199"/>
                  </a:cubicBezTo>
                  <a:cubicBezTo>
                    <a:pt x="120" y="313"/>
                    <a:pt x="233" y="574"/>
                    <a:pt x="403" y="574"/>
                  </a:cubicBezTo>
                  <a:cubicBezTo>
                    <a:pt x="434" y="574"/>
                    <a:pt x="468" y="565"/>
                    <a:pt x="502" y="544"/>
                  </a:cubicBezTo>
                  <a:cubicBezTo>
                    <a:pt x="664" y="445"/>
                    <a:pt x="823" y="396"/>
                    <a:pt x="984" y="396"/>
                  </a:cubicBezTo>
                  <a:cubicBezTo>
                    <a:pt x="1073" y="396"/>
                    <a:pt x="1161" y="411"/>
                    <a:pt x="1251" y="441"/>
                  </a:cubicBezTo>
                  <a:lnTo>
                    <a:pt x="1251" y="441"/>
                  </a:lnTo>
                  <a:cubicBezTo>
                    <a:pt x="1050" y="789"/>
                    <a:pt x="849" y="1139"/>
                    <a:pt x="646" y="1486"/>
                  </a:cubicBezTo>
                  <a:cubicBezTo>
                    <a:pt x="577" y="1605"/>
                    <a:pt x="672" y="1789"/>
                    <a:pt x="808" y="1789"/>
                  </a:cubicBezTo>
                  <a:cubicBezTo>
                    <a:pt x="827" y="1789"/>
                    <a:pt x="847" y="1785"/>
                    <a:pt x="868" y="1777"/>
                  </a:cubicBezTo>
                  <a:cubicBezTo>
                    <a:pt x="925" y="1754"/>
                    <a:pt x="982" y="1743"/>
                    <a:pt x="1038" y="1743"/>
                  </a:cubicBezTo>
                  <a:cubicBezTo>
                    <a:pt x="1394" y="1743"/>
                    <a:pt x="1692" y="2176"/>
                    <a:pt x="1497" y="2520"/>
                  </a:cubicBezTo>
                  <a:cubicBezTo>
                    <a:pt x="1364" y="2754"/>
                    <a:pt x="1100" y="2850"/>
                    <a:pt x="837" y="2850"/>
                  </a:cubicBezTo>
                  <a:cubicBezTo>
                    <a:pt x="682" y="2850"/>
                    <a:pt x="527" y="2817"/>
                    <a:pt x="400" y="2759"/>
                  </a:cubicBezTo>
                  <a:cubicBezTo>
                    <a:pt x="370" y="2746"/>
                    <a:pt x="341" y="2740"/>
                    <a:pt x="314" y="2740"/>
                  </a:cubicBezTo>
                  <a:cubicBezTo>
                    <a:pt x="126" y="2740"/>
                    <a:pt x="0" y="3009"/>
                    <a:pt x="201" y="3100"/>
                  </a:cubicBezTo>
                  <a:cubicBezTo>
                    <a:pt x="388" y="3183"/>
                    <a:pt x="608" y="3228"/>
                    <a:pt x="828" y="3228"/>
                  </a:cubicBezTo>
                  <a:cubicBezTo>
                    <a:pt x="1334" y="3228"/>
                    <a:pt x="1840" y="2992"/>
                    <a:pt x="1942" y="2443"/>
                  </a:cubicBezTo>
                  <a:cubicBezTo>
                    <a:pt x="2036" y="1941"/>
                    <a:pt x="1652" y="1430"/>
                    <a:pt x="1179" y="1349"/>
                  </a:cubicBezTo>
                  <a:lnTo>
                    <a:pt x="1179" y="1349"/>
                  </a:lnTo>
                  <a:cubicBezTo>
                    <a:pt x="1352" y="1048"/>
                    <a:pt x="1525" y="748"/>
                    <a:pt x="1698" y="447"/>
                  </a:cubicBezTo>
                  <a:cubicBezTo>
                    <a:pt x="1751" y="358"/>
                    <a:pt x="1723" y="229"/>
                    <a:pt x="1630" y="177"/>
                  </a:cubicBezTo>
                  <a:cubicBezTo>
                    <a:pt x="1416" y="60"/>
                    <a:pt x="1198" y="0"/>
                    <a:pt x="9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6406325" y="1795025"/>
              <a:ext cx="65650" cy="72825"/>
            </a:xfrm>
            <a:custGeom>
              <a:rect b="b" l="l" r="r" t="t"/>
              <a:pathLst>
                <a:path extrusionOk="0" h="2913" w="2626">
                  <a:moveTo>
                    <a:pt x="730" y="1"/>
                  </a:moveTo>
                  <a:cubicBezTo>
                    <a:pt x="472" y="1"/>
                    <a:pt x="211" y="127"/>
                    <a:pt x="84" y="366"/>
                  </a:cubicBezTo>
                  <a:cubicBezTo>
                    <a:pt x="1" y="520"/>
                    <a:pt x="137" y="663"/>
                    <a:pt x="269" y="663"/>
                  </a:cubicBezTo>
                  <a:cubicBezTo>
                    <a:pt x="328" y="663"/>
                    <a:pt x="385" y="634"/>
                    <a:pt x="422" y="565"/>
                  </a:cubicBezTo>
                  <a:cubicBezTo>
                    <a:pt x="479" y="459"/>
                    <a:pt x="603" y="387"/>
                    <a:pt x="727" y="387"/>
                  </a:cubicBezTo>
                  <a:cubicBezTo>
                    <a:pt x="779" y="387"/>
                    <a:pt x="832" y="400"/>
                    <a:pt x="880" y="429"/>
                  </a:cubicBezTo>
                  <a:cubicBezTo>
                    <a:pt x="1145" y="587"/>
                    <a:pt x="936" y="1046"/>
                    <a:pt x="844" y="1261"/>
                  </a:cubicBezTo>
                  <a:cubicBezTo>
                    <a:pt x="661" y="1695"/>
                    <a:pt x="406" y="2084"/>
                    <a:pt x="98" y="2438"/>
                  </a:cubicBezTo>
                  <a:cubicBezTo>
                    <a:pt x="9" y="2542"/>
                    <a:pt x="28" y="2737"/>
                    <a:pt x="185" y="2767"/>
                  </a:cubicBezTo>
                  <a:cubicBezTo>
                    <a:pt x="674" y="2863"/>
                    <a:pt x="1162" y="2913"/>
                    <a:pt x="1653" y="2913"/>
                  </a:cubicBezTo>
                  <a:cubicBezTo>
                    <a:pt x="1893" y="2913"/>
                    <a:pt x="2133" y="2901"/>
                    <a:pt x="2374" y="2877"/>
                  </a:cubicBezTo>
                  <a:cubicBezTo>
                    <a:pt x="2617" y="2852"/>
                    <a:pt x="2626" y="2482"/>
                    <a:pt x="2397" y="2482"/>
                  </a:cubicBezTo>
                  <a:cubicBezTo>
                    <a:pt x="2390" y="2482"/>
                    <a:pt x="2382" y="2483"/>
                    <a:pt x="2374" y="2483"/>
                  </a:cubicBezTo>
                  <a:cubicBezTo>
                    <a:pt x="2131" y="2507"/>
                    <a:pt x="1889" y="2519"/>
                    <a:pt x="1648" y="2519"/>
                  </a:cubicBezTo>
                  <a:cubicBezTo>
                    <a:pt x="1298" y="2519"/>
                    <a:pt x="950" y="2494"/>
                    <a:pt x="603" y="2442"/>
                  </a:cubicBezTo>
                  <a:lnTo>
                    <a:pt x="603" y="2442"/>
                  </a:lnTo>
                  <a:cubicBezTo>
                    <a:pt x="840" y="2132"/>
                    <a:pt x="1042" y="1799"/>
                    <a:pt x="1199" y="1438"/>
                  </a:cubicBezTo>
                  <a:cubicBezTo>
                    <a:pt x="1336" y="1118"/>
                    <a:pt x="1514" y="710"/>
                    <a:pt x="1346" y="366"/>
                  </a:cubicBezTo>
                  <a:cubicBezTo>
                    <a:pt x="1227" y="119"/>
                    <a:pt x="980" y="1"/>
                    <a:pt x="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6500850" y="1853375"/>
              <a:ext cx="16875" cy="9875"/>
            </a:xfrm>
            <a:custGeom>
              <a:rect b="b" l="l" r="r" t="t"/>
              <a:pathLst>
                <a:path extrusionOk="0" h="395" w="675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lnTo>
                    <a:pt x="420" y="394"/>
                  </a:lnTo>
                  <a:cubicBezTo>
                    <a:pt x="673" y="394"/>
                    <a:pt x="675" y="0"/>
                    <a:pt x="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6651975" y="1854275"/>
              <a:ext cx="765475" cy="24650"/>
            </a:xfrm>
            <a:custGeom>
              <a:rect b="b" l="l" r="r" t="t"/>
              <a:pathLst>
                <a:path extrusionOk="0" h="986" w="30619">
                  <a:moveTo>
                    <a:pt x="30114" y="0"/>
                  </a:moveTo>
                  <a:cubicBezTo>
                    <a:pt x="30113" y="0"/>
                    <a:pt x="30112" y="0"/>
                    <a:pt x="30110" y="0"/>
                  </a:cubicBezTo>
                  <a:cubicBezTo>
                    <a:pt x="20243" y="66"/>
                    <a:pt x="10377" y="132"/>
                    <a:pt x="509" y="196"/>
                  </a:cubicBezTo>
                  <a:cubicBezTo>
                    <a:pt x="5" y="201"/>
                    <a:pt x="1" y="985"/>
                    <a:pt x="506" y="985"/>
                  </a:cubicBezTo>
                  <a:cubicBezTo>
                    <a:pt x="507" y="985"/>
                    <a:pt x="508" y="985"/>
                    <a:pt x="509" y="985"/>
                  </a:cubicBezTo>
                  <a:cubicBezTo>
                    <a:pt x="10377" y="918"/>
                    <a:pt x="20243" y="852"/>
                    <a:pt x="30110" y="788"/>
                  </a:cubicBezTo>
                  <a:cubicBezTo>
                    <a:pt x="30616" y="783"/>
                    <a:pt x="30618" y="0"/>
                    <a:pt x="30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6691700" y="1767825"/>
              <a:ext cx="715600" cy="193350"/>
            </a:xfrm>
            <a:custGeom>
              <a:rect b="b" l="l" r="r" t="t"/>
              <a:pathLst>
                <a:path extrusionOk="0" h="7734" w="28624">
                  <a:moveTo>
                    <a:pt x="24337" y="1"/>
                  </a:moveTo>
                  <a:cubicBezTo>
                    <a:pt x="23870" y="1"/>
                    <a:pt x="23403" y="10"/>
                    <a:pt x="22937" y="30"/>
                  </a:cubicBezTo>
                  <a:cubicBezTo>
                    <a:pt x="21650" y="83"/>
                    <a:pt x="20291" y="203"/>
                    <a:pt x="19229" y="1009"/>
                  </a:cubicBezTo>
                  <a:cubicBezTo>
                    <a:pt x="18113" y="1855"/>
                    <a:pt x="17563" y="3195"/>
                    <a:pt x="16954" y="4409"/>
                  </a:cubicBezTo>
                  <a:cubicBezTo>
                    <a:pt x="16341" y="5633"/>
                    <a:pt x="15143" y="7402"/>
                    <a:pt x="13628" y="7402"/>
                  </a:cubicBezTo>
                  <a:cubicBezTo>
                    <a:pt x="13307" y="7402"/>
                    <a:pt x="12972" y="7322"/>
                    <a:pt x="12626" y="7142"/>
                  </a:cubicBezTo>
                  <a:cubicBezTo>
                    <a:pt x="10573" y="6071"/>
                    <a:pt x="11831" y="2787"/>
                    <a:pt x="10709" y="1095"/>
                  </a:cubicBezTo>
                  <a:cubicBezTo>
                    <a:pt x="10262" y="419"/>
                    <a:pt x="9685" y="149"/>
                    <a:pt x="9085" y="149"/>
                  </a:cubicBezTo>
                  <a:cubicBezTo>
                    <a:pt x="7875" y="149"/>
                    <a:pt x="6567" y="1248"/>
                    <a:pt x="6026" y="2336"/>
                  </a:cubicBezTo>
                  <a:cubicBezTo>
                    <a:pt x="5381" y="3636"/>
                    <a:pt x="4904" y="6972"/>
                    <a:pt x="3024" y="6972"/>
                  </a:cubicBezTo>
                  <a:cubicBezTo>
                    <a:pt x="2922" y="6972"/>
                    <a:pt x="2815" y="6962"/>
                    <a:pt x="2704" y="6941"/>
                  </a:cubicBezTo>
                  <a:cubicBezTo>
                    <a:pt x="214" y="6477"/>
                    <a:pt x="752" y="3009"/>
                    <a:pt x="578" y="1224"/>
                  </a:cubicBezTo>
                  <a:cubicBezTo>
                    <a:pt x="567" y="1096"/>
                    <a:pt x="462" y="1033"/>
                    <a:pt x="364" y="1033"/>
                  </a:cubicBezTo>
                  <a:cubicBezTo>
                    <a:pt x="266" y="1033"/>
                    <a:pt x="175" y="1095"/>
                    <a:pt x="187" y="1221"/>
                  </a:cubicBezTo>
                  <a:cubicBezTo>
                    <a:pt x="342" y="2777"/>
                    <a:pt x="1" y="4579"/>
                    <a:pt x="860" y="5976"/>
                  </a:cubicBezTo>
                  <a:cubicBezTo>
                    <a:pt x="1312" y="6711"/>
                    <a:pt x="2122" y="7361"/>
                    <a:pt x="3011" y="7361"/>
                  </a:cubicBezTo>
                  <a:cubicBezTo>
                    <a:pt x="3112" y="7361"/>
                    <a:pt x="3215" y="7353"/>
                    <a:pt x="3318" y="7335"/>
                  </a:cubicBezTo>
                  <a:cubicBezTo>
                    <a:pt x="4589" y="7114"/>
                    <a:pt x="5179" y="5690"/>
                    <a:pt x="5575" y="4622"/>
                  </a:cubicBezTo>
                  <a:cubicBezTo>
                    <a:pt x="5887" y="3782"/>
                    <a:pt x="6118" y="2891"/>
                    <a:pt x="6592" y="2123"/>
                  </a:cubicBezTo>
                  <a:cubicBezTo>
                    <a:pt x="7072" y="1347"/>
                    <a:pt x="8002" y="537"/>
                    <a:pt x="8968" y="537"/>
                  </a:cubicBezTo>
                  <a:cubicBezTo>
                    <a:pt x="9218" y="537"/>
                    <a:pt x="9471" y="592"/>
                    <a:pt x="9720" y="715"/>
                  </a:cubicBezTo>
                  <a:cubicBezTo>
                    <a:pt x="11768" y="1736"/>
                    <a:pt x="10431" y="5238"/>
                    <a:pt x="11724" y="6880"/>
                  </a:cubicBezTo>
                  <a:cubicBezTo>
                    <a:pt x="12189" y="7472"/>
                    <a:pt x="12861" y="7733"/>
                    <a:pt x="13558" y="7733"/>
                  </a:cubicBezTo>
                  <a:cubicBezTo>
                    <a:pt x="13933" y="7733"/>
                    <a:pt x="14315" y="7657"/>
                    <a:pt x="14677" y="7517"/>
                  </a:cubicBezTo>
                  <a:cubicBezTo>
                    <a:pt x="15962" y="7014"/>
                    <a:pt x="16707" y="5785"/>
                    <a:pt x="17297" y="4606"/>
                  </a:cubicBezTo>
                  <a:cubicBezTo>
                    <a:pt x="18327" y="2549"/>
                    <a:pt x="19246" y="811"/>
                    <a:pt x="21766" y="504"/>
                  </a:cubicBezTo>
                  <a:cubicBezTo>
                    <a:pt x="22590" y="403"/>
                    <a:pt x="23428" y="362"/>
                    <a:pt x="24270" y="362"/>
                  </a:cubicBezTo>
                  <a:cubicBezTo>
                    <a:pt x="25645" y="362"/>
                    <a:pt x="27030" y="472"/>
                    <a:pt x="28372" y="618"/>
                  </a:cubicBezTo>
                  <a:cubicBezTo>
                    <a:pt x="28381" y="619"/>
                    <a:pt x="28389" y="619"/>
                    <a:pt x="28397" y="619"/>
                  </a:cubicBezTo>
                  <a:cubicBezTo>
                    <a:pt x="28624" y="619"/>
                    <a:pt x="28615" y="251"/>
                    <a:pt x="28372" y="224"/>
                  </a:cubicBezTo>
                  <a:cubicBezTo>
                    <a:pt x="27031" y="80"/>
                    <a:pt x="25684" y="1"/>
                    <a:pt x="24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8" name="Google Shape;1528;p37"/>
          <p:cNvGrpSpPr/>
          <p:nvPr/>
        </p:nvGrpSpPr>
        <p:grpSpPr>
          <a:xfrm>
            <a:off x="654250" y="2075913"/>
            <a:ext cx="1134950" cy="991675"/>
            <a:chOff x="654250" y="2075913"/>
            <a:chExt cx="1134950" cy="991675"/>
          </a:xfrm>
        </p:grpSpPr>
        <p:sp>
          <p:nvSpPr>
            <p:cNvPr id="1529" name="Google Shape;1529;p37"/>
            <p:cNvSpPr/>
            <p:nvPr/>
          </p:nvSpPr>
          <p:spPr>
            <a:xfrm>
              <a:off x="655450" y="2087188"/>
              <a:ext cx="1133750" cy="979825"/>
            </a:xfrm>
            <a:custGeom>
              <a:rect b="b" l="l" r="r" t="t"/>
              <a:pathLst>
                <a:path extrusionOk="0" h="39193" w="4535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673425" y="2075913"/>
              <a:ext cx="1093150" cy="987675"/>
            </a:xfrm>
            <a:custGeom>
              <a:rect b="b" l="l" r="r" t="t"/>
              <a:pathLst>
                <a:path extrusionOk="0" h="39507" w="43726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654250" y="2368463"/>
              <a:ext cx="972275" cy="698650"/>
            </a:xfrm>
            <a:custGeom>
              <a:rect b="b" l="l" r="r" t="t"/>
              <a:pathLst>
                <a:path extrusionOk="0" h="27946" w="38891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7"/>
            <p:cNvSpPr/>
            <p:nvPr/>
          </p:nvSpPr>
          <p:spPr>
            <a:xfrm>
              <a:off x="658650" y="2352863"/>
              <a:ext cx="40850" cy="53200"/>
            </a:xfrm>
            <a:custGeom>
              <a:rect b="b" l="l" r="r" t="t"/>
              <a:pathLst>
                <a:path extrusionOk="0" h="2128" w="1634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708800" y="2388163"/>
              <a:ext cx="40800" cy="53150"/>
            </a:xfrm>
            <a:custGeom>
              <a:rect b="b" l="l" r="r" t="t"/>
              <a:pathLst>
                <a:path extrusionOk="0" h="2126" w="1632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675350" y="2382088"/>
              <a:ext cx="28525" cy="35700"/>
            </a:xfrm>
            <a:custGeom>
              <a:rect b="b" l="l" r="r" t="t"/>
              <a:pathLst>
                <a:path extrusionOk="0" h="1428" w="1141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690600" y="239283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758150" y="2422988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724750" y="241688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740000" y="242761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807600" y="2457763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774150" y="245168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789425" y="2462413"/>
              <a:ext cx="28550" cy="35700"/>
            </a:xfrm>
            <a:custGeom>
              <a:rect b="b" l="l" r="r" t="t"/>
              <a:pathLst>
                <a:path extrusionOk="0" h="1428" w="1142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857000" y="2492538"/>
              <a:ext cx="40825" cy="53200"/>
            </a:xfrm>
            <a:custGeom>
              <a:rect b="b" l="l" r="r" t="t"/>
              <a:pathLst>
                <a:path extrusionOk="0" h="2128" w="1633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823525" y="248646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838825" y="2497163"/>
              <a:ext cx="28550" cy="35750"/>
            </a:xfrm>
            <a:custGeom>
              <a:rect b="b" l="l" r="r" t="t"/>
              <a:pathLst>
                <a:path extrusionOk="0" h="1430" w="1142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906375" y="2527363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872975" y="252126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888250" y="2532013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955800" y="2562163"/>
              <a:ext cx="40825" cy="53125"/>
            </a:xfrm>
            <a:custGeom>
              <a:rect b="b" l="l" r="r" t="t"/>
              <a:pathLst>
                <a:path extrusionOk="0" h="2125" w="1633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922375" y="2556038"/>
              <a:ext cx="28525" cy="35750"/>
            </a:xfrm>
            <a:custGeom>
              <a:rect b="b" l="l" r="r" t="t"/>
              <a:pathLst>
                <a:path extrusionOk="0" h="1430" w="1141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937625" y="2566788"/>
              <a:ext cx="28550" cy="35750"/>
            </a:xfrm>
            <a:custGeom>
              <a:rect b="b" l="l" r="r" t="t"/>
              <a:pathLst>
                <a:path extrusionOk="0" h="1430" w="1142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1005175" y="2596888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971775" y="259081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987025" y="2601588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1054600" y="2631663"/>
              <a:ext cx="40850" cy="53200"/>
            </a:xfrm>
            <a:custGeom>
              <a:rect b="b" l="l" r="r" t="t"/>
              <a:pathLst>
                <a:path extrusionOk="0" h="2128" w="1634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1021175" y="262561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1036425" y="263636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1104000" y="2666488"/>
              <a:ext cx="40825" cy="53200"/>
            </a:xfrm>
            <a:custGeom>
              <a:rect b="b" l="l" r="r" t="t"/>
              <a:pathLst>
                <a:path extrusionOk="0" h="2128" w="1633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1070600" y="2660438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1085825" y="267113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1153375" y="2701288"/>
              <a:ext cx="40825" cy="53175"/>
            </a:xfrm>
            <a:custGeom>
              <a:rect b="b" l="l" r="r" t="t"/>
              <a:pathLst>
                <a:path extrusionOk="0" h="2127" w="1633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1119975" y="269521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1135250" y="2705938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1202800" y="2736063"/>
              <a:ext cx="40825" cy="53175"/>
            </a:xfrm>
            <a:custGeom>
              <a:rect b="b" l="l" r="r" t="t"/>
              <a:pathLst>
                <a:path extrusionOk="0" h="2127" w="1633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1169375" y="2729988"/>
              <a:ext cx="28525" cy="35750"/>
            </a:xfrm>
            <a:custGeom>
              <a:rect b="b" l="l" r="r" t="t"/>
              <a:pathLst>
                <a:path extrusionOk="0" h="1430" w="1141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1184625" y="274076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1252175" y="2770863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1218775" y="276476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1234025" y="2775538"/>
              <a:ext cx="28525" cy="35750"/>
            </a:xfrm>
            <a:custGeom>
              <a:rect b="b" l="l" r="r" t="t"/>
              <a:pathLst>
                <a:path extrusionOk="0" h="1430" w="1141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1301575" y="2805688"/>
              <a:ext cx="40825" cy="53150"/>
            </a:xfrm>
            <a:custGeom>
              <a:rect b="b" l="l" r="r" t="t"/>
              <a:pathLst>
                <a:path extrusionOk="0" h="2126" w="1633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1268175" y="279956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1283425" y="281031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1351025" y="2840413"/>
              <a:ext cx="40800" cy="53200"/>
            </a:xfrm>
            <a:custGeom>
              <a:rect b="b" l="l" r="r" t="t"/>
              <a:pathLst>
                <a:path extrusionOk="0" h="2128" w="1632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317550" y="2834338"/>
              <a:ext cx="28550" cy="35750"/>
            </a:xfrm>
            <a:custGeom>
              <a:rect b="b" l="l" r="r" t="t"/>
              <a:pathLst>
                <a:path extrusionOk="0" h="1430" w="1142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332825" y="2845088"/>
              <a:ext cx="28575" cy="35750"/>
            </a:xfrm>
            <a:custGeom>
              <a:rect b="b" l="l" r="r" t="t"/>
              <a:pathLst>
                <a:path extrusionOk="0" h="1430" w="1143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400375" y="2875238"/>
              <a:ext cx="40850" cy="53200"/>
            </a:xfrm>
            <a:custGeom>
              <a:rect b="b" l="l" r="r" t="t"/>
              <a:pathLst>
                <a:path extrusionOk="0" h="2128" w="1634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366975" y="286913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382275" y="2879888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449825" y="2910038"/>
              <a:ext cx="40800" cy="53175"/>
            </a:xfrm>
            <a:custGeom>
              <a:rect b="b" l="l" r="r" t="t"/>
              <a:pathLst>
                <a:path extrusionOk="0" h="2127" w="1632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416375" y="290396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431625" y="2914663"/>
              <a:ext cx="28575" cy="35750"/>
            </a:xfrm>
            <a:custGeom>
              <a:rect b="b" l="l" r="r" t="t"/>
              <a:pathLst>
                <a:path extrusionOk="0" h="1430" w="1143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499175" y="2944813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465775" y="293873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481050" y="2949463"/>
              <a:ext cx="28525" cy="35700"/>
            </a:xfrm>
            <a:custGeom>
              <a:rect b="b" l="l" r="r" t="t"/>
              <a:pathLst>
                <a:path extrusionOk="0" h="1428" w="1141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1548575" y="2979588"/>
              <a:ext cx="40825" cy="53200"/>
            </a:xfrm>
            <a:custGeom>
              <a:rect b="b" l="l" r="r" t="t"/>
              <a:pathLst>
                <a:path extrusionOk="0" h="2128" w="1633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515175" y="297351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1530450" y="2984288"/>
              <a:ext cx="28550" cy="35700"/>
            </a:xfrm>
            <a:custGeom>
              <a:rect b="b" l="l" r="r" t="t"/>
              <a:pathLst>
                <a:path extrusionOk="0" h="1428" w="1142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598025" y="3014413"/>
              <a:ext cx="40825" cy="53175"/>
            </a:xfrm>
            <a:custGeom>
              <a:rect b="b" l="l" r="r" t="t"/>
              <a:pathLst>
                <a:path extrusionOk="0" h="2127" w="1633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1564550" y="300831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1579850" y="301906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48325" y="2539613"/>
              <a:ext cx="32625" cy="41525"/>
            </a:xfrm>
            <a:custGeom>
              <a:rect b="b" l="l" r="r" t="t"/>
              <a:pathLst>
                <a:path extrusionOk="0" h="1661" w="1305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243275" y="2544563"/>
              <a:ext cx="42675" cy="31575"/>
            </a:xfrm>
            <a:custGeom>
              <a:rect b="b" l="l" r="r" t="t"/>
              <a:pathLst>
                <a:path extrusionOk="0" h="1263" w="1707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2" name="Google Shape;1592;p37"/>
          <p:cNvGrpSpPr/>
          <p:nvPr/>
        </p:nvGrpSpPr>
        <p:grpSpPr>
          <a:xfrm>
            <a:off x="7559750" y="1690838"/>
            <a:ext cx="814400" cy="1093000"/>
            <a:chOff x="7559750" y="1690838"/>
            <a:chExt cx="814400" cy="1093000"/>
          </a:xfrm>
        </p:grpSpPr>
        <p:sp>
          <p:nvSpPr>
            <p:cNvPr id="1593" name="Google Shape;1593;p37"/>
            <p:cNvSpPr/>
            <p:nvPr/>
          </p:nvSpPr>
          <p:spPr>
            <a:xfrm>
              <a:off x="7604450" y="2310963"/>
              <a:ext cx="23175" cy="30575"/>
            </a:xfrm>
            <a:custGeom>
              <a:rect b="b" l="l" r="r" t="t"/>
              <a:pathLst>
                <a:path extrusionOk="0" h="1223" w="927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7579425" y="2370863"/>
              <a:ext cx="19725" cy="32000"/>
            </a:xfrm>
            <a:custGeom>
              <a:rect b="b" l="l" r="r" t="t"/>
              <a:pathLst>
                <a:path extrusionOk="0" h="1280" w="789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8151700" y="2167438"/>
              <a:ext cx="24425" cy="29775"/>
            </a:xfrm>
            <a:custGeom>
              <a:rect b="b" l="l" r="r" t="t"/>
              <a:pathLst>
                <a:path extrusionOk="0" h="1191" w="977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8103525" y="2122338"/>
              <a:ext cx="30475" cy="24025"/>
            </a:xfrm>
            <a:custGeom>
              <a:rect b="b" l="l" r="r" t="t"/>
              <a:pathLst>
                <a:path extrusionOk="0" h="961" w="1219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8109825" y="2340313"/>
              <a:ext cx="29200" cy="14175"/>
            </a:xfrm>
            <a:custGeom>
              <a:rect b="b" l="l" r="r" t="t"/>
              <a:pathLst>
                <a:path extrusionOk="0" h="567" w="1168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8125650" y="1836713"/>
              <a:ext cx="27925" cy="26725"/>
            </a:xfrm>
            <a:custGeom>
              <a:rect b="b" l="l" r="r" t="t"/>
              <a:pathLst>
                <a:path extrusionOk="0" h="1069" w="1117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8082525" y="1885438"/>
              <a:ext cx="26125" cy="28550"/>
            </a:xfrm>
            <a:custGeom>
              <a:rect b="b" l="l" r="r" t="t"/>
              <a:pathLst>
                <a:path extrusionOk="0" h="1142" w="1045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8046875" y="1939538"/>
              <a:ext cx="23600" cy="30325"/>
            </a:xfrm>
            <a:custGeom>
              <a:rect b="b" l="l" r="r" t="t"/>
              <a:pathLst>
                <a:path extrusionOk="0" h="1213" w="944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8042650" y="2097213"/>
              <a:ext cx="33525" cy="17300"/>
            </a:xfrm>
            <a:custGeom>
              <a:rect b="b" l="l" r="r" t="t"/>
              <a:pathLst>
                <a:path extrusionOk="0" h="692" w="1341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8051825" y="2313838"/>
              <a:ext cx="29100" cy="25550"/>
            </a:xfrm>
            <a:custGeom>
              <a:rect b="b" l="l" r="r" t="t"/>
              <a:pathLst>
                <a:path extrusionOk="0" h="1022" w="1164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8341625" y="1690838"/>
              <a:ext cx="32525" cy="20750"/>
            </a:xfrm>
            <a:custGeom>
              <a:rect b="b" l="l" r="r" t="t"/>
              <a:pathLst>
                <a:path extrusionOk="0" h="830" w="1301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8283150" y="1721038"/>
              <a:ext cx="31825" cy="21925"/>
            </a:xfrm>
            <a:custGeom>
              <a:rect b="b" l="l" r="r" t="t"/>
              <a:pathLst>
                <a:path extrusionOk="0" h="877" w="1273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8164575" y="2292888"/>
              <a:ext cx="22525" cy="30775"/>
            </a:xfrm>
            <a:custGeom>
              <a:rect b="b" l="l" r="r" t="t"/>
              <a:pathLst>
                <a:path extrusionOk="0" h="1231" w="901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178950" y="2227463"/>
              <a:ext cx="14250" cy="33025"/>
            </a:xfrm>
            <a:custGeom>
              <a:rect b="b" l="l" r="r" t="t"/>
              <a:pathLst>
                <a:path extrusionOk="0" h="1321" w="57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174175" y="1793363"/>
              <a:ext cx="29675" cy="24925"/>
            </a:xfrm>
            <a:custGeom>
              <a:rect b="b" l="l" r="r" t="t"/>
              <a:pathLst>
                <a:path extrusionOk="0" h="997" w="1187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8227025" y="1755013"/>
              <a:ext cx="31025" cy="23375"/>
            </a:xfrm>
            <a:custGeom>
              <a:rect b="b" l="l" r="r" t="t"/>
              <a:pathLst>
                <a:path extrusionOk="0" h="935" w="1241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7559750" y="2500313"/>
              <a:ext cx="11900" cy="33175"/>
            </a:xfrm>
            <a:custGeom>
              <a:rect b="b" l="l" r="r" t="t"/>
              <a:pathLst>
                <a:path extrusionOk="0" h="1327" w="476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7592350" y="2695013"/>
              <a:ext cx="21475" cy="31375"/>
            </a:xfrm>
            <a:custGeom>
              <a:rect b="b" l="l" r="r" t="t"/>
              <a:pathLst>
                <a:path extrusionOk="0" h="1255" w="859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7564575" y="2434488"/>
              <a:ext cx="15875" cy="32875"/>
            </a:xfrm>
            <a:custGeom>
              <a:rect b="b" l="l" r="r" t="t"/>
              <a:pathLst>
                <a:path extrusionOk="0" h="1315" w="635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7572125" y="2631938"/>
              <a:ext cx="18125" cy="32425"/>
            </a:xfrm>
            <a:custGeom>
              <a:rect b="b" l="l" r="r" t="t"/>
              <a:pathLst>
                <a:path extrusionOk="0" h="1297" w="725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7561475" y="2566563"/>
              <a:ext cx="14275" cy="33025"/>
            </a:xfrm>
            <a:custGeom>
              <a:rect b="b" l="l" r="r" t="t"/>
              <a:pathLst>
                <a:path extrusionOk="0" h="1321" w="571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7622100" y="2754238"/>
              <a:ext cx="24600" cy="29600"/>
            </a:xfrm>
            <a:custGeom>
              <a:rect b="b" l="l" r="r" t="t"/>
              <a:pathLst>
                <a:path extrusionOk="0" h="1184" w="984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7786650" y="2132588"/>
              <a:ext cx="32175" cy="21275"/>
            </a:xfrm>
            <a:custGeom>
              <a:rect b="b" l="l" r="r" t="t"/>
              <a:pathLst>
                <a:path extrusionOk="0" h="851" w="1287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7846975" y="2108038"/>
              <a:ext cx="33425" cy="18225"/>
            </a:xfrm>
            <a:custGeom>
              <a:rect b="b" l="l" r="r" t="t"/>
              <a:pathLst>
                <a:path extrusionOk="0" h="729" w="1337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7681775" y="2207588"/>
              <a:ext cx="28000" cy="26500"/>
            </a:xfrm>
            <a:custGeom>
              <a:rect b="b" l="l" r="r" t="t"/>
              <a:pathLst>
                <a:path extrusionOk="0" h="1060" w="112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7638975" y="2256188"/>
              <a:ext cx="25850" cy="28675"/>
            </a:xfrm>
            <a:custGeom>
              <a:rect b="b" l="l" r="r" t="t"/>
              <a:pathLst>
                <a:path extrusionOk="0" h="1147" w="1034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7731225" y="2166063"/>
              <a:ext cx="30475" cy="24100"/>
            </a:xfrm>
            <a:custGeom>
              <a:rect b="b" l="l" r="r" t="t"/>
              <a:pathLst>
                <a:path extrusionOk="0" h="964" w="1219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8020125" y="1998763"/>
              <a:ext cx="20450" cy="31725"/>
            </a:xfrm>
            <a:custGeom>
              <a:rect b="b" l="l" r="r" t="t"/>
              <a:pathLst>
                <a:path extrusionOk="0" h="1269" w="818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8016975" y="2257788"/>
              <a:ext cx="21475" cy="31250"/>
            </a:xfrm>
            <a:custGeom>
              <a:rect b="b" l="l" r="r" t="t"/>
              <a:pathLst>
                <a:path extrusionOk="0" h="1250" w="859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8001000" y="2193563"/>
              <a:ext cx="15800" cy="32900"/>
            </a:xfrm>
            <a:custGeom>
              <a:rect b="b" l="l" r="r" t="t"/>
              <a:pathLst>
                <a:path extrusionOk="0" h="1316" w="632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7977350" y="2061813"/>
              <a:ext cx="42675" cy="40025"/>
            </a:xfrm>
            <a:custGeom>
              <a:rect b="b" l="l" r="r" t="t"/>
              <a:pathLst>
                <a:path extrusionOk="0" h="1601" w="1707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7911400" y="2093488"/>
              <a:ext cx="33350" cy="14600"/>
            </a:xfrm>
            <a:custGeom>
              <a:rect b="b" l="l" r="r" t="t"/>
              <a:pathLst>
                <a:path extrusionOk="0" h="584" w="1334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7998200" y="2127413"/>
              <a:ext cx="11825" cy="33150"/>
            </a:xfrm>
            <a:custGeom>
              <a:rect b="b" l="l" r="r" t="t"/>
              <a:pathLst>
                <a:path extrusionOk="0" h="1326" w="473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6" name="Google Shape;1626;p37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1627" name="Google Shape;1627;p37"/>
            <p:cNvSpPr/>
            <p:nvPr/>
          </p:nvSpPr>
          <p:spPr>
            <a:xfrm>
              <a:off x="469863" y="3695875"/>
              <a:ext cx="348950" cy="339000"/>
            </a:xfrm>
            <a:custGeom>
              <a:rect b="b" l="l" r="r" t="t"/>
              <a:pathLst>
                <a:path extrusionOk="0" h="13560" w="13958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487513" y="3691475"/>
              <a:ext cx="355475" cy="345125"/>
            </a:xfrm>
            <a:custGeom>
              <a:rect b="b" l="l" r="r" t="t"/>
              <a:pathLst>
                <a:path extrusionOk="0" h="13805" w="14219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9" name="Google Shape;1629;p37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1630" name="Google Shape;1630;p37"/>
            <p:cNvSpPr/>
            <p:nvPr/>
          </p:nvSpPr>
          <p:spPr>
            <a:xfrm>
              <a:off x="8271588" y="770375"/>
              <a:ext cx="348950" cy="339000"/>
            </a:xfrm>
            <a:custGeom>
              <a:rect b="b" l="l" r="r" t="t"/>
              <a:pathLst>
                <a:path extrusionOk="0" h="13560" w="13958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8289238" y="765975"/>
              <a:ext cx="355475" cy="345125"/>
            </a:xfrm>
            <a:custGeom>
              <a:rect b="b" l="l" r="r" t="t"/>
              <a:pathLst>
                <a:path extrusionOk="0" h="13805" w="14219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2" name="Google Shape;1632;p37"/>
          <p:cNvSpPr txBox="1"/>
          <p:nvPr/>
        </p:nvSpPr>
        <p:spPr>
          <a:xfrm>
            <a:off x="1660200" y="1596625"/>
            <a:ext cx="62763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Bahiana"/>
              <a:buChar char="●"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All papers require a Scientific calculator (models as allowed)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Bahiana"/>
              <a:buChar char="●"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Answer with 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 -three significant figures for numbers 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- 1 decimal place for angle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Bahiana"/>
              <a:buChar char="●"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π value is 3.142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38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</a:t>
            </a:r>
            <a:r>
              <a:rPr b="1" lang="en">
                <a:solidFill>
                  <a:schemeClr val="accent4"/>
                </a:solidFill>
              </a:rPr>
              <a:t>Core </a:t>
            </a:r>
            <a:r>
              <a:rPr lang="en">
                <a:solidFill>
                  <a:schemeClr val="hlink"/>
                </a:solidFill>
              </a:rPr>
              <a:t>exam content</a:t>
            </a:r>
            <a:r>
              <a:rPr b="1" lang="en">
                <a:solidFill>
                  <a:schemeClr val="accent4"/>
                </a:solidFill>
              </a:rPr>
              <a:t> </a:t>
            </a:r>
            <a:endParaRPr b="1">
              <a:solidFill>
                <a:schemeClr val="accent4"/>
              </a:solidFill>
            </a:endParaRPr>
          </a:p>
        </p:txBody>
      </p:sp>
      <p:grpSp>
        <p:nvGrpSpPr>
          <p:cNvPr id="1638" name="Google Shape;1638;p38"/>
          <p:cNvGrpSpPr/>
          <p:nvPr/>
        </p:nvGrpSpPr>
        <p:grpSpPr>
          <a:xfrm>
            <a:off x="7458650" y="540000"/>
            <a:ext cx="997600" cy="991900"/>
            <a:chOff x="4891650" y="879775"/>
            <a:chExt cx="997600" cy="991900"/>
          </a:xfrm>
        </p:grpSpPr>
        <p:sp>
          <p:nvSpPr>
            <p:cNvPr id="1639" name="Google Shape;1639;p38"/>
            <p:cNvSpPr/>
            <p:nvPr/>
          </p:nvSpPr>
          <p:spPr>
            <a:xfrm>
              <a:off x="4891650" y="1004900"/>
              <a:ext cx="80275" cy="103450"/>
            </a:xfrm>
            <a:custGeom>
              <a:rect b="b" l="l" r="r" t="t"/>
              <a:pathLst>
                <a:path extrusionOk="0" h="4138" w="3211">
                  <a:moveTo>
                    <a:pt x="2202" y="0"/>
                  </a:moveTo>
                  <a:cubicBezTo>
                    <a:pt x="1057" y="0"/>
                    <a:pt x="1" y="1020"/>
                    <a:pt x="130" y="2224"/>
                  </a:cubicBezTo>
                  <a:cubicBezTo>
                    <a:pt x="255" y="3397"/>
                    <a:pt x="1379" y="4137"/>
                    <a:pt x="2486" y="4137"/>
                  </a:cubicBezTo>
                  <a:cubicBezTo>
                    <a:pt x="2651" y="4137"/>
                    <a:pt x="2817" y="4121"/>
                    <a:pt x="2978" y="4086"/>
                  </a:cubicBezTo>
                  <a:cubicBezTo>
                    <a:pt x="3210" y="4038"/>
                    <a:pt x="3134" y="3702"/>
                    <a:pt x="2919" y="3702"/>
                  </a:cubicBezTo>
                  <a:cubicBezTo>
                    <a:pt x="2904" y="3702"/>
                    <a:pt x="2889" y="3703"/>
                    <a:pt x="2873" y="3707"/>
                  </a:cubicBezTo>
                  <a:cubicBezTo>
                    <a:pt x="2739" y="3735"/>
                    <a:pt x="2602" y="3749"/>
                    <a:pt x="2465" y="3749"/>
                  </a:cubicBezTo>
                  <a:cubicBezTo>
                    <a:pt x="1637" y="3749"/>
                    <a:pt x="797" y="3248"/>
                    <a:pt x="566" y="2416"/>
                  </a:cubicBezTo>
                  <a:cubicBezTo>
                    <a:pt x="284" y="1390"/>
                    <a:pt x="1189" y="390"/>
                    <a:pt x="2189" y="390"/>
                  </a:cubicBezTo>
                  <a:cubicBezTo>
                    <a:pt x="2299" y="390"/>
                    <a:pt x="2409" y="402"/>
                    <a:pt x="2519" y="427"/>
                  </a:cubicBezTo>
                  <a:cubicBezTo>
                    <a:pt x="2536" y="431"/>
                    <a:pt x="2552" y="433"/>
                    <a:pt x="2568" y="433"/>
                  </a:cubicBezTo>
                  <a:cubicBezTo>
                    <a:pt x="2780" y="433"/>
                    <a:pt x="2854" y="100"/>
                    <a:pt x="2625" y="48"/>
                  </a:cubicBezTo>
                  <a:cubicBezTo>
                    <a:pt x="2484" y="16"/>
                    <a:pt x="2342" y="0"/>
                    <a:pt x="2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5033150" y="1028950"/>
              <a:ext cx="54025" cy="14425"/>
            </a:xfrm>
            <a:custGeom>
              <a:rect b="b" l="l" r="r" t="t"/>
              <a:pathLst>
                <a:path extrusionOk="0" h="577" w="2161">
                  <a:moveTo>
                    <a:pt x="227" y="1"/>
                  </a:moveTo>
                  <a:cubicBezTo>
                    <a:pt x="0" y="1"/>
                    <a:pt x="10" y="369"/>
                    <a:pt x="252" y="396"/>
                  </a:cubicBezTo>
                  <a:cubicBezTo>
                    <a:pt x="804" y="454"/>
                    <a:pt x="1355" y="516"/>
                    <a:pt x="1908" y="575"/>
                  </a:cubicBezTo>
                  <a:cubicBezTo>
                    <a:pt x="1916" y="576"/>
                    <a:pt x="1925" y="576"/>
                    <a:pt x="1932" y="576"/>
                  </a:cubicBezTo>
                  <a:cubicBezTo>
                    <a:pt x="2161" y="576"/>
                    <a:pt x="2150" y="207"/>
                    <a:pt x="1908" y="181"/>
                  </a:cubicBezTo>
                  <a:cubicBezTo>
                    <a:pt x="1355" y="122"/>
                    <a:pt x="804" y="61"/>
                    <a:pt x="252" y="2"/>
                  </a:cubicBezTo>
                  <a:cubicBezTo>
                    <a:pt x="243" y="1"/>
                    <a:pt x="235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5037250" y="1053500"/>
              <a:ext cx="54175" cy="9875"/>
            </a:xfrm>
            <a:custGeom>
              <a:rect b="b" l="l" r="r" t="t"/>
              <a:pathLst>
                <a:path extrusionOk="0" h="395" w="2167">
                  <a:moveTo>
                    <a:pt x="254" y="1"/>
                  </a:moveTo>
                  <a:cubicBezTo>
                    <a:pt x="0" y="1"/>
                    <a:pt x="0" y="394"/>
                    <a:pt x="254" y="394"/>
                  </a:cubicBezTo>
                  <a:lnTo>
                    <a:pt x="1913" y="394"/>
                  </a:lnTo>
                  <a:cubicBezTo>
                    <a:pt x="2166" y="394"/>
                    <a:pt x="2166" y="1"/>
                    <a:pt x="19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5218375" y="915725"/>
              <a:ext cx="60100" cy="97400"/>
            </a:xfrm>
            <a:custGeom>
              <a:rect b="b" l="l" r="r" t="t"/>
              <a:pathLst>
                <a:path extrusionOk="0" h="3896" w="2404">
                  <a:moveTo>
                    <a:pt x="1062" y="423"/>
                  </a:moveTo>
                  <a:cubicBezTo>
                    <a:pt x="1546" y="423"/>
                    <a:pt x="2035" y="556"/>
                    <a:pt x="1700" y="1118"/>
                  </a:cubicBezTo>
                  <a:cubicBezTo>
                    <a:pt x="1609" y="1273"/>
                    <a:pt x="1306" y="1344"/>
                    <a:pt x="1158" y="1438"/>
                  </a:cubicBezTo>
                  <a:cubicBezTo>
                    <a:pt x="925" y="1584"/>
                    <a:pt x="762" y="1711"/>
                    <a:pt x="719" y="1996"/>
                  </a:cubicBezTo>
                  <a:cubicBezTo>
                    <a:pt x="700" y="2120"/>
                    <a:pt x="769" y="2243"/>
                    <a:pt x="909" y="2243"/>
                  </a:cubicBezTo>
                  <a:cubicBezTo>
                    <a:pt x="921" y="2244"/>
                    <a:pt x="932" y="2244"/>
                    <a:pt x="943" y="2244"/>
                  </a:cubicBezTo>
                  <a:cubicBezTo>
                    <a:pt x="1016" y="2244"/>
                    <a:pt x="1079" y="2242"/>
                    <a:pt x="1134" y="2242"/>
                  </a:cubicBezTo>
                  <a:cubicBezTo>
                    <a:pt x="1417" y="2242"/>
                    <a:pt x="1506" y="2276"/>
                    <a:pt x="1611" y="2683"/>
                  </a:cubicBezTo>
                  <a:cubicBezTo>
                    <a:pt x="1745" y="3201"/>
                    <a:pt x="1649" y="3108"/>
                    <a:pt x="1252" y="3266"/>
                  </a:cubicBezTo>
                  <a:cubicBezTo>
                    <a:pt x="1030" y="3353"/>
                    <a:pt x="858" y="3446"/>
                    <a:pt x="732" y="3446"/>
                  </a:cubicBezTo>
                  <a:cubicBezTo>
                    <a:pt x="608" y="3446"/>
                    <a:pt x="531" y="3354"/>
                    <a:pt x="497" y="3074"/>
                  </a:cubicBezTo>
                  <a:cubicBezTo>
                    <a:pt x="398" y="2237"/>
                    <a:pt x="497" y="1322"/>
                    <a:pt x="504" y="474"/>
                  </a:cubicBezTo>
                  <a:lnTo>
                    <a:pt x="504" y="474"/>
                  </a:lnTo>
                  <a:cubicBezTo>
                    <a:pt x="645" y="448"/>
                    <a:pt x="853" y="423"/>
                    <a:pt x="1062" y="423"/>
                  </a:cubicBezTo>
                  <a:close/>
                  <a:moveTo>
                    <a:pt x="1102" y="1"/>
                  </a:moveTo>
                  <a:cubicBezTo>
                    <a:pt x="825" y="1"/>
                    <a:pt x="538" y="55"/>
                    <a:pt x="295" y="116"/>
                  </a:cubicBezTo>
                  <a:cubicBezTo>
                    <a:pt x="205" y="140"/>
                    <a:pt x="162" y="206"/>
                    <a:pt x="156" y="277"/>
                  </a:cubicBezTo>
                  <a:lnTo>
                    <a:pt x="156" y="277"/>
                  </a:lnTo>
                  <a:cubicBezTo>
                    <a:pt x="129" y="308"/>
                    <a:pt x="111" y="350"/>
                    <a:pt x="111" y="403"/>
                  </a:cubicBezTo>
                  <a:cubicBezTo>
                    <a:pt x="109" y="1025"/>
                    <a:pt x="108" y="1649"/>
                    <a:pt x="106" y="2272"/>
                  </a:cubicBezTo>
                  <a:cubicBezTo>
                    <a:pt x="103" y="2657"/>
                    <a:pt x="0" y="3170"/>
                    <a:pt x="118" y="3536"/>
                  </a:cubicBezTo>
                  <a:cubicBezTo>
                    <a:pt x="206" y="3806"/>
                    <a:pt x="365" y="3895"/>
                    <a:pt x="553" y="3895"/>
                  </a:cubicBezTo>
                  <a:cubicBezTo>
                    <a:pt x="801" y="3895"/>
                    <a:pt x="1099" y="3742"/>
                    <a:pt x="1355" y="3645"/>
                  </a:cubicBezTo>
                  <a:cubicBezTo>
                    <a:pt x="1803" y="3475"/>
                    <a:pt x="2404" y="3260"/>
                    <a:pt x="2344" y="2670"/>
                  </a:cubicBezTo>
                  <a:cubicBezTo>
                    <a:pt x="2285" y="2088"/>
                    <a:pt x="1728" y="1911"/>
                    <a:pt x="1223" y="1865"/>
                  </a:cubicBezTo>
                  <a:lnTo>
                    <a:pt x="1223" y="1865"/>
                  </a:lnTo>
                  <a:cubicBezTo>
                    <a:pt x="1446" y="1639"/>
                    <a:pt x="1897" y="1540"/>
                    <a:pt x="2068" y="1284"/>
                  </a:cubicBezTo>
                  <a:cubicBezTo>
                    <a:pt x="2199" y="1088"/>
                    <a:pt x="2218" y="861"/>
                    <a:pt x="2142" y="637"/>
                  </a:cubicBezTo>
                  <a:cubicBezTo>
                    <a:pt x="1977" y="145"/>
                    <a:pt x="1553" y="1"/>
                    <a:pt x="1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5306775" y="895600"/>
              <a:ext cx="48575" cy="75625"/>
            </a:xfrm>
            <a:custGeom>
              <a:rect b="b" l="l" r="r" t="t"/>
              <a:pathLst>
                <a:path extrusionOk="0" h="3025" w="1943">
                  <a:moveTo>
                    <a:pt x="535" y="1"/>
                  </a:moveTo>
                  <a:cubicBezTo>
                    <a:pt x="435" y="1"/>
                    <a:pt x="328" y="18"/>
                    <a:pt x="215" y="57"/>
                  </a:cubicBezTo>
                  <a:cubicBezTo>
                    <a:pt x="0" y="132"/>
                    <a:pt x="63" y="450"/>
                    <a:pt x="255" y="450"/>
                  </a:cubicBezTo>
                  <a:cubicBezTo>
                    <a:pt x="276" y="450"/>
                    <a:pt x="298" y="447"/>
                    <a:pt x="321" y="439"/>
                  </a:cubicBezTo>
                  <a:cubicBezTo>
                    <a:pt x="379" y="419"/>
                    <a:pt x="436" y="410"/>
                    <a:pt x="490" y="410"/>
                  </a:cubicBezTo>
                  <a:cubicBezTo>
                    <a:pt x="889" y="410"/>
                    <a:pt x="1172" y="885"/>
                    <a:pt x="780" y="1195"/>
                  </a:cubicBezTo>
                  <a:lnTo>
                    <a:pt x="780" y="1195"/>
                  </a:lnTo>
                  <a:cubicBezTo>
                    <a:pt x="774" y="1199"/>
                    <a:pt x="767" y="1204"/>
                    <a:pt x="760" y="1209"/>
                  </a:cubicBezTo>
                  <a:cubicBezTo>
                    <a:pt x="761" y="1209"/>
                    <a:pt x="761" y="1209"/>
                    <a:pt x="761" y="1210"/>
                  </a:cubicBezTo>
                  <a:lnTo>
                    <a:pt x="761" y="1210"/>
                  </a:lnTo>
                  <a:cubicBezTo>
                    <a:pt x="597" y="1333"/>
                    <a:pt x="702" y="1587"/>
                    <a:pt x="858" y="1587"/>
                  </a:cubicBezTo>
                  <a:cubicBezTo>
                    <a:pt x="890" y="1587"/>
                    <a:pt x="926" y="1576"/>
                    <a:pt x="961" y="1550"/>
                  </a:cubicBezTo>
                  <a:cubicBezTo>
                    <a:pt x="1012" y="1512"/>
                    <a:pt x="1066" y="1496"/>
                    <a:pt x="1118" y="1496"/>
                  </a:cubicBezTo>
                  <a:cubicBezTo>
                    <a:pt x="1254" y="1496"/>
                    <a:pt x="1382" y="1604"/>
                    <a:pt x="1438" y="1724"/>
                  </a:cubicBezTo>
                  <a:cubicBezTo>
                    <a:pt x="1531" y="1930"/>
                    <a:pt x="1485" y="2147"/>
                    <a:pt x="1310" y="2308"/>
                  </a:cubicBezTo>
                  <a:cubicBezTo>
                    <a:pt x="1074" y="2525"/>
                    <a:pt x="717" y="2595"/>
                    <a:pt x="411" y="2629"/>
                  </a:cubicBezTo>
                  <a:cubicBezTo>
                    <a:pt x="172" y="2657"/>
                    <a:pt x="160" y="3024"/>
                    <a:pt x="386" y="3024"/>
                  </a:cubicBezTo>
                  <a:cubicBezTo>
                    <a:pt x="394" y="3024"/>
                    <a:pt x="402" y="3024"/>
                    <a:pt x="411" y="3023"/>
                  </a:cubicBezTo>
                  <a:cubicBezTo>
                    <a:pt x="1017" y="2954"/>
                    <a:pt x="1943" y="2668"/>
                    <a:pt x="1904" y="1893"/>
                  </a:cubicBezTo>
                  <a:cubicBezTo>
                    <a:pt x="1886" y="1540"/>
                    <a:pt x="1613" y="1204"/>
                    <a:pt x="1290" y="1112"/>
                  </a:cubicBezTo>
                  <a:lnTo>
                    <a:pt x="1290" y="1112"/>
                  </a:lnTo>
                  <a:cubicBezTo>
                    <a:pt x="1469" y="597"/>
                    <a:pt x="1121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5419150" y="925050"/>
              <a:ext cx="17150" cy="104925"/>
            </a:xfrm>
            <a:custGeom>
              <a:rect b="b" l="l" r="r" t="t"/>
              <a:pathLst>
                <a:path extrusionOk="0" h="4197" w="686">
                  <a:moveTo>
                    <a:pt x="494" y="0"/>
                  </a:moveTo>
                  <a:cubicBezTo>
                    <a:pt x="395" y="0"/>
                    <a:pt x="292" y="63"/>
                    <a:pt x="282" y="188"/>
                  </a:cubicBezTo>
                  <a:cubicBezTo>
                    <a:pt x="192" y="1461"/>
                    <a:pt x="100" y="2734"/>
                    <a:pt x="9" y="4008"/>
                  </a:cubicBezTo>
                  <a:cubicBezTo>
                    <a:pt x="0" y="4134"/>
                    <a:pt x="94" y="4197"/>
                    <a:pt x="193" y="4197"/>
                  </a:cubicBezTo>
                  <a:cubicBezTo>
                    <a:pt x="291" y="4197"/>
                    <a:pt x="394" y="4134"/>
                    <a:pt x="403" y="4008"/>
                  </a:cubicBezTo>
                  <a:cubicBezTo>
                    <a:pt x="494" y="2735"/>
                    <a:pt x="586" y="1463"/>
                    <a:pt x="676" y="188"/>
                  </a:cubicBezTo>
                  <a:cubicBezTo>
                    <a:pt x="685" y="63"/>
                    <a:pt x="59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5393775" y="969050"/>
              <a:ext cx="70725" cy="11175"/>
            </a:xfrm>
            <a:custGeom>
              <a:rect b="b" l="l" r="r" t="t"/>
              <a:pathLst>
                <a:path extrusionOk="0" h="447" w="2829">
                  <a:moveTo>
                    <a:pt x="2581" y="0"/>
                  </a:moveTo>
                  <a:cubicBezTo>
                    <a:pt x="2579" y="0"/>
                    <a:pt x="2577" y="0"/>
                    <a:pt x="2576" y="0"/>
                  </a:cubicBezTo>
                  <a:cubicBezTo>
                    <a:pt x="1803" y="17"/>
                    <a:pt x="1030" y="36"/>
                    <a:pt x="255" y="53"/>
                  </a:cubicBezTo>
                  <a:cubicBezTo>
                    <a:pt x="2" y="59"/>
                    <a:pt x="0" y="447"/>
                    <a:pt x="250" y="447"/>
                  </a:cubicBezTo>
                  <a:cubicBezTo>
                    <a:pt x="251" y="447"/>
                    <a:pt x="253" y="447"/>
                    <a:pt x="255" y="447"/>
                  </a:cubicBezTo>
                  <a:cubicBezTo>
                    <a:pt x="1028" y="430"/>
                    <a:pt x="1801" y="411"/>
                    <a:pt x="2576" y="394"/>
                  </a:cubicBezTo>
                  <a:cubicBezTo>
                    <a:pt x="2826" y="388"/>
                    <a:pt x="2829" y="0"/>
                    <a:pt x="2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5520925" y="911600"/>
              <a:ext cx="64100" cy="87875"/>
            </a:xfrm>
            <a:custGeom>
              <a:rect b="b" l="l" r="r" t="t"/>
              <a:pathLst>
                <a:path extrusionOk="0" h="3515" w="2564">
                  <a:moveTo>
                    <a:pt x="1826" y="0"/>
                  </a:moveTo>
                  <a:cubicBezTo>
                    <a:pt x="1817" y="0"/>
                    <a:pt x="1808" y="1"/>
                    <a:pt x="1799" y="2"/>
                  </a:cubicBezTo>
                  <a:cubicBezTo>
                    <a:pt x="827" y="128"/>
                    <a:pt x="1" y="1011"/>
                    <a:pt x="159" y="2033"/>
                  </a:cubicBezTo>
                  <a:cubicBezTo>
                    <a:pt x="300" y="2935"/>
                    <a:pt x="1132" y="3514"/>
                    <a:pt x="1995" y="3514"/>
                  </a:cubicBezTo>
                  <a:cubicBezTo>
                    <a:pt x="2106" y="3514"/>
                    <a:pt x="2218" y="3505"/>
                    <a:pt x="2328" y="3485"/>
                  </a:cubicBezTo>
                  <a:cubicBezTo>
                    <a:pt x="2563" y="3442"/>
                    <a:pt x="2482" y="3102"/>
                    <a:pt x="2263" y="3102"/>
                  </a:cubicBezTo>
                  <a:cubicBezTo>
                    <a:pt x="2250" y="3102"/>
                    <a:pt x="2236" y="3103"/>
                    <a:pt x="2222" y="3106"/>
                  </a:cubicBezTo>
                  <a:cubicBezTo>
                    <a:pt x="2141" y="3120"/>
                    <a:pt x="2060" y="3127"/>
                    <a:pt x="1978" y="3127"/>
                  </a:cubicBezTo>
                  <a:cubicBezTo>
                    <a:pt x="1314" y="3127"/>
                    <a:pt x="655" y="2666"/>
                    <a:pt x="555" y="1979"/>
                  </a:cubicBezTo>
                  <a:cubicBezTo>
                    <a:pt x="443" y="1213"/>
                    <a:pt x="1040" y="495"/>
                    <a:pt x="1797" y="396"/>
                  </a:cubicBezTo>
                  <a:cubicBezTo>
                    <a:pt x="2038" y="365"/>
                    <a:pt x="2049" y="0"/>
                    <a:pt x="1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5609150" y="879775"/>
              <a:ext cx="55000" cy="48100"/>
            </a:xfrm>
            <a:custGeom>
              <a:rect b="b" l="l" r="r" t="t"/>
              <a:pathLst>
                <a:path extrusionOk="0" h="1924" w="2200">
                  <a:moveTo>
                    <a:pt x="1090" y="1"/>
                  </a:moveTo>
                  <a:cubicBezTo>
                    <a:pt x="1072" y="1"/>
                    <a:pt x="1054" y="4"/>
                    <a:pt x="1035" y="11"/>
                  </a:cubicBezTo>
                  <a:cubicBezTo>
                    <a:pt x="762" y="117"/>
                    <a:pt x="488" y="221"/>
                    <a:pt x="215" y="326"/>
                  </a:cubicBezTo>
                  <a:cubicBezTo>
                    <a:pt x="0" y="405"/>
                    <a:pt x="58" y="718"/>
                    <a:pt x="244" y="718"/>
                  </a:cubicBezTo>
                  <a:cubicBezTo>
                    <a:pt x="266" y="718"/>
                    <a:pt x="290" y="714"/>
                    <a:pt x="315" y="704"/>
                  </a:cubicBezTo>
                  <a:cubicBezTo>
                    <a:pt x="498" y="634"/>
                    <a:pt x="680" y="565"/>
                    <a:pt x="862" y="494"/>
                  </a:cubicBezTo>
                  <a:lnTo>
                    <a:pt x="862" y="494"/>
                  </a:lnTo>
                  <a:cubicBezTo>
                    <a:pt x="810" y="804"/>
                    <a:pt x="679" y="1086"/>
                    <a:pt x="467" y="1332"/>
                  </a:cubicBezTo>
                  <a:cubicBezTo>
                    <a:pt x="377" y="1437"/>
                    <a:pt x="397" y="1632"/>
                    <a:pt x="554" y="1662"/>
                  </a:cubicBezTo>
                  <a:cubicBezTo>
                    <a:pt x="989" y="1747"/>
                    <a:pt x="1425" y="1833"/>
                    <a:pt x="1861" y="1919"/>
                  </a:cubicBezTo>
                  <a:cubicBezTo>
                    <a:pt x="1876" y="1922"/>
                    <a:pt x="1890" y="1924"/>
                    <a:pt x="1904" y="1924"/>
                  </a:cubicBezTo>
                  <a:cubicBezTo>
                    <a:pt x="2119" y="1924"/>
                    <a:pt x="2200" y="1586"/>
                    <a:pt x="1966" y="1540"/>
                  </a:cubicBezTo>
                  <a:cubicBezTo>
                    <a:pt x="1628" y="1473"/>
                    <a:pt x="1290" y="1406"/>
                    <a:pt x="951" y="1340"/>
                  </a:cubicBezTo>
                  <a:lnTo>
                    <a:pt x="951" y="1340"/>
                  </a:lnTo>
                  <a:cubicBezTo>
                    <a:pt x="1167" y="1000"/>
                    <a:pt x="1280" y="618"/>
                    <a:pt x="1284" y="201"/>
                  </a:cubicBezTo>
                  <a:cubicBezTo>
                    <a:pt x="1286" y="101"/>
                    <a:pt x="1192" y="1"/>
                    <a:pt x="1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5709450" y="931475"/>
              <a:ext cx="13325" cy="65375"/>
            </a:xfrm>
            <a:custGeom>
              <a:rect b="b" l="l" r="r" t="t"/>
              <a:pathLst>
                <a:path extrusionOk="0" h="2615" w="533">
                  <a:moveTo>
                    <a:pt x="345" y="0"/>
                  </a:moveTo>
                  <a:cubicBezTo>
                    <a:pt x="246" y="0"/>
                    <a:pt x="139" y="63"/>
                    <a:pt x="123" y="188"/>
                  </a:cubicBezTo>
                  <a:cubicBezTo>
                    <a:pt x="30" y="932"/>
                    <a:pt x="1" y="1676"/>
                    <a:pt x="37" y="2425"/>
                  </a:cubicBezTo>
                  <a:cubicBezTo>
                    <a:pt x="43" y="2551"/>
                    <a:pt x="145" y="2615"/>
                    <a:pt x="244" y="2615"/>
                  </a:cubicBezTo>
                  <a:cubicBezTo>
                    <a:pt x="342" y="2615"/>
                    <a:pt x="437" y="2552"/>
                    <a:pt x="430" y="2425"/>
                  </a:cubicBezTo>
                  <a:cubicBezTo>
                    <a:pt x="395" y="1675"/>
                    <a:pt x="426" y="932"/>
                    <a:pt x="516" y="188"/>
                  </a:cubicBezTo>
                  <a:cubicBezTo>
                    <a:pt x="533" y="63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5692250" y="953825"/>
              <a:ext cx="54175" cy="10950"/>
            </a:xfrm>
            <a:custGeom>
              <a:rect b="b" l="l" r="r" t="t"/>
              <a:pathLst>
                <a:path extrusionOk="0" h="438" w="2167">
                  <a:moveTo>
                    <a:pt x="250" y="1"/>
                  </a:moveTo>
                  <a:cubicBezTo>
                    <a:pt x="0" y="1"/>
                    <a:pt x="2" y="389"/>
                    <a:pt x="255" y="395"/>
                  </a:cubicBezTo>
                  <a:cubicBezTo>
                    <a:pt x="808" y="409"/>
                    <a:pt x="1359" y="423"/>
                    <a:pt x="1911" y="437"/>
                  </a:cubicBezTo>
                  <a:cubicBezTo>
                    <a:pt x="1914" y="438"/>
                    <a:pt x="1916" y="438"/>
                    <a:pt x="1918" y="438"/>
                  </a:cubicBezTo>
                  <a:cubicBezTo>
                    <a:pt x="2166" y="438"/>
                    <a:pt x="2164" y="51"/>
                    <a:pt x="1911" y="44"/>
                  </a:cubicBezTo>
                  <a:cubicBezTo>
                    <a:pt x="1359" y="29"/>
                    <a:pt x="808" y="15"/>
                    <a:pt x="255" y="1"/>
                  </a:cubicBezTo>
                  <a:cubicBezTo>
                    <a:pt x="253" y="1"/>
                    <a:pt x="251" y="1"/>
                    <a:pt x="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5789600" y="908525"/>
              <a:ext cx="37875" cy="73250"/>
            </a:xfrm>
            <a:custGeom>
              <a:rect b="b" l="l" r="r" t="t"/>
              <a:pathLst>
                <a:path extrusionOk="0" h="2930" w="1515">
                  <a:moveTo>
                    <a:pt x="1249" y="1"/>
                  </a:moveTo>
                  <a:cubicBezTo>
                    <a:pt x="1192" y="1"/>
                    <a:pt x="1137" y="31"/>
                    <a:pt x="1107" y="104"/>
                  </a:cubicBezTo>
                  <a:cubicBezTo>
                    <a:pt x="744" y="957"/>
                    <a:pt x="392" y="1816"/>
                    <a:pt x="50" y="2679"/>
                  </a:cubicBezTo>
                  <a:cubicBezTo>
                    <a:pt x="0" y="2802"/>
                    <a:pt x="126" y="2930"/>
                    <a:pt x="248" y="2930"/>
                  </a:cubicBezTo>
                  <a:cubicBezTo>
                    <a:pt x="281" y="2930"/>
                    <a:pt x="312" y="2921"/>
                    <a:pt x="341" y="2901"/>
                  </a:cubicBezTo>
                  <a:cubicBezTo>
                    <a:pt x="401" y="2858"/>
                    <a:pt x="462" y="2814"/>
                    <a:pt x="523" y="2769"/>
                  </a:cubicBezTo>
                  <a:cubicBezTo>
                    <a:pt x="636" y="2688"/>
                    <a:pt x="626" y="2546"/>
                    <a:pt x="559" y="2462"/>
                  </a:cubicBezTo>
                  <a:lnTo>
                    <a:pt x="559" y="2462"/>
                  </a:lnTo>
                  <a:cubicBezTo>
                    <a:pt x="848" y="1739"/>
                    <a:pt x="1144" y="1020"/>
                    <a:pt x="1447" y="303"/>
                  </a:cubicBezTo>
                  <a:cubicBezTo>
                    <a:pt x="1514" y="145"/>
                    <a:pt x="1375" y="1"/>
                    <a:pt x="1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5818375" y="908200"/>
              <a:ext cx="31400" cy="74150"/>
            </a:xfrm>
            <a:custGeom>
              <a:rect b="b" l="l" r="r" t="t"/>
              <a:pathLst>
                <a:path extrusionOk="0" h="2966" w="1256">
                  <a:moveTo>
                    <a:pt x="241" y="1"/>
                  </a:moveTo>
                  <a:cubicBezTo>
                    <a:pt x="122" y="1"/>
                    <a:pt x="1" y="97"/>
                    <a:pt x="46" y="244"/>
                  </a:cubicBezTo>
                  <a:cubicBezTo>
                    <a:pt x="308" y="1104"/>
                    <a:pt x="570" y="1965"/>
                    <a:pt x="832" y="2828"/>
                  </a:cubicBezTo>
                  <a:cubicBezTo>
                    <a:pt x="861" y="2924"/>
                    <a:pt x="938" y="2965"/>
                    <a:pt x="1017" y="2965"/>
                  </a:cubicBezTo>
                  <a:cubicBezTo>
                    <a:pt x="1136" y="2965"/>
                    <a:pt x="1256" y="2870"/>
                    <a:pt x="1211" y="2722"/>
                  </a:cubicBezTo>
                  <a:cubicBezTo>
                    <a:pt x="951" y="1862"/>
                    <a:pt x="687" y="1001"/>
                    <a:pt x="425" y="138"/>
                  </a:cubicBezTo>
                  <a:cubicBezTo>
                    <a:pt x="396" y="42"/>
                    <a:pt x="319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5809775" y="943400"/>
              <a:ext cx="36050" cy="12100"/>
            </a:xfrm>
            <a:custGeom>
              <a:rect b="b" l="l" r="r" t="t"/>
              <a:pathLst>
                <a:path extrusionOk="0" h="484" w="1442">
                  <a:moveTo>
                    <a:pt x="916" y="1"/>
                  </a:moveTo>
                  <a:cubicBezTo>
                    <a:pt x="683" y="1"/>
                    <a:pt x="451" y="33"/>
                    <a:pt x="224" y="96"/>
                  </a:cubicBezTo>
                  <a:cubicBezTo>
                    <a:pt x="0" y="156"/>
                    <a:pt x="70" y="483"/>
                    <a:pt x="273" y="483"/>
                  </a:cubicBezTo>
                  <a:cubicBezTo>
                    <a:pt x="291" y="483"/>
                    <a:pt x="310" y="481"/>
                    <a:pt x="330" y="475"/>
                  </a:cubicBezTo>
                  <a:cubicBezTo>
                    <a:pt x="527" y="420"/>
                    <a:pt x="724" y="394"/>
                    <a:pt x="924" y="394"/>
                  </a:cubicBezTo>
                  <a:cubicBezTo>
                    <a:pt x="1012" y="394"/>
                    <a:pt x="1100" y="399"/>
                    <a:pt x="1190" y="409"/>
                  </a:cubicBezTo>
                  <a:cubicBezTo>
                    <a:pt x="1199" y="410"/>
                    <a:pt x="1207" y="411"/>
                    <a:pt x="1215" y="411"/>
                  </a:cubicBezTo>
                  <a:cubicBezTo>
                    <a:pt x="1442" y="411"/>
                    <a:pt x="1430" y="40"/>
                    <a:pt x="1190" y="16"/>
                  </a:cubicBezTo>
                  <a:cubicBezTo>
                    <a:pt x="1099" y="6"/>
                    <a:pt x="1007" y="1"/>
                    <a:pt x="9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5192675" y="1061600"/>
              <a:ext cx="669775" cy="15250"/>
            </a:xfrm>
            <a:custGeom>
              <a:rect b="b" l="l" r="r" t="t"/>
              <a:pathLst>
                <a:path extrusionOk="0" h="610" w="26791">
                  <a:moveTo>
                    <a:pt x="2064" y="1"/>
                  </a:moveTo>
                  <a:cubicBezTo>
                    <a:pt x="1461" y="1"/>
                    <a:pt x="857" y="1"/>
                    <a:pt x="254" y="2"/>
                  </a:cubicBezTo>
                  <a:cubicBezTo>
                    <a:pt x="3" y="2"/>
                    <a:pt x="1" y="395"/>
                    <a:pt x="255" y="395"/>
                  </a:cubicBezTo>
                  <a:cubicBezTo>
                    <a:pt x="1914" y="393"/>
                    <a:pt x="3572" y="391"/>
                    <a:pt x="5230" y="391"/>
                  </a:cubicBezTo>
                  <a:cubicBezTo>
                    <a:pt x="10900" y="391"/>
                    <a:pt x="16570" y="412"/>
                    <a:pt x="22238" y="493"/>
                  </a:cubicBezTo>
                  <a:cubicBezTo>
                    <a:pt x="23670" y="513"/>
                    <a:pt x="25110" y="507"/>
                    <a:pt x="26538" y="609"/>
                  </a:cubicBezTo>
                  <a:cubicBezTo>
                    <a:pt x="26544" y="609"/>
                    <a:pt x="26550" y="609"/>
                    <a:pt x="26555" y="609"/>
                  </a:cubicBezTo>
                  <a:cubicBezTo>
                    <a:pt x="26790" y="609"/>
                    <a:pt x="26784" y="233"/>
                    <a:pt x="26538" y="215"/>
                  </a:cubicBezTo>
                  <a:cubicBezTo>
                    <a:pt x="24430" y="65"/>
                    <a:pt x="22305" y="47"/>
                    <a:pt x="20183" y="47"/>
                  </a:cubicBezTo>
                  <a:cubicBezTo>
                    <a:pt x="19535" y="47"/>
                    <a:pt x="18888" y="49"/>
                    <a:pt x="18241" y="49"/>
                  </a:cubicBezTo>
                  <a:cubicBezTo>
                    <a:pt x="17758" y="49"/>
                    <a:pt x="17276" y="48"/>
                    <a:pt x="16794" y="45"/>
                  </a:cubicBezTo>
                  <a:cubicBezTo>
                    <a:pt x="12488" y="16"/>
                    <a:pt x="8180" y="6"/>
                    <a:pt x="3873" y="2"/>
                  </a:cubicBezTo>
                  <a:cubicBezTo>
                    <a:pt x="3270" y="1"/>
                    <a:pt x="2667" y="1"/>
                    <a:pt x="2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5407175" y="1115700"/>
              <a:ext cx="49925" cy="72975"/>
            </a:xfrm>
            <a:custGeom>
              <a:rect b="b" l="l" r="r" t="t"/>
              <a:pathLst>
                <a:path extrusionOk="0" h="2919" w="1997">
                  <a:moveTo>
                    <a:pt x="916" y="1"/>
                  </a:moveTo>
                  <a:cubicBezTo>
                    <a:pt x="654" y="1"/>
                    <a:pt x="392" y="56"/>
                    <a:pt x="209" y="132"/>
                  </a:cubicBezTo>
                  <a:cubicBezTo>
                    <a:pt x="0" y="220"/>
                    <a:pt x="56" y="530"/>
                    <a:pt x="237" y="530"/>
                  </a:cubicBezTo>
                  <a:cubicBezTo>
                    <a:pt x="259" y="530"/>
                    <a:pt x="284" y="525"/>
                    <a:pt x="310" y="515"/>
                  </a:cubicBezTo>
                  <a:cubicBezTo>
                    <a:pt x="485" y="443"/>
                    <a:pt x="637" y="392"/>
                    <a:pt x="828" y="392"/>
                  </a:cubicBezTo>
                  <a:cubicBezTo>
                    <a:pt x="841" y="392"/>
                    <a:pt x="853" y="392"/>
                    <a:pt x="866" y="393"/>
                  </a:cubicBezTo>
                  <a:lnTo>
                    <a:pt x="1123" y="432"/>
                  </a:lnTo>
                  <a:cubicBezTo>
                    <a:pt x="1127" y="432"/>
                    <a:pt x="1131" y="431"/>
                    <a:pt x="1135" y="431"/>
                  </a:cubicBezTo>
                  <a:cubicBezTo>
                    <a:pt x="1353" y="431"/>
                    <a:pt x="1418" y="510"/>
                    <a:pt x="1331" y="668"/>
                  </a:cubicBezTo>
                  <a:cubicBezTo>
                    <a:pt x="1288" y="943"/>
                    <a:pt x="947" y="1169"/>
                    <a:pt x="743" y="1329"/>
                  </a:cubicBezTo>
                  <a:cubicBezTo>
                    <a:pt x="590" y="1448"/>
                    <a:pt x="736" y="1648"/>
                    <a:pt x="882" y="1666"/>
                  </a:cubicBezTo>
                  <a:cubicBezTo>
                    <a:pt x="895" y="1665"/>
                    <a:pt x="907" y="1664"/>
                    <a:pt x="920" y="1664"/>
                  </a:cubicBezTo>
                  <a:cubicBezTo>
                    <a:pt x="1185" y="1664"/>
                    <a:pt x="1351" y="1824"/>
                    <a:pt x="1418" y="2145"/>
                  </a:cubicBezTo>
                  <a:cubicBezTo>
                    <a:pt x="1327" y="2237"/>
                    <a:pt x="1224" y="2311"/>
                    <a:pt x="1109" y="2368"/>
                  </a:cubicBezTo>
                  <a:cubicBezTo>
                    <a:pt x="888" y="2485"/>
                    <a:pt x="660" y="2526"/>
                    <a:pt x="419" y="2526"/>
                  </a:cubicBezTo>
                  <a:cubicBezTo>
                    <a:pt x="380" y="2526"/>
                    <a:pt x="340" y="2525"/>
                    <a:pt x="300" y="2523"/>
                  </a:cubicBezTo>
                  <a:cubicBezTo>
                    <a:pt x="296" y="2523"/>
                    <a:pt x="292" y="2523"/>
                    <a:pt x="288" y="2523"/>
                  </a:cubicBezTo>
                  <a:cubicBezTo>
                    <a:pt x="46" y="2523"/>
                    <a:pt x="52" y="2904"/>
                    <a:pt x="300" y="2917"/>
                  </a:cubicBezTo>
                  <a:cubicBezTo>
                    <a:pt x="330" y="2918"/>
                    <a:pt x="360" y="2919"/>
                    <a:pt x="392" y="2919"/>
                  </a:cubicBezTo>
                  <a:cubicBezTo>
                    <a:pt x="914" y="2919"/>
                    <a:pt x="1657" y="2723"/>
                    <a:pt x="1844" y="2187"/>
                  </a:cubicBezTo>
                  <a:cubicBezTo>
                    <a:pt x="1996" y="1743"/>
                    <a:pt x="1681" y="1494"/>
                    <a:pt x="1318" y="1368"/>
                  </a:cubicBezTo>
                  <a:lnTo>
                    <a:pt x="1318" y="1368"/>
                  </a:lnTo>
                  <a:cubicBezTo>
                    <a:pt x="1629" y="1096"/>
                    <a:pt x="1969" y="712"/>
                    <a:pt x="1768" y="371"/>
                  </a:cubicBezTo>
                  <a:cubicBezTo>
                    <a:pt x="1605" y="97"/>
                    <a:pt x="1261" y="1"/>
                    <a:pt x="9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5491675" y="1116950"/>
              <a:ext cx="13300" cy="63275"/>
            </a:xfrm>
            <a:custGeom>
              <a:rect b="b" l="l" r="r" t="t"/>
              <a:pathLst>
                <a:path extrusionOk="0" h="2531" w="532">
                  <a:moveTo>
                    <a:pt x="255" y="1"/>
                  </a:moveTo>
                  <a:cubicBezTo>
                    <a:pt x="157" y="1"/>
                    <a:pt x="55" y="64"/>
                    <a:pt x="47" y="190"/>
                  </a:cubicBezTo>
                  <a:cubicBezTo>
                    <a:pt x="1" y="911"/>
                    <a:pt x="27" y="1628"/>
                    <a:pt x="121" y="2344"/>
                  </a:cubicBezTo>
                  <a:cubicBezTo>
                    <a:pt x="138" y="2468"/>
                    <a:pt x="246" y="2530"/>
                    <a:pt x="345" y="2530"/>
                  </a:cubicBezTo>
                  <a:cubicBezTo>
                    <a:pt x="443" y="2530"/>
                    <a:pt x="532" y="2469"/>
                    <a:pt x="515" y="2344"/>
                  </a:cubicBezTo>
                  <a:cubicBezTo>
                    <a:pt x="420" y="1626"/>
                    <a:pt x="395" y="910"/>
                    <a:pt x="440" y="190"/>
                  </a:cubicBezTo>
                  <a:cubicBezTo>
                    <a:pt x="448" y="64"/>
                    <a:pt x="354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5491225" y="1114675"/>
              <a:ext cx="51300" cy="73075"/>
            </a:xfrm>
            <a:custGeom>
              <a:rect b="b" l="l" r="r" t="t"/>
              <a:pathLst>
                <a:path extrusionOk="0" h="2923" w="2052">
                  <a:moveTo>
                    <a:pt x="406" y="1"/>
                  </a:moveTo>
                  <a:cubicBezTo>
                    <a:pt x="353" y="1"/>
                    <a:pt x="302" y="2"/>
                    <a:pt x="252" y="4"/>
                  </a:cubicBezTo>
                  <a:cubicBezTo>
                    <a:pt x="5" y="19"/>
                    <a:pt x="0" y="399"/>
                    <a:pt x="239" y="399"/>
                  </a:cubicBezTo>
                  <a:cubicBezTo>
                    <a:pt x="243" y="399"/>
                    <a:pt x="248" y="398"/>
                    <a:pt x="252" y="398"/>
                  </a:cubicBezTo>
                  <a:cubicBezTo>
                    <a:pt x="283" y="397"/>
                    <a:pt x="327" y="395"/>
                    <a:pt x="378" y="395"/>
                  </a:cubicBezTo>
                  <a:cubicBezTo>
                    <a:pt x="743" y="395"/>
                    <a:pt x="1510" y="461"/>
                    <a:pt x="1096" y="1024"/>
                  </a:cubicBezTo>
                  <a:cubicBezTo>
                    <a:pt x="970" y="1196"/>
                    <a:pt x="678" y="1279"/>
                    <a:pt x="490" y="1340"/>
                  </a:cubicBezTo>
                  <a:cubicBezTo>
                    <a:pt x="344" y="1389"/>
                    <a:pt x="280" y="1622"/>
                    <a:pt x="444" y="1699"/>
                  </a:cubicBezTo>
                  <a:cubicBezTo>
                    <a:pt x="563" y="1755"/>
                    <a:pt x="656" y="1792"/>
                    <a:pt x="791" y="1807"/>
                  </a:cubicBezTo>
                  <a:cubicBezTo>
                    <a:pt x="802" y="1808"/>
                    <a:pt x="813" y="1809"/>
                    <a:pt x="826" y="1809"/>
                  </a:cubicBezTo>
                  <a:cubicBezTo>
                    <a:pt x="921" y="1809"/>
                    <a:pt x="1052" y="1776"/>
                    <a:pt x="1156" y="1776"/>
                  </a:cubicBezTo>
                  <a:cubicBezTo>
                    <a:pt x="1194" y="1776"/>
                    <a:pt x="1229" y="1780"/>
                    <a:pt x="1257" y="1792"/>
                  </a:cubicBezTo>
                  <a:cubicBezTo>
                    <a:pt x="1794" y="2026"/>
                    <a:pt x="1233" y="2372"/>
                    <a:pt x="1002" y="2457"/>
                  </a:cubicBezTo>
                  <a:cubicBezTo>
                    <a:pt x="850" y="2512"/>
                    <a:pt x="698" y="2532"/>
                    <a:pt x="542" y="2532"/>
                  </a:cubicBezTo>
                  <a:cubicBezTo>
                    <a:pt x="467" y="2532"/>
                    <a:pt x="392" y="2528"/>
                    <a:pt x="315" y="2520"/>
                  </a:cubicBezTo>
                  <a:cubicBezTo>
                    <a:pt x="307" y="2519"/>
                    <a:pt x="299" y="2518"/>
                    <a:pt x="291" y="2518"/>
                  </a:cubicBezTo>
                  <a:cubicBezTo>
                    <a:pt x="62" y="2518"/>
                    <a:pt x="73" y="2887"/>
                    <a:pt x="315" y="2913"/>
                  </a:cubicBezTo>
                  <a:cubicBezTo>
                    <a:pt x="370" y="2919"/>
                    <a:pt x="428" y="2922"/>
                    <a:pt x="489" y="2922"/>
                  </a:cubicBezTo>
                  <a:cubicBezTo>
                    <a:pt x="1059" y="2922"/>
                    <a:pt x="1866" y="2663"/>
                    <a:pt x="1964" y="2044"/>
                  </a:cubicBezTo>
                  <a:cubicBezTo>
                    <a:pt x="2052" y="1503"/>
                    <a:pt x="1623" y="1456"/>
                    <a:pt x="1207" y="1437"/>
                  </a:cubicBezTo>
                  <a:lnTo>
                    <a:pt x="1207" y="1437"/>
                  </a:lnTo>
                  <a:cubicBezTo>
                    <a:pt x="1445" y="1274"/>
                    <a:pt x="1621" y="1050"/>
                    <a:pt x="1597" y="737"/>
                  </a:cubicBezTo>
                  <a:cubicBezTo>
                    <a:pt x="1547" y="131"/>
                    <a:pt x="912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5548475" y="1112500"/>
              <a:ext cx="61925" cy="71600"/>
            </a:xfrm>
            <a:custGeom>
              <a:rect b="b" l="l" r="r" t="t"/>
              <a:pathLst>
                <a:path extrusionOk="0" h="2864" w="2477">
                  <a:moveTo>
                    <a:pt x="1627" y="0"/>
                  </a:moveTo>
                  <a:cubicBezTo>
                    <a:pt x="1560" y="0"/>
                    <a:pt x="1491" y="32"/>
                    <a:pt x="1450" y="93"/>
                  </a:cubicBezTo>
                  <a:cubicBezTo>
                    <a:pt x="927" y="869"/>
                    <a:pt x="468" y="1680"/>
                    <a:pt x="74" y="2529"/>
                  </a:cubicBezTo>
                  <a:cubicBezTo>
                    <a:pt x="0" y="2686"/>
                    <a:pt x="137" y="2830"/>
                    <a:pt x="265" y="2830"/>
                  </a:cubicBezTo>
                  <a:cubicBezTo>
                    <a:pt x="323" y="2830"/>
                    <a:pt x="380" y="2800"/>
                    <a:pt x="413" y="2728"/>
                  </a:cubicBezTo>
                  <a:cubicBezTo>
                    <a:pt x="745" y="2018"/>
                    <a:pt x="1120" y="1335"/>
                    <a:pt x="1539" y="676"/>
                  </a:cubicBezTo>
                  <a:lnTo>
                    <a:pt x="1539" y="676"/>
                  </a:lnTo>
                  <a:cubicBezTo>
                    <a:pt x="1713" y="1358"/>
                    <a:pt x="1887" y="2040"/>
                    <a:pt x="2059" y="2724"/>
                  </a:cubicBezTo>
                  <a:cubicBezTo>
                    <a:pt x="2084" y="2822"/>
                    <a:pt x="2160" y="2864"/>
                    <a:pt x="2237" y="2864"/>
                  </a:cubicBezTo>
                  <a:cubicBezTo>
                    <a:pt x="2354" y="2864"/>
                    <a:pt x="2477" y="2767"/>
                    <a:pt x="2439" y="2618"/>
                  </a:cubicBezTo>
                  <a:cubicBezTo>
                    <a:pt x="2230" y="1792"/>
                    <a:pt x="2019" y="966"/>
                    <a:pt x="1809" y="140"/>
                  </a:cubicBezTo>
                  <a:cubicBezTo>
                    <a:pt x="1785" y="46"/>
                    <a:pt x="1707" y="0"/>
                    <a:pt x="16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5563725" y="1149925"/>
              <a:ext cx="47975" cy="9850"/>
            </a:xfrm>
            <a:custGeom>
              <a:rect b="b" l="l" r="r" t="t"/>
              <a:pathLst>
                <a:path extrusionOk="0" h="394" w="1919">
                  <a:moveTo>
                    <a:pt x="254" y="0"/>
                  </a:moveTo>
                  <a:cubicBezTo>
                    <a:pt x="2" y="0"/>
                    <a:pt x="1" y="394"/>
                    <a:pt x="254" y="394"/>
                  </a:cubicBezTo>
                  <a:lnTo>
                    <a:pt x="1664" y="394"/>
                  </a:lnTo>
                  <a:cubicBezTo>
                    <a:pt x="1919" y="394"/>
                    <a:pt x="1919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5053775" y="1333425"/>
              <a:ext cx="48025" cy="11650"/>
            </a:xfrm>
            <a:custGeom>
              <a:rect b="b" l="l" r="r" t="t"/>
              <a:pathLst>
                <a:path extrusionOk="0" h="466" w="1921">
                  <a:moveTo>
                    <a:pt x="242" y="1"/>
                  </a:moveTo>
                  <a:cubicBezTo>
                    <a:pt x="1" y="1"/>
                    <a:pt x="4" y="384"/>
                    <a:pt x="253" y="395"/>
                  </a:cubicBezTo>
                  <a:cubicBezTo>
                    <a:pt x="724" y="419"/>
                    <a:pt x="1196" y="442"/>
                    <a:pt x="1667" y="465"/>
                  </a:cubicBezTo>
                  <a:cubicBezTo>
                    <a:pt x="1671" y="465"/>
                    <a:pt x="1675" y="465"/>
                    <a:pt x="1679" y="465"/>
                  </a:cubicBezTo>
                  <a:cubicBezTo>
                    <a:pt x="1920" y="465"/>
                    <a:pt x="1915" y="84"/>
                    <a:pt x="1667" y="71"/>
                  </a:cubicBezTo>
                  <a:cubicBezTo>
                    <a:pt x="1196" y="48"/>
                    <a:pt x="724" y="24"/>
                    <a:pt x="253" y="1"/>
                  </a:cubicBezTo>
                  <a:cubicBezTo>
                    <a:pt x="249" y="1"/>
                    <a:pt x="246" y="1"/>
                    <a:pt x="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5050950" y="1352525"/>
              <a:ext cx="57050" cy="15850"/>
            </a:xfrm>
            <a:custGeom>
              <a:rect b="b" l="l" r="r" t="t"/>
              <a:pathLst>
                <a:path extrusionOk="0" h="634" w="2282">
                  <a:moveTo>
                    <a:pt x="2032" y="0"/>
                  </a:moveTo>
                  <a:cubicBezTo>
                    <a:pt x="2030" y="0"/>
                    <a:pt x="2028" y="0"/>
                    <a:pt x="2026" y="0"/>
                  </a:cubicBezTo>
                  <a:cubicBezTo>
                    <a:pt x="1416" y="13"/>
                    <a:pt x="817" y="95"/>
                    <a:pt x="225" y="246"/>
                  </a:cubicBezTo>
                  <a:cubicBezTo>
                    <a:pt x="1" y="304"/>
                    <a:pt x="71" y="633"/>
                    <a:pt x="276" y="633"/>
                  </a:cubicBezTo>
                  <a:cubicBezTo>
                    <a:pt x="293" y="633"/>
                    <a:pt x="311" y="631"/>
                    <a:pt x="330" y="626"/>
                  </a:cubicBezTo>
                  <a:cubicBezTo>
                    <a:pt x="888" y="483"/>
                    <a:pt x="1451" y="407"/>
                    <a:pt x="2026" y="394"/>
                  </a:cubicBezTo>
                  <a:cubicBezTo>
                    <a:pt x="2278" y="388"/>
                    <a:pt x="2281" y="0"/>
                    <a:pt x="2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5215550" y="1268200"/>
              <a:ext cx="60100" cy="71575"/>
            </a:xfrm>
            <a:custGeom>
              <a:rect b="b" l="l" r="r" t="t"/>
              <a:pathLst>
                <a:path extrusionOk="0" h="2863" w="2404">
                  <a:moveTo>
                    <a:pt x="1379" y="0"/>
                  </a:moveTo>
                  <a:cubicBezTo>
                    <a:pt x="629" y="0"/>
                    <a:pt x="0" y="989"/>
                    <a:pt x="50" y="1690"/>
                  </a:cubicBezTo>
                  <a:cubicBezTo>
                    <a:pt x="122" y="2671"/>
                    <a:pt x="1158" y="2862"/>
                    <a:pt x="1970" y="2862"/>
                  </a:cubicBezTo>
                  <a:cubicBezTo>
                    <a:pt x="2031" y="2862"/>
                    <a:pt x="2091" y="2861"/>
                    <a:pt x="2149" y="2859"/>
                  </a:cubicBezTo>
                  <a:cubicBezTo>
                    <a:pt x="2400" y="2852"/>
                    <a:pt x="2404" y="2465"/>
                    <a:pt x="2156" y="2465"/>
                  </a:cubicBezTo>
                  <a:cubicBezTo>
                    <a:pt x="2154" y="2465"/>
                    <a:pt x="2151" y="2465"/>
                    <a:pt x="2149" y="2466"/>
                  </a:cubicBezTo>
                  <a:cubicBezTo>
                    <a:pt x="2051" y="2468"/>
                    <a:pt x="1946" y="2471"/>
                    <a:pt x="1838" y="2471"/>
                  </a:cubicBezTo>
                  <a:cubicBezTo>
                    <a:pt x="1400" y="2471"/>
                    <a:pt x="910" y="2420"/>
                    <a:pt x="623" y="2092"/>
                  </a:cubicBezTo>
                  <a:cubicBezTo>
                    <a:pt x="358" y="1787"/>
                    <a:pt x="417" y="1372"/>
                    <a:pt x="594" y="1038"/>
                  </a:cubicBezTo>
                  <a:cubicBezTo>
                    <a:pt x="730" y="782"/>
                    <a:pt x="1040" y="388"/>
                    <a:pt x="1379" y="388"/>
                  </a:cubicBezTo>
                  <a:cubicBezTo>
                    <a:pt x="1443" y="388"/>
                    <a:pt x="1508" y="402"/>
                    <a:pt x="1574" y="434"/>
                  </a:cubicBezTo>
                  <a:cubicBezTo>
                    <a:pt x="1605" y="450"/>
                    <a:pt x="1636" y="457"/>
                    <a:pt x="1666" y="457"/>
                  </a:cubicBezTo>
                  <a:cubicBezTo>
                    <a:pt x="1850" y="457"/>
                    <a:pt x="1971" y="192"/>
                    <a:pt x="1774" y="95"/>
                  </a:cubicBezTo>
                  <a:cubicBezTo>
                    <a:pt x="1641" y="30"/>
                    <a:pt x="1508" y="0"/>
                    <a:pt x="1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8"/>
            <p:cNvSpPr/>
            <p:nvPr/>
          </p:nvSpPr>
          <p:spPr>
            <a:xfrm>
              <a:off x="5288275" y="1250275"/>
              <a:ext cx="35900" cy="46900"/>
            </a:xfrm>
            <a:custGeom>
              <a:rect b="b" l="l" r="r" t="t"/>
              <a:pathLst>
                <a:path extrusionOk="0" h="1876" w="1436">
                  <a:moveTo>
                    <a:pt x="608" y="1"/>
                  </a:moveTo>
                  <a:cubicBezTo>
                    <a:pt x="449" y="1"/>
                    <a:pt x="287" y="56"/>
                    <a:pt x="159" y="158"/>
                  </a:cubicBezTo>
                  <a:cubicBezTo>
                    <a:pt x="0" y="284"/>
                    <a:pt x="143" y="484"/>
                    <a:pt x="307" y="484"/>
                  </a:cubicBezTo>
                  <a:cubicBezTo>
                    <a:pt x="349" y="484"/>
                    <a:pt x="393" y="470"/>
                    <a:pt x="434" y="438"/>
                  </a:cubicBezTo>
                  <a:cubicBezTo>
                    <a:pt x="482" y="400"/>
                    <a:pt x="531" y="383"/>
                    <a:pt x="576" y="383"/>
                  </a:cubicBezTo>
                  <a:cubicBezTo>
                    <a:pt x="772" y="383"/>
                    <a:pt x="903" y="690"/>
                    <a:pt x="665" y="790"/>
                  </a:cubicBezTo>
                  <a:lnTo>
                    <a:pt x="665" y="790"/>
                  </a:lnTo>
                  <a:cubicBezTo>
                    <a:pt x="657" y="793"/>
                    <a:pt x="650" y="795"/>
                    <a:pt x="643" y="798"/>
                  </a:cubicBezTo>
                  <a:cubicBezTo>
                    <a:pt x="429" y="873"/>
                    <a:pt x="490" y="1188"/>
                    <a:pt x="683" y="1188"/>
                  </a:cubicBezTo>
                  <a:cubicBezTo>
                    <a:pt x="703" y="1188"/>
                    <a:pt x="724" y="1185"/>
                    <a:pt x="747" y="1178"/>
                  </a:cubicBezTo>
                  <a:lnTo>
                    <a:pt x="747" y="1178"/>
                  </a:lnTo>
                  <a:cubicBezTo>
                    <a:pt x="747" y="1178"/>
                    <a:pt x="747" y="1178"/>
                    <a:pt x="747" y="1178"/>
                  </a:cubicBezTo>
                  <a:cubicBezTo>
                    <a:pt x="766" y="1172"/>
                    <a:pt x="785" y="1169"/>
                    <a:pt x="804" y="1169"/>
                  </a:cubicBezTo>
                  <a:cubicBezTo>
                    <a:pt x="929" y="1169"/>
                    <a:pt x="1054" y="1301"/>
                    <a:pt x="955" y="1420"/>
                  </a:cubicBezTo>
                  <a:cubicBezTo>
                    <a:pt x="916" y="1467"/>
                    <a:pt x="859" y="1486"/>
                    <a:pt x="801" y="1486"/>
                  </a:cubicBezTo>
                  <a:cubicBezTo>
                    <a:pt x="741" y="1486"/>
                    <a:pt x="680" y="1466"/>
                    <a:pt x="633" y="1436"/>
                  </a:cubicBezTo>
                  <a:cubicBezTo>
                    <a:pt x="598" y="1414"/>
                    <a:pt x="564" y="1404"/>
                    <a:pt x="531" y="1404"/>
                  </a:cubicBezTo>
                  <a:cubicBezTo>
                    <a:pt x="366" y="1404"/>
                    <a:pt x="255" y="1660"/>
                    <a:pt x="434" y="1775"/>
                  </a:cubicBezTo>
                  <a:cubicBezTo>
                    <a:pt x="538" y="1843"/>
                    <a:pt x="660" y="1875"/>
                    <a:pt x="783" y="1875"/>
                  </a:cubicBezTo>
                  <a:cubicBezTo>
                    <a:pt x="1043" y="1875"/>
                    <a:pt x="1302" y="1729"/>
                    <a:pt x="1373" y="1456"/>
                  </a:cubicBezTo>
                  <a:cubicBezTo>
                    <a:pt x="1435" y="1216"/>
                    <a:pt x="1312" y="986"/>
                    <a:pt x="1121" y="862"/>
                  </a:cubicBezTo>
                  <a:lnTo>
                    <a:pt x="1121" y="862"/>
                  </a:lnTo>
                  <a:cubicBezTo>
                    <a:pt x="1215" y="688"/>
                    <a:pt x="1231" y="476"/>
                    <a:pt x="1121" y="287"/>
                  </a:cubicBezTo>
                  <a:cubicBezTo>
                    <a:pt x="1007" y="90"/>
                    <a:pt x="810" y="1"/>
                    <a:pt x="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8"/>
            <p:cNvSpPr/>
            <p:nvPr/>
          </p:nvSpPr>
          <p:spPr>
            <a:xfrm>
              <a:off x="5409700" y="1264075"/>
              <a:ext cx="9850" cy="59250"/>
            </a:xfrm>
            <a:custGeom>
              <a:rect b="b" l="l" r="r" t="t"/>
              <a:pathLst>
                <a:path extrusionOk="0" h="2370" w="394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2180"/>
                  </a:lnTo>
                  <a:cubicBezTo>
                    <a:pt x="0" y="2306"/>
                    <a:pt x="99" y="2370"/>
                    <a:pt x="197" y="2370"/>
                  </a:cubicBezTo>
                  <a:cubicBezTo>
                    <a:pt x="296" y="2370"/>
                    <a:pt x="394" y="2306"/>
                    <a:pt x="394" y="2180"/>
                  </a:cubicBezTo>
                  <a:lnTo>
                    <a:pt x="394" y="190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5393825" y="1288125"/>
              <a:ext cx="54050" cy="13125"/>
            </a:xfrm>
            <a:custGeom>
              <a:rect b="b" l="l" r="r" t="t"/>
              <a:pathLst>
                <a:path extrusionOk="0" h="525" w="2162">
                  <a:moveTo>
                    <a:pt x="1928" y="0"/>
                  </a:moveTo>
                  <a:cubicBezTo>
                    <a:pt x="1922" y="0"/>
                    <a:pt x="1916" y="0"/>
                    <a:pt x="1909" y="1"/>
                  </a:cubicBezTo>
                  <a:cubicBezTo>
                    <a:pt x="1358" y="44"/>
                    <a:pt x="807" y="87"/>
                    <a:pt x="255" y="130"/>
                  </a:cubicBezTo>
                  <a:cubicBezTo>
                    <a:pt x="9" y="149"/>
                    <a:pt x="0" y="524"/>
                    <a:pt x="236" y="524"/>
                  </a:cubicBezTo>
                  <a:cubicBezTo>
                    <a:pt x="242" y="524"/>
                    <a:pt x="248" y="524"/>
                    <a:pt x="255" y="523"/>
                  </a:cubicBezTo>
                  <a:cubicBezTo>
                    <a:pt x="806" y="480"/>
                    <a:pt x="1357" y="437"/>
                    <a:pt x="1909" y="394"/>
                  </a:cubicBezTo>
                  <a:cubicBezTo>
                    <a:pt x="2154" y="375"/>
                    <a:pt x="2161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5531375" y="1265950"/>
              <a:ext cx="49225" cy="58925"/>
            </a:xfrm>
            <a:custGeom>
              <a:rect b="b" l="l" r="r" t="t"/>
              <a:pathLst>
                <a:path extrusionOk="0" h="2357" w="1969">
                  <a:moveTo>
                    <a:pt x="1717" y="0"/>
                  </a:moveTo>
                  <a:cubicBezTo>
                    <a:pt x="1716" y="0"/>
                    <a:pt x="1716" y="0"/>
                    <a:pt x="1716" y="0"/>
                  </a:cubicBezTo>
                  <a:cubicBezTo>
                    <a:pt x="1223" y="2"/>
                    <a:pt x="731" y="5"/>
                    <a:pt x="237" y="6"/>
                  </a:cubicBezTo>
                  <a:cubicBezTo>
                    <a:pt x="122" y="6"/>
                    <a:pt x="51" y="98"/>
                    <a:pt x="41" y="202"/>
                  </a:cubicBezTo>
                  <a:cubicBezTo>
                    <a:pt x="1" y="557"/>
                    <a:pt x="19" y="896"/>
                    <a:pt x="85" y="1247"/>
                  </a:cubicBezTo>
                  <a:cubicBezTo>
                    <a:pt x="102" y="1341"/>
                    <a:pt x="190" y="1389"/>
                    <a:pt x="276" y="1389"/>
                  </a:cubicBezTo>
                  <a:cubicBezTo>
                    <a:pt x="311" y="1389"/>
                    <a:pt x="345" y="1381"/>
                    <a:pt x="374" y="1366"/>
                  </a:cubicBezTo>
                  <a:cubicBezTo>
                    <a:pt x="493" y="1303"/>
                    <a:pt x="741" y="1217"/>
                    <a:pt x="956" y="1217"/>
                  </a:cubicBezTo>
                  <a:cubicBezTo>
                    <a:pt x="1155" y="1217"/>
                    <a:pt x="1325" y="1291"/>
                    <a:pt x="1338" y="1525"/>
                  </a:cubicBezTo>
                  <a:cubicBezTo>
                    <a:pt x="1359" y="1933"/>
                    <a:pt x="671" y="1963"/>
                    <a:pt x="365" y="1963"/>
                  </a:cubicBezTo>
                  <a:cubicBezTo>
                    <a:pt x="340" y="1963"/>
                    <a:pt x="318" y="1963"/>
                    <a:pt x="298" y="1963"/>
                  </a:cubicBezTo>
                  <a:cubicBezTo>
                    <a:pt x="298" y="1963"/>
                    <a:pt x="297" y="1963"/>
                    <a:pt x="297" y="1963"/>
                  </a:cubicBezTo>
                  <a:cubicBezTo>
                    <a:pt x="44" y="1963"/>
                    <a:pt x="44" y="2355"/>
                    <a:pt x="298" y="2357"/>
                  </a:cubicBezTo>
                  <a:cubicBezTo>
                    <a:pt x="308" y="2357"/>
                    <a:pt x="317" y="2357"/>
                    <a:pt x="327" y="2357"/>
                  </a:cubicBezTo>
                  <a:cubicBezTo>
                    <a:pt x="880" y="2357"/>
                    <a:pt x="1905" y="2193"/>
                    <a:pt x="1717" y="1422"/>
                  </a:cubicBezTo>
                  <a:cubicBezTo>
                    <a:pt x="1613" y="991"/>
                    <a:pt x="1280" y="834"/>
                    <a:pt x="917" y="834"/>
                  </a:cubicBezTo>
                  <a:cubicBezTo>
                    <a:pt x="756" y="834"/>
                    <a:pt x="588" y="865"/>
                    <a:pt x="432" y="916"/>
                  </a:cubicBezTo>
                  <a:lnTo>
                    <a:pt x="432" y="916"/>
                  </a:lnTo>
                  <a:cubicBezTo>
                    <a:pt x="413" y="744"/>
                    <a:pt x="409" y="574"/>
                    <a:pt x="419" y="401"/>
                  </a:cubicBezTo>
                  <a:lnTo>
                    <a:pt x="419" y="401"/>
                  </a:lnTo>
                  <a:cubicBezTo>
                    <a:pt x="851" y="399"/>
                    <a:pt x="1284" y="398"/>
                    <a:pt x="1717" y="395"/>
                  </a:cubicBezTo>
                  <a:cubicBezTo>
                    <a:pt x="1967" y="393"/>
                    <a:pt x="1969" y="0"/>
                    <a:pt x="1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>
              <a:off x="5600225" y="1259550"/>
              <a:ext cx="55000" cy="63900"/>
            </a:xfrm>
            <a:custGeom>
              <a:rect b="b" l="l" r="r" t="t"/>
              <a:pathLst>
                <a:path extrusionOk="0" h="2556" w="2200">
                  <a:moveTo>
                    <a:pt x="1393" y="0"/>
                  </a:moveTo>
                  <a:cubicBezTo>
                    <a:pt x="947" y="0"/>
                    <a:pt x="491" y="606"/>
                    <a:pt x="352" y="1009"/>
                  </a:cubicBezTo>
                  <a:cubicBezTo>
                    <a:pt x="1" y="2031"/>
                    <a:pt x="1169" y="2465"/>
                    <a:pt x="1949" y="2554"/>
                  </a:cubicBezTo>
                  <a:cubicBezTo>
                    <a:pt x="1958" y="2555"/>
                    <a:pt x="1966" y="2555"/>
                    <a:pt x="1975" y="2555"/>
                  </a:cubicBezTo>
                  <a:cubicBezTo>
                    <a:pt x="2199" y="2555"/>
                    <a:pt x="2190" y="2188"/>
                    <a:pt x="1949" y="2160"/>
                  </a:cubicBezTo>
                  <a:cubicBezTo>
                    <a:pt x="1490" y="2109"/>
                    <a:pt x="817" y="1993"/>
                    <a:pt x="701" y="1444"/>
                  </a:cubicBezTo>
                  <a:cubicBezTo>
                    <a:pt x="658" y="1249"/>
                    <a:pt x="1056" y="383"/>
                    <a:pt x="1362" y="383"/>
                  </a:cubicBezTo>
                  <a:cubicBezTo>
                    <a:pt x="1416" y="383"/>
                    <a:pt x="1467" y="410"/>
                    <a:pt x="1513" y="472"/>
                  </a:cubicBezTo>
                  <a:cubicBezTo>
                    <a:pt x="1557" y="532"/>
                    <a:pt x="1617" y="556"/>
                    <a:pt x="1677" y="556"/>
                  </a:cubicBezTo>
                  <a:cubicBezTo>
                    <a:pt x="1821" y="556"/>
                    <a:pt x="1959" y="416"/>
                    <a:pt x="1853" y="272"/>
                  </a:cubicBezTo>
                  <a:cubicBezTo>
                    <a:pt x="1711" y="78"/>
                    <a:pt x="1553" y="0"/>
                    <a:pt x="1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>
              <a:off x="5679575" y="1256975"/>
              <a:ext cx="74850" cy="60225"/>
            </a:xfrm>
            <a:custGeom>
              <a:rect b="b" l="l" r="r" t="t"/>
              <a:pathLst>
                <a:path extrusionOk="0" h="2409" w="2994">
                  <a:moveTo>
                    <a:pt x="1969" y="0"/>
                  </a:moveTo>
                  <a:cubicBezTo>
                    <a:pt x="1916" y="0"/>
                    <a:pt x="1862" y="20"/>
                    <a:pt x="1824" y="57"/>
                  </a:cubicBezTo>
                  <a:cubicBezTo>
                    <a:pt x="1186" y="693"/>
                    <a:pt x="612" y="1380"/>
                    <a:pt x="99" y="2121"/>
                  </a:cubicBezTo>
                  <a:cubicBezTo>
                    <a:pt x="0" y="2269"/>
                    <a:pt x="138" y="2409"/>
                    <a:pt x="278" y="2409"/>
                  </a:cubicBezTo>
                  <a:cubicBezTo>
                    <a:pt x="339" y="2409"/>
                    <a:pt x="400" y="2383"/>
                    <a:pt x="443" y="2320"/>
                  </a:cubicBezTo>
                  <a:cubicBezTo>
                    <a:pt x="883" y="1683"/>
                    <a:pt x="1371" y="1091"/>
                    <a:pt x="1907" y="536"/>
                  </a:cubicBezTo>
                  <a:lnTo>
                    <a:pt x="1907" y="536"/>
                  </a:lnTo>
                  <a:cubicBezTo>
                    <a:pt x="2163" y="1099"/>
                    <a:pt x="2382" y="1673"/>
                    <a:pt x="2567" y="2263"/>
                  </a:cubicBezTo>
                  <a:cubicBezTo>
                    <a:pt x="2597" y="2359"/>
                    <a:pt x="2675" y="2401"/>
                    <a:pt x="2753" y="2401"/>
                  </a:cubicBezTo>
                  <a:cubicBezTo>
                    <a:pt x="2872" y="2401"/>
                    <a:pt x="2993" y="2304"/>
                    <a:pt x="2947" y="2157"/>
                  </a:cubicBezTo>
                  <a:cubicBezTo>
                    <a:pt x="2725" y="1452"/>
                    <a:pt x="2454" y="766"/>
                    <a:pt x="2134" y="96"/>
                  </a:cubicBezTo>
                  <a:cubicBezTo>
                    <a:pt x="2103" y="31"/>
                    <a:pt x="2037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5702575" y="1282850"/>
              <a:ext cx="50125" cy="14650"/>
            </a:xfrm>
            <a:custGeom>
              <a:rect b="b" l="l" r="r" t="t"/>
              <a:pathLst>
                <a:path extrusionOk="0" h="586" w="2005">
                  <a:moveTo>
                    <a:pt x="1339" y="0"/>
                  </a:moveTo>
                  <a:cubicBezTo>
                    <a:pt x="957" y="0"/>
                    <a:pt x="580" y="65"/>
                    <a:pt x="214" y="195"/>
                  </a:cubicBezTo>
                  <a:cubicBezTo>
                    <a:pt x="1" y="268"/>
                    <a:pt x="63" y="585"/>
                    <a:pt x="254" y="585"/>
                  </a:cubicBezTo>
                  <a:cubicBezTo>
                    <a:pt x="274" y="585"/>
                    <a:pt x="296" y="582"/>
                    <a:pt x="319" y="574"/>
                  </a:cubicBezTo>
                  <a:cubicBezTo>
                    <a:pt x="661" y="454"/>
                    <a:pt x="1005" y="395"/>
                    <a:pt x="1358" y="395"/>
                  </a:cubicBezTo>
                  <a:cubicBezTo>
                    <a:pt x="1489" y="395"/>
                    <a:pt x="1621" y="403"/>
                    <a:pt x="1755" y="419"/>
                  </a:cubicBezTo>
                  <a:cubicBezTo>
                    <a:pt x="1764" y="420"/>
                    <a:pt x="1773" y="421"/>
                    <a:pt x="1781" y="421"/>
                  </a:cubicBezTo>
                  <a:cubicBezTo>
                    <a:pt x="2005" y="421"/>
                    <a:pt x="1995" y="55"/>
                    <a:pt x="1755" y="26"/>
                  </a:cubicBezTo>
                  <a:cubicBezTo>
                    <a:pt x="1616" y="9"/>
                    <a:pt x="1477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8"/>
            <p:cNvSpPr/>
            <p:nvPr/>
          </p:nvSpPr>
          <p:spPr>
            <a:xfrm>
              <a:off x="5205200" y="1378700"/>
              <a:ext cx="645075" cy="13550"/>
            </a:xfrm>
            <a:custGeom>
              <a:rect b="b" l="l" r="r" t="t"/>
              <a:pathLst>
                <a:path extrusionOk="0" h="542" w="25803">
                  <a:moveTo>
                    <a:pt x="246" y="1"/>
                  </a:moveTo>
                  <a:cubicBezTo>
                    <a:pt x="1" y="1"/>
                    <a:pt x="3" y="386"/>
                    <a:pt x="254" y="395"/>
                  </a:cubicBezTo>
                  <a:cubicBezTo>
                    <a:pt x="3565" y="511"/>
                    <a:pt x="6877" y="542"/>
                    <a:pt x="10190" y="542"/>
                  </a:cubicBezTo>
                  <a:cubicBezTo>
                    <a:pt x="13941" y="542"/>
                    <a:pt x="17692" y="502"/>
                    <a:pt x="21443" y="502"/>
                  </a:cubicBezTo>
                  <a:cubicBezTo>
                    <a:pt x="22812" y="502"/>
                    <a:pt x="24180" y="508"/>
                    <a:pt x="25549" y="522"/>
                  </a:cubicBezTo>
                  <a:cubicBezTo>
                    <a:pt x="25551" y="522"/>
                    <a:pt x="25552" y="522"/>
                    <a:pt x="25553" y="522"/>
                  </a:cubicBezTo>
                  <a:cubicBezTo>
                    <a:pt x="25803" y="522"/>
                    <a:pt x="25801" y="130"/>
                    <a:pt x="25549" y="128"/>
                  </a:cubicBezTo>
                  <a:cubicBezTo>
                    <a:pt x="24180" y="114"/>
                    <a:pt x="22812" y="109"/>
                    <a:pt x="21443" y="109"/>
                  </a:cubicBezTo>
                  <a:cubicBezTo>
                    <a:pt x="17692" y="109"/>
                    <a:pt x="13941" y="148"/>
                    <a:pt x="10190" y="148"/>
                  </a:cubicBezTo>
                  <a:cubicBezTo>
                    <a:pt x="6877" y="148"/>
                    <a:pt x="3565" y="117"/>
                    <a:pt x="254" y="1"/>
                  </a:cubicBezTo>
                  <a:cubicBezTo>
                    <a:pt x="251" y="1"/>
                    <a:pt x="249" y="1"/>
                    <a:pt x="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8"/>
            <p:cNvSpPr/>
            <p:nvPr/>
          </p:nvSpPr>
          <p:spPr>
            <a:xfrm>
              <a:off x="5420675" y="1418175"/>
              <a:ext cx="55800" cy="63375"/>
            </a:xfrm>
            <a:custGeom>
              <a:rect b="b" l="l" r="r" t="t"/>
              <a:pathLst>
                <a:path extrusionOk="0" h="2535" w="2232">
                  <a:moveTo>
                    <a:pt x="701" y="0"/>
                  </a:moveTo>
                  <a:cubicBezTo>
                    <a:pt x="535" y="0"/>
                    <a:pt x="372" y="21"/>
                    <a:pt x="247" y="44"/>
                  </a:cubicBezTo>
                  <a:cubicBezTo>
                    <a:pt x="12" y="87"/>
                    <a:pt x="93" y="427"/>
                    <a:pt x="312" y="427"/>
                  </a:cubicBezTo>
                  <a:cubicBezTo>
                    <a:pt x="325" y="427"/>
                    <a:pt x="339" y="426"/>
                    <a:pt x="353" y="423"/>
                  </a:cubicBezTo>
                  <a:cubicBezTo>
                    <a:pt x="429" y="409"/>
                    <a:pt x="574" y="378"/>
                    <a:pt x="709" y="378"/>
                  </a:cubicBezTo>
                  <a:cubicBezTo>
                    <a:pt x="863" y="378"/>
                    <a:pt x="1005" y="418"/>
                    <a:pt x="1020" y="566"/>
                  </a:cubicBezTo>
                  <a:cubicBezTo>
                    <a:pt x="1034" y="710"/>
                    <a:pt x="774" y="1026"/>
                    <a:pt x="702" y="1149"/>
                  </a:cubicBezTo>
                  <a:cubicBezTo>
                    <a:pt x="492" y="1513"/>
                    <a:pt x="283" y="1875"/>
                    <a:pt x="71" y="2237"/>
                  </a:cubicBezTo>
                  <a:cubicBezTo>
                    <a:pt x="1" y="2361"/>
                    <a:pt x="86" y="2535"/>
                    <a:pt x="233" y="2535"/>
                  </a:cubicBezTo>
                  <a:cubicBezTo>
                    <a:pt x="235" y="2535"/>
                    <a:pt x="238" y="2535"/>
                    <a:pt x="241" y="2535"/>
                  </a:cubicBezTo>
                  <a:cubicBezTo>
                    <a:pt x="699" y="2513"/>
                    <a:pt x="1158" y="2503"/>
                    <a:pt x="1616" y="2503"/>
                  </a:cubicBezTo>
                  <a:cubicBezTo>
                    <a:pt x="1737" y="2503"/>
                    <a:pt x="1857" y="2503"/>
                    <a:pt x="1978" y="2505"/>
                  </a:cubicBezTo>
                  <a:cubicBezTo>
                    <a:pt x="1979" y="2505"/>
                    <a:pt x="1980" y="2505"/>
                    <a:pt x="1981" y="2505"/>
                  </a:cubicBezTo>
                  <a:cubicBezTo>
                    <a:pt x="2231" y="2505"/>
                    <a:pt x="2230" y="2114"/>
                    <a:pt x="1978" y="2111"/>
                  </a:cubicBezTo>
                  <a:cubicBezTo>
                    <a:pt x="1850" y="2109"/>
                    <a:pt x="1722" y="2109"/>
                    <a:pt x="1594" y="2109"/>
                  </a:cubicBezTo>
                  <a:cubicBezTo>
                    <a:pt x="1260" y="2109"/>
                    <a:pt x="926" y="2114"/>
                    <a:pt x="593" y="2126"/>
                  </a:cubicBezTo>
                  <a:lnTo>
                    <a:pt x="593" y="2126"/>
                  </a:lnTo>
                  <a:cubicBezTo>
                    <a:pt x="743" y="1868"/>
                    <a:pt x="893" y="1609"/>
                    <a:pt x="1043" y="1349"/>
                  </a:cubicBezTo>
                  <a:cubicBezTo>
                    <a:pt x="1186" y="1105"/>
                    <a:pt x="1425" y="806"/>
                    <a:pt x="1425" y="505"/>
                  </a:cubicBezTo>
                  <a:cubicBezTo>
                    <a:pt x="1427" y="100"/>
                    <a:pt x="1060" y="0"/>
                    <a:pt x="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5484600" y="1417800"/>
              <a:ext cx="47200" cy="62850"/>
            </a:xfrm>
            <a:custGeom>
              <a:rect b="b" l="l" r="r" t="t"/>
              <a:pathLst>
                <a:path extrusionOk="0" h="2514" w="1888">
                  <a:moveTo>
                    <a:pt x="1427" y="1"/>
                  </a:moveTo>
                  <a:cubicBezTo>
                    <a:pt x="686" y="1"/>
                    <a:pt x="0" y="663"/>
                    <a:pt x="115" y="1433"/>
                  </a:cubicBezTo>
                  <a:cubicBezTo>
                    <a:pt x="211" y="2087"/>
                    <a:pt x="808" y="2513"/>
                    <a:pt x="1432" y="2513"/>
                  </a:cubicBezTo>
                  <a:cubicBezTo>
                    <a:pt x="1505" y="2513"/>
                    <a:pt x="1578" y="2507"/>
                    <a:pt x="1651" y="2495"/>
                  </a:cubicBezTo>
                  <a:cubicBezTo>
                    <a:pt x="1888" y="2457"/>
                    <a:pt x="1804" y="2113"/>
                    <a:pt x="1583" y="2113"/>
                  </a:cubicBezTo>
                  <a:cubicBezTo>
                    <a:pt x="1571" y="2113"/>
                    <a:pt x="1559" y="2114"/>
                    <a:pt x="1547" y="2116"/>
                  </a:cubicBezTo>
                  <a:cubicBezTo>
                    <a:pt x="1503" y="2123"/>
                    <a:pt x="1459" y="2126"/>
                    <a:pt x="1415" y="2126"/>
                  </a:cubicBezTo>
                  <a:cubicBezTo>
                    <a:pt x="974" y="2126"/>
                    <a:pt x="527" y="1784"/>
                    <a:pt x="494" y="1326"/>
                  </a:cubicBezTo>
                  <a:cubicBezTo>
                    <a:pt x="457" y="797"/>
                    <a:pt x="943" y="396"/>
                    <a:pt x="1437" y="396"/>
                  </a:cubicBezTo>
                  <a:cubicBezTo>
                    <a:pt x="1449" y="396"/>
                    <a:pt x="1462" y="396"/>
                    <a:pt x="1475" y="397"/>
                  </a:cubicBezTo>
                  <a:cubicBezTo>
                    <a:pt x="1478" y="397"/>
                    <a:pt x="1480" y="397"/>
                    <a:pt x="1483" y="397"/>
                  </a:cubicBezTo>
                  <a:cubicBezTo>
                    <a:pt x="1728" y="397"/>
                    <a:pt x="1726" y="12"/>
                    <a:pt x="1476" y="2"/>
                  </a:cubicBezTo>
                  <a:cubicBezTo>
                    <a:pt x="1460" y="1"/>
                    <a:pt x="1444" y="1"/>
                    <a:pt x="14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5546675" y="1414625"/>
              <a:ext cx="59300" cy="69850"/>
            </a:xfrm>
            <a:custGeom>
              <a:rect b="b" l="l" r="r" t="t"/>
              <a:pathLst>
                <a:path extrusionOk="0" h="2794" w="2372">
                  <a:moveTo>
                    <a:pt x="1631" y="0"/>
                  </a:moveTo>
                  <a:cubicBezTo>
                    <a:pt x="1566" y="0"/>
                    <a:pt x="1499" y="31"/>
                    <a:pt x="1456" y="93"/>
                  </a:cubicBezTo>
                  <a:cubicBezTo>
                    <a:pt x="933" y="823"/>
                    <a:pt x="475" y="1587"/>
                    <a:pt x="77" y="2390"/>
                  </a:cubicBezTo>
                  <a:cubicBezTo>
                    <a:pt x="0" y="2544"/>
                    <a:pt x="137" y="2687"/>
                    <a:pt x="267" y="2687"/>
                  </a:cubicBezTo>
                  <a:cubicBezTo>
                    <a:pt x="325" y="2687"/>
                    <a:pt x="383" y="2658"/>
                    <a:pt x="418" y="2587"/>
                  </a:cubicBezTo>
                  <a:cubicBezTo>
                    <a:pt x="752" y="1910"/>
                    <a:pt x="1130" y="1260"/>
                    <a:pt x="1553" y="636"/>
                  </a:cubicBezTo>
                  <a:lnTo>
                    <a:pt x="1553" y="636"/>
                  </a:lnTo>
                  <a:cubicBezTo>
                    <a:pt x="1737" y="1282"/>
                    <a:pt x="1874" y="1939"/>
                    <a:pt x="1962" y="2607"/>
                  </a:cubicBezTo>
                  <a:cubicBezTo>
                    <a:pt x="1978" y="2731"/>
                    <a:pt x="2085" y="2793"/>
                    <a:pt x="2184" y="2793"/>
                  </a:cubicBezTo>
                  <a:cubicBezTo>
                    <a:pt x="2282" y="2793"/>
                    <a:pt x="2372" y="2732"/>
                    <a:pt x="2356" y="2607"/>
                  </a:cubicBezTo>
                  <a:cubicBezTo>
                    <a:pt x="2246" y="1768"/>
                    <a:pt x="2071" y="946"/>
                    <a:pt x="1815" y="139"/>
                  </a:cubicBezTo>
                  <a:cubicBezTo>
                    <a:pt x="1786" y="46"/>
                    <a:pt x="1710" y="0"/>
                    <a:pt x="16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5558700" y="1449750"/>
              <a:ext cx="43675" cy="11875"/>
            </a:xfrm>
            <a:custGeom>
              <a:rect b="b" l="l" r="r" t="t"/>
              <a:pathLst>
                <a:path extrusionOk="0" h="475" w="1747">
                  <a:moveTo>
                    <a:pt x="1491" y="1"/>
                  </a:moveTo>
                  <a:cubicBezTo>
                    <a:pt x="1076" y="3"/>
                    <a:pt x="661" y="28"/>
                    <a:pt x="250" y="79"/>
                  </a:cubicBezTo>
                  <a:cubicBezTo>
                    <a:pt x="11" y="111"/>
                    <a:pt x="0" y="475"/>
                    <a:pt x="221" y="475"/>
                  </a:cubicBezTo>
                  <a:cubicBezTo>
                    <a:pt x="231" y="475"/>
                    <a:pt x="240" y="474"/>
                    <a:pt x="250" y="473"/>
                  </a:cubicBezTo>
                  <a:cubicBezTo>
                    <a:pt x="663" y="421"/>
                    <a:pt x="1076" y="394"/>
                    <a:pt x="1491" y="394"/>
                  </a:cubicBezTo>
                  <a:cubicBezTo>
                    <a:pt x="1746" y="394"/>
                    <a:pt x="1746" y="1"/>
                    <a:pt x="1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5306775" y="1622300"/>
              <a:ext cx="48950" cy="13450"/>
            </a:xfrm>
            <a:custGeom>
              <a:rect b="b" l="l" r="r" t="t"/>
              <a:pathLst>
                <a:path extrusionOk="0" h="538" w="1958">
                  <a:moveTo>
                    <a:pt x="1683" y="1"/>
                  </a:moveTo>
                  <a:cubicBezTo>
                    <a:pt x="1665" y="1"/>
                    <a:pt x="1646" y="3"/>
                    <a:pt x="1626" y="9"/>
                  </a:cubicBezTo>
                  <a:cubicBezTo>
                    <a:pt x="1285" y="100"/>
                    <a:pt x="943" y="144"/>
                    <a:pt x="594" y="144"/>
                  </a:cubicBezTo>
                  <a:cubicBezTo>
                    <a:pt x="480" y="144"/>
                    <a:pt x="366" y="139"/>
                    <a:pt x="251" y="130"/>
                  </a:cubicBezTo>
                  <a:cubicBezTo>
                    <a:pt x="244" y="130"/>
                    <a:pt x="238" y="129"/>
                    <a:pt x="231" y="129"/>
                  </a:cubicBezTo>
                  <a:cubicBezTo>
                    <a:pt x="0" y="129"/>
                    <a:pt x="7" y="504"/>
                    <a:pt x="252" y="524"/>
                  </a:cubicBezTo>
                  <a:cubicBezTo>
                    <a:pt x="369" y="533"/>
                    <a:pt x="486" y="538"/>
                    <a:pt x="602" y="538"/>
                  </a:cubicBezTo>
                  <a:cubicBezTo>
                    <a:pt x="984" y="538"/>
                    <a:pt x="1361" y="488"/>
                    <a:pt x="1732" y="388"/>
                  </a:cubicBezTo>
                  <a:cubicBezTo>
                    <a:pt x="1958" y="329"/>
                    <a:pt x="1888" y="1"/>
                    <a:pt x="16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8"/>
            <p:cNvSpPr/>
            <p:nvPr/>
          </p:nvSpPr>
          <p:spPr>
            <a:xfrm>
              <a:off x="5314500" y="1650500"/>
              <a:ext cx="39150" cy="9850"/>
            </a:xfrm>
            <a:custGeom>
              <a:rect b="b" l="l" r="r" t="t"/>
              <a:pathLst>
                <a:path extrusionOk="0" h="394" w="1566">
                  <a:moveTo>
                    <a:pt x="252" y="0"/>
                  </a:moveTo>
                  <a:cubicBezTo>
                    <a:pt x="0" y="0"/>
                    <a:pt x="0" y="394"/>
                    <a:pt x="252" y="394"/>
                  </a:cubicBezTo>
                  <a:lnTo>
                    <a:pt x="1310" y="394"/>
                  </a:lnTo>
                  <a:cubicBezTo>
                    <a:pt x="1565" y="394"/>
                    <a:pt x="15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5454050" y="1589075"/>
              <a:ext cx="48850" cy="72950"/>
            </a:xfrm>
            <a:custGeom>
              <a:rect b="b" l="l" r="r" t="t"/>
              <a:pathLst>
                <a:path extrusionOk="0" h="2918" w="1954">
                  <a:moveTo>
                    <a:pt x="1544" y="0"/>
                  </a:moveTo>
                  <a:cubicBezTo>
                    <a:pt x="774" y="0"/>
                    <a:pt x="28" y="617"/>
                    <a:pt x="14" y="1425"/>
                  </a:cubicBezTo>
                  <a:cubicBezTo>
                    <a:pt x="1" y="2259"/>
                    <a:pt x="747" y="2918"/>
                    <a:pt x="1548" y="2918"/>
                  </a:cubicBezTo>
                  <a:cubicBezTo>
                    <a:pt x="1578" y="2918"/>
                    <a:pt x="1608" y="2917"/>
                    <a:pt x="1638" y="2915"/>
                  </a:cubicBezTo>
                  <a:cubicBezTo>
                    <a:pt x="1885" y="2900"/>
                    <a:pt x="1891" y="2521"/>
                    <a:pt x="1652" y="2521"/>
                  </a:cubicBezTo>
                  <a:cubicBezTo>
                    <a:pt x="1648" y="2521"/>
                    <a:pt x="1643" y="2521"/>
                    <a:pt x="1638" y="2521"/>
                  </a:cubicBezTo>
                  <a:cubicBezTo>
                    <a:pt x="1615" y="2523"/>
                    <a:pt x="1593" y="2524"/>
                    <a:pt x="1570" y="2524"/>
                  </a:cubicBezTo>
                  <a:cubicBezTo>
                    <a:pt x="978" y="2524"/>
                    <a:pt x="387" y="2059"/>
                    <a:pt x="408" y="1425"/>
                  </a:cubicBezTo>
                  <a:cubicBezTo>
                    <a:pt x="428" y="811"/>
                    <a:pt x="1005" y="396"/>
                    <a:pt x="1577" y="396"/>
                  </a:cubicBezTo>
                  <a:cubicBezTo>
                    <a:pt x="1619" y="396"/>
                    <a:pt x="1661" y="398"/>
                    <a:pt x="1704" y="403"/>
                  </a:cubicBezTo>
                  <a:cubicBezTo>
                    <a:pt x="1712" y="404"/>
                    <a:pt x="1721" y="404"/>
                    <a:pt x="1729" y="404"/>
                  </a:cubicBezTo>
                  <a:cubicBezTo>
                    <a:pt x="1954" y="404"/>
                    <a:pt x="1944" y="37"/>
                    <a:pt x="1704" y="9"/>
                  </a:cubicBezTo>
                  <a:cubicBezTo>
                    <a:pt x="1650" y="3"/>
                    <a:pt x="1597" y="0"/>
                    <a:pt x="15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5512625" y="1561325"/>
              <a:ext cx="36875" cy="44950"/>
            </a:xfrm>
            <a:custGeom>
              <a:rect b="b" l="l" r="r" t="t"/>
              <a:pathLst>
                <a:path extrusionOk="0" h="1798" w="1475">
                  <a:moveTo>
                    <a:pt x="1108" y="0"/>
                  </a:moveTo>
                  <a:cubicBezTo>
                    <a:pt x="1048" y="0"/>
                    <a:pt x="987" y="25"/>
                    <a:pt x="942" y="86"/>
                  </a:cubicBezTo>
                  <a:cubicBezTo>
                    <a:pt x="637" y="498"/>
                    <a:pt x="348" y="923"/>
                    <a:pt x="72" y="1355"/>
                  </a:cubicBezTo>
                  <a:cubicBezTo>
                    <a:pt x="0" y="1468"/>
                    <a:pt x="75" y="1606"/>
                    <a:pt x="191" y="1646"/>
                  </a:cubicBezTo>
                  <a:cubicBezTo>
                    <a:pt x="498" y="1747"/>
                    <a:pt x="812" y="1798"/>
                    <a:pt x="1134" y="1798"/>
                  </a:cubicBezTo>
                  <a:cubicBezTo>
                    <a:pt x="1163" y="1798"/>
                    <a:pt x="1192" y="1797"/>
                    <a:pt x="1222" y="1796"/>
                  </a:cubicBezTo>
                  <a:cubicBezTo>
                    <a:pt x="1470" y="1789"/>
                    <a:pt x="1475" y="1402"/>
                    <a:pt x="1231" y="1402"/>
                  </a:cubicBezTo>
                  <a:cubicBezTo>
                    <a:pt x="1228" y="1402"/>
                    <a:pt x="1225" y="1402"/>
                    <a:pt x="1222" y="1403"/>
                  </a:cubicBezTo>
                  <a:cubicBezTo>
                    <a:pt x="1192" y="1404"/>
                    <a:pt x="1163" y="1404"/>
                    <a:pt x="1134" y="1404"/>
                  </a:cubicBezTo>
                  <a:cubicBezTo>
                    <a:pt x="935" y="1404"/>
                    <a:pt x="743" y="1383"/>
                    <a:pt x="552" y="1339"/>
                  </a:cubicBezTo>
                  <a:lnTo>
                    <a:pt x="552" y="1339"/>
                  </a:lnTo>
                  <a:cubicBezTo>
                    <a:pt x="785" y="980"/>
                    <a:pt x="1029" y="629"/>
                    <a:pt x="1282" y="285"/>
                  </a:cubicBezTo>
                  <a:cubicBezTo>
                    <a:pt x="1387" y="141"/>
                    <a:pt x="1250" y="0"/>
                    <a:pt x="1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5542875" y="1585375"/>
              <a:ext cx="9850" cy="37525"/>
            </a:xfrm>
            <a:custGeom>
              <a:rect b="b" l="l" r="r" t="t"/>
              <a:pathLst>
                <a:path extrusionOk="0" h="1501" w="394">
                  <a:moveTo>
                    <a:pt x="197" y="0"/>
                  </a:moveTo>
                  <a:cubicBezTo>
                    <a:pt x="99" y="0"/>
                    <a:pt x="0" y="63"/>
                    <a:pt x="0" y="190"/>
                  </a:cubicBezTo>
                  <a:lnTo>
                    <a:pt x="0" y="1310"/>
                  </a:lnTo>
                  <a:cubicBezTo>
                    <a:pt x="0" y="1437"/>
                    <a:pt x="99" y="1501"/>
                    <a:pt x="197" y="1501"/>
                  </a:cubicBezTo>
                  <a:cubicBezTo>
                    <a:pt x="295" y="1501"/>
                    <a:pt x="394" y="1437"/>
                    <a:pt x="394" y="1310"/>
                  </a:cubicBezTo>
                  <a:lnTo>
                    <a:pt x="394" y="190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5593500" y="1596150"/>
              <a:ext cx="12650" cy="54725"/>
            </a:xfrm>
            <a:custGeom>
              <a:rect b="b" l="l" r="r" t="t"/>
              <a:pathLst>
                <a:path extrusionOk="0" h="2189" w="506">
                  <a:moveTo>
                    <a:pt x="262" y="0"/>
                  </a:moveTo>
                  <a:cubicBezTo>
                    <a:pt x="187" y="0"/>
                    <a:pt x="118" y="43"/>
                    <a:pt x="104" y="143"/>
                  </a:cubicBezTo>
                  <a:cubicBezTo>
                    <a:pt x="18" y="764"/>
                    <a:pt x="1" y="1377"/>
                    <a:pt x="72" y="2001"/>
                  </a:cubicBezTo>
                  <a:cubicBezTo>
                    <a:pt x="87" y="2126"/>
                    <a:pt x="193" y="2189"/>
                    <a:pt x="291" y="2189"/>
                  </a:cubicBezTo>
                  <a:cubicBezTo>
                    <a:pt x="390" y="2189"/>
                    <a:pt x="480" y="2126"/>
                    <a:pt x="466" y="2001"/>
                  </a:cubicBezTo>
                  <a:cubicBezTo>
                    <a:pt x="400" y="1415"/>
                    <a:pt x="402" y="833"/>
                    <a:pt x="485" y="249"/>
                  </a:cubicBezTo>
                  <a:cubicBezTo>
                    <a:pt x="505" y="99"/>
                    <a:pt x="376" y="0"/>
                    <a:pt x="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5583450" y="1616350"/>
              <a:ext cx="43825" cy="11650"/>
            </a:xfrm>
            <a:custGeom>
              <a:rect b="b" l="l" r="r" t="t"/>
              <a:pathLst>
                <a:path extrusionOk="0" h="466" w="1753">
                  <a:moveTo>
                    <a:pt x="1511" y="0"/>
                  </a:moveTo>
                  <a:cubicBezTo>
                    <a:pt x="1507" y="0"/>
                    <a:pt x="1502" y="0"/>
                    <a:pt x="1498" y="0"/>
                  </a:cubicBezTo>
                  <a:cubicBezTo>
                    <a:pt x="1083" y="25"/>
                    <a:pt x="670" y="49"/>
                    <a:pt x="255" y="72"/>
                  </a:cubicBezTo>
                  <a:cubicBezTo>
                    <a:pt x="6" y="86"/>
                    <a:pt x="1" y="466"/>
                    <a:pt x="242" y="466"/>
                  </a:cubicBezTo>
                  <a:cubicBezTo>
                    <a:pt x="246" y="466"/>
                    <a:pt x="251" y="466"/>
                    <a:pt x="255" y="466"/>
                  </a:cubicBezTo>
                  <a:cubicBezTo>
                    <a:pt x="670" y="443"/>
                    <a:pt x="1083" y="418"/>
                    <a:pt x="1498" y="394"/>
                  </a:cubicBezTo>
                  <a:cubicBezTo>
                    <a:pt x="1747" y="380"/>
                    <a:pt x="1753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5657525" y="1588975"/>
              <a:ext cx="45750" cy="62225"/>
            </a:xfrm>
            <a:custGeom>
              <a:rect b="b" l="l" r="r" t="t"/>
              <a:pathLst>
                <a:path extrusionOk="0" h="2489" w="1830">
                  <a:moveTo>
                    <a:pt x="875" y="1"/>
                  </a:moveTo>
                  <a:cubicBezTo>
                    <a:pt x="711" y="1"/>
                    <a:pt x="552" y="96"/>
                    <a:pt x="387" y="96"/>
                  </a:cubicBezTo>
                  <a:cubicBezTo>
                    <a:pt x="371" y="96"/>
                    <a:pt x="354" y="95"/>
                    <a:pt x="337" y="93"/>
                  </a:cubicBezTo>
                  <a:cubicBezTo>
                    <a:pt x="326" y="92"/>
                    <a:pt x="316" y="91"/>
                    <a:pt x="306" y="91"/>
                  </a:cubicBezTo>
                  <a:cubicBezTo>
                    <a:pt x="92" y="91"/>
                    <a:pt x="105" y="453"/>
                    <a:pt x="341" y="486"/>
                  </a:cubicBezTo>
                  <a:cubicBezTo>
                    <a:pt x="353" y="487"/>
                    <a:pt x="364" y="488"/>
                    <a:pt x="375" y="488"/>
                  </a:cubicBezTo>
                  <a:cubicBezTo>
                    <a:pt x="478" y="488"/>
                    <a:pt x="586" y="435"/>
                    <a:pt x="678" y="435"/>
                  </a:cubicBezTo>
                  <a:cubicBezTo>
                    <a:pt x="688" y="435"/>
                    <a:pt x="698" y="435"/>
                    <a:pt x="708" y="437"/>
                  </a:cubicBezTo>
                  <a:cubicBezTo>
                    <a:pt x="961" y="476"/>
                    <a:pt x="745" y="822"/>
                    <a:pt x="668" y="959"/>
                  </a:cubicBezTo>
                  <a:cubicBezTo>
                    <a:pt x="487" y="1280"/>
                    <a:pt x="170" y="1578"/>
                    <a:pt x="58" y="1933"/>
                  </a:cubicBezTo>
                  <a:cubicBezTo>
                    <a:pt x="1" y="2119"/>
                    <a:pt x="57" y="2245"/>
                    <a:pt x="237" y="2315"/>
                  </a:cubicBezTo>
                  <a:cubicBezTo>
                    <a:pt x="400" y="2377"/>
                    <a:pt x="618" y="2367"/>
                    <a:pt x="790" y="2388"/>
                  </a:cubicBezTo>
                  <a:cubicBezTo>
                    <a:pt x="1053" y="2420"/>
                    <a:pt x="1316" y="2454"/>
                    <a:pt x="1580" y="2487"/>
                  </a:cubicBezTo>
                  <a:cubicBezTo>
                    <a:pt x="1589" y="2488"/>
                    <a:pt x="1599" y="2489"/>
                    <a:pt x="1607" y="2489"/>
                  </a:cubicBezTo>
                  <a:cubicBezTo>
                    <a:pt x="1830" y="2489"/>
                    <a:pt x="1818" y="2122"/>
                    <a:pt x="1580" y="2093"/>
                  </a:cubicBezTo>
                  <a:cubicBezTo>
                    <a:pt x="1368" y="2066"/>
                    <a:pt x="1159" y="2039"/>
                    <a:pt x="947" y="2014"/>
                  </a:cubicBezTo>
                  <a:cubicBezTo>
                    <a:pt x="865" y="2003"/>
                    <a:pt x="609" y="2009"/>
                    <a:pt x="461" y="1981"/>
                  </a:cubicBezTo>
                  <a:lnTo>
                    <a:pt x="461" y="1981"/>
                  </a:lnTo>
                  <a:cubicBezTo>
                    <a:pt x="568" y="1726"/>
                    <a:pt x="808" y="1484"/>
                    <a:pt x="943" y="1266"/>
                  </a:cubicBezTo>
                  <a:cubicBezTo>
                    <a:pt x="1086" y="1035"/>
                    <a:pt x="1225" y="770"/>
                    <a:pt x="1246" y="494"/>
                  </a:cubicBezTo>
                  <a:cubicBezTo>
                    <a:pt x="1262" y="299"/>
                    <a:pt x="1197" y="90"/>
                    <a:pt x="996" y="20"/>
                  </a:cubicBezTo>
                  <a:cubicBezTo>
                    <a:pt x="955" y="6"/>
                    <a:pt x="915" y="1"/>
                    <a:pt x="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5757925" y="1597800"/>
              <a:ext cx="9850" cy="48900"/>
            </a:xfrm>
            <a:custGeom>
              <a:rect b="b" l="l" r="r" t="t"/>
              <a:pathLst>
                <a:path extrusionOk="0" h="1956" w="394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1764"/>
                  </a:lnTo>
                  <a:cubicBezTo>
                    <a:pt x="0" y="1892"/>
                    <a:pt x="99" y="1956"/>
                    <a:pt x="197" y="1956"/>
                  </a:cubicBezTo>
                  <a:cubicBezTo>
                    <a:pt x="295" y="1956"/>
                    <a:pt x="394" y="1892"/>
                    <a:pt x="394" y="1764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8"/>
            <p:cNvSpPr/>
            <p:nvPr/>
          </p:nvSpPr>
          <p:spPr>
            <a:xfrm>
              <a:off x="5746225" y="1614375"/>
              <a:ext cx="46625" cy="12000"/>
            </a:xfrm>
            <a:custGeom>
              <a:rect b="b" l="l" r="r" t="t"/>
              <a:pathLst>
                <a:path extrusionOk="0" h="480" w="1865">
                  <a:moveTo>
                    <a:pt x="1569" y="1"/>
                  </a:moveTo>
                  <a:cubicBezTo>
                    <a:pt x="1555" y="1"/>
                    <a:pt x="1541" y="2"/>
                    <a:pt x="1526" y="5"/>
                  </a:cubicBezTo>
                  <a:cubicBezTo>
                    <a:pt x="1235" y="60"/>
                    <a:pt x="944" y="87"/>
                    <a:pt x="650" y="87"/>
                  </a:cubicBezTo>
                  <a:cubicBezTo>
                    <a:pt x="518" y="87"/>
                    <a:pt x="385" y="81"/>
                    <a:pt x="252" y="71"/>
                  </a:cubicBezTo>
                  <a:cubicBezTo>
                    <a:pt x="246" y="70"/>
                    <a:pt x="240" y="70"/>
                    <a:pt x="234" y="70"/>
                  </a:cubicBezTo>
                  <a:cubicBezTo>
                    <a:pt x="0" y="70"/>
                    <a:pt x="8" y="445"/>
                    <a:pt x="252" y="464"/>
                  </a:cubicBezTo>
                  <a:cubicBezTo>
                    <a:pt x="383" y="475"/>
                    <a:pt x="513" y="480"/>
                    <a:pt x="643" y="480"/>
                  </a:cubicBezTo>
                  <a:cubicBezTo>
                    <a:pt x="974" y="480"/>
                    <a:pt x="1303" y="447"/>
                    <a:pt x="1632" y="384"/>
                  </a:cubicBezTo>
                  <a:cubicBezTo>
                    <a:pt x="1865" y="339"/>
                    <a:pt x="1786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5830000" y="1586275"/>
              <a:ext cx="59250" cy="70700"/>
            </a:xfrm>
            <a:custGeom>
              <a:rect b="b" l="l" r="r" t="t"/>
              <a:pathLst>
                <a:path extrusionOk="0" h="2828" w="2370">
                  <a:moveTo>
                    <a:pt x="459" y="395"/>
                  </a:moveTo>
                  <a:cubicBezTo>
                    <a:pt x="1097" y="406"/>
                    <a:pt x="1896" y="679"/>
                    <a:pt x="1881" y="1448"/>
                  </a:cubicBezTo>
                  <a:cubicBezTo>
                    <a:pt x="1869" y="2132"/>
                    <a:pt x="1014" y="2268"/>
                    <a:pt x="416" y="2388"/>
                  </a:cubicBezTo>
                  <a:lnTo>
                    <a:pt x="416" y="2388"/>
                  </a:lnTo>
                  <a:cubicBezTo>
                    <a:pt x="393" y="1725"/>
                    <a:pt x="407" y="1063"/>
                    <a:pt x="458" y="399"/>
                  </a:cubicBezTo>
                  <a:cubicBezTo>
                    <a:pt x="459" y="397"/>
                    <a:pt x="459" y="396"/>
                    <a:pt x="459" y="395"/>
                  </a:cubicBezTo>
                  <a:close/>
                  <a:moveTo>
                    <a:pt x="421" y="1"/>
                  </a:moveTo>
                  <a:cubicBezTo>
                    <a:pt x="406" y="1"/>
                    <a:pt x="390" y="1"/>
                    <a:pt x="375" y="1"/>
                  </a:cubicBezTo>
                  <a:cubicBezTo>
                    <a:pt x="237" y="4"/>
                    <a:pt x="174" y="124"/>
                    <a:pt x="188" y="230"/>
                  </a:cubicBezTo>
                  <a:lnTo>
                    <a:pt x="188" y="230"/>
                  </a:lnTo>
                  <a:cubicBezTo>
                    <a:pt x="125" y="257"/>
                    <a:pt x="74" y="314"/>
                    <a:pt x="68" y="400"/>
                  </a:cubicBezTo>
                  <a:cubicBezTo>
                    <a:pt x="10" y="1145"/>
                    <a:pt x="0" y="1886"/>
                    <a:pt x="36" y="2632"/>
                  </a:cubicBezTo>
                  <a:cubicBezTo>
                    <a:pt x="42" y="2743"/>
                    <a:pt x="127" y="2828"/>
                    <a:pt x="233" y="2828"/>
                  </a:cubicBezTo>
                  <a:cubicBezTo>
                    <a:pt x="250" y="2828"/>
                    <a:pt x="267" y="2826"/>
                    <a:pt x="285" y="2821"/>
                  </a:cubicBezTo>
                  <a:cubicBezTo>
                    <a:pt x="1123" y="2611"/>
                    <a:pt x="2369" y="2466"/>
                    <a:pt x="2269" y="1322"/>
                  </a:cubicBezTo>
                  <a:cubicBezTo>
                    <a:pt x="2186" y="386"/>
                    <a:pt x="1250" y="1"/>
                    <a:pt x="4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5601925" y="1814225"/>
              <a:ext cx="65975" cy="14275"/>
            </a:xfrm>
            <a:custGeom>
              <a:rect b="b" l="l" r="r" t="t"/>
              <a:pathLst>
                <a:path extrusionOk="0" h="571" w="2639">
                  <a:moveTo>
                    <a:pt x="235" y="1"/>
                  </a:moveTo>
                  <a:cubicBezTo>
                    <a:pt x="0" y="1"/>
                    <a:pt x="10" y="375"/>
                    <a:pt x="255" y="395"/>
                  </a:cubicBezTo>
                  <a:cubicBezTo>
                    <a:pt x="965" y="453"/>
                    <a:pt x="1675" y="513"/>
                    <a:pt x="2386" y="570"/>
                  </a:cubicBezTo>
                  <a:cubicBezTo>
                    <a:pt x="2393" y="571"/>
                    <a:pt x="2400" y="571"/>
                    <a:pt x="2406" y="571"/>
                  </a:cubicBezTo>
                  <a:cubicBezTo>
                    <a:pt x="2638" y="571"/>
                    <a:pt x="2630" y="195"/>
                    <a:pt x="2386" y="176"/>
                  </a:cubicBezTo>
                  <a:cubicBezTo>
                    <a:pt x="1675" y="119"/>
                    <a:pt x="965" y="59"/>
                    <a:pt x="255" y="2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5604175" y="1853325"/>
              <a:ext cx="66550" cy="12750"/>
            </a:xfrm>
            <a:custGeom>
              <a:rect b="b" l="l" r="r" t="t"/>
              <a:pathLst>
                <a:path extrusionOk="0" h="510" w="2662">
                  <a:moveTo>
                    <a:pt x="306" y="1"/>
                  </a:moveTo>
                  <a:cubicBezTo>
                    <a:pt x="85" y="1"/>
                    <a:pt x="0" y="344"/>
                    <a:pt x="238" y="385"/>
                  </a:cubicBezTo>
                  <a:cubicBezTo>
                    <a:pt x="727" y="467"/>
                    <a:pt x="1215" y="509"/>
                    <a:pt x="1706" y="509"/>
                  </a:cubicBezTo>
                  <a:cubicBezTo>
                    <a:pt x="1939" y="509"/>
                    <a:pt x="2173" y="500"/>
                    <a:pt x="2408" y="481"/>
                  </a:cubicBezTo>
                  <a:cubicBezTo>
                    <a:pt x="2652" y="460"/>
                    <a:pt x="2661" y="86"/>
                    <a:pt x="2428" y="86"/>
                  </a:cubicBezTo>
                  <a:cubicBezTo>
                    <a:pt x="2421" y="86"/>
                    <a:pt x="2415" y="86"/>
                    <a:pt x="2408" y="87"/>
                  </a:cubicBezTo>
                  <a:cubicBezTo>
                    <a:pt x="2171" y="107"/>
                    <a:pt x="1933" y="117"/>
                    <a:pt x="1697" y="117"/>
                  </a:cubicBezTo>
                  <a:cubicBezTo>
                    <a:pt x="1245" y="117"/>
                    <a:pt x="794" y="80"/>
                    <a:pt x="344" y="4"/>
                  </a:cubicBezTo>
                  <a:cubicBezTo>
                    <a:pt x="331" y="2"/>
                    <a:pt x="318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5726800" y="1771875"/>
              <a:ext cx="53925" cy="97700"/>
            </a:xfrm>
            <a:custGeom>
              <a:rect b="b" l="l" r="r" t="t"/>
              <a:pathLst>
                <a:path extrusionOk="0" h="3908" w="2157">
                  <a:moveTo>
                    <a:pt x="1105" y="0"/>
                  </a:moveTo>
                  <a:cubicBezTo>
                    <a:pt x="864" y="0"/>
                    <a:pt x="611" y="102"/>
                    <a:pt x="413" y="257"/>
                  </a:cubicBezTo>
                  <a:cubicBezTo>
                    <a:pt x="257" y="382"/>
                    <a:pt x="402" y="582"/>
                    <a:pt x="566" y="582"/>
                  </a:cubicBezTo>
                  <a:cubicBezTo>
                    <a:pt x="609" y="582"/>
                    <a:pt x="653" y="569"/>
                    <a:pt x="694" y="536"/>
                  </a:cubicBezTo>
                  <a:cubicBezTo>
                    <a:pt x="1360" y="731"/>
                    <a:pt x="1533" y="961"/>
                    <a:pt x="1217" y="1226"/>
                  </a:cubicBezTo>
                  <a:cubicBezTo>
                    <a:pt x="1101" y="1375"/>
                    <a:pt x="959" y="1498"/>
                    <a:pt x="793" y="1594"/>
                  </a:cubicBezTo>
                  <a:cubicBezTo>
                    <a:pt x="673" y="1681"/>
                    <a:pt x="654" y="1923"/>
                    <a:pt x="839" y="1953"/>
                  </a:cubicBezTo>
                  <a:cubicBezTo>
                    <a:pt x="1937" y="2137"/>
                    <a:pt x="1645" y="3534"/>
                    <a:pt x="818" y="3534"/>
                  </a:cubicBezTo>
                  <a:cubicBezTo>
                    <a:pt x="688" y="3534"/>
                    <a:pt x="545" y="3500"/>
                    <a:pt x="392" y="3421"/>
                  </a:cubicBezTo>
                  <a:cubicBezTo>
                    <a:pt x="360" y="3404"/>
                    <a:pt x="328" y="3397"/>
                    <a:pt x="298" y="3397"/>
                  </a:cubicBezTo>
                  <a:cubicBezTo>
                    <a:pt x="118" y="3397"/>
                    <a:pt x="0" y="3662"/>
                    <a:pt x="193" y="3761"/>
                  </a:cubicBezTo>
                  <a:cubicBezTo>
                    <a:pt x="383" y="3859"/>
                    <a:pt x="594" y="3907"/>
                    <a:pt x="803" y="3907"/>
                  </a:cubicBezTo>
                  <a:cubicBezTo>
                    <a:pt x="1284" y="3907"/>
                    <a:pt x="1754" y="3652"/>
                    <a:pt x="1937" y="3162"/>
                  </a:cubicBezTo>
                  <a:cubicBezTo>
                    <a:pt x="2157" y="2571"/>
                    <a:pt x="1821" y="1954"/>
                    <a:pt x="1297" y="1690"/>
                  </a:cubicBezTo>
                  <a:lnTo>
                    <a:pt x="1297" y="1690"/>
                  </a:lnTo>
                  <a:cubicBezTo>
                    <a:pt x="1687" y="1345"/>
                    <a:pt x="2023" y="873"/>
                    <a:pt x="1723" y="357"/>
                  </a:cubicBezTo>
                  <a:cubicBezTo>
                    <a:pt x="1576" y="103"/>
                    <a:pt x="1347" y="0"/>
                    <a:pt x="1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5775925" y="1771100"/>
              <a:ext cx="68900" cy="100425"/>
            </a:xfrm>
            <a:custGeom>
              <a:rect b="b" l="l" r="r" t="t"/>
              <a:pathLst>
                <a:path extrusionOk="0" h="4017" w="2756">
                  <a:moveTo>
                    <a:pt x="2368" y="0"/>
                  </a:moveTo>
                  <a:cubicBezTo>
                    <a:pt x="2354" y="0"/>
                    <a:pt x="2339" y="2"/>
                    <a:pt x="2324" y="5"/>
                  </a:cubicBezTo>
                  <a:cubicBezTo>
                    <a:pt x="0" y="476"/>
                    <a:pt x="191" y="3722"/>
                    <a:pt x="2505" y="4014"/>
                  </a:cubicBezTo>
                  <a:cubicBezTo>
                    <a:pt x="2515" y="4016"/>
                    <a:pt x="2524" y="4016"/>
                    <a:pt x="2533" y="4016"/>
                  </a:cubicBezTo>
                  <a:cubicBezTo>
                    <a:pt x="2755" y="4016"/>
                    <a:pt x="2744" y="3650"/>
                    <a:pt x="2505" y="3621"/>
                  </a:cubicBezTo>
                  <a:cubicBezTo>
                    <a:pt x="599" y="3380"/>
                    <a:pt x="577" y="760"/>
                    <a:pt x="2428" y="384"/>
                  </a:cubicBezTo>
                  <a:cubicBezTo>
                    <a:pt x="2662" y="337"/>
                    <a:pt x="2583" y="0"/>
                    <a:pt x="2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5836125" y="1775425"/>
              <a:ext cx="50350" cy="61375"/>
            </a:xfrm>
            <a:custGeom>
              <a:rect b="b" l="l" r="r" t="t"/>
              <a:pathLst>
                <a:path extrusionOk="0" h="2455" w="2014">
                  <a:moveTo>
                    <a:pt x="1719" y="0"/>
                  </a:moveTo>
                  <a:cubicBezTo>
                    <a:pt x="1675" y="0"/>
                    <a:pt x="1629" y="16"/>
                    <a:pt x="1588" y="54"/>
                  </a:cubicBezTo>
                  <a:cubicBezTo>
                    <a:pt x="939" y="638"/>
                    <a:pt x="424" y="1338"/>
                    <a:pt x="62" y="2134"/>
                  </a:cubicBezTo>
                  <a:cubicBezTo>
                    <a:pt x="0" y="2268"/>
                    <a:pt x="72" y="2427"/>
                    <a:pt x="231" y="2431"/>
                  </a:cubicBezTo>
                  <a:cubicBezTo>
                    <a:pt x="724" y="2438"/>
                    <a:pt x="1218" y="2447"/>
                    <a:pt x="1712" y="2454"/>
                  </a:cubicBezTo>
                  <a:cubicBezTo>
                    <a:pt x="1714" y="2454"/>
                    <a:pt x="1715" y="2454"/>
                    <a:pt x="1716" y="2454"/>
                  </a:cubicBezTo>
                  <a:cubicBezTo>
                    <a:pt x="1967" y="2454"/>
                    <a:pt x="1966" y="2065"/>
                    <a:pt x="1712" y="2061"/>
                  </a:cubicBezTo>
                  <a:cubicBezTo>
                    <a:pt x="1323" y="2055"/>
                    <a:pt x="933" y="2048"/>
                    <a:pt x="543" y="2042"/>
                  </a:cubicBezTo>
                  <a:lnTo>
                    <a:pt x="543" y="2042"/>
                  </a:lnTo>
                  <a:cubicBezTo>
                    <a:pt x="880" y="1396"/>
                    <a:pt x="1321" y="827"/>
                    <a:pt x="1867" y="334"/>
                  </a:cubicBezTo>
                  <a:cubicBezTo>
                    <a:pt x="2013" y="199"/>
                    <a:pt x="1875" y="0"/>
                    <a:pt x="17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5874975" y="1781275"/>
              <a:ext cx="13175" cy="90400"/>
            </a:xfrm>
            <a:custGeom>
              <a:rect b="b" l="l" r="r" t="t"/>
              <a:pathLst>
                <a:path extrusionOk="0" h="3616" w="527">
                  <a:moveTo>
                    <a:pt x="261" y="0"/>
                  </a:moveTo>
                  <a:cubicBezTo>
                    <a:pt x="163" y="0"/>
                    <a:pt x="68" y="63"/>
                    <a:pt x="75" y="189"/>
                  </a:cubicBezTo>
                  <a:cubicBezTo>
                    <a:pt x="132" y="1270"/>
                    <a:pt x="111" y="2349"/>
                    <a:pt x="12" y="3427"/>
                  </a:cubicBezTo>
                  <a:cubicBezTo>
                    <a:pt x="1" y="3553"/>
                    <a:pt x="93" y="3615"/>
                    <a:pt x="191" y="3615"/>
                  </a:cubicBezTo>
                  <a:cubicBezTo>
                    <a:pt x="290" y="3615"/>
                    <a:pt x="394" y="3552"/>
                    <a:pt x="406" y="3427"/>
                  </a:cubicBezTo>
                  <a:cubicBezTo>
                    <a:pt x="505" y="2348"/>
                    <a:pt x="526" y="1270"/>
                    <a:pt x="469" y="189"/>
                  </a:cubicBezTo>
                  <a:cubicBezTo>
                    <a:pt x="462" y="63"/>
                    <a:pt x="360" y="0"/>
                    <a:pt x="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1" name="Google Shape;1691;p38"/>
          <p:cNvGrpSpPr/>
          <p:nvPr/>
        </p:nvGrpSpPr>
        <p:grpSpPr>
          <a:xfrm>
            <a:off x="4515200" y="595438"/>
            <a:ext cx="627575" cy="453425"/>
            <a:chOff x="3083900" y="4005700"/>
            <a:chExt cx="627575" cy="453425"/>
          </a:xfrm>
        </p:grpSpPr>
        <p:sp>
          <p:nvSpPr>
            <p:cNvPr id="1692" name="Google Shape;1692;p38"/>
            <p:cNvSpPr/>
            <p:nvPr/>
          </p:nvSpPr>
          <p:spPr>
            <a:xfrm>
              <a:off x="3083900" y="4005700"/>
              <a:ext cx="627575" cy="453425"/>
            </a:xfrm>
            <a:custGeom>
              <a:rect b="b" l="l" r="r" t="t"/>
              <a:pathLst>
                <a:path extrusionOk="0" h="18137" w="25103">
                  <a:moveTo>
                    <a:pt x="24823" y="1"/>
                  </a:moveTo>
                  <a:cubicBezTo>
                    <a:pt x="24790" y="1"/>
                    <a:pt x="24755" y="12"/>
                    <a:pt x="24719" y="37"/>
                  </a:cubicBezTo>
                  <a:cubicBezTo>
                    <a:pt x="16425" y="5816"/>
                    <a:pt x="8168" y="11621"/>
                    <a:pt x="140" y="17769"/>
                  </a:cubicBezTo>
                  <a:cubicBezTo>
                    <a:pt x="1" y="17875"/>
                    <a:pt x="23" y="18136"/>
                    <a:pt x="228" y="18136"/>
                  </a:cubicBezTo>
                  <a:cubicBezTo>
                    <a:pt x="232" y="18136"/>
                    <a:pt x="236" y="18136"/>
                    <a:pt x="240" y="18136"/>
                  </a:cubicBezTo>
                  <a:cubicBezTo>
                    <a:pt x="8441" y="17824"/>
                    <a:pt x="16645" y="17954"/>
                    <a:pt x="24848" y="17741"/>
                  </a:cubicBezTo>
                  <a:cubicBezTo>
                    <a:pt x="25098" y="17734"/>
                    <a:pt x="25103" y="17347"/>
                    <a:pt x="24855" y="17347"/>
                  </a:cubicBezTo>
                  <a:cubicBezTo>
                    <a:pt x="24853" y="17347"/>
                    <a:pt x="24850" y="17347"/>
                    <a:pt x="24848" y="17347"/>
                  </a:cubicBezTo>
                  <a:cubicBezTo>
                    <a:pt x="16849" y="17555"/>
                    <a:pt x="8848" y="17436"/>
                    <a:pt x="851" y="17720"/>
                  </a:cubicBezTo>
                  <a:lnTo>
                    <a:pt x="851" y="17720"/>
                  </a:lnTo>
                  <a:cubicBezTo>
                    <a:pt x="8718" y="11713"/>
                    <a:pt x="16801" y="6033"/>
                    <a:pt x="24920" y="376"/>
                  </a:cubicBezTo>
                  <a:cubicBezTo>
                    <a:pt x="25089" y="256"/>
                    <a:pt x="24983" y="1"/>
                    <a:pt x="24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3288975" y="4301050"/>
              <a:ext cx="75975" cy="145075"/>
            </a:xfrm>
            <a:custGeom>
              <a:rect b="b" l="l" r="r" t="t"/>
              <a:pathLst>
                <a:path extrusionOk="0" h="5803" w="3039">
                  <a:moveTo>
                    <a:pt x="248" y="1"/>
                  </a:moveTo>
                  <a:cubicBezTo>
                    <a:pt x="62" y="1"/>
                    <a:pt x="1" y="316"/>
                    <a:pt x="213" y="394"/>
                  </a:cubicBezTo>
                  <a:cubicBezTo>
                    <a:pt x="2388" y="1194"/>
                    <a:pt x="2616" y="3630"/>
                    <a:pt x="2356" y="5616"/>
                  </a:cubicBezTo>
                  <a:cubicBezTo>
                    <a:pt x="2339" y="5741"/>
                    <a:pt x="2429" y="5803"/>
                    <a:pt x="2527" y="5803"/>
                  </a:cubicBezTo>
                  <a:cubicBezTo>
                    <a:pt x="2625" y="5803"/>
                    <a:pt x="2733" y="5740"/>
                    <a:pt x="2749" y="5616"/>
                  </a:cubicBezTo>
                  <a:cubicBezTo>
                    <a:pt x="3038" y="3423"/>
                    <a:pt x="2656" y="875"/>
                    <a:pt x="318" y="14"/>
                  </a:cubicBezTo>
                  <a:cubicBezTo>
                    <a:pt x="294" y="5"/>
                    <a:pt x="270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3406200" y="4295925"/>
              <a:ext cx="38675" cy="62125"/>
            </a:xfrm>
            <a:custGeom>
              <a:rect b="b" l="l" r="r" t="t"/>
              <a:pathLst>
                <a:path extrusionOk="0" h="2485" w="1547">
                  <a:moveTo>
                    <a:pt x="967" y="0"/>
                  </a:moveTo>
                  <a:cubicBezTo>
                    <a:pt x="508" y="0"/>
                    <a:pt x="1" y="361"/>
                    <a:pt x="109" y="866"/>
                  </a:cubicBezTo>
                  <a:cubicBezTo>
                    <a:pt x="157" y="1096"/>
                    <a:pt x="326" y="1252"/>
                    <a:pt x="515" y="1379"/>
                  </a:cubicBezTo>
                  <a:cubicBezTo>
                    <a:pt x="626" y="1453"/>
                    <a:pt x="756" y="1511"/>
                    <a:pt x="860" y="1597"/>
                  </a:cubicBezTo>
                  <a:cubicBezTo>
                    <a:pt x="918" y="1645"/>
                    <a:pt x="1019" y="1724"/>
                    <a:pt x="1034" y="1803"/>
                  </a:cubicBezTo>
                  <a:cubicBezTo>
                    <a:pt x="1066" y="1991"/>
                    <a:pt x="905" y="2082"/>
                    <a:pt x="758" y="2082"/>
                  </a:cubicBezTo>
                  <a:cubicBezTo>
                    <a:pt x="716" y="2082"/>
                    <a:pt x="676" y="2075"/>
                    <a:pt x="641" y="2060"/>
                  </a:cubicBezTo>
                  <a:cubicBezTo>
                    <a:pt x="616" y="2050"/>
                    <a:pt x="591" y="2045"/>
                    <a:pt x="569" y="2045"/>
                  </a:cubicBezTo>
                  <a:cubicBezTo>
                    <a:pt x="389" y="2045"/>
                    <a:pt x="330" y="2356"/>
                    <a:pt x="537" y="2440"/>
                  </a:cubicBezTo>
                  <a:cubicBezTo>
                    <a:pt x="611" y="2470"/>
                    <a:pt x="688" y="2484"/>
                    <a:pt x="764" y="2484"/>
                  </a:cubicBezTo>
                  <a:cubicBezTo>
                    <a:pt x="1169" y="2484"/>
                    <a:pt x="1546" y="2081"/>
                    <a:pt x="1396" y="1658"/>
                  </a:cubicBezTo>
                  <a:cubicBezTo>
                    <a:pt x="1313" y="1423"/>
                    <a:pt x="1107" y="1284"/>
                    <a:pt x="905" y="1159"/>
                  </a:cubicBezTo>
                  <a:cubicBezTo>
                    <a:pt x="782" y="1081"/>
                    <a:pt x="565" y="988"/>
                    <a:pt x="510" y="842"/>
                  </a:cubicBezTo>
                  <a:cubicBezTo>
                    <a:pt x="396" y="543"/>
                    <a:pt x="763" y="397"/>
                    <a:pt x="1000" y="397"/>
                  </a:cubicBezTo>
                  <a:cubicBezTo>
                    <a:pt x="1017" y="397"/>
                    <a:pt x="1034" y="398"/>
                    <a:pt x="1049" y="400"/>
                  </a:cubicBezTo>
                  <a:cubicBezTo>
                    <a:pt x="1057" y="401"/>
                    <a:pt x="1064" y="401"/>
                    <a:pt x="1071" y="401"/>
                  </a:cubicBezTo>
                  <a:cubicBezTo>
                    <a:pt x="1304" y="401"/>
                    <a:pt x="1295" y="30"/>
                    <a:pt x="1052" y="5"/>
                  </a:cubicBezTo>
                  <a:cubicBezTo>
                    <a:pt x="1024" y="2"/>
                    <a:pt x="996" y="0"/>
                    <a:pt x="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3454250" y="4299200"/>
              <a:ext cx="13950" cy="56375"/>
            </a:xfrm>
            <a:custGeom>
              <a:rect b="b" l="l" r="r" t="t"/>
              <a:pathLst>
                <a:path extrusionOk="0" h="2255" w="558">
                  <a:moveTo>
                    <a:pt x="281" y="1"/>
                  </a:moveTo>
                  <a:cubicBezTo>
                    <a:pt x="183" y="1"/>
                    <a:pt x="78" y="63"/>
                    <a:pt x="65" y="189"/>
                  </a:cubicBezTo>
                  <a:cubicBezTo>
                    <a:pt x="1" y="837"/>
                    <a:pt x="32" y="1474"/>
                    <a:pt x="149" y="2113"/>
                  </a:cubicBezTo>
                  <a:cubicBezTo>
                    <a:pt x="168" y="2212"/>
                    <a:pt x="240" y="2255"/>
                    <a:pt x="316" y="2255"/>
                  </a:cubicBezTo>
                  <a:cubicBezTo>
                    <a:pt x="431" y="2255"/>
                    <a:pt x="557" y="2157"/>
                    <a:pt x="529" y="2007"/>
                  </a:cubicBezTo>
                  <a:cubicBezTo>
                    <a:pt x="419" y="1403"/>
                    <a:pt x="398" y="798"/>
                    <a:pt x="459" y="189"/>
                  </a:cubicBezTo>
                  <a:cubicBezTo>
                    <a:pt x="471" y="63"/>
                    <a:pt x="380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3480850" y="4295775"/>
              <a:ext cx="13800" cy="59500"/>
            </a:xfrm>
            <a:custGeom>
              <a:rect b="b" l="l" r="r" t="t"/>
              <a:pathLst>
                <a:path extrusionOk="0" h="2380" w="552">
                  <a:moveTo>
                    <a:pt x="241" y="0"/>
                  </a:moveTo>
                  <a:cubicBezTo>
                    <a:pt x="127" y="0"/>
                    <a:pt x="0" y="98"/>
                    <a:pt x="24" y="247"/>
                  </a:cubicBezTo>
                  <a:cubicBezTo>
                    <a:pt x="135" y="893"/>
                    <a:pt x="156" y="1537"/>
                    <a:pt x="96" y="2191"/>
                  </a:cubicBezTo>
                  <a:cubicBezTo>
                    <a:pt x="85" y="2317"/>
                    <a:pt x="177" y="2379"/>
                    <a:pt x="276" y="2379"/>
                  </a:cubicBezTo>
                  <a:cubicBezTo>
                    <a:pt x="375" y="2379"/>
                    <a:pt x="479" y="2316"/>
                    <a:pt x="490" y="2191"/>
                  </a:cubicBezTo>
                  <a:cubicBezTo>
                    <a:pt x="551" y="1501"/>
                    <a:pt x="521" y="824"/>
                    <a:pt x="404" y="144"/>
                  </a:cubicBezTo>
                  <a:cubicBezTo>
                    <a:pt x="388" y="44"/>
                    <a:pt x="317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3481625" y="4296025"/>
              <a:ext cx="49750" cy="61125"/>
            </a:xfrm>
            <a:custGeom>
              <a:rect b="b" l="l" r="r" t="t"/>
              <a:pathLst>
                <a:path extrusionOk="0" h="2445" w="1990">
                  <a:moveTo>
                    <a:pt x="1751" y="0"/>
                  </a:moveTo>
                  <a:cubicBezTo>
                    <a:pt x="1652" y="0"/>
                    <a:pt x="1557" y="63"/>
                    <a:pt x="1564" y="190"/>
                  </a:cubicBezTo>
                  <a:cubicBezTo>
                    <a:pt x="1588" y="717"/>
                    <a:pt x="1582" y="1242"/>
                    <a:pt x="1547" y="1766"/>
                  </a:cubicBezTo>
                  <a:lnTo>
                    <a:pt x="1547" y="1766"/>
                  </a:lnTo>
                  <a:cubicBezTo>
                    <a:pt x="1136" y="1281"/>
                    <a:pt x="765" y="767"/>
                    <a:pt x="433" y="223"/>
                  </a:cubicBezTo>
                  <a:cubicBezTo>
                    <a:pt x="393" y="157"/>
                    <a:pt x="333" y="129"/>
                    <a:pt x="274" y="129"/>
                  </a:cubicBezTo>
                  <a:cubicBezTo>
                    <a:pt x="137" y="129"/>
                    <a:pt x="1" y="271"/>
                    <a:pt x="92" y="422"/>
                  </a:cubicBezTo>
                  <a:cubicBezTo>
                    <a:pt x="520" y="1123"/>
                    <a:pt x="1013" y="1776"/>
                    <a:pt x="1565" y="2384"/>
                  </a:cubicBezTo>
                  <a:cubicBezTo>
                    <a:pt x="1604" y="2426"/>
                    <a:pt x="1649" y="2444"/>
                    <a:pt x="1693" y="2444"/>
                  </a:cubicBezTo>
                  <a:cubicBezTo>
                    <a:pt x="1793" y="2444"/>
                    <a:pt x="1891" y="2353"/>
                    <a:pt x="1902" y="2244"/>
                  </a:cubicBezTo>
                  <a:cubicBezTo>
                    <a:pt x="1972" y="1561"/>
                    <a:pt x="1989" y="877"/>
                    <a:pt x="1958" y="190"/>
                  </a:cubicBezTo>
                  <a:cubicBezTo>
                    <a:pt x="1951" y="64"/>
                    <a:pt x="1849" y="0"/>
                    <a:pt x="17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3550425" y="4261200"/>
              <a:ext cx="41025" cy="40275"/>
            </a:xfrm>
            <a:custGeom>
              <a:rect b="b" l="l" r="r" t="t"/>
              <a:pathLst>
                <a:path extrusionOk="0" h="1611" w="1641">
                  <a:moveTo>
                    <a:pt x="797" y="386"/>
                  </a:moveTo>
                  <a:cubicBezTo>
                    <a:pt x="803" y="388"/>
                    <a:pt x="810" y="389"/>
                    <a:pt x="817" y="390"/>
                  </a:cubicBezTo>
                  <a:cubicBezTo>
                    <a:pt x="1297" y="463"/>
                    <a:pt x="1369" y="1199"/>
                    <a:pt x="825" y="1219"/>
                  </a:cubicBezTo>
                  <a:cubicBezTo>
                    <a:pt x="819" y="1219"/>
                    <a:pt x="813" y="1219"/>
                    <a:pt x="807" y="1219"/>
                  </a:cubicBezTo>
                  <a:cubicBezTo>
                    <a:pt x="605" y="1219"/>
                    <a:pt x="410" y="1101"/>
                    <a:pt x="395" y="884"/>
                  </a:cubicBezTo>
                  <a:cubicBezTo>
                    <a:pt x="381" y="675"/>
                    <a:pt x="534" y="426"/>
                    <a:pt x="754" y="396"/>
                  </a:cubicBezTo>
                  <a:cubicBezTo>
                    <a:pt x="769" y="394"/>
                    <a:pt x="784" y="391"/>
                    <a:pt x="797" y="386"/>
                  </a:cubicBezTo>
                  <a:close/>
                  <a:moveTo>
                    <a:pt x="783" y="0"/>
                  </a:moveTo>
                  <a:cubicBezTo>
                    <a:pt x="774" y="0"/>
                    <a:pt x="764" y="1"/>
                    <a:pt x="754" y="2"/>
                  </a:cubicBezTo>
                  <a:cubicBezTo>
                    <a:pt x="326" y="60"/>
                    <a:pt x="0" y="420"/>
                    <a:pt x="1" y="858"/>
                  </a:cubicBezTo>
                  <a:cubicBezTo>
                    <a:pt x="3" y="1288"/>
                    <a:pt x="361" y="1596"/>
                    <a:pt x="776" y="1610"/>
                  </a:cubicBezTo>
                  <a:cubicBezTo>
                    <a:pt x="786" y="1610"/>
                    <a:pt x="796" y="1610"/>
                    <a:pt x="807" y="1610"/>
                  </a:cubicBezTo>
                  <a:cubicBezTo>
                    <a:pt x="1209" y="1610"/>
                    <a:pt x="1576" y="1337"/>
                    <a:pt x="1608" y="920"/>
                  </a:cubicBezTo>
                  <a:cubicBezTo>
                    <a:pt x="1641" y="505"/>
                    <a:pt x="1343" y="74"/>
                    <a:pt x="923" y="11"/>
                  </a:cubicBezTo>
                  <a:cubicBezTo>
                    <a:pt x="912" y="9"/>
                    <a:pt x="900" y="8"/>
                    <a:pt x="889" y="8"/>
                  </a:cubicBezTo>
                  <a:cubicBezTo>
                    <a:pt x="875" y="8"/>
                    <a:pt x="861" y="10"/>
                    <a:pt x="848" y="12"/>
                  </a:cubicBezTo>
                  <a:lnTo>
                    <a:pt x="848" y="12"/>
                  </a:lnTo>
                  <a:cubicBezTo>
                    <a:pt x="829" y="5"/>
                    <a:pt x="808" y="0"/>
                    <a:pt x="7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9" name="Google Shape;1699;p38"/>
          <p:cNvGrpSpPr/>
          <p:nvPr/>
        </p:nvGrpSpPr>
        <p:grpSpPr>
          <a:xfrm>
            <a:off x="502115" y="1254784"/>
            <a:ext cx="1029668" cy="910369"/>
            <a:chOff x="1719115" y="1255459"/>
            <a:chExt cx="1029668" cy="910369"/>
          </a:xfrm>
        </p:grpSpPr>
        <p:sp>
          <p:nvSpPr>
            <p:cNvPr id="1700" name="Google Shape;1700;p38"/>
            <p:cNvSpPr/>
            <p:nvPr/>
          </p:nvSpPr>
          <p:spPr>
            <a:xfrm rot="2670099">
              <a:off x="2493201" y="1424196"/>
              <a:ext cx="218566" cy="195042"/>
            </a:xfrm>
            <a:custGeom>
              <a:rect b="b" l="l" r="r" t="t"/>
              <a:pathLst>
                <a:path extrusionOk="0" h="7802" w="8743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8"/>
            <p:cNvSpPr/>
            <p:nvPr/>
          </p:nvSpPr>
          <p:spPr>
            <a:xfrm rot="2670099">
              <a:off x="2481335" y="1453388"/>
              <a:ext cx="218541" cy="161018"/>
            </a:xfrm>
            <a:custGeom>
              <a:rect b="b" l="l" r="r" t="t"/>
              <a:pathLst>
                <a:path extrusionOk="0" h="6441" w="8742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8"/>
            <p:cNvSpPr/>
            <p:nvPr/>
          </p:nvSpPr>
          <p:spPr>
            <a:xfrm rot="2670099">
              <a:off x="2628192" y="1466480"/>
              <a:ext cx="87721" cy="65347"/>
            </a:xfrm>
            <a:custGeom>
              <a:rect b="b" l="l" r="r" t="t"/>
              <a:pathLst>
                <a:path extrusionOk="0" h="2614" w="3509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8"/>
            <p:cNvSpPr/>
            <p:nvPr/>
          </p:nvSpPr>
          <p:spPr>
            <a:xfrm rot="2670099">
              <a:off x="1761340" y="1777039"/>
              <a:ext cx="251714" cy="223466"/>
            </a:xfrm>
            <a:custGeom>
              <a:rect b="b" l="l" r="r" t="t"/>
              <a:pathLst>
                <a:path extrusionOk="0" h="8939" w="10069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8"/>
            <p:cNvSpPr/>
            <p:nvPr/>
          </p:nvSpPr>
          <p:spPr>
            <a:xfrm rot="2670099">
              <a:off x="1777568" y="1848667"/>
              <a:ext cx="81822" cy="71297"/>
            </a:xfrm>
            <a:custGeom>
              <a:rect b="b" l="l" r="r" t="t"/>
              <a:pathLst>
                <a:path extrusionOk="0" h="2852" w="3273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8"/>
            <p:cNvSpPr/>
            <p:nvPr/>
          </p:nvSpPr>
          <p:spPr>
            <a:xfrm rot="2670099">
              <a:off x="1826841" y="1931982"/>
              <a:ext cx="14999" cy="13324"/>
            </a:xfrm>
            <a:custGeom>
              <a:rect b="b" l="l" r="r" t="t"/>
              <a:pathLst>
                <a:path extrusionOk="0" h="533" w="60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8"/>
            <p:cNvSpPr/>
            <p:nvPr/>
          </p:nvSpPr>
          <p:spPr>
            <a:xfrm rot="2670099">
              <a:off x="1991205" y="1332732"/>
              <a:ext cx="468380" cy="780917"/>
            </a:xfrm>
            <a:custGeom>
              <a:rect b="b" l="l" r="r" t="t"/>
              <a:pathLst>
                <a:path extrusionOk="0" h="31238" w="18736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8"/>
            <p:cNvSpPr/>
            <p:nvPr/>
          </p:nvSpPr>
          <p:spPr>
            <a:xfrm rot="2670099">
              <a:off x="2071010" y="1360881"/>
              <a:ext cx="308787" cy="724619"/>
            </a:xfrm>
            <a:custGeom>
              <a:rect b="b" l="l" r="r" t="t"/>
              <a:pathLst>
                <a:path extrusionOk="0" h="28986" w="12352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8"/>
            <p:cNvSpPr/>
            <p:nvPr/>
          </p:nvSpPr>
          <p:spPr>
            <a:xfrm rot="2670099">
              <a:off x="2484266" y="1429922"/>
              <a:ext cx="226865" cy="168793"/>
            </a:xfrm>
            <a:custGeom>
              <a:rect b="b" l="l" r="r" t="t"/>
              <a:pathLst>
                <a:path extrusionOk="0" h="6752" w="9075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8"/>
            <p:cNvSpPr/>
            <p:nvPr/>
          </p:nvSpPr>
          <p:spPr>
            <a:xfrm rot="2670099">
              <a:off x="2631475" y="1443315"/>
              <a:ext cx="95896" cy="73097"/>
            </a:xfrm>
            <a:custGeom>
              <a:rect b="b" l="l" r="r" t="t"/>
              <a:pathLst>
                <a:path extrusionOk="0" h="2924" w="3836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8"/>
            <p:cNvSpPr/>
            <p:nvPr/>
          </p:nvSpPr>
          <p:spPr>
            <a:xfrm rot="2670099">
              <a:off x="1741040" y="1810438"/>
              <a:ext cx="239865" cy="156693"/>
            </a:xfrm>
            <a:custGeom>
              <a:rect b="b" l="l" r="r" t="t"/>
              <a:pathLst>
                <a:path extrusionOk="0" h="6268" w="9595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8"/>
            <p:cNvSpPr/>
            <p:nvPr/>
          </p:nvSpPr>
          <p:spPr>
            <a:xfrm rot="2670099">
              <a:off x="1994341" y="1309451"/>
              <a:ext cx="476705" cy="788617"/>
            </a:xfrm>
            <a:custGeom>
              <a:rect b="b" l="l" r="r" t="t"/>
              <a:pathLst>
                <a:path extrusionOk="0" h="31546" w="19069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8"/>
            <p:cNvSpPr/>
            <p:nvPr/>
          </p:nvSpPr>
          <p:spPr>
            <a:xfrm rot="2670099">
              <a:off x="2074441" y="1337806"/>
              <a:ext cx="316737" cy="732294"/>
            </a:xfrm>
            <a:custGeom>
              <a:rect b="b" l="l" r="r" t="t"/>
              <a:pathLst>
                <a:path extrusionOk="0" h="29293" w="1267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13" name="Google Shape;1713;p38"/>
          <p:cNvPicPr preferRelativeResize="0"/>
          <p:nvPr/>
        </p:nvPicPr>
        <p:blipFill rotWithShape="1">
          <a:blip r:embed="rId3">
            <a:alphaModFix/>
          </a:blip>
          <a:srcRect b="51564" l="0" r="0" t="0"/>
          <a:stretch/>
        </p:blipFill>
        <p:spPr>
          <a:xfrm>
            <a:off x="1019025" y="3338868"/>
            <a:ext cx="7029450" cy="9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4" name="Google Shape;1714;p38"/>
          <p:cNvSpPr txBox="1"/>
          <p:nvPr/>
        </p:nvSpPr>
        <p:spPr>
          <a:xfrm>
            <a:off x="1393025" y="1737475"/>
            <a:ext cx="6015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Bahiana"/>
              <a:buChar char="●"/>
            </a:pPr>
            <a:r>
              <a:rPr lang="en" sz="3600">
                <a:solidFill>
                  <a:schemeClr val="hlink"/>
                </a:solidFill>
                <a:latin typeface="Bahiana"/>
                <a:ea typeface="Bahiana"/>
                <a:cs typeface="Bahiana"/>
                <a:sym typeface="Bahiana"/>
              </a:rPr>
              <a:t>COre  (aiming grade G-c)</a:t>
            </a:r>
            <a:endParaRPr sz="3600">
              <a:solidFill>
                <a:schemeClr val="hlink"/>
              </a:solidFill>
              <a:latin typeface="Bahiana"/>
              <a:ea typeface="Bahiana"/>
              <a:cs typeface="Bahiana"/>
              <a:sym typeface="Bahiana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Bahiana"/>
              <a:buChar char="●"/>
            </a:pPr>
            <a:r>
              <a:rPr lang="en" sz="3600">
                <a:solidFill>
                  <a:schemeClr val="hlink"/>
                </a:solidFill>
                <a:latin typeface="Bahiana"/>
                <a:ea typeface="Bahiana"/>
                <a:cs typeface="Bahiana"/>
                <a:sym typeface="Bahiana"/>
              </a:rPr>
              <a:t>Paper 1 (1 hr) and Paper 3 (2 hr)</a:t>
            </a:r>
            <a:endParaRPr sz="3600">
              <a:solidFill>
                <a:schemeClr val="hlink"/>
              </a:solidFill>
              <a:latin typeface="Bahiana"/>
              <a:ea typeface="Bahiana"/>
              <a:cs typeface="Bahiana"/>
              <a:sym typeface="Bahi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39"/>
          <p:cNvSpPr txBox="1"/>
          <p:nvPr>
            <p:ph idx="2" type="subTitle"/>
          </p:nvPr>
        </p:nvSpPr>
        <p:spPr>
          <a:xfrm>
            <a:off x="856450" y="1474175"/>
            <a:ext cx="6969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14350" lvl="0" marL="457200" rtl="0" algn="ctr">
              <a:spcBef>
                <a:spcPts val="0"/>
              </a:spcBef>
              <a:spcAft>
                <a:spcPts val="0"/>
              </a:spcAft>
              <a:buSzPts val="4500"/>
              <a:buFont typeface="Bahiana"/>
              <a:buChar char="●"/>
            </a:pPr>
            <a:r>
              <a:rPr lang="en" sz="4500">
                <a:latin typeface="Bahiana"/>
                <a:ea typeface="Bahiana"/>
                <a:cs typeface="Bahiana"/>
                <a:sym typeface="Bahiana"/>
              </a:rPr>
              <a:t>56 marks </a:t>
            </a:r>
            <a:endParaRPr sz="4500">
              <a:latin typeface="Bahiana"/>
              <a:ea typeface="Bahiana"/>
              <a:cs typeface="Bahiana"/>
              <a:sym typeface="Bahiana"/>
            </a:endParaRPr>
          </a:p>
          <a:p>
            <a:pPr indent="-514350" lvl="0" marL="457200" rtl="0" algn="ctr">
              <a:spcBef>
                <a:spcPts val="0"/>
              </a:spcBef>
              <a:spcAft>
                <a:spcPts val="0"/>
              </a:spcAft>
              <a:buSzPts val="4500"/>
              <a:buFont typeface="Bahiana"/>
              <a:buChar char="●"/>
            </a:pPr>
            <a:r>
              <a:rPr lang="en" sz="4500">
                <a:latin typeface="Bahiana"/>
                <a:ea typeface="Bahiana"/>
                <a:cs typeface="Bahiana"/>
                <a:sym typeface="Bahiana"/>
              </a:rPr>
              <a:t>Short-answer questions </a:t>
            </a:r>
            <a:endParaRPr sz="4500">
              <a:latin typeface="Bahiana"/>
              <a:ea typeface="Bahiana"/>
              <a:cs typeface="Bahiana"/>
              <a:sym typeface="Bahiana"/>
            </a:endParaRPr>
          </a:p>
          <a:p>
            <a:pPr indent="-514350" lvl="0" marL="457200" rtl="0" algn="ctr">
              <a:spcBef>
                <a:spcPts val="0"/>
              </a:spcBef>
              <a:spcAft>
                <a:spcPts val="0"/>
              </a:spcAft>
              <a:buSzPts val="4500"/>
              <a:buFont typeface="Bahiana"/>
              <a:buChar char="●"/>
            </a:pPr>
            <a:r>
              <a:rPr lang="en" sz="4500">
                <a:latin typeface="Bahiana"/>
                <a:ea typeface="Bahiana"/>
                <a:cs typeface="Bahiana"/>
                <a:sym typeface="Bahiana"/>
              </a:rPr>
              <a:t>Externally assessed</a:t>
            </a:r>
            <a:endParaRPr sz="4500"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3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</a:t>
            </a:r>
            <a:r>
              <a:rPr b="1" lang="en">
                <a:solidFill>
                  <a:schemeClr val="accent4"/>
                </a:solidFill>
              </a:rPr>
              <a:t>PAper 1 ( 1Hr) </a:t>
            </a:r>
            <a:r>
              <a:rPr lang="en"/>
              <a:t>35% of total GRADE</a:t>
            </a:r>
            <a:endParaRPr b="1">
              <a:solidFill>
                <a:schemeClr val="accent4"/>
              </a:solidFill>
            </a:endParaRPr>
          </a:p>
        </p:txBody>
      </p:sp>
      <p:grpSp>
        <p:nvGrpSpPr>
          <p:cNvPr id="1721" name="Google Shape;1721;p39"/>
          <p:cNvGrpSpPr/>
          <p:nvPr/>
        </p:nvGrpSpPr>
        <p:grpSpPr>
          <a:xfrm>
            <a:off x="6611400" y="814488"/>
            <a:ext cx="1214675" cy="811125"/>
            <a:chOff x="6611400" y="814488"/>
            <a:chExt cx="1214675" cy="811125"/>
          </a:xfrm>
        </p:grpSpPr>
        <p:sp>
          <p:nvSpPr>
            <p:cNvPr id="1722" name="Google Shape;1722;p39"/>
            <p:cNvSpPr/>
            <p:nvPr/>
          </p:nvSpPr>
          <p:spPr>
            <a:xfrm>
              <a:off x="6611825" y="840313"/>
              <a:ext cx="52575" cy="106625"/>
            </a:xfrm>
            <a:custGeom>
              <a:rect b="b" l="l" r="r" t="t"/>
              <a:pathLst>
                <a:path extrusionOk="0" h="4265" w="2103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6683950" y="814488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6783500" y="877613"/>
              <a:ext cx="40875" cy="12800"/>
            </a:xfrm>
            <a:custGeom>
              <a:rect b="b" l="l" r="r" t="t"/>
              <a:pathLst>
                <a:path extrusionOk="0" h="512" w="1635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6789000" y="904088"/>
              <a:ext cx="33050" cy="12700"/>
            </a:xfrm>
            <a:custGeom>
              <a:rect b="b" l="l" r="r" t="t"/>
              <a:pathLst>
                <a:path extrusionOk="0" h="508" w="1322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6611725" y="1009988"/>
              <a:ext cx="52575" cy="106600"/>
            </a:xfrm>
            <a:custGeom>
              <a:rect b="b" l="l" r="r" t="t"/>
              <a:pathLst>
                <a:path extrusionOk="0" h="4264" w="2103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6683850" y="984163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6783375" y="1047313"/>
              <a:ext cx="40875" cy="12775"/>
            </a:xfrm>
            <a:custGeom>
              <a:rect b="b" l="l" r="r" t="t"/>
              <a:pathLst>
                <a:path extrusionOk="0" h="511" w="1635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6788900" y="1073738"/>
              <a:ext cx="33075" cy="12675"/>
            </a:xfrm>
            <a:custGeom>
              <a:rect b="b" l="l" r="r" t="t"/>
              <a:pathLst>
                <a:path extrusionOk="0" h="507" w="1323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6611650" y="1179613"/>
              <a:ext cx="52575" cy="106625"/>
            </a:xfrm>
            <a:custGeom>
              <a:rect b="b" l="l" r="r" t="t"/>
              <a:pathLst>
                <a:path extrusionOk="0" h="4265" w="2103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6683775" y="1153838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6783325" y="1216938"/>
              <a:ext cx="40900" cy="12825"/>
            </a:xfrm>
            <a:custGeom>
              <a:rect b="b" l="l" r="r" t="t"/>
              <a:pathLst>
                <a:path extrusionOk="0" h="513" w="1636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6788825" y="1243413"/>
              <a:ext cx="33050" cy="12675"/>
            </a:xfrm>
            <a:custGeom>
              <a:rect b="b" l="l" r="r" t="t"/>
              <a:pathLst>
                <a:path extrusionOk="0" h="507" w="1322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6611550" y="1349313"/>
              <a:ext cx="52575" cy="106600"/>
            </a:xfrm>
            <a:custGeom>
              <a:rect b="b" l="l" r="r" t="t"/>
              <a:pathLst>
                <a:path extrusionOk="0" h="4264" w="2103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6683675" y="1323463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6783225" y="1386613"/>
              <a:ext cx="40925" cy="12825"/>
            </a:xfrm>
            <a:custGeom>
              <a:rect b="b" l="l" r="r" t="t"/>
              <a:pathLst>
                <a:path extrusionOk="0" h="513" w="1637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6788725" y="1413088"/>
              <a:ext cx="33050" cy="12675"/>
            </a:xfrm>
            <a:custGeom>
              <a:rect b="b" l="l" r="r" t="t"/>
              <a:pathLst>
                <a:path extrusionOk="0" h="507" w="1322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6611400" y="1518988"/>
              <a:ext cx="52575" cy="106625"/>
            </a:xfrm>
            <a:custGeom>
              <a:rect b="b" l="l" r="r" t="t"/>
              <a:pathLst>
                <a:path extrusionOk="0" h="4265" w="2103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6683600" y="1493163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6783150" y="1556313"/>
              <a:ext cx="40900" cy="12800"/>
            </a:xfrm>
            <a:custGeom>
              <a:rect b="b" l="l" r="r" t="t"/>
              <a:pathLst>
                <a:path extrusionOk="0" h="512" w="1636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6788650" y="1582763"/>
              <a:ext cx="33025" cy="12650"/>
            </a:xfrm>
            <a:custGeom>
              <a:rect b="b" l="l" r="r" t="t"/>
              <a:pathLst>
                <a:path extrusionOk="0" h="506" w="1321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6896950" y="836838"/>
              <a:ext cx="63500" cy="88225"/>
            </a:xfrm>
            <a:custGeom>
              <a:rect b="b" l="l" r="r" t="t"/>
              <a:pathLst>
                <a:path extrusionOk="0" h="3529" w="254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6979175" y="835313"/>
              <a:ext cx="59150" cy="91750"/>
            </a:xfrm>
            <a:custGeom>
              <a:rect b="b" l="l" r="r" t="t"/>
              <a:pathLst>
                <a:path extrusionOk="0" h="3670" w="2366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7122625" y="844238"/>
              <a:ext cx="13275" cy="69900"/>
            </a:xfrm>
            <a:custGeom>
              <a:rect b="b" l="l" r="r" t="t"/>
              <a:pathLst>
                <a:path extrusionOk="0" h="2796" w="531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7104650" y="877013"/>
              <a:ext cx="48400" cy="9875"/>
            </a:xfrm>
            <a:custGeom>
              <a:rect b="b" l="l" r="r" t="t"/>
              <a:pathLst>
                <a:path extrusionOk="0" h="395" w="1936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7223125" y="833363"/>
              <a:ext cx="12875" cy="78200"/>
            </a:xfrm>
            <a:custGeom>
              <a:rect b="b" l="l" r="r" t="t"/>
              <a:pathLst>
                <a:path extrusionOk="0" h="3128" w="515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39"/>
            <p:cNvSpPr/>
            <p:nvPr/>
          </p:nvSpPr>
          <p:spPr>
            <a:xfrm>
              <a:off x="7224650" y="834963"/>
              <a:ext cx="49050" cy="82575"/>
            </a:xfrm>
            <a:custGeom>
              <a:rect b="b" l="l" r="r" t="t"/>
              <a:pathLst>
                <a:path extrusionOk="0" h="3303" w="1962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9"/>
            <p:cNvSpPr/>
            <p:nvPr/>
          </p:nvSpPr>
          <p:spPr>
            <a:xfrm>
              <a:off x="7284525" y="831188"/>
              <a:ext cx="69450" cy="85850"/>
            </a:xfrm>
            <a:custGeom>
              <a:rect b="b" l="l" r="r" t="t"/>
              <a:pathLst>
                <a:path extrusionOk="0" h="3434" w="2778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7304775" y="879913"/>
              <a:ext cx="46400" cy="12850"/>
            </a:xfrm>
            <a:custGeom>
              <a:rect b="b" l="l" r="r" t="t"/>
              <a:pathLst>
                <a:path extrusionOk="0" h="514" w="1856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9"/>
            <p:cNvSpPr/>
            <p:nvPr/>
          </p:nvSpPr>
          <p:spPr>
            <a:xfrm>
              <a:off x="6893850" y="976188"/>
              <a:ext cx="50700" cy="128125"/>
            </a:xfrm>
            <a:custGeom>
              <a:rect b="b" l="l" r="r" t="t"/>
              <a:pathLst>
                <a:path extrusionOk="0" h="5125" w="2028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9"/>
            <p:cNvSpPr/>
            <p:nvPr/>
          </p:nvSpPr>
          <p:spPr>
            <a:xfrm>
              <a:off x="6964075" y="1005538"/>
              <a:ext cx="57550" cy="80050"/>
            </a:xfrm>
            <a:custGeom>
              <a:rect b="b" l="l" r="r" t="t"/>
              <a:pathLst>
                <a:path extrusionOk="0" h="3202" w="2302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7059725" y="1037238"/>
              <a:ext cx="29200" cy="10150"/>
            </a:xfrm>
            <a:custGeom>
              <a:rect b="b" l="l" r="r" t="t"/>
              <a:pathLst>
                <a:path extrusionOk="0" h="406" w="1168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7126000" y="1000538"/>
              <a:ext cx="41650" cy="81525"/>
            </a:xfrm>
            <a:custGeom>
              <a:rect b="b" l="l" r="r" t="t"/>
              <a:pathLst>
                <a:path extrusionOk="0" h="3261" w="1666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7188800" y="1000913"/>
              <a:ext cx="39750" cy="74575"/>
            </a:xfrm>
            <a:custGeom>
              <a:rect b="b" l="l" r="r" t="t"/>
              <a:pathLst>
                <a:path extrusionOk="0" h="2983" w="159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7249625" y="1000788"/>
              <a:ext cx="9900" cy="73625"/>
            </a:xfrm>
            <a:custGeom>
              <a:rect b="b" l="l" r="r" t="t"/>
              <a:pathLst>
                <a:path extrusionOk="0" h="2945" w="396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7277150" y="1002638"/>
              <a:ext cx="11475" cy="73575"/>
            </a:xfrm>
            <a:custGeom>
              <a:rect b="b" l="l" r="r" t="t"/>
              <a:pathLst>
                <a:path extrusionOk="0" h="2943" w="459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7277700" y="1000913"/>
              <a:ext cx="61600" cy="70925"/>
            </a:xfrm>
            <a:custGeom>
              <a:rect b="b" l="l" r="r" t="t"/>
              <a:pathLst>
                <a:path extrusionOk="0" h="2837" w="2464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7387600" y="967938"/>
              <a:ext cx="49475" cy="114400"/>
            </a:xfrm>
            <a:custGeom>
              <a:rect b="b" l="l" r="r" t="t"/>
              <a:pathLst>
                <a:path extrusionOk="0" h="4576" w="1979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7461600" y="973213"/>
              <a:ext cx="51525" cy="105450"/>
            </a:xfrm>
            <a:custGeom>
              <a:rect b="b" l="l" r="r" t="t"/>
              <a:pathLst>
                <a:path extrusionOk="0" h="4218" w="2061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6914325" y="1173663"/>
              <a:ext cx="47750" cy="89250"/>
            </a:xfrm>
            <a:custGeom>
              <a:rect b="b" l="l" r="r" t="t"/>
              <a:pathLst>
                <a:path extrusionOk="0" h="3570" w="191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9"/>
            <p:cNvSpPr/>
            <p:nvPr/>
          </p:nvSpPr>
          <p:spPr>
            <a:xfrm>
              <a:off x="6957525" y="1152988"/>
              <a:ext cx="38700" cy="32900"/>
            </a:xfrm>
            <a:custGeom>
              <a:rect b="b" l="l" r="r" t="t"/>
              <a:pathLst>
                <a:path extrusionOk="0" h="1316" w="1548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9"/>
            <p:cNvSpPr/>
            <p:nvPr/>
          </p:nvSpPr>
          <p:spPr>
            <a:xfrm>
              <a:off x="7004725" y="1207313"/>
              <a:ext cx="34700" cy="9875"/>
            </a:xfrm>
            <a:custGeom>
              <a:rect b="b" l="l" r="r" t="t"/>
              <a:pathLst>
                <a:path extrusionOk="0" h="395" w="1388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7059550" y="1173363"/>
              <a:ext cx="38100" cy="66050"/>
            </a:xfrm>
            <a:custGeom>
              <a:rect b="b" l="l" r="r" t="t"/>
              <a:pathLst>
                <a:path extrusionOk="0" h="2642" w="1524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9"/>
            <p:cNvSpPr/>
            <p:nvPr/>
          </p:nvSpPr>
          <p:spPr>
            <a:xfrm>
              <a:off x="7103700" y="1171963"/>
              <a:ext cx="52775" cy="68925"/>
            </a:xfrm>
            <a:custGeom>
              <a:rect b="b" l="l" r="r" t="t"/>
              <a:pathLst>
                <a:path extrusionOk="0" h="2757" w="2111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9"/>
            <p:cNvSpPr/>
            <p:nvPr/>
          </p:nvSpPr>
          <p:spPr>
            <a:xfrm>
              <a:off x="7112725" y="1212588"/>
              <a:ext cx="44825" cy="11275"/>
            </a:xfrm>
            <a:custGeom>
              <a:rect b="b" l="l" r="r" t="t"/>
              <a:pathLst>
                <a:path extrusionOk="0" h="451" w="1793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9"/>
            <p:cNvSpPr/>
            <p:nvPr/>
          </p:nvSpPr>
          <p:spPr>
            <a:xfrm>
              <a:off x="7182475" y="1168563"/>
              <a:ext cx="43150" cy="68750"/>
            </a:xfrm>
            <a:custGeom>
              <a:rect b="b" l="l" r="r" t="t"/>
              <a:pathLst>
                <a:path extrusionOk="0" h="2750" w="1726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39"/>
            <p:cNvSpPr/>
            <p:nvPr/>
          </p:nvSpPr>
          <p:spPr>
            <a:xfrm>
              <a:off x="7221425" y="1167763"/>
              <a:ext cx="74375" cy="72000"/>
            </a:xfrm>
            <a:custGeom>
              <a:rect b="b" l="l" r="r" t="t"/>
              <a:pathLst>
                <a:path extrusionOk="0" h="2880" w="2975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7294000" y="1171138"/>
              <a:ext cx="41225" cy="64525"/>
            </a:xfrm>
            <a:custGeom>
              <a:rect b="b" l="l" r="r" t="t"/>
              <a:pathLst>
                <a:path extrusionOk="0" h="2581" w="1649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39"/>
            <p:cNvSpPr/>
            <p:nvPr/>
          </p:nvSpPr>
          <p:spPr>
            <a:xfrm>
              <a:off x="7362675" y="1165238"/>
              <a:ext cx="47275" cy="86525"/>
            </a:xfrm>
            <a:custGeom>
              <a:rect b="b" l="l" r="r" t="t"/>
              <a:pathLst>
                <a:path extrusionOk="0" h="3461" w="1891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9"/>
            <p:cNvSpPr/>
            <p:nvPr/>
          </p:nvSpPr>
          <p:spPr>
            <a:xfrm>
              <a:off x="7431300" y="1136813"/>
              <a:ext cx="27225" cy="33375"/>
            </a:xfrm>
            <a:custGeom>
              <a:rect b="b" l="l" r="r" t="t"/>
              <a:pathLst>
                <a:path extrusionOk="0" h="1335" w="1089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9"/>
            <p:cNvSpPr/>
            <p:nvPr/>
          </p:nvSpPr>
          <p:spPr>
            <a:xfrm>
              <a:off x="7488250" y="1180288"/>
              <a:ext cx="11450" cy="48000"/>
            </a:xfrm>
            <a:custGeom>
              <a:rect b="b" l="l" r="r" t="t"/>
              <a:pathLst>
                <a:path extrusionOk="0" h="1920" w="458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39"/>
            <p:cNvSpPr/>
            <p:nvPr/>
          </p:nvSpPr>
          <p:spPr>
            <a:xfrm>
              <a:off x="7478725" y="1196613"/>
              <a:ext cx="38400" cy="10250"/>
            </a:xfrm>
            <a:custGeom>
              <a:rect b="b" l="l" r="r" t="t"/>
              <a:pathLst>
                <a:path extrusionOk="0" h="410" w="1536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9"/>
            <p:cNvSpPr/>
            <p:nvPr/>
          </p:nvSpPr>
          <p:spPr>
            <a:xfrm>
              <a:off x="7545925" y="1174663"/>
              <a:ext cx="33400" cy="55150"/>
            </a:xfrm>
            <a:custGeom>
              <a:rect b="b" l="l" r="r" t="t"/>
              <a:pathLst>
                <a:path extrusionOk="0" h="2206" w="1336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9"/>
            <p:cNvSpPr/>
            <p:nvPr/>
          </p:nvSpPr>
          <p:spPr>
            <a:xfrm>
              <a:off x="7565875" y="1176438"/>
              <a:ext cx="23100" cy="55650"/>
            </a:xfrm>
            <a:custGeom>
              <a:rect b="b" l="l" r="r" t="t"/>
              <a:pathLst>
                <a:path extrusionOk="0" h="2226" w="924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9"/>
            <p:cNvSpPr/>
            <p:nvPr/>
          </p:nvSpPr>
          <p:spPr>
            <a:xfrm>
              <a:off x="7550125" y="1207638"/>
              <a:ext cx="36500" cy="9875"/>
            </a:xfrm>
            <a:custGeom>
              <a:rect b="b" l="l" r="r" t="t"/>
              <a:pathLst>
                <a:path extrusionOk="0" h="395" w="146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9"/>
            <p:cNvSpPr/>
            <p:nvPr/>
          </p:nvSpPr>
          <p:spPr>
            <a:xfrm>
              <a:off x="7626400" y="1168088"/>
              <a:ext cx="37750" cy="62950"/>
            </a:xfrm>
            <a:custGeom>
              <a:rect b="b" l="l" r="r" t="t"/>
              <a:pathLst>
                <a:path extrusionOk="0" h="2518" w="151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7673825" y="1169388"/>
              <a:ext cx="11550" cy="55250"/>
            </a:xfrm>
            <a:custGeom>
              <a:rect b="b" l="l" r="r" t="t"/>
              <a:pathLst>
                <a:path extrusionOk="0" h="2210" w="462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9"/>
            <p:cNvSpPr/>
            <p:nvPr/>
          </p:nvSpPr>
          <p:spPr>
            <a:xfrm>
              <a:off x="7694300" y="1171213"/>
              <a:ext cx="9900" cy="57150"/>
            </a:xfrm>
            <a:custGeom>
              <a:rect b="b" l="l" r="r" t="t"/>
              <a:pathLst>
                <a:path extrusionOk="0" h="2286" w="396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9"/>
            <p:cNvSpPr/>
            <p:nvPr/>
          </p:nvSpPr>
          <p:spPr>
            <a:xfrm>
              <a:off x="7695075" y="1171288"/>
              <a:ext cx="46125" cy="57850"/>
            </a:xfrm>
            <a:custGeom>
              <a:rect b="b" l="l" r="r" t="t"/>
              <a:pathLst>
                <a:path extrusionOk="0" h="2314" w="1845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9"/>
            <p:cNvSpPr/>
            <p:nvPr/>
          </p:nvSpPr>
          <p:spPr>
            <a:xfrm>
              <a:off x="7784025" y="1159963"/>
              <a:ext cx="42050" cy="76100"/>
            </a:xfrm>
            <a:custGeom>
              <a:rect b="b" l="l" r="r" t="t"/>
              <a:pathLst>
                <a:path extrusionOk="0" h="3044" w="1682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9"/>
            <p:cNvSpPr/>
            <p:nvPr/>
          </p:nvSpPr>
          <p:spPr>
            <a:xfrm>
              <a:off x="6919000" y="1341088"/>
              <a:ext cx="49175" cy="82175"/>
            </a:xfrm>
            <a:custGeom>
              <a:rect b="b" l="l" r="r" t="t"/>
              <a:pathLst>
                <a:path extrusionOk="0" h="3287" w="1967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9"/>
            <p:cNvSpPr/>
            <p:nvPr/>
          </p:nvSpPr>
          <p:spPr>
            <a:xfrm>
              <a:off x="6971200" y="1323738"/>
              <a:ext cx="34975" cy="38900"/>
            </a:xfrm>
            <a:custGeom>
              <a:rect b="b" l="l" r="r" t="t"/>
              <a:pathLst>
                <a:path extrusionOk="0" h="1556" w="1399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9"/>
            <p:cNvSpPr/>
            <p:nvPr/>
          </p:nvSpPr>
          <p:spPr>
            <a:xfrm>
              <a:off x="7023050" y="1372438"/>
              <a:ext cx="33425" cy="11600"/>
            </a:xfrm>
            <a:custGeom>
              <a:rect b="b" l="l" r="r" t="t"/>
              <a:pathLst>
                <a:path extrusionOk="0" h="464" w="1337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39"/>
            <p:cNvSpPr/>
            <p:nvPr/>
          </p:nvSpPr>
          <p:spPr>
            <a:xfrm>
              <a:off x="7079775" y="1326638"/>
              <a:ext cx="44300" cy="57250"/>
            </a:xfrm>
            <a:custGeom>
              <a:rect b="b" l="l" r="r" t="t"/>
              <a:pathLst>
                <a:path extrusionOk="0" h="2290" w="1772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9"/>
            <p:cNvSpPr/>
            <p:nvPr/>
          </p:nvSpPr>
          <p:spPr>
            <a:xfrm>
              <a:off x="7109650" y="1355688"/>
              <a:ext cx="14900" cy="51700"/>
            </a:xfrm>
            <a:custGeom>
              <a:rect b="b" l="l" r="r" t="t"/>
              <a:pathLst>
                <a:path extrusionOk="0" h="2068" w="596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9"/>
            <p:cNvSpPr/>
            <p:nvPr/>
          </p:nvSpPr>
          <p:spPr>
            <a:xfrm>
              <a:off x="7130825" y="1335863"/>
              <a:ext cx="49975" cy="71725"/>
            </a:xfrm>
            <a:custGeom>
              <a:rect b="b" l="l" r="r" t="t"/>
              <a:pathLst>
                <a:path extrusionOk="0" h="2869" w="1999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9"/>
            <p:cNvSpPr/>
            <p:nvPr/>
          </p:nvSpPr>
          <p:spPr>
            <a:xfrm>
              <a:off x="7139200" y="1375388"/>
              <a:ext cx="39975" cy="13975"/>
            </a:xfrm>
            <a:custGeom>
              <a:rect b="b" l="l" r="r" t="t"/>
              <a:pathLst>
                <a:path extrusionOk="0" h="559" w="1599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9"/>
            <p:cNvSpPr/>
            <p:nvPr/>
          </p:nvSpPr>
          <p:spPr>
            <a:xfrm>
              <a:off x="7214950" y="1344038"/>
              <a:ext cx="43125" cy="60725"/>
            </a:xfrm>
            <a:custGeom>
              <a:rect b="b" l="l" r="r" t="t"/>
              <a:pathLst>
                <a:path extrusionOk="0" h="2429" w="1725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9"/>
            <p:cNvSpPr/>
            <p:nvPr/>
          </p:nvSpPr>
          <p:spPr>
            <a:xfrm>
              <a:off x="7260425" y="1336163"/>
              <a:ext cx="58675" cy="69900"/>
            </a:xfrm>
            <a:custGeom>
              <a:rect b="b" l="l" r="r" t="t"/>
              <a:pathLst>
                <a:path extrusionOk="0" h="2796" w="2347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9"/>
            <p:cNvSpPr/>
            <p:nvPr/>
          </p:nvSpPr>
          <p:spPr>
            <a:xfrm>
              <a:off x="7325325" y="1337163"/>
              <a:ext cx="34725" cy="63200"/>
            </a:xfrm>
            <a:custGeom>
              <a:rect b="b" l="l" r="r" t="t"/>
              <a:pathLst>
                <a:path extrusionOk="0" h="2528" w="1389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9"/>
            <p:cNvSpPr/>
            <p:nvPr/>
          </p:nvSpPr>
          <p:spPr>
            <a:xfrm>
              <a:off x="7394525" y="1322588"/>
              <a:ext cx="45775" cy="97200"/>
            </a:xfrm>
            <a:custGeom>
              <a:rect b="b" l="l" r="r" t="t"/>
              <a:pathLst>
                <a:path extrusionOk="0" h="3888" w="1831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9"/>
            <p:cNvSpPr/>
            <p:nvPr/>
          </p:nvSpPr>
          <p:spPr>
            <a:xfrm>
              <a:off x="7442725" y="1300588"/>
              <a:ext cx="28700" cy="44525"/>
            </a:xfrm>
            <a:custGeom>
              <a:rect b="b" l="l" r="r" t="t"/>
              <a:pathLst>
                <a:path extrusionOk="0" h="1781" w="1148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9"/>
            <p:cNvSpPr/>
            <p:nvPr/>
          </p:nvSpPr>
          <p:spPr>
            <a:xfrm>
              <a:off x="7491050" y="1346813"/>
              <a:ext cx="9875" cy="51650"/>
            </a:xfrm>
            <a:custGeom>
              <a:rect b="b" l="l" r="r" t="t"/>
              <a:pathLst>
                <a:path extrusionOk="0" h="2066" w="395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9"/>
            <p:cNvSpPr/>
            <p:nvPr/>
          </p:nvSpPr>
          <p:spPr>
            <a:xfrm>
              <a:off x="7476850" y="1366788"/>
              <a:ext cx="42000" cy="9875"/>
            </a:xfrm>
            <a:custGeom>
              <a:rect b="b" l="l" r="r" t="t"/>
              <a:pathLst>
                <a:path extrusionOk="0" h="395" w="168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9"/>
            <p:cNvSpPr/>
            <p:nvPr/>
          </p:nvSpPr>
          <p:spPr>
            <a:xfrm>
              <a:off x="7547350" y="1336513"/>
              <a:ext cx="42675" cy="56400"/>
            </a:xfrm>
            <a:custGeom>
              <a:rect b="b" l="l" r="r" t="t"/>
              <a:pathLst>
                <a:path extrusionOk="0" h="2256" w="1707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9"/>
            <p:cNvSpPr/>
            <p:nvPr/>
          </p:nvSpPr>
          <p:spPr>
            <a:xfrm>
              <a:off x="7616125" y="1320288"/>
              <a:ext cx="46550" cy="81775"/>
            </a:xfrm>
            <a:custGeom>
              <a:rect b="b" l="l" r="r" t="t"/>
              <a:pathLst>
                <a:path extrusionOk="0" h="3271" w="1862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9"/>
            <p:cNvSpPr/>
            <p:nvPr/>
          </p:nvSpPr>
          <p:spPr>
            <a:xfrm>
              <a:off x="7672775" y="1330488"/>
              <a:ext cx="13650" cy="55150"/>
            </a:xfrm>
            <a:custGeom>
              <a:rect b="b" l="l" r="r" t="t"/>
              <a:pathLst>
                <a:path extrusionOk="0" h="2206" w="546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9"/>
            <p:cNvSpPr/>
            <p:nvPr/>
          </p:nvSpPr>
          <p:spPr>
            <a:xfrm>
              <a:off x="7700025" y="1332138"/>
              <a:ext cx="13425" cy="59025"/>
            </a:xfrm>
            <a:custGeom>
              <a:rect b="b" l="l" r="r" t="t"/>
              <a:pathLst>
                <a:path extrusionOk="0" h="2361" w="537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39"/>
            <p:cNvSpPr/>
            <p:nvPr/>
          </p:nvSpPr>
          <p:spPr>
            <a:xfrm>
              <a:off x="7702125" y="1326788"/>
              <a:ext cx="42875" cy="62475"/>
            </a:xfrm>
            <a:custGeom>
              <a:rect b="b" l="l" r="r" t="t"/>
              <a:pathLst>
                <a:path extrusionOk="0" h="2499" w="1715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39"/>
            <p:cNvSpPr/>
            <p:nvPr/>
          </p:nvSpPr>
          <p:spPr>
            <a:xfrm>
              <a:off x="7781500" y="1322888"/>
              <a:ext cx="44000" cy="66875"/>
            </a:xfrm>
            <a:custGeom>
              <a:rect b="b" l="l" r="r" t="t"/>
              <a:pathLst>
                <a:path extrusionOk="0" h="2675" w="176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39"/>
            <p:cNvSpPr/>
            <p:nvPr/>
          </p:nvSpPr>
          <p:spPr>
            <a:xfrm>
              <a:off x="6923725" y="1509388"/>
              <a:ext cx="53025" cy="64550"/>
            </a:xfrm>
            <a:custGeom>
              <a:rect b="b" l="l" r="r" t="t"/>
              <a:pathLst>
                <a:path extrusionOk="0" h="2582" w="2121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39"/>
            <p:cNvSpPr/>
            <p:nvPr/>
          </p:nvSpPr>
          <p:spPr>
            <a:xfrm>
              <a:off x="6983725" y="1479588"/>
              <a:ext cx="34750" cy="51525"/>
            </a:xfrm>
            <a:custGeom>
              <a:rect b="b" l="l" r="r" t="t"/>
              <a:pathLst>
                <a:path extrusionOk="0" h="2061" w="139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39"/>
            <p:cNvSpPr/>
            <p:nvPr/>
          </p:nvSpPr>
          <p:spPr>
            <a:xfrm>
              <a:off x="7021000" y="1538563"/>
              <a:ext cx="34700" cy="9875"/>
            </a:xfrm>
            <a:custGeom>
              <a:rect b="b" l="l" r="r" t="t"/>
              <a:pathLst>
                <a:path extrusionOk="0" h="395" w="1388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39"/>
            <p:cNvSpPr/>
            <p:nvPr/>
          </p:nvSpPr>
          <p:spPr>
            <a:xfrm>
              <a:off x="7103875" y="1504513"/>
              <a:ext cx="42525" cy="66950"/>
            </a:xfrm>
            <a:custGeom>
              <a:rect b="b" l="l" r="r" t="t"/>
              <a:pathLst>
                <a:path extrusionOk="0" h="2678" w="1701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39"/>
            <p:cNvSpPr/>
            <p:nvPr/>
          </p:nvSpPr>
          <p:spPr>
            <a:xfrm>
              <a:off x="7136875" y="1501813"/>
              <a:ext cx="31375" cy="68650"/>
            </a:xfrm>
            <a:custGeom>
              <a:rect b="b" l="l" r="r" t="t"/>
              <a:pathLst>
                <a:path extrusionOk="0" h="2746" w="1255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39"/>
            <p:cNvSpPr/>
            <p:nvPr/>
          </p:nvSpPr>
          <p:spPr>
            <a:xfrm>
              <a:off x="7113675" y="1539063"/>
              <a:ext cx="49150" cy="11725"/>
            </a:xfrm>
            <a:custGeom>
              <a:rect b="b" l="l" r="r" t="t"/>
              <a:pathLst>
                <a:path extrusionOk="0" h="469" w="1966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9"/>
            <p:cNvSpPr/>
            <p:nvPr/>
          </p:nvSpPr>
          <p:spPr>
            <a:xfrm>
              <a:off x="7161900" y="1485288"/>
              <a:ext cx="35550" cy="34550"/>
            </a:xfrm>
            <a:custGeom>
              <a:rect b="b" l="l" r="r" t="t"/>
              <a:pathLst>
                <a:path extrusionOk="0" h="1382" w="1422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39"/>
            <p:cNvSpPr/>
            <p:nvPr/>
          </p:nvSpPr>
          <p:spPr>
            <a:xfrm>
              <a:off x="7226050" y="1523688"/>
              <a:ext cx="32700" cy="12000"/>
            </a:xfrm>
            <a:custGeom>
              <a:rect b="b" l="l" r="r" t="t"/>
              <a:pathLst>
                <a:path extrusionOk="0" h="480" w="1308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39"/>
            <p:cNvSpPr/>
            <p:nvPr/>
          </p:nvSpPr>
          <p:spPr>
            <a:xfrm>
              <a:off x="7288275" y="1492438"/>
              <a:ext cx="44525" cy="67250"/>
            </a:xfrm>
            <a:custGeom>
              <a:rect b="b" l="l" r="r" t="t"/>
              <a:pathLst>
                <a:path extrusionOk="0" h="2690" w="1781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39"/>
            <p:cNvSpPr/>
            <p:nvPr/>
          </p:nvSpPr>
          <p:spPr>
            <a:xfrm>
              <a:off x="7364525" y="1491263"/>
              <a:ext cx="46300" cy="67125"/>
            </a:xfrm>
            <a:custGeom>
              <a:rect b="b" l="l" r="r" t="t"/>
              <a:pathLst>
                <a:path extrusionOk="0" h="2685" w="1852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39"/>
            <p:cNvSpPr/>
            <p:nvPr/>
          </p:nvSpPr>
          <p:spPr>
            <a:xfrm>
              <a:off x="7409600" y="1492688"/>
              <a:ext cx="59200" cy="60075"/>
            </a:xfrm>
            <a:custGeom>
              <a:rect b="b" l="l" r="r" t="t"/>
              <a:pathLst>
                <a:path extrusionOk="0" h="2403" w="2368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39"/>
            <p:cNvSpPr/>
            <p:nvPr/>
          </p:nvSpPr>
          <p:spPr>
            <a:xfrm>
              <a:off x="7458850" y="1489088"/>
              <a:ext cx="35650" cy="62350"/>
            </a:xfrm>
            <a:custGeom>
              <a:rect b="b" l="l" r="r" t="t"/>
              <a:pathLst>
                <a:path extrusionOk="0" h="2494" w="1426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39"/>
            <p:cNvSpPr/>
            <p:nvPr/>
          </p:nvSpPr>
          <p:spPr>
            <a:xfrm>
              <a:off x="7559725" y="1477713"/>
              <a:ext cx="51475" cy="81525"/>
            </a:xfrm>
            <a:custGeom>
              <a:rect b="b" l="l" r="r" t="t"/>
              <a:pathLst>
                <a:path extrusionOk="0" h="3261" w="2059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4" name="Google Shape;1814;p39"/>
          <p:cNvGrpSpPr/>
          <p:nvPr/>
        </p:nvGrpSpPr>
        <p:grpSpPr>
          <a:xfrm>
            <a:off x="994928" y="1642032"/>
            <a:ext cx="745681" cy="929720"/>
            <a:chOff x="4561703" y="755207"/>
            <a:chExt cx="745681" cy="929720"/>
          </a:xfrm>
        </p:grpSpPr>
        <p:sp>
          <p:nvSpPr>
            <p:cNvPr id="1815" name="Google Shape;1815;p39"/>
            <p:cNvSpPr/>
            <p:nvPr/>
          </p:nvSpPr>
          <p:spPr>
            <a:xfrm rot="961257">
              <a:off x="5066127" y="781582"/>
              <a:ext cx="218584" cy="195058"/>
            </a:xfrm>
            <a:custGeom>
              <a:rect b="b" l="l" r="r" t="t"/>
              <a:pathLst>
                <a:path extrusionOk="0" h="7802" w="8743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39"/>
            <p:cNvSpPr/>
            <p:nvPr/>
          </p:nvSpPr>
          <p:spPr>
            <a:xfrm rot="961257">
              <a:off x="5061504" y="814963"/>
              <a:ext cx="218559" cy="161032"/>
            </a:xfrm>
            <a:custGeom>
              <a:rect b="b" l="l" r="r" t="t"/>
              <a:pathLst>
                <a:path extrusionOk="0" h="6441" w="8742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39"/>
            <p:cNvSpPr/>
            <p:nvPr/>
          </p:nvSpPr>
          <p:spPr>
            <a:xfrm rot="961257">
              <a:off x="5181938" y="793431"/>
              <a:ext cx="87729" cy="65353"/>
            </a:xfrm>
            <a:custGeom>
              <a:rect b="b" l="l" r="r" t="t"/>
              <a:pathLst>
                <a:path extrusionOk="0" h="2614" w="3509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39"/>
            <p:cNvSpPr/>
            <p:nvPr/>
          </p:nvSpPr>
          <p:spPr>
            <a:xfrm rot="961257">
              <a:off x="4595793" y="1431045"/>
              <a:ext cx="251735" cy="223484"/>
            </a:xfrm>
            <a:custGeom>
              <a:rect b="b" l="l" r="r" t="t"/>
              <a:pathLst>
                <a:path extrusionOk="0" h="8939" w="10069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39"/>
            <p:cNvSpPr/>
            <p:nvPr/>
          </p:nvSpPr>
          <p:spPr>
            <a:xfrm rot="961257">
              <a:off x="4618200" y="1535979"/>
              <a:ext cx="81828" cy="71303"/>
            </a:xfrm>
            <a:custGeom>
              <a:rect b="b" l="l" r="r" t="t"/>
              <a:pathLst>
                <a:path extrusionOk="0" h="2852" w="3273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39"/>
            <p:cNvSpPr/>
            <p:nvPr/>
          </p:nvSpPr>
          <p:spPr>
            <a:xfrm rot="961257">
              <a:off x="4691453" y="1605162"/>
              <a:ext cx="15001" cy="13326"/>
            </a:xfrm>
            <a:custGeom>
              <a:rect b="b" l="l" r="r" t="t"/>
              <a:pathLst>
                <a:path extrusionOk="0" h="533" w="60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39"/>
            <p:cNvSpPr/>
            <p:nvPr/>
          </p:nvSpPr>
          <p:spPr>
            <a:xfrm rot="961257">
              <a:off x="4705831" y="845526"/>
              <a:ext cx="468419" cy="780982"/>
            </a:xfrm>
            <a:custGeom>
              <a:rect b="b" l="l" r="r" t="t"/>
              <a:pathLst>
                <a:path extrusionOk="0" h="31238" w="18736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39"/>
            <p:cNvSpPr/>
            <p:nvPr/>
          </p:nvSpPr>
          <p:spPr>
            <a:xfrm rot="961257">
              <a:off x="4785630" y="873677"/>
              <a:ext cx="308813" cy="724680"/>
            </a:xfrm>
            <a:custGeom>
              <a:rect b="b" l="l" r="r" t="t"/>
              <a:pathLst>
                <a:path extrusionOk="0" h="28986" w="12352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39"/>
            <p:cNvSpPr/>
            <p:nvPr/>
          </p:nvSpPr>
          <p:spPr>
            <a:xfrm rot="961257">
              <a:off x="5054243" y="790483"/>
              <a:ext cx="226884" cy="168807"/>
            </a:xfrm>
            <a:custGeom>
              <a:rect b="b" l="l" r="r" t="t"/>
              <a:pathLst>
                <a:path extrusionOk="0" h="6752" w="9075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39"/>
            <p:cNvSpPr/>
            <p:nvPr/>
          </p:nvSpPr>
          <p:spPr>
            <a:xfrm rot="961257">
              <a:off x="5175132" y="769086"/>
              <a:ext cx="95904" cy="73103"/>
            </a:xfrm>
            <a:custGeom>
              <a:rect b="b" l="l" r="r" t="t"/>
              <a:pathLst>
                <a:path extrusionOk="0" h="2924" w="3836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9"/>
            <p:cNvSpPr/>
            <p:nvPr/>
          </p:nvSpPr>
          <p:spPr>
            <a:xfrm rot="961257">
              <a:off x="4578669" y="1476944"/>
              <a:ext cx="239885" cy="156706"/>
            </a:xfrm>
            <a:custGeom>
              <a:rect b="b" l="l" r="r" t="t"/>
              <a:pathLst>
                <a:path extrusionOk="0" h="6268" w="9595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9"/>
            <p:cNvSpPr/>
            <p:nvPr/>
          </p:nvSpPr>
          <p:spPr>
            <a:xfrm rot="961257">
              <a:off x="4698820" y="821116"/>
              <a:ext cx="476744" cy="788682"/>
            </a:xfrm>
            <a:custGeom>
              <a:rect b="b" l="l" r="r" t="t"/>
              <a:pathLst>
                <a:path extrusionOk="0" h="31546" w="19069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9"/>
            <p:cNvSpPr/>
            <p:nvPr/>
          </p:nvSpPr>
          <p:spPr>
            <a:xfrm rot="961257">
              <a:off x="4778994" y="849398"/>
              <a:ext cx="316763" cy="732355"/>
            </a:xfrm>
            <a:custGeom>
              <a:rect b="b" l="l" r="r" t="t"/>
              <a:pathLst>
                <a:path extrusionOk="0" h="29293" w="1267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8" name="Google Shape;1828;p39"/>
          <p:cNvGrpSpPr/>
          <p:nvPr/>
        </p:nvGrpSpPr>
        <p:grpSpPr>
          <a:xfrm>
            <a:off x="7183950" y="2430663"/>
            <a:ext cx="814400" cy="1093000"/>
            <a:chOff x="7183950" y="2430663"/>
            <a:chExt cx="814400" cy="1093000"/>
          </a:xfrm>
        </p:grpSpPr>
        <p:sp>
          <p:nvSpPr>
            <p:cNvPr id="1829" name="Google Shape;1829;p39"/>
            <p:cNvSpPr/>
            <p:nvPr/>
          </p:nvSpPr>
          <p:spPr>
            <a:xfrm flipH="1">
              <a:off x="7930475" y="3050788"/>
              <a:ext cx="23175" cy="30575"/>
            </a:xfrm>
            <a:custGeom>
              <a:rect b="b" l="l" r="r" t="t"/>
              <a:pathLst>
                <a:path extrusionOk="0" h="1223" w="927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39"/>
            <p:cNvSpPr/>
            <p:nvPr/>
          </p:nvSpPr>
          <p:spPr>
            <a:xfrm flipH="1">
              <a:off x="7958950" y="3110688"/>
              <a:ext cx="19725" cy="32000"/>
            </a:xfrm>
            <a:custGeom>
              <a:rect b="b" l="l" r="r" t="t"/>
              <a:pathLst>
                <a:path extrusionOk="0" h="1280" w="789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39"/>
            <p:cNvSpPr/>
            <p:nvPr/>
          </p:nvSpPr>
          <p:spPr>
            <a:xfrm flipH="1">
              <a:off x="7381975" y="2907263"/>
              <a:ext cx="24425" cy="29775"/>
            </a:xfrm>
            <a:custGeom>
              <a:rect b="b" l="l" r="r" t="t"/>
              <a:pathLst>
                <a:path extrusionOk="0" h="1191" w="977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39"/>
            <p:cNvSpPr/>
            <p:nvPr/>
          </p:nvSpPr>
          <p:spPr>
            <a:xfrm flipH="1">
              <a:off x="7424100" y="2862163"/>
              <a:ext cx="30475" cy="24025"/>
            </a:xfrm>
            <a:custGeom>
              <a:rect b="b" l="l" r="r" t="t"/>
              <a:pathLst>
                <a:path extrusionOk="0" h="961" w="1219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39"/>
            <p:cNvSpPr/>
            <p:nvPr/>
          </p:nvSpPr>
          <p:spPr>
            <a:xfrm flipH="1">
              <a:off x="7419075" y="3080138"/>
              <a:ext cx="29200" cy="14175"/>
            </a:xfrm>
            <a:custGeom>
              <a:rect b="b" l="l" r="r" t="t"/>
              <a:pathLst>
                <a:path extrusionOk="0" h="567" w="1168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39"/>
            <p:cNvSpPr/>
            <p:nvPr/>
          </p:nvSpPr>
          <p:spPr>
            <a:xfrm flipH="1">
              <a:off x="7404525" y="2576538"/>
              <a:ext cx="27925" cy="26725"/>
            </a:xfrm>
            <a:custGeom>
              <a:rect b="b" l="l" r="r" t="t"/>
              <a:pathLst>
                <a:path extrusionOk="0" h="1069" w="1117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39"/>
            <p:cNvSpPr/>
            <p:nvPr/>
          </p:nvSpPr>
          <p:spPr>
            <a:xfrm flipH="1">
              <a:off x="7449450" y="2625263"/>
              <a:ext cx="26125" cy="28550"/>
            </a:xfrm>
            <a:custGeom>
              <a:rect b="b" l="l" r="r" t="t"/>
              <a:pathLst>
                <a:path extrusionOk="0" h="1142" w="1045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9"/>
            <p:cNvSpPr/>
            <p:nvPr/>
          </p:nvSpPr>
          <p:spPr>
            <a:xfrm flipH="1">
              <a:off x="7487625" y="2679363"/>
              <a:ext cx="23600" cy="30325"/>
            </a:xfrm>
            <a:custGeom>
              <a:rect b="b" l="l" r="r" t="t"/>
              <a:pathLst>
                <a:path extrusionOk="0" h="1213" w="944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9"/>
            <p:cNvSpPr/>
            <p:nvPr/>
          </p:nvSpPr>
          <p:spPr>
            <a:xfrm flipH="1">
              <a:off x="7481925" y="2837038"/>
              <a:ext cx="33525" cy="17300"/>
            </a:xfrm>
            <a:custGeom>
              <a:rect b="b" l="l" r="r" t="t"/>
              <a:pathLst>
                <a:path extrusionOk="0" h="692" w="1341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9"/>
            <p:cNvSpPr/>
            <p:nvPr/>
          </p:nvSpPr>
          <p:spPr>
            <a:xfrm flipH="1">
              <a:off x="7477175" y="3053663"/>
              <a:ext cx="29100" cy="25550"/>
            </a:xfrm>
            <a:custGeom>
              <a:rect b="b" l="l" r="r" t="t"/>
              <a:pathLst>
                <a:path extrusionOk="0" h="1022" w="1164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9"/>
            <p:cNvSpPr/>
            <p:nvPr/>
          </p:nvSpPr>
          <p:spPr>
            <a:xfrm flipH="1">
              <a:off x="7183950" y="2430663"/>
              <a:ext cx="32525" cy="20750"/>
            </a:xfrm>
            <a:custGeom>
              <a:rect b="b" l="l" r="r" t="t"/>
              <a:pathLst>
                <a:path extrusionOk="0" h="830" w="1301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39"/>
            <p:cNvSpPr/>
            <p:nvPr/>
          </p:nvSpPr>
          <p:spPr>
            <a:xfrm flipH="1">
              <a:off x="7243125" y="2460863"/>
              <a:ext cx="31825" cy="21925"/>
            </a:xfrm>
            <a:custGeom>
              <a:rect b="b" l="l" r="r" t="t"/>
              <a:pathLst>
                <a:path extrusionOk="0" h="877" w="1273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 flipH="1">
              <a:off x="7371000" y="3032713"/>
              <a:ext cx="22525" cy="30775"/>
            </a:xfrm>
            <a:custGeom>
              <a:rect b="b" l="l" r="r" t="t"/>
              <a:pathLst>
                <a:path extrusionOk="0" h="1231" w="901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 flipH="1">
              <a:off x="7364900" y="2967288"/>
              <a:ext cx="14250" cy="33025"/>
            </a:xfrm>
            <a:custGeom>
              <a:rect b="b" l="l" r="r" t="t"/>
              <a:pathLst>
                <a:path extrusionOk="0" h="1321" w="57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39"/>
            <p:cNvSpPr/>
            <p:nvPr/>
          </p:nvSpPr>
          <p:spPr>
            <a:xfrm flipH="1">
              <a:off x="7354250" y="2533188"/>
              <a:ext cx="29675" cy="24925"/>
            </a:xfrm>
            <a:custGeom>
              <a:rect b="b" l="l" r="r" t="t"/>
              <a:pathLst>
                <a:path extrusionOk="0" h="997" w="1187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39"/>
            <p:cNvSpPr/>
            <p:nvPr/>
          </p:nvSpPr>
          <p:spPr>
            <a:xfrm flipH="1">
              <a:off x="7300050" y="2494838"/>
              <a:ext cx="31025" cy="23375"/>
            </a:xfrm>
            <a:custGeom>
              <a:rect b="b" l="l" r="r" t="t"/>
              <a:pathLst>
                <a:path extrusionOk="0" h="935" w="1241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 flipH="1">
              <a:off x="7986450" y="3240138"/>
              <a:ext cx="11900" cy="33175"/>
            </a:xfrm>
            <a:custGeom>
              <a:rect b="b" l="l" r="r" t="t"/>
              <a:pathLst>
                <a:path extrusionOk="0" h="1327" w="476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 flipH="1">
              <a:off x="7944275" y="3434838"/>
              <a:ext cx="21475" cy="31375"/>
            </a:xfrm>
            <a:custGeom>
              <a:rect b="b" l="l" r="r" t="t"/>
              <a:pathLst>
                <a:path extrusionOk="0" h="1255" w="859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39"/>
            <p:cNvSpPr/>
            <p:nvPr/>
          </p:nvSpPr>
          <p:spPr>
            <a:xfrm flipH="1">
              <a:off x="7977650" y="3174313"/>
              <a:ext cx="15875" cy="32875"/>
            </a:xfrm>
            <a:custGeom>
              <a:rect b="b" l="l" r="r" t="t"/>
              <a:pathLst>
                <a:path extrusionOk="0" h="1315" w="635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9"/>
            <p:cNvSpPr/>
            <p:nvPr/>
          </p:nvSpPr>
          <p:spPr>
            <a:xfrm flipH="1">
              <a:off x="7967850" y="3371763"/>
              <a:ext cx="18125" cy="32425"/>
            </a:xfrm>
            <a:custGeom>
              <a:rect b="b" l="l" r="r" t="t"/>
              <a:pathLst>
                <a:path extrusionOk="0" h="1297" w="725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 flipH="1">
              <a:off x="7982350" y="3306388"/>
              <a:ext cx="14275" cy="33025"/>
            </a:xfrm>
            <a:custGeom>
              <a:rect b="b" l="l" r="r" t="t"/>
              <a:pathLst>
                <a:path extrusionOk="0" h="1321" w="571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 flipH="1">
              <a:off x="7911400" y="3494063"/>
              <a:ext cx="24600" cy="29600"/>
            </a:xfrm>
            <a:custGeom>
              <a:rect b="b" l="l" r="r" t="t"/>
              <a:pathLst>
                <a:path extrusionOk="0" h="1184" w="984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 flipH="1">
              <a:off x="7739275" y="2872413"/>
              <a:ext cx="32175" cy="21275"/>
            </a:xfrm>
            <a:custGeom>
              <a:rect b="b" l="l" r="r" t="t"/>
              <a:pathLst>
                <a:path extrusionOk="0" h="851" w="1287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39"/>
            <p:cNvSpPr/>
            <p:nvPr/>
          </p:nvSpPr>
          <p:spPr>
            <a:xfrm flipH="1">
              <a:off x="7677700" y="2847863"/>
              <a:ext cx="33425" cy="18225"/>
            </a:xfrm>
            <a:custGeom>
              <a:rect b="b" l="l" r="r" t="t"/>
              <a:pathLst>
                <a:path extrusionOk="0" h="729" w="1337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39"/>
            <p:cNvSpPr/>
            <p:nvPr/>
          </p:nvSpPr>
          <p:spPr>
            <a:xfrm flipH="1">
              <a:off x="7848325" y="2947413"/>
              <a:ext cx="28000" cy="26500"/>
            </a:xfrm>
            <a:custGeom>
              <a:rect b="b" l="l" r="r" t="t"/>
              <a:pathLst>
                <a:path extrusionOk="0" h="1060" w="112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39"/>
            <p:cNvSpPr/>
            <p:nvPr/>
          </p:nvSpPr>
          <p:spPr>
            <a:xfrm flipH="1">
              <a:off x="7893275" y="2996013"/>
              <a:ext cx="25850" cy="28675"/>
            </a:xfrm>
            <a:custGeom>
              <a:rect b="b" l="l" r="r" t="t"/>
              <a:pathLst>
                <a:path extrusionOk="0" h="1147" w="1034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39"/>
            <p:cNvSpPr/>
            <p:nvPr/>
          </p:nvSpPr>
          <p:spPr>
            <a:xfrm flipH="1">
              <a:off x="7796400" y="2905888"/>
              <a:ext cx="30475" cy="24100"/>
            </a:xfrm>
            <a:custGeom>
              <a:rect b="b" l="l" r="r" t="t"/>
              <a:pathLst>
                <a:path extrusionOk="0" h="964" w="1219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9"/>
            <p:cNvSpPr/>
            <p:nvPr/>
          </p:nvSpPr>
          <p:spPr>
            <a:xfrm flipH="1">
              <a:off x="7517525" y="2738588"/>
              <a:ext cx="20450" cy="31725"/>
            </a:xfrm>
            <a:custGeom>
              <a:rect b="b" l="l" r="r" t="t"/>
              <a:pathLst>
                <a:path extrusionOk="0" h="1269" w="818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9"/>
            <p:cNvSpPr/>
            <p:nvPr/>
          </p:nvSpPr>
          <p:spPr>
            <a:xfrm flipH="1">
              <a:off x="7519650" y="2997613"/>
              <a:ext cx="21475" cy="31250"/>
            </a:xfrm>
            <a:custGeom>
              <a:rect b="b" l="l" r="r" t="t"/>
              <a:pathLst>
                <a:path extrusionOk="0" h="1250" w="859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39"/>
            <p:cNvSpPr/>
            <p:nvPr/>
          </p:nvSpPr>
          <p:spPr>
            <a:xfrm flipH="1">
              <a:off x="7541300" y="2933388"/>
              <a:ext cx="15800" cy="32900"/>
            </a:xfrm>
            <a:custGeom>
              <a:rect b="b" l="l" r="r" t="t"/>
              <a:pathLst>
                <a:path extrusionOk="0" h="1316" w="632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39"/>
            <p:cNvSpPr/>
            <p:nvPr/>
          </p:nvSpPr>
          <p:spPr>
            <a:xfrm flipH="1">
              <a:off x="7538075" y="2801638"/>
              <a:ext cx="42675" cy="40025"/>
            </a:xfrm>
            <a:custGeom>
              <a:rect b="b" l="l" r="r" t="t"/>
              <a:pathLst>
                <a:path extrusionOk="0" h="1601" w="1707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9"/>
            <p:cNvSpPr/>
            <p:nvPr/>
          </p:nvSpPr>
          <p:spPr>
            <a:xfrm flipH="1">
              <a:off x="7613350" y="2833313"/>
              <a:ext cx="33350" cy="14600"/>
            </a:xfrm>
            <a:custGeom>
              <a:rect b="b" l="l" r="r" t="t"/>
              <a:pathLst>
                <a:path extrusionOk="0" h="584" w="1334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39"/>
            <p:cNvSpPr/>
            <p:nvPr/>
          </p:nvSpPr>
          <p:spPr>
            <a:xfrm flipH="1">
              <a:off x="7548075" y="2867238"/>
              <a:ext cx="11825" cy="33150"/>
            </a:xfrm>
            <a:custGeom>
              <a:rect b="b" l="l" r="r" t="t"/>
              <a:pathLst>
                <a:path extrusionOk="0" h="1326" w="473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2" name="Google Shape;1862;p39"/>
          <p:cNvGrpSpPr/>
          <p:nvPr/>
        </p:nvGrpSpPr>
        <p:grpSpPr>
          <a:xfrm>
            <a:off x="5541325" y="1410988"/>
            <a:ext cx="373125" cy="345125"/>
            <a:chOff x="5541325" y="1410988"/>
            <a:chExt cx="373125" cy="345125"/>
          </a:xfrm>
        </p:grpSpPr>
        <p:sp>
          <p:nvSpPr>
            <p:cNvPr id="1863" name="Google Shape;1863;p39"/>
            <p:cNvSpPr/>
            <p:nvPr/>
          </p:nvSpPr>
          <p:spPr>
            <a:xfrm>
              <a:off x="5541325" y="1415388"/>
              <a:ext cx="348950" cy="339000"/>
            </a:xfrm>
            <a:custGeom>
              <a:rect b="b" l="l" r="r" t="t"/>
              <a:pathLst>
                <a:path extrusionOk="0" h="13560" w="13958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5558975" y="1410988"/>
              <a:ext cx="355475" cy="345125"/>
            </a:xfrm>
            <a:custGeom>
              <a:rect b="b" l="l" r="r" t="t"/>
              <a:pathLst>
                <a:path extrusionOk="0" h="13805" w="14219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0"/>
          <p:cNvSpPr txBox="1"/>
          <p:nvPr>
            <p:ph idx="2" type="subTitle"/>
          </p:nvPr>
        </p:nvSpPr>
        <p:spPr>
          <a:xfrm>
            <a:off x="856450" y="1474175"/>
            <a:ext cx="6969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14350" lvl="0" marL="457200" rtl="0" algn="ctr">
              <a:spcBef>
                <a:spcPts val="0"/>
              </a:spcBef>
              <a:spcAft>
                <a:spcPts val="0"/>
              </a:spcAft>
              <a:buSzPts val="4500"/>
              <a:buFont typeface="Bahiana"/>
              <a:buChar char="●"/>
            </a:pPr>
            <a:r>
              <a:rPr lang="en" sz="4500">
                <a:latin typeface="Bahiana"/>
                <a:ea typeface="Bahiana"/>
                <a:cs typeface="Bahiana"/>
                <a:sym typeface="Bahiana"/>
              </a:rPr>
              <a:t>104 marks</a:t>
            </a:r>
            <a:endParaRPr sz="4500">
              <a:latin typeface="Bahiana"/>
              <a:ea typeface="Bahiana"/>
              <a:cs typeface="Bahiana"/>
              <a:sym typeface="Bahiana"/>
            </a:endParaRPr>
          </a:p>
          <a:p>
            <a:pPr indent="-514350" lvl="0" marL="457200" rtl="0" algn="ctr">
              <a:spcBef>
                <a:spcPts val="0"/>
              </a:spcBef>
              <a:spcAft>
                <a:spcPts val="0"/>
              </a:spcAft>
              <a:buSzPts val="4500"/>
              <a:buFont typeface="Bahiana"/>
              <a:buChar char="●"/>
            </a:pPr>
            <a:r>
              <a:rPr lang="en" sz="4500">
                <a:latin typeface="Bahiana"/>
                <a:ea typeface="Bahiana"/>
                <a:cs typeface="Bahiana"/>
                <a:sym typeface="Bahiana"/>
              </a:rPr>
              <a:t>Structured questions</a:t>
            </a:r>
            <a:endParaRPr sz="4500">
              <a:latin typeface="Bahiana"/>
              <a:ea typeface="Bahiana"/>
              <a:cs typeface="Bahiana"/>
              <a:sym typeface="Bahiana"/>
            </a:endParaRPr>
          </a:p>
          <a:p>
            <a:pPr indent="-514350" lvl="0" marL="457200" rtl="0" algn="ctr">
              <a:spcBef>
                <a:spcPts val="0"/>
              </a:spcBef>
              <a:spcAft>
                <a:spcPts val="0"/>
              </a:spcAft>
              <a:buSzPts val="4500"/>
              <a:buFont typeface="Bahiana"/>
              <a:buChar char="●"/>
            </a:pPr>
            <a:r>
              <a:rPr lang="en" sz="4500">
                <a:latin typeface="Bahiana"/>
                <a:ea typeface="Bahiana"/>
                <a:cs typeface="Bahiana"/>
                <a:sym typeface="Bahiana"/>
              </a:rPr>
              <a:t>Externally assessed</a:t>
            </a:r>
            <a:endParaRPr sz="4500"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p4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</a:t>
            </a:r>
            <a:r>
              <a:rPr lang="en"/>
              <a:t> </a:t>
            </a:r>
            <a:r>
              <a:rPr b="1" lang="en">
                <a:solidFill>
                  <a:schemeClr val="accent4"/>
                </a:solidFill>
              </a:rPr>
              <a:t>PAper 3 ( 2 Hr) </a:t>
            </a:r>
            <a:r>
              <a:rPr lang="en"/>
              <a:t>6</a:t>
            </a:r>
            <a:r>
              <a:rPr lang="en"/>
              <a:t>5% of total GRADE</a:t>
            </a:r>
            <a:endParaRPr b="1">
              <a:solidFill>
                <a:schemeClr val="accent4"/>
              </a:solidFill>
            </a:endParaRPr>
          </a:p>
        </p:txBody>
      </p:sp>
      <p:grpSp>
        <p:nvGrpSpPr>
          <p:cNvPr id="1871" name="Google Shape;1871;p40"/>
          <p:cNvGrpSpPr/>
          <p:nvPr/>
        </p:nvGrpSpPr>
        <p:grpSpPr>
          <a:xfrm>
            <a:off x="6611400" y="814488"/>
            <a:ext cx="1214675" cy="811125"/>
            <a:chOff x="6611400" y="814488"/>
            <a:chExt cx="1214675" cy="811125"/>
          </a:xfrm>
        </p:grpSpPr>
        <p:sp>
          <p:nvSpPr>
            <p:cNvPr id="1872" name="Google Shape;1872;p40"/>
            <p:cNvSpPr/>
            <p:nvPr/>
          </p:nvSpPr>
          <p:spPr>
            <a:xfrm>
              <a:off x="6611825" y="840313"/>
              <a:ext cx="52575" cy="106625"/>
            </a:xfrm>
            <a:custGeom>
              <a:rect b="b" l="l" r="r" t="t"/>
              <a:pathLst>
                <a:path extrusionOk="0" h="4265" w="2103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6683950" y="814488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6783500" y="877613"/>
              <a:ext cx="40875" cy="12800"/>
            </a:xfrm>
            <a:custGeom>
              <a:rect b="b" l="l" r="r" t="t"/>
              <a:pathLst>
                <a:path extrusionOk="0" h="512" w="1635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6789000" y="904088"/>
              <a:ext cx="33050" cy="12700"/>
            </a:xfrm>
            <a:custGeom>
              <a:rect b="b" l="l" r="r" t="t"/>
              <a:pathLst>
                <a:path extrusionOk="0" h="508" w="1322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6611725" y="1009988"/>
              <a:ext cx="52575" cy="106600"/>
            </a:xfrm>
            <a:custGeom>
              <a:rect b="b" l="l" r="r" t="t"/>
              <a:pathLst>
                <a:path extrusionOk="0" h="4264" w="2103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6683850" y="984163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6783375" y="1047313"/>
              <a:ext cx="40875" cy="12775"/>
            </a:xfrm>
            <a:custGeom>
              <a:rect b="b" l="l" r="r" t="t"/>
              <a:pathLst>
                <a:path extrusionOk="0" h="511" w="1635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6788900" y="1073738"/>
              <a:ext cx="33075" cy="12675"/>
            </a:xfrm>
            <a:custGeom>
              <a:rect b="b" l="l" r="r" t="t"/>
              <a:pathLst>
                <a:path extrusionOk="0" h="507" w="1323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6611650" y="1179613"/>
              <a:ext cx="52575" cy="106625"/>
            </a:xfrm>
            <a:custGeom>
              <a:rect b="b" l="l" r="r" t="t"/>
              <a:pathLst>
                <a:path extrusionOk="0" h="4265" w="2103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6683775" y="1153838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6783325" y="1216938"/>
              <a:ext cx="40900" cy="12825"/>
            </a:xfrm>
            <a:custGeom>
              <a:rect b="b" l="l" r="r" t="t"/>
              <a:pathLst>
                <a:path extrusionOk="0" h="513" w="1636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6788825" y="1243413"/>
              <a:ext cx="33050" cy="12675"/>
            </a:xfrm>
            <a:custGeom>
              <a:rect b="b" l="l" r="r" t="t"/>
              <a:pathLst>
                <a:path extrusionOk="0" h="507" w="1322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6611550" y="1349313"/>
              <a:ext cx="52575" cy="106600"/>
            </a:xfrm>
            <a:custGeom>
              <a:rect b="b" l="l" r="r" t="t"/>
              <a:pathLst>
                <a:path extrusionOk="0" h="4264" w="2103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6683675" y="1323463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6783225" y="1386613"/>
              <a:ext cx="40925" cy="12825"/>
            </a:xfrm>
            <a:custGeom>
              <a:rect b="b" l="l" r="r" t="t"/>
              <a:pathLst>
                <a:path extrusionOk="0" h="513" w="1637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6788725" y="1413088"/>
              <a:ext cx="33050" cy="12675"/>
            </a:xfrm>
            <a:custGeom>
              <a:rect b="b" l="l" r="r" t="t"/>
              <a:pathLst>
                <a:path extrusionOk="0" h="507" w="1322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6611400" y="1518988"/>
              <a:ext cx="52575" cy="106625"/>
            </a:xfrm>
            <a:custGeom>
              <a:rect b="b" l="l" r="r" t="t"/>
              <a:pathLst>
                <a:path extrusionOk="0" h="4265" w="2103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6683600" y="1493163"/>
              <a:ext cx="41750" cy="63600"/>
            </a:xfrm>
            <a:custGeom>
              <a:rect b="b" l="l" r="r" t="t"/>
              <a:pathLst>
                <a:path extrusionOk="0" h="2544" w="167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6783150" y="1556313"/>
              <a:ext cx="40900" cy="12800"/>
            </a:xfrm>
            <a:custGeom>
              <a:rect b="b" l="l" r="r" t="t"/>
              <a:pathLst>
                <a:path extrusionOk="0" h="512" w="1636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6788650" y="1582763"/>
              <a:ext cx="33025" cy="12650"/>
            </a:xfrm>
            <a:custGeom>
              <a:rect b="b" l="l" r="r" t="t"/>
              <a:pathLst>
                <a:path extrusionOk="0" h="506" w="1321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6896950" y="836838"/>
              <a:ext cx="63500" cy="88225"/>
            </a:xfrm>
            <a:custGeom>
              <a:rect b="b" l="l" r="r" t="t"/>
              <a:pathLst>
                <a:path extrusionOk="0" h="3529" w="254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6979175" y="835313"/>
              <a:ext cx="59150" cy="91750"/>
            </a:xfrm>
            <a:custGeom>
              <a:rect b="b" l="l" r="r" t="t"/>
              <a:pathLst>
                <a:path extrusionOk="0" h="3670" w="2366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7122625" y="844238"/>
              <a:ext cx="13275" cy="69900"/>
            </a:xfrm>
            <a:custGeom>
              <a:rect b="b" l="l" r="r" t="t"/>
              <a:pathLst>
                <a:path extrusionOk="0" h="2796" w="531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7104650" y="877013"/>
              <a:ext cx="48400" cy="9875"/>
            </a:xfrm>
            <a:custGeom>
              <a:rect b="b" l="l" r="r" t="t"/>
              <a:pathLst>
                <a:path extrusionOk="0" h="395" w="1936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7223125" y="833363"/>
              <a:ext cx="12875" cy="78200"/>
            </a:xfrm>
            <a:custGeom>
              <a:rect b="b" l="l" r="r" t="t"/>
              <a:pathLst>
                <a:path extrusionOk="0" h="3128" w="515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7224650" y="834963"/>
              <a:ext cx="49050" cy="82575"/>
            </a:xfrm>
            <a:custGeom>
              <a:rect b="b" l="l" r="r" t="t"/>
              <a:pathLst>
                <a:path extrusionOk="0" h="3303" w="1962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7284525" y="831188"/>
              <a:ext cx="69450" cy="85850"/>
            </a:xfrm>
            <a:custGeom>
              <a:rect b="b" l="l" r="r" t="t"/>
              <a:pathLst>
                <a:path extrusionOk="0" h="3434" w="2778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7304775" y="879913"/>
              <a:ext cx="46400" cy="12850"/>
            </a:xfrm>
            <a:custGeom>
              <a:rect b="b" l="l" r="r" t="t"/>
              <a:pathLst>
                <a:path extrusionOk="0" h="514" w="1856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6893850" y="976188"/>
              <a:ext cx="50700" cy="128125"/>
            </a:xfrm>
            <a:custGeom>
              <a:rect b="b" l="l" r="r" t="t"/>
              <a:pathLst>
                <a:path extrusionOk="0" h="5125" w="2028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6964075" y="1005538"/>
              <a:ext cx="57550" cy="80050"/>
            </a:xfrm>
            <a:custGeom>
              <a:rect b="b" l="l" r="r" t="t"/>
              <a:pathLst>
                <a:path extrusionOk="0" h="3202" w="2302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7059725" y="1037238"/>
              <a:ext cx="29200" cy="10150"/>
            </a:xfrm>
            <a:custGeom>
              <a:rect b="b" l="l" r="r" t="t"/>
              <a:pathLst>
                <a:path extrusionOk="0" h="406" w="1168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7126000" y="1000538"/>
              <a:ext cx="41650" cy="81525"/>
            </a:xfrm>
            <a:custGeom>
              <a:rect b="b" l="l" r="r" t="t"/>
              <a:pathLst>
                <a:path extrusionOk="0" h="3261" w="1666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7188800" y="1000913"/>
              <a:ext cx="39750" cy="74575"/>
            </a:xfrm>
            <a:custGeom>
              <a:rect b="b" l="l" r="r" t="t"/>
              <a:pathLst>
                <a:path extrusionOk="0" h="2983" w="159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7249625" y="1000788"/>
              <a:ext cx="9900" cy="73625"/>
            </a:xfrm>
            <a:custGeom>
              <a:rect b="b" l="l" r="r" t="t"/>
              <a:pathLst>
                <a:path extrusionOk="0" h="2945" w="396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7277150" y="1002638"/>
              <a:ext cx="11475" cy="73575"/>
            </a:xfrm>
            <a:custGeom>
              <a:rect b="b" l="l" r="r" t="t"/>
              <a:pathLst>
                <a:path extrusionOk="0" h="2943" w="459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7277700" y="1000913"/>
              <a:ext cx="61600" cy="70925"/>
            </a:xfrm>
            <a:custGeom>
              <a:rect b="b" l="l" r="r" t="t"/>
              <a:pathLst>
                <a:path extrusionOk="0" h="2837" w="2464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7387600" y="967938"/>
              <a:ext cx="49475" cy="114400"/>
            </a:xfrm>
            <a:custGeom>
              <a:rect b="b" l="l" r="r" t="t"/>
              <a:pathLst>
                <a:path extrusionOk="0" h="4576" w="1979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7461600" y="973213"/>
              <a:ext cx="51525" cy="105450"/>
            </a:xfrm>
            <a:custGeom>
              <a:rect b="b" l="l" r="r" t="t"/>
              <a:pathLst>
                <a:path extrusionOk="0" h="4218" w="2061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6914325" y="1173663"/>
              <a:ext cx="47750" cy="89250"/>
            </a:xfrm>
            <a:custGeom>
              <a:rect b="b" l="l" r="r" t="t"/>
              <a:pathLst>
                <a:path extrusionOk="0" h="3570" w="191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6957525" y="1152988"/>
              <a:ext cx="38700" cy="32900"/>
            </a:xfrm>
            <a:custGeom>
              <a:rect b="b" l="l" r="r" t="t"/>
              <a:pathLst>
                <a:path extrusionOk="0" h="1316" w="1548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7004725" y="1207313"/>
              <a:ext cx="34700" cy="9875"/>
            </a:xfrm>
            <a:custGeom>
              <a:rect b="b" l="l" r="r" t="t"/>
              <a:pathLst>
                <a:path extrusionOk="0" h="395" w="1388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7059550" y="1173363"/>
              <a:ext cx="38100" cy="66050"/>
            </a:xfrm>
            <a:custGeom>
              <a:rect b="b" l="l" r="r" t="t"/>
              <a:pathLst>
                <a:path extrusionOk="0" h="2642" w="1524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7103700" y="1171963"/>
              <a:ext cx="52775" cy="68925"/>
            </a:xfrm>
            <a:custGeom>
              <a:rect b="b" l="l" r="r" t="t"/>
              <a:pathLst>
                <a:path extrusionOk="0" h="2757" w="2111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7112725" y="1212588"/>
              <a:ext cx="44825" cy="11275"/>
            </a:xfrm>
            <a:custGeom>
              <a:rect b="b" l="l" r="r" t="t"/>
              <a:pathLst>
                <a:path extrusionOk="0" h="451" w="1793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7182475" y="1168563"/>
              <a:ext cx="43150" cy="68750"/>
            </a:xfrm>
            <a:custGeom>
              <a:rect b="b" l="l" r="r" t="t"/>
              <a:pathLst>
                <a:path extrusionOk="0" h="2750" w="1726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7221425" y="1167763"/>
              <a:ext cx="74375" cy="72000"/>
            </a:xfrm>
            <a:custGeom>
              <a:rect b="b" l="l" r="r" t="t"/>
              <a:pathLst>
                <a:path extrusionOk="0" h="2880" w="2975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7294000" y="1171138"/>
              <a:ext cx="41225" cy="64525"/>
            </a:xfrm>
            <a:custGeom>
              <a:rect b="b" l="l" r="r" t="t"/>
              <a:pathLst>
                <a:path extrusionOk="0" h="2581" w="1649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7362675" y="1165238"/>
              <a:ext cx="47275" cy="86525"/>
            </a:xfrm>
            <a:custGeom>
              <a:rect b="b" l="l" r="r" t="t"/>
              <a:pathLst>
                <a:path extrusionOk="0" h="3461" w="1891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7431300" y="1136813"/>
              <a:ext cx="27225" cy="33375"/>
            </a:xfrm>
            <a:custGeom>
              <a:rect b="b" l="l" r="r" t="t"/>
              <a:pathLst>
                <a:path extrusionOk="0" h="1335" w="1089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7488250" y="1180288"/>
              <a:ext cx="11450" cy="48000"/>
            </a:xfrm>
            <a:custGeom>
              <a:rect b="b" l="l" r="r" t="t"/>
              <a:pathLst>
                <a:path extrusionOk="0" h="1920" w="458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7478725" y="1196613"/>
              <a:ext cx="38400" cy="10250"/>
            </a:xfrm>
            <a:custGeom>
              <a:rect b="b" l="l" r="r" t="t"/>
              <a:pathLst>
                <a:path extrusionOk="0" h="410" w="1536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7545925" y="1174663"/>
              <a:ext cx="33400" cy="55150"/>
            </a:xfrm>
            <a:custGeom>
              <a:rect b="b" l="l" r="r" t="t"/>
              <a:pathLst>
                <a:path extrusionOk="0" h="2206" w="1336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7565875" y="1176438"/>
              <a:ext cx="23100" cy="55650"/>
            </a:xfrm>
            <a:custGeom>
              <a:rect b="b" l="l" r="r" t="t"/>
              <a:pathLst>
                <a:path extrusionOk="0" h="2226" w="924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7550125" y="1207638"/>
              <a:ext cx="36500" cy="9875"/>
            </a:xfrm>
            <a:custGeom>
              <a:rect b="b" l="l" r="r" t="t"/>
              <a:pathLst>
                <a:path extrusionOk="0" h="395" w="146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7626400" y="1168088"/>
              <a:ext cx="37750" cy="62950"/>
            </a:xfrm>
            <a:custGeom>
              <a:rect b="b" l="l" r="r" t="t"/>
              <a:pathLst>
                <a:path extrusionOk="0" h="2518" w="151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7673825" y="1169388"/>
              <a:ext cx="11550" cy="55250"/>
            </a:xfrm>
            <a:custGeom>
              <a:rect b="b" l="l" r="r" t="t"/>
              <a:pathLst>
                <a:path extrusionOk="0" h="2210" w="462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7694300" y="1171213"/>
              <a:ext cx="9900" cy="57150"/>
            </a:xfrm>
            <a:custGeom>
              <a:rect b="b" l="l" r="r" t="t"/>
              <a:pathLst>
                <a:path extrusionOk="0" h="2286" w="396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7695075" y="1171288"/>
              <a:ext cx="46125" cy="57850"/>
            </a:xfrm>
            <a:custGeom>
              <a:rect b="b" l="l" r="r" t="t"/>
              <a:pathLst>
                <a:path extrusionOk="0" h="2314" w="1845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7784025" y="1159963"/>
              <a:ext cx="42050" cy="76100"/>
            </a:xfrm>
            <a:custGeom>
              <a:rect b="b" l="l" r="r" t="t"/>
              <a:pathLst>
                <a:path extrusionOk="0" h="3044" w="1682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6919000" y="1341088"/>
              <a:ext cx="49175" cy="82175"/>
            </a:xfrm>
            <a:custGeom>
              <a:rect b="b" l="l" r="r" t="t"/>
              <a:pathLst>
                <a:path extrusionOk="0" h="3287" w="1967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6971200" y="1323738"/>
              <a:ext cx="34975" cy="38900"/>
            </a:xfrm>
            <a:custGeom>
              <a:rect b="b" l="l" r="r" t="t"/>
              <a:pathLst>
                <a:path extrusionOk="0" h="1556" w="1399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7023050" y="1372438"/>
              <a:ext cx="33425" cy="11600"/>
            </a:xfrm>
            <a:custGeom>
              <a:rect b="b" l="l" r="r" t="t"/>
              <a:pathLst>
                <a:path extrusionOk="0" h="464" w="1337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7079775" y="1326638"/>
              <a:ext cx="44300" cy="57250"/>
            </a:xfrm>
            <a:custGeom>
              <a:rect b="b" l="l" r="r" t="t"/>
              <a:pathLst>
                <a:path extrusionOk="0" h="2290" w="1772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7109650" y="1355688"/>
              <a:ext cx="14900" cy="51700"/>
            </a:xfrm>
            <a:custGeom>
              <a:rect b="b" l="l" r="r" t="t"/>
              <a:pathLst>
                <a:path extrusionOk="0" h="2068" w="596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7130825" y="1335863"/>
              <a:ext cx="49975" cy="71725"/>
            </a:xfrm>
            <a:custGeom>
              <a:rect b="b" l="l" r="r" t="t"/>
              <a:pathLst>
                <a:path extrusionOk="0" h="2869" w="1999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7139200" y="1375388"/>
              <a:ext cx="39975" cy="13975"/>
            </a:xfrm>
            <a:custGeom>
              <a:rect b="b" l="l" r="r" t="t"/>
              <a:pathLst>
                <a:path extrusionOk="0" h="559" w="1599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7214950" y="1344038"/>
              <a:ext cx="43125" cy="60725"/>
            </a:xfrm>
            <a:custGeom>
              <a:rect b="b" l="l" r="r" t="t"/>
              <a:pathLst>
                <a:path extrusionOk="0" h="2429" w="1725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7260425" y="1336163"/>
              <a:ext cx="58675" cy="69900"/>
            </a:xfrm>
            <a:custGeom>
              <a:rect b="b" l="l" r="r" t="t"/>
              <a:pathLst>
                <a:path extrusionOk="0" h="2796" w="2347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7325325" y="1337163"/>
              <a:ext cx="34725" cy="63200"/>
            </a:xfrm>
            <a:custGeom>
              <a:rect b="b" l="l" r="r" t="t"/>
              <a:pathLst>
                <a:path extrusionOk="0" h="2528" w="1389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7394525" y="1322588"/>
              <a:ext cx="45775" cy="97200"/>
            </a:xfrm>
            <a:custGeom>
              <a:rect b="b" l="l" r="r" t="t"/>
              <a:pathLst>
                <a:path extrusionOk="0" h="3888" w="1831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7442725" y="1300588"/>
              <a:ext cx="28700" cy="44525"/>
            </a:xfrm>
            <a:custGeom>
              <a:rect b="b" l="l" r="r" t="t"/>
              <a:pathLst>
                <a:path extrusionOk="0" h="1781" w="1148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7491050" y="1346813"/>
              <a:ext cx="9875" cy="51650"/>
            </a:xfrm>
            <a:custGeom>
              <a:rect b="b" l="l" r="r" t="t"/>
              <a:pathLst>
                <a:path extrusionOk="0" h="2066" w="395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7476850" y="1366788"/>
              <a:ext cx="42000" cy="9875"/>
            </a:xfrm>
            <a:custGeom>
              <a:rect b="b" l="l" r="r" t="t"/>
              <a:pathLst>
                <a:path extrusionOk="0" h="395" w="168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7547350" y="1336513"/>
              <a:ext cx="42675" cy="56400"/>
            </a:xfrm>
            <a:custGeom>
              <a:rect b="b" l="l" r="r" t="t"/>
              <a:pathLst>
                <a:path extrusionOk="0" h="2256" w="1707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7616125" y="1320288"/>
              <a:ext cx="46550" cy="81775"/>
            </a:xfrm>
            <a:custGeom>
              <a:rect b="b" l="l" r="r" t="t"/>
              <a:pathLst>
                <a:path extrusionOk="0" h="3271" w="1862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7672775" y="1330488"/>
              <a:ext cx="13650" cy="55150"/>
            </a:xfrm>
            <a:custGeom>
              <a:rect b="b" l="l" r="r" t="t"/>
              <a:pathLst>
                <a:path extrusionOk="0" h="2206" w="546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7700025" y="1332138"/>
              <a:ext cx="13425" cy="59025"/>
            </a:xfrm>
            <a:custGeom>
              <a:rect b="b" l="l" r="r" t="t"/>
              <a:pathLst>
                <a:path extrusionOk="0" h="2361" w="537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702125" y="1326788"/>
              <a:ext cx="42875" cy="62475"/>
            </a:xfrm>
            <a:custGeom>
              <a:rect b="b" l="l" r="r" t="t"/>
              <a:pathLst>
                <a:path extrusionOk="0" h="2499" w="1715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781500" y="1322888"/>
              <a:ext cx="44000" cy="66875"/>
            </a:xfrm>
            <a:custGeom>
              <a:rect b="b" l="l" r="r" t="t"/>
              <a:pathLst>
                <a:path extrusionOk="0" h="2675" w="176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6923725" y="1509388"/>
              <a:ext cx="53025" cy="64550"/>
            </a:xfrm>
            <a:custGeom>
              <a:rect b="b" l="l" r="r" t="t"/>
              <a:pathLst>
                <a:path extrusionOk="0" h="2582" w="2121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6983725" y="1479588"/>
              <a:ext cx="34750" cy="51525"/>
            </a:xfrm>
            <a:custGeom>
              <a:rect b="b" l="l" r="r" t="t"/>
              <a:pathLst>
                <a:path extrusionOk="0" h="2061" w="139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021000" y="1538563"/>
              <a:ext cx="34700" cy="9875"/>
            </a:xfrm>
            <a:custGeom>
              <a:rect b="b" l="l" r="r" t="t"/>
              <a:pathLst>
                <a:path extrusionOk="0" h="395" w="1388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7103875" y="1504513"/>
              <a:ext cx="42525" cy="66950"/>
            </a:xfrm>
            <a:custGeom>
              <a:rect b="b" l="l" r="r" t="t"/>
              <a:pathLst>
                <a:path extrusionOk="0" h="2678" w="1701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7136875" y="1501813"/>
              <a:ext cx="31375" cy="68650"/>
            </a:xfrm>
            <a:custGeom>
              <a:rect b="b" l="l" r="r" t="t"/>
              <a:pathLst>
                <a:path extrusionOk="0" h="2746" w="1255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7113675" y="1539063"/>
              <a:ext cx="49150" cy="11725"/>
            </a:xfrm>
            <a:custGeom>
              <a:rect b="b" l="l" r="r" t="t"/>
              <a:pathLst>
                <a:path extrusionOk="0" h="469" w="1966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7161900" y="1485288"/>
              <a:ext cx="35550" cy="34550"/>
            </a:xfrm>
            <a:custGeom>
              <a:rect b="b" l="l" r="r" t="t"/>
              <a:pathLst>
                <a:path extrusionOk="0" h="1382" w="1422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7226050" y="1523688"/>
              <a:ext cx="32700" cy="12000"/>
            </a:xfrm>
            <a:custGeom>
              <a:rect b="b" l="l" r="r" t="t"/>
              <a:pathLst>
                <a:path extrusionOk="0" h="480" w="1308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7288275" y="1492438"/>
              <a:ext cx="44525" cy="67250"/>
            </a:xfrm>
            <a:custGeom>
              <a:rect b="b" l="l" r="r" t="t"/>
              <a:pathLst>
                <a:path extrusionOk="0" h="2690" w="1781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7364525" y="1491263"/>
              <a:ext cx="46300" cy="67125"/>
            </a:xfrm>
            <a:custGeom>
              <a:rect b="b" l="l" r="r" t="t"/>
              <a:pathLst>
                <a:path extrusionOk="0" h="2685" w="1852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7409600" y="1492688"/>
              <a:ext cx="59200" cy="60075"/>
            </a:xfrm>
            <a:custGeom>
              <a:rect b="b" l="l" r="r" t="t"/>
              <a:pathLst>
                <a:path extrusionOk="0" h="2403" w="2368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7458850" y="1489088"/>
              <a:ext cx="35650" cy="62350"/>
            </a:xfrm>
            <a:custGeom>
              <a:rect b="b" l="l" r="r" t="t"/>
              <a:pathLst>
                <a:path extrusionOk="0" h="2494" w="1426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7559725" y="1477713"/>
              <a:ext cx="51475" cy="81525"/>
            </a:xfrm>
            <a:custGeom>
              <a:rect b="b" l="l" r="r" t="t"/>
              <a:pathLst>
                <a:path extrusionOk="0" h="3261" w="2059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4" name="Google Shape;1964;p40"/>
          <p:cNvGrpSpPr/>
          <p:nvPr/>
        </p:nvGrpSpPr>
        <p:grpSpPr>
          <a:xfrm>
            <a:off x="910728" y="2010482"/>
            <a:ext cx="745681" cy="929720"/>
            <a:chOff x="4561703" y="755207"/>
            <a:chExt cx="745681" cy="929720"/>
          </a:xfrm>
        </p:grpSpPr>
        <p:sp>
          <p:nvSpPr>
            <p:cNvPr id="1965" name="Google Shape;1965;p40"/>
            <p:cNvSpPr/>
            <p:nvPr/>
          </p:nvSpPr>
          <p:spPr>
            <a:xfrm rot="961257">
              <a:off x="5066127" y="781582"/>
              <a:ext cx="218584" cy="195058"/>
            </a:xfrm>
            <a:custGeom>
              <a:rect b="b" l="l" r="r" t="t"/>
              <a:pathLst>
                <a:path extrusionOk="0" h="7802" w="8743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 rot="961257">
              <a:off x="5061504" y="814963"/>
              <a:ext cx="218559" cy="161032"/>
            </a:xfrm>
            <a:custGeom>
              <a:rect b="b" l="l" r="r" t="t"/>
              <a:pathLst>
                <a:path extrusionOk="0" h="6441" w="8742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 rot="961257">
              <a:off x="5181938" y="793431"/>
              <a:ext cx="87729" cy="65353"/>
            </a:xfrm>
            <a:custGeom>
              <a:rect b="b" l="l" r="r" t="t"/>
              <a:pathLst>
                <a:path extrusionOk="0" h="2614" w="3509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 rot="961257">
              <a:off x="4595793" y="1431045"/>
              <a:ext cx="251735" cy="223484"/>
            </a:xfrm>
            <a:custGeom>
              <a:rect b="b" l="l" r="r" t="t"/>
              <a:pathLst>
                <a:path extrusionOk="0" h="8939" w="10069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 rot="961257">
              <a:off x="4618200" y="1535979"/>
              <a:ext cx="81828" cy="71303"/>
            </a:xfrm>
            <a:custGeom>
              <a:rect b="b" l="l" r="r" t="t"/>
              <a:pathLst>
                <a:path extrusionOk="0" h="2852" w="3273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 rot="961257">
              <a:off x="4691453" y="1605162"/>
              <a:ext cx="15001" cy="13326"/>
            </a:xfrm>
            <a:custGeom>
              <a:rect b="b" l="l" r="r" t="t"/>
              <a:pathLst>
                <a:path extrusionOk="0" h="533" w="60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 rot="961257">
              <a:off x="4705831" y="845526"/>
              <a:ext cx="468419" cy="780982"/>
            </a:xfrm>
            <a:custGeom>
              <a:rect b="b" l="l" r="r" t="t"/>
              <a:pathLst>
                <a:path extrusionOk="0" h="31238" w="18736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 rot="961257">
              <a:off x="4785630" y="873677"/>
              <a:ext cx="308813" cy="724680"/>
            </a:xfrm>
            <a:custGeom>
              <a:rect b="b" l="l" r="r" t="t"/>
              <a:pathLst>
                <a:path extrusionOk="0" h="28986" w="12352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 rot="961257">
              <a:off x="5054243" y="790483"/>
              <a:ext cx="226884" cy="168807"/>
            </a:xfrm>
            <a:custGeom>
              <a:rect b="b" l="l" r="r" t="t"/>
              <a:pathLst>
                <a:path extrusionOk="0" h="6752" w="9075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 rot="961257">
              <a:off x="5175132" y="769086"/>
              <a:ext cx="95904" cy="73103"/>
            </a:xfrm>
            <a:custGeom>
              <a:rect b="b" l="l" r="r" t="t"/>
              <a:pathLst>
                <a:path extrusionOk="0" h="2924" w="3836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 rot="961257">
              <a:off x="4578669" y="1476944"/>
              <a:ext cx="239885" cy="156706"/>
            </a:xfrm>
            <a:custGeom>
              <a:rect b="b" l="l" r="r" t="t"/>
              <a:pathLst>
                <a:path extrusionOk="0" h="6268" w="9595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 rot="961257">
              <a:off x="4698820" y="821116"/>
              <a:ext cx="476744" cy="788682"/>
            </a:xfrm>
            <a:custGeom>
              <a:rect b="b" l="l" r="r" t="t"/>
              <a:pathLst>
                <a:path extrusionOk="0" h="31546" w="19069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 rot="961257">
              <a:off x="4778994" y="849398"/>
              <a:ext cx="316763" cy="732355"/>
            </a:xfrm>
            <a:custGeom>
              <a:rect b="b" l="l" r="r" t="t"/>
              <a:pathLst>
                <a:path extrusionOk="0" h="29293" w="1267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8" name="Google Shape;1978;p40"/>
          <p:cNvGrpSpPr/>
          <p:nvPr/>
        </p:nvGrpSpPr>
        <p:grpSpPr>
          <a:xfrm>
            <a:off x="7183950" y="2430663"/>
            <a:ext cx="814400" cy="1093000"/>
            <a:chOff x="7183950" y="2430663"/>
            <a:chExt cx="814400" cy="1093000"/>
          </a:xfrm>
        </p:grpSpPr>
        <p:sp>
          <p:nvSpPr>
            <p:cNvPr id="1979" name="Google Shape;1979;p40"/>
            <p:cNvSpPr/>
            <p:nvPr/>
          </p:nvSpPr>
          <p:spPr>
            <a:xfrm flipH="1">
              <a:off x="7930475" y="3050788"/>
              <a:ext cx="23175" cy="30575"/>
            </a:xfrm>
            <a:custGeom>
              <a:rect b="b" l="l" r="r" t="t"/>
              <a:pathLst>
                <a:path extrusionOk="0" h="1223" w="927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 flipH="1">
              <a:off x="7958950" y="3110688"/>
              <a:ext cx="19725" cy="32000"/>
            </a:xfrm>
            <a:custGeom>
              <a:rect b="b" l="l" r="r" t="t"/>
              <a:pathLst>
                <a:path extrusionOk="0" h="1280" w="789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 flipH="1">
              <a:off x="7381975" y="2907263"/>
              <a:ext cx="24425" cy="29775"/>
            </a:xfrm>
            <a:custGeom>
              <a:rect b="b" l="l" r="r" t="t"/>
              <a:pathLst>
                <a:path extrusionOk="0" h="1191" w="977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 flipH="1">
              <a:off x="7424100" y="2862163"/>
              <a:ext cx="30475" cy="24025"/>
            </a:xfrm>
            <a:custGeom>
              <a:rect b="b" l="l" r="r" t="t"/>
              <a:pathLst>
                <a:path extrusionOk="0" h="961" w="1219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 flipH="1">
              <a:off x="7419075" y="3080138"/>
              <a:ext cx="29200" cy="14175"/>
            </a:xfrm>
            <a:custGeom>
              <a:rect b="b" l="l" r="r" t="t"/>
              <a:pathLst>
                <a:path extrusionOk="0" h="567" w="1168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 flipH="1">
              <a:off x="7404525" y="2576538"/>
              <a:ext cx="27925" cy="26725"/>
            </a:xfrm>
            <a:custGeom>
              <a:rect b="b" l="l" r="r" t="t"/>
              <a:pathLst>
                <a:path extrusionOk="0" h="1069" w="1117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 flipH="1">
              <a:off x="7449450" y="2625263"/>
              <a:ext cx="26125" cy="28550"/>
            </a:xfrm>
            <a:custGeom>
              <a:rect b="b" l="l" r="r" t="t"/>
              <a:pathLst>
                <a:path extrusionOk="0" h="1142" w="1045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 flipH="1">
              <a:off x="7487625" y="2679363"/>
              <a:ext cx="23600" cy="30325"/>
            </a:xfrm>
            <a:custGeom>
              <a:rect b="b" l="l" r="r" t="t"/>
              <a:pathLst>
                <a:path extrusionOk="0" h="1213" w="944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 flipH="1">
              <a:off x="7481925" y="2837038"/>
              <a:ext cx="33525" cy="17300"/>
            </a:xfrm>
            <a:custGeom>
              <a:rect b="b" l="l" r="r" t="t"/>
              <a:pathLst>
                <a:path extrusionOk="0" h="692" w="1341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 flipH="1">
              <a:off x="7477175" y="3053663"/>
              <a:ext cx="29100" cy="25550"/>
            </a:xfrm>
            <a:custGeom>
              <a:rect b="b" l="l" r="r" t="t"/>
              <a:pathLst>
                <a:path extrusionOk="0" h="1022" w="1164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 flipH="1">
              <a:off x="7183950" y="2430663"/>
              <a:ext cx="32525" cy="20750"/>
            </a:xfrm>
            <a:custGeom>
              <a:rect b="b" l="l" r="r" t="t"/>
              <a:pathLst>
                <a:path extrusionOk="0" h="830" w="1301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 flipH="1">
              <a:off x="7243125" y="2460863"/>
              <a:ext cx="31825" cy="21925"/>
            </a:xfrm>
            <a:custGeom>
              <a:rect b="b" l="l" r="r" t="t"/>
              <a:pathLst>
                <a:path extrusionOk="0" h="877" w="1273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 flipH="1">
              <a:off x="7371000" y="3032713"/>
              <a:ext cx="22525" cy="30775"/>
            </a:xfrm>
            <a:custGeom>
              <a:rect b="b" l="l" r="r" t="t"/>
              <a:pathLst>
                <a:path extrusionOk="0" h="1231" w="901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 flipH="1">
              <a:off x="7364900" y="2967288"/>
              <a:ext cx="14250" cy="33025"/>
            </a:xfrm>
            <a:custGeom>
              <a:rect b="b" l="l" r="r" t="t"/>
              <a:pathLst>
                <a:path extrusionOk="0" h="1321" w="57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 flipH="1">
              <a:off x="7354250" y="2533188"/>
              <a:ext cx="29675" cy="24925"/>
            </a:xfrm>
            <a:custGeom>
              <a:rect b="b" l="l" r="r" t="t"/>
              <a:pathLst>
                <a:path extrusionOk="0" h="997" w="1187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 flipH="1">
              <a:off x="7300050" y="2494838"/>
              <a:ext cx="31025" cy="23375"/>
            </a:xfrm>
            <a:custGeom>
              <a:rect b="b" l="l" r="r" t="t"/>
              <a:pathLst>
                <a:path extrusionOk="0" h="935" w="1241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 flipH="1">
              <a:off x="7986450" y="3240138"/>
              <a:ext cx="11900" cy="33175"/>
            </a:xfrm>
            <a:custGeom>
              <a:rect b="b" l="l" r="r" t="t"/>
              <a:pathLst>
                <a:path extrusionOk="0" h="1327" w="476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 flipH="1">
              <a:off x="7944275" y="3434838"/>
              <a:ext cx="21475" cy="31375"/>
            </a:xfrm>
            <a:custGeom>
              <a:rect b="b" l="l" r="r" t="t"/>
              <a:pathLst>
                <a:path extrusionOk="0" h="1255" w="859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 flipH="1">
              <a:off x="7977650" y="3174313"/>
              <a:ext cx="15875" cy="32875"/>
            </a:xfrm>
            <a:custGeom>
              <a:rect b="b" l="l" r="r" t="t"/>
              <a:pathLst>
                <a:path extrusionOk="0" h="1315" w="635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 flipH="1">
              <a:off x="7967850" y="3371763"/>
              <a:ext cx="18125" cy="32425"/>
            </a:xfrm>
            <a:custGeom>
              <a:rect b="b" l="l" r="r" t="t"/>
              <a:pathLst>
                <a:path extrusionOk="0" h="1297" w="725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 flipH="1">
              <a:off x="7982350" y="3306388"/>
              <a:ext cx="14275" cy="33025"/>
            </a:xfrm>
            <a:custGeom>
              <a:rect b="b" l="l" r="r" t="t"/>
              <a:pathLst>
                <a:path extrusionOk="0" h="1321" w="571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 flipH="1">
              <a:off x="7911400" y="3494063"/>
              <a:ext cx="24600" cy="29600"/>
            </a:xfrm>
            <a:custGeom>
              <a:rect b="b" l="l" r="r" t="t"/>
              <a:pathLst>
                <a:path extrusionOk="0" h="1184" w="984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 flipH="1">
              <a:off x="7739275" y="2872413"/>
              <a:ext cx="32175" cy="21275"/>
            </a:xfrm>
            <a:custGeom>
              <a:rect b="b" l="l" r="r" t="t"/>
              <a:pathLst>
                <a:path extrusionOk="0" h="851" w="1287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 flipH="1">
              <a:off x="7677700" y="2847863"/>
              <a:ext cx="33425" cy="18225"/>
            </a:xfrm>
            <a:custGeom>
              <a:rect b="b" l="l" r="r" t="t"/>
              <a:pathLst>
                <a:path extrusionOk="0" h="729" w="1337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 flipH="1">
              <a:off x="7848325" y="2947413"/>
              <a:ext cx="28000" cy="26500"/>
            </a:xfrm>
            <a:custGeom>
              <a:rect b="b" l="l" r="r" t="t"/>
              <a:pathLst>
                <a:path extrusionOk="0" h="1060" w="112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 flipH="1">
              <a:off x="7893275" y="2996013"/>
              <a:ext cx="25850" cy="28675"/>
            </a:xfrm>
            <a:custGeom>
              <a:rect b="b" l="l" r="r" t="t"/>
              <a:pathLst>
                <a:path extrusionOk="0" h="1147" w="1034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 flipH="1">
              <a:off x="7796400" y="2905888"/>
              <a:ext cx="30475" cy="24100"/>
            </a:xfrm>
            <a:custGeom>
              <a:rect b="b" l="l" r="r" t="t"/>
              <a:pathLst>
                <a:path extrusionOk="0" h="964" w="1219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 flipH="1">
              <a:off x="7517525" y="2738588"/>
              <a:ext cx="20450" cy="31725"/>
            </a:xfrm>
            <a:custGeom>
              <a:rect b="b" l="l" r="r" t="t"/>
              <a:pathLst>
                <a:path extrusionOk="0" h="1269" w="818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 flipH="1">
              <a:off x="7519650" y="2997613"/>
              <a:ext cx="21475" cy="31250"/>
            </a:xfrm>
            <a:custGeom>
              <a:rect b="b" l="l" r="r" t="t"/>
              <a:pathLst>
                <a:path extrusionOk="0" h="1250" w="859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 flipH="1">
              <a:off x="7541300" y="2933388"/>
              <a:ext cx="15800" cy="32900"/>
            </a:xfrm>
            <a:custGeom>
              <a:rect b="b" l="l" r="r" t="t"/>
              <a:pathLst>
                <a:path extrusionOk="0" h="1316" w="632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 flipH="1">
              <a:off x="7538075" y="2801638"/>
              <a:ext cx="42675" cy="40025"/>
            </a:xfrm>
            <a:custGeom>
              <a:rect b="b" l="l" r="r" t="t"/>
              <a:pathLst>
                <a:path extrusionOk="0" h="1601" w="1707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 flipH="1">
              <a:off x="7613350" y="2833313"/>
              <a:ext cx="33350" cy="14600"/>
            </a:xfrm>
            <a:custGeom>
              <a:rect b="b" l="l" r="r" t="t"/>
              <a:pathLst>
                <a:path extrusionOk="0" h="584" w="1334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40"/>
            <p:cNvSpPr/>
            <p:nvPr/>
          </p:nvSpPr>
          <p:spPr>
            <a:xfrm flipH="1">
              <a:off x="7548075" y="2867238"/>
              <a:ext cx="11825" cy="33150"/>
            </a:xfrm>
            <a:custGeom>
              <a:rect b="b" l="l" r="r" t="t"/>
              <a:pathLst>
                <a:path extrusionOk="0" h="1326" w="473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2" name="Google Shape;2012;p40"/>
          <p:cNvGrpSpPr/>
          <p:nvPr/>
        </p:nvGrpSpPr>
        <p:grpSpPr>
          <a:xfrm>
            <a:off x="5541325" y="1410988"/>
            <a:ext cx="373125" cy="345125"/>
            <a:chOff x="5541325" y="1410988"/>
            <a:chExt cx="373125" cy="345125"/>
          </a:xfrm>
        </p:grpSpPr>
        <p:sp>
          <p:nvSpPr>
            <p:cNvPr id="2013" name="Google Shape;2013;p40"/>
            <p:cNvSpPr/>
            <p:nvPr/>
          </p:nvSpPr>
          <p:spPr>
            <a:xfrm>
              <a:off x="5541325" y="1415388"/>
              <a:ext cx="348950" cy="339000"/>
            </a:xfrm>
            <a:custGeom>
              <a:rect b="b" l="l" r="r" t="t"/>
              <a:pathLst>
                <a:path extrusionOk="0" h="13560" w="13958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5558975" y="1410988"/>
              <a:ext cx="355475" cy="345125"/>
            </a:xfrm>
            <a:custGeom>
              <a:rect b="b" l="l" r="r" t="t"/>
              <a:pathLst>
                <a:path extrusionOk="0" h="13805" w="14219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41"/>
          <p:cNvSpPr txBox="1"/>
          <p:nvPr>
            <p:ph type="title"/>
          </p:nvPr>
        </p:nvSpPr>
        <p:spPr>
          <a:xfrm>
            <a:off x="2560200" y="639650"/>
            <a:ext cx="4476300" cy="10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extended</a:t>
            </a:r>
            <a:r>
              <a:rPr b="1" lang="en">
                <a:solidFill>
                  <a:schemeClr val="lt1"/>
                </a:solidFill>
              </a:rPr>
              <a:t> papers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2020" name="Google Shape;2020;p41"/>
          <p:cNvGrpSpPr/>
          <p:nvPr/>
        </p:nvGrpSpPr>
        <p:grpSpPr>
          <a:xfrm>
            <a:off x="6818100" y="4306775"/>
            <a:ext cx="2160750" cy="394550"/>
            <a:chOff x="5256700" y="1566625"/>
            <a:chExt cx="2160750" cy="394550"/>
          </a:xfrm>
        </p:grpSpPr>
        <p:sp>
          <p:nvSpPr>
            <p:cNvPr id="2021" name="Google Shape;2021;p41"/>
            <p:cNvSpPr/>
            <p:nvPr/>
          </p:nvSpPr>
          <p:spPr>
            <a:xfrm>
              <a:off x="5256700" y="1625075"/>
              <a:ext cx="50725" cy="84125"/>
            </a:xfrm>
            <a:custGeom>
              <a:rect b="b" l="l" r="r" t="t"/>
              <a:pathLst>
                <a:path extrusionOk="0" h="3365" w="2029">
                  <a:moveTo>
                    <a:pt x="1762" y="1"/>
                  </a:moveTo>
                  <a:cubicBezTo>
                    <a:pt x="1703" y="1"/>
                    <a:pt x="1646" y="30"/>
                    <a:pt x="1610" y="100"/>
                  </a:cubicBezTo>
                  <a:cubicBezTo>
                    <a:pt x="1099" y="1089"/>
                    <a:pt x="590" y="2076"/>
                    <a:pt x="81" y="3066"/>
                  </a:cubicBezTo>
                  <a:cubicBezTo>
                    <a:pt x="1" y="3221"/>
                    <a:pt x="137" y="3364"/>
                    <a:pt x="268" y="3364"/>
                  </a:cubicBezTo>
                  <a:cubicBezTo>
                    <a:pt x="327" y="3364"/>
                    <a:pt x="385" y="3335"/>
                    <a:pt x="421" y="3265"/>
                  </a:cubicBezTo>
                  <a:cubicBezTo>
                    <a:pt x="931" y="2275"/>
                    <a:pt x="1439" y="1288"/>
                    <a:pt x="1949" y="298"/>
                  </a:cubicBezTo>
                  <a:cubicBezTo>
                    <a:pt x="2029" y="143"/>
                    <a:pt x="1893" y="1"/>
                    <a:pt x="17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5293525" y="1621700"/>
              <a:ext cx="50075" cy="100275"/>
            </a:xfrm>
            <a:custGeom>
              <a:rect b="b" l="l" r="r" t="t"/>
              <a:pathLst>
                <a:path extrusionOk="0" h="4011" w="2003">
                  <a:moveTo>
                    <a:pt x="240" y="1"/>
                  </a:moveTo>
                  <a:cubicBezTo>
                    <a:pt x="118" y="1"/>
                    <a:pt x="0" y="94"/>
                    <a:pt x="59" y="236"/>
                  </a:cubicBezTo>
                  <a:cubicBezTo>
                    <a:pt x="560" y="1451"/>
                    <a:pt x="1061" y="2665"/>
                    <a:pt x="1564" y="3879"/>
                  </a:cubicBezTo>
                  <a:cubicBezTo>
                    <a:pt x="1601" y="3971"/>
                    <a:pt x="1684" y="4011"/>
                    <a:pt x="1763" y="4011"/>
                  </a:cubicBezTo>
                  <a:cubicBezTo>
                    <a:pt x="1886" y="4011"/>
                    <a:pt x="2002" y="3918"/>
                    <a:pt x="1943" y="3775"/>
                  </a:cubicBezTo>
                  <a:cubicBezTo>
                    <a:pt x="1442" y="2559"/>
                    <a:pt x="941" y="1345"/>
                    <a:pt x="439" y="131"/>
                  </a:cubicBezTo>
                  <a:cubicBezTo>
                    <a:pt x="402" y="40"/>
                    <a:pt x="320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5264125" y="1679525"/>
              <a:ext cx="63225" cy="14100"/>
            </a:xfrm>
            <a:custGeom>
              <a:rect b="b" l="l" r="r" t="t"/>
              <a:pathLst>
                <a:path extrusionOk="0" h="564" w="2529">
                  <a:moveTo>
                    <a:pt x="280" y="1"/>
                  </a:moveTo>
                  <a:cubicBezTo>
                    <a:pt x="73" y="1"/>
                    <a:pt x="1" y="331"/>
                    <a:pt x="228" y="387"/>
                  </a:cubicBezTo>
                  <a:cubicBezTo>
                    <a:pt x="699" y="504"/>
                    <a:pt x="1172" y="564"/>
                    <a:pt x="1650" y="564"/>
                  </a:cubicBezTo>
                  <a:cubicBezTo>
                    <a:pt x="1858" y="564"/>
                    <a:pt x="2066" y="552"/>
                    <a:pt x="2276" y="530"/>
                  </a:cubicBezTo>
                  <a:cubicBezTo>
                    <a:pt x="2517" y="505"/>
                    <a:pt x="2529" y="135"/>
                    <a:pt x="2299" y="135"/>
                  </a:cubicBezTo>
                  <a:cubicBezTo>
                    <a:pt x="2292" y="135"/>
                    <a:pt x="2284" y="135"/>
                    <a:pt x="2276" y="136"/>
                  </a:cubicBezTo>
                  <a:cubicBezTo>
                    <a:pt x="2068" y="159"/>
                    <a:pt x="1860" y="170"/>
                    <a:pt x="1654" y="170"/>
                  </a:cubicBezTo>
                  <a:cubicBezTo>
                    <a:pt x="1210" y="170"/>
                    <a:pt x="770" y="117"/>
                    <a:pt x="332" y="7"/>
                  </a:cubicBezTo>
                  <a:cubicBezTo>
                    <a:pt x="314" y="3"/>
                    <a:pt x="297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5343825" y="1595750"/>
              <a:ext cx="43425" cy="75700"/>
            </a:xfrm>
            <a:custGeom>
              <a:rect b="b" l="l" r="r" t="t"/>
              <a:pathLst>
                <a:path extrusionOk="0" h="3028" w="1737">
                  <a:moveTo>
                    <a:pt x="571" y="0"/>
                  </a:moveTo>
                  <a:cubicBezTo>
                    <a:pt x="380" y="0"/>
                    <a:pt x="198" y="87"/>
                    <a:pt x="89" y="279"/>
                  </a:cubicBezTo>
                  <a:cubicBezTo>
                    <a:pt x="1" y="434"/>
                    <a:pt x="136" y="577"/>
                    <a:pt x="269" y="577"/>
                  </a:cubicBezTo>
                  <a:cubicBezTo>
                    <a:pt x="329" y="577"/>
                    <a:pt x="388" y="548"/>
                    <a:pt x="427" y="479"/>
                  </a:cubicBezTo>
                  <a:cubicBezTo>
                    <a:pt x="504" y="431"/>
                    <a:pt x="570" y="407"/>
                    <a:pt x="625" y="407"/>
                  </a:cubicBezTo>
                  <a:cubicBezTo>
                    <a:pt x="709" y="407"/>
                    <a:pt x="766" y="464"/>
                    <a:pt x="796" y="575"/>
                  </a:cubicBezTo>
                  <a:cubicBezTo>
                    <a:pt x="925" y="719"/>
                    <a:pt x="923" y="877"/>
                    <a:pt x="790" y="1058"/>
                  </a:cubicBezTo>
                  <a:cubicBezTo>
                    <a:pt x="730" y="1202"/>
                    <a:pt x="626" y="1337"/>
                    <a:pt x="538" y="1464"/>
                  </a:cubicBezTo>
                  <a:cubicBezTo>
                    <a:pt x="435" y="1612"/>
                    <a:pt x="573" y="1749"/>
                    <a:pt x="715" y="1749"/>
                  </a:cubicBezTo>
                  <a:cubicBezTo>
                    <a:pt x="762" y="1749"/>
                    <a:pt x="808" y="1735"/>
                    <a:pt x="847" y="1702"/>
                  </a:cubicBezTo>
                  <a:cubicBezTo>
                    <a:pt x="870" y="1683"/>
                    <a:pt x="896" y="1675"/>
                    <a:pt x="925" y="1675"/>
                  </a:cubicBezTo>
                  <a:cubicBezTo>
                    <a:pt x="1024" y="1675"/>
                    <a:pt x="1143" y="1772"/>
                    <a:pt x="1177" y="1839"/>
                  </a:cubicBezTo>
                  <a:cubicBezTo>
                    <a:pt x="1277" y="2044"/>
                    <a:pt x="1141" y="2245"/>
                    <a:pt x="992" y="2365"/>
                  </a:cubicBezTo>
                  <a:cubicBezTo>
                    <a:pt x="810" y="2509"/>
                    <a:pt x="581" y="2577"/>
                    <a:pt x="361" y="2640"/>
                  </a:cubicBezTo>
                  <a:cubicBezTo>
                    <a:pt x="138" y="2701"/>
                    <a:pt x="207" y="3028"/>
                    <a:pt x="408" y="3028"/>
                  </a:cubicBezTo>
                  <a:cubicBezTo>
                    <a:pt x="427" y="3028"/>
                    <a:pt x="446" y="3025"/>
                    <a:pt x="467" y="3019"/>
                  </a:cubicBezTo>
                  <a:cubicBezTo>
                    <a:pt x="969" y="2877"/>
                    <a:pt x="1736" y="2539"/>
                    <a:pt x="1612" y="1881"/>
                  </a:cubicBezTo>
                  <a:cubicBezTo>
                    <a:pt x="1557" y="1595"/>
                    <a:pt x="1344" y="1372"/>
                    <a:pt x="1097" y="1304"/>
                  </a:cubicBezTo>
                  <a:lnTo>
                    <a:pt x="1097" y="1304"/>
                  </a:lnTo>
                  <a:cubicBezTo>
                    <a:pt x="1290" y="928"/>
                    <a:pt x="1394" y="483"/>
                    <a:pt x="1036" y="179"/>
                  </a:cubicBezTo>
                  <a:cubicBezTo>
                    <a:pt x="902" y="64"/>
                    <a:pt x="733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5424675" y="1618225"/>
              <a:ext cx="81725" cy="94600"/>
            </a:xfrm>
            <a:custGeom>
              <a:rect b="b" l="l" r="r" t="t"/>
              <a:pathLst>
                <a:path extrusionOk="0" h="3784" w="3269">
                  <a:moveTo>
                    <a:pt x="1816" y="0"/>
                  </a:moveTo>
                  <a:cubicBezTo>
                    <a:pt x="723" y="0"/>
                    <a:pt x="1" y="1562"/>
                    <a:pt x="142" y="2534"/>
                  </a:cubicBezTo>
                  <a:cubicBezTo>
                    <a:pt x="288" y="3540"/>
                    <a:pt x="1231" y="3783"/>
                    <a:pt x="2124" y="3783"/>
                  </a:cubicBezTo>
                  <a:cubicBezTo>
                    <a:pt x="2445" y="3783"/>
                    <a:pt x="2760" y="3752"/>
                    <a:pt x="3029" y="3713"/>
                  </a:cubicBezTo>
                  <a:cubicBezTo>
                    <a:pt x="3268" y="3679"/>
                    <a:pt x="3181" y="3332"/>
                    <a:pt x="2956" y="3332"/>
                  </a:cubicBezTo>
                  <a:cubicBezTo>
                    <a:pt x="2945" y="3332"/>
                    <a:pt x="2934" y="3332"/>
                    <a:pt x="2923" y="3334"/>
                  </a:cubicBezTo>
                  <a:cubicBezTo>
                    <a:pt x="2656" y="3373"/>
                    <a:pt x="2334" y="3416"/>
                    <a:pt x="2012" y="3416"/>
                  </a:cubicBezTo>
                  <a:cubicBezTo>
                    <a:pt x="1447" y="3416"/>
                    <a:pt x="882" y="3283"/>
                    <a:pt x="620" y="2757"/>
                  </a:cubicBezTo>
                  <a:cubicBezTo>
                    <a:pt x="267" y="2053"/>
                    <a:pt x="932" y="393"/>
                    <a:pt x="1813" y="393"/>
                  </a:cubicBezTo>
                  <a:cubicBezTo>
                    <a:pt x="1863" y="393"/>
                    <a:pt x="1914" y="398"/>
                    <a:pt x="1965" y="409"/>
                  </a:cubicBezTo>
                  <a:cubicBezTo>
                    <a:pt x="1982" y="413"/>
                    <a:pt x="1998" y="415"/>
                    <a:pt x="2013" y="415"/>
                  </a:cubicBezTo>
                  <a:cubicBezTo>
                    <a:pt x="2227" y="415"/>
                    <a:pt x="2304" y="78"/>
                    <a:pt x="2073" y="29"/>
                  </a:cubicBezTo>
                  <a:cubicBezTo>
                    <a:pt x="1985" y="9"/>
                    <a:pt x="1899" y="0"/>
                    <a:pt x="18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5511350" y="1593500"/>
              <a:ext cx="53450" cy="48850"/>
            </a:xfrm>
            <a:custGeom>
              <a:rect b="b" l="l" r="r" t="t"/>
              <a:pathLst>
                <a:path extrusionOk="0" h="1954" w="2138">
                  <a:moveTo>
                    <a:pt x="883" y="0"/>
                  </a:moveTo>
                  <a:cubicBezTo>
                    <a:pt x="626" y="0"/>
                    <a:pt x="339" y="131"/>
                    <a:pt x="166" y="260"/>
                  </a:cubicBezTo>
                  <a:cubicBezTo>
                    <a:pt x="1" y="382"/>
                    <a:pt x="106" y="635"/>
                    <a:pt x="262" y="635"/>
                  </a:cubicBezTo>
                  <a:cubicBezTo>
                    <a:pt x="295" y="635"/>
                    <a:pt x="331" y="623"/>
                    <a:pt x="366" y="597"/>
                  </a:cubicBezTo>
                  <a:cubicBezTo>
                    <a:pt x="461" y="525"/>
                    <a:pt x="561" y="468"/>
                    <a:pt x="676" y="432"/>
                  </a:cubicBezTo>
                  <a:cubicBezTo>
                    <a:pt x="730" y="417"/>
                    <a:pt x="791" y="395"/>
                    <a:pt x="848" y="395"/>
                  </a:cubicBezTo>
                  <a:cubicBezTo>
                    <a:pt x="855" y="395"/>
                    <a:pt x="861" y="396"/>
                    <a:pt x="867" y="396"/>
                  </a:cubicBezTo>
                  <a:cubicBezTo>
                    <a:pt x="975" y="405"/>
                    <a:pt x="979" y="402"/>
                    <a:pt x="968" y="511"/>
                  </a:cubicBezTo>
                  <a:cubicBezTo>
                    <a:pt x="952" y="658"/>
                    <a:pt x="776" y="827"/>
                    <a:pt x="697" y="942"/>
                  </a:cubicBezTo>
                  <a:lnTo>
                    <a:pt x="371" y="1414"/>
                  </a:lnTo>
                  <a:cubicBezTo>
                    <a:pt x="309" y="1501"/>
                    <a:pt x="354" y="1635"/>
                    <a:pt x="439" y="1685"/>
                  </a:cubicBezTo>
                  <a:cubicBezTo>
                    <a:pt x="750" y="1864"/>
                    <a:pt x="1081" y="1953"/>
                    <a:pt x="1423" y="1953"/>
                  </a:cubicBezTo>
                  <a:cubicBezTo>
                    <a:pt x="1583" y="1953"/>
                    <a:pt x="1746" y="1933"/>
                    <a:pt x="1910" y="1894"/>
                  </a:cubicBezTo>
                  <a:cubicBezTo>
                    <a:pt x="2138" y="1838"/>
                    <a:pt x="2064" y="1508"/>
                    <a:pt x="1855" y="1508"/>
                  </a:cubicBezTo>
                  <a:cubicBezTo>
                    <a:pt x="1839" y="1508"/>
                    <a:pt x="1822" y="1510"/>
                    <a:pt x="1804" y="1514"/>
                  </a:cubicBezTo>
                  <a:cubicBezTo>
                    <a:pt x="1673" y="1546"/>
                    <a:pt x="1545" y="1562"/>
                    <a:pt x="1419" y="1562"/>
                  </a:cubicBezTo>
                  <a:cubicBezTo>
                    <a:pt x="1218" y="1562"/>
                    <a:pt x="1022" y="1522"/>
                    <a:pt x="833" y="1443"/>
                  </a:cubicBezTo>
                  <a:lnTo>
                    <a:pt x="833" y="1443"/>
                  </a:lnTo>
                  <a:cubicBezTo>
                    <a:pt x="1007" y="1208"/>
                    <a:pt x="1198" y="968"/>
                    <a:pt x="1323" y="711"/>
                  </a:cubicBezTo>
                  <a:cubicBezTo>
                    <a:pt x="1406" y="538"/>
                    <a:pt x="1411" y="325"/>
                    <a:pt x="1284" y="171"/>
                  </a:cubicBezTo>
                  <a:cubicBezTo>
                    <a:pt x="1182" y="48"/>
                    <a:pt x="1037" y="0"/>
                    <a:pt x="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5593250" y="1607700"/>
              <a:ext cx="54550" cy="64275"/>
            </a:xfrm>
            <a:custGeom>
              <a:rect b="b" l="l" r="r" t="t"/>
              <a:pathLst>
                <a:path extrusionOk="0" h="2571" w="2182">
                  <a:moveTo>
                    <a:pt x="1743" y="0"/>
                  </a:moveTo>
                  <a:cubicBezTo>
                    <a:pt x="1698" y="0"/>
                    <a:pt x="1653" y="20"/>
                    <a:pt x="1616" y="69"/>
                  </a:cubicBezTo>
                  <a:cubicBezTo>
                    <a:pt x="1110" y="714"/>
                    <a:pt x="603" y="1360"/>
                    <a:pt x="97" y="2007"/>
                  </a:cubicBezTo>
                  <a:cubicBezTo>
                    <a:pt x="1" y="2132"/>
                    <a:pt x="38" y="2278"/>
                    <a:pt x="184" y="2336"/>
                  </a:cubicBezTo>
                  <a:cubicBezTo>
                    <a:pt x="587" y="2497"/>
                    <a:pt x="993" y="2571"/>
                    <a:pt x="1410" y="2571"/>
                  </a:cubicBezTo>
                  <a:cubicBezTo>
                    <a:pt x="1585" y="2571"/>
                    <a:pt x="1762" y="2558"/>
                    <a:pt x="1942" y="2532"/>
                  </a:cubicBezTo>
                  <a:cubicBezTo>
                    <a:pt x="2181" y="2498"/>
                    <a:pt x="2094" y="2151"/>
                    <a:pt x="1869" y="2151"/>
                  </a:cubicBezTo>
                  <a:cubicBezTo>
                    <a:pt x="1858" y="2151"/>
                    <a:pt x="1847" y="2151"/>
                    <a:pt x="1836" y="2153"/>
                  </a:cubicBezTo>
                  <a:cubicBezTo>
                    <a:pt x="1698" y="2173"/>
                    <a:pt x="1560" y="2182"/>
                    <a:pt x="1424" y="2182"/>
                  </a:cubicBezTo>
                  <a:cubicBezTo>
                    <a:pt x="1131" y="2182"/>
                    <a:pt x="843" y="2138"/>
                    <a:pt x="560" y="2052"/>
                  </a:cubicBezTo>
                  <a:lnTo>
                    <a:pt x="560" y="2052"/>
                  </a:lnTo>
                  <a:cubicBezTo>
                    <a:pt x="1005" y="1484"/>
                    <a:pt x="1450" y="917"/>
                    <a:pt x="1895" y="346"/>
                  </a:cubicBezTo>
                  <a:cubicBezTo>
                    <a:pt x="2012" y="197"/>
                    <a:pt x="1881" y="0"/>
                    <a:pt x="1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5626375" y="1612150"/>
              <a:ext cx="19150" cy="100725"/>
            </a:xfrm>
            <a:custGeom>
              <a:rect b="b" l="l" r="r" t="t"/>
              <a:pathLst>
                <a:path extrusionOk="0" h="4029" w="766">
                  <a:moveTo>
                    <a:pt x="242" y="0"/>
                  </a:moveTo>
                  <a:cubicBezTo>
                    <a:pt x="127" y="0"/>
                    <a:pt x="0" y="98"/>
                    <a:pt x="29" y="246"/>
                  </a:cubicBezTo>
                  <a:cubicBezTo>
                    <a:pt x="245" y="1435"/>
                    <a:pt x="358" y="2629"/>
                    <a:pt x="369" y="3837"/>
                  </a:cubicBezTo>
                  <a:cubicBezTo>
                    <a:pt x="371" y="3965"/>
                    <a:pt x="471" y="4029"/>
                    <a:pt x="569" y="4029"/>
                  </a:cubicBezTo>
                  <a:cubicBezTo>
                    <a:pt x="668" y="4029"/>
                    <a:pt x="765" y="3965"/>
                    <a:pt x="763" y="3837"/>
                  </a:cubicBezTo>
                  <a:cubicBezTo>
                    <a:pt x="749" y="2593"/>
                    <a:pt x="630" y="1364"/>
                    <a:pt x="408" y="141"/>
                  </a:cubicBezTo>
                  <a:cubicBezTo>
                    <a:pt x="390" y="43"/>
                    <a:pt x="318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5676375" y="1566625"/>
              <a:ext cx="50225" cy="81050"/>
            </a:xfrm>
            <a:custGeom>
              <a:rect b="b" l="l" r="r" t="t"/>
              <a:pathLst>
                <a:path extrusionOk="0" h="3242" w="2009">
                  <a:moveTo>
                    <a:pt x="569" y="390"/>
                  </a:moveTo>
                  <a:cubicBezTo>
                    <a:pt x="908" y="390"/>
                    <a:pt x="1197" y="566"/>
                    <a:pt x="1375" y="862"/>
                  </a:cubicBezTo>
                  <a:lnTo>
                    <a:pt x="1375" y="862"/>
                  </a:lnTo>
                  <a:cubicBezTo>
                    <a:pt x="1155" y="1043"/>
                    <a:pt x="914" y="1151"/>
                    <a:pt x="627" y="1211"/>
                  </a:cubicBezTo>
                  <a:cubicBezTo>
                    <a:pt x="623" y="1211"/>
                    <a:pt x="620" y="1212"/>
                    <a:pt x="617" y="1213"/>
                  </a:cubicBezTo>
                  <a:lnTo>
                    <a:pt x="617" y="1213"/>
                  </a:lnTo>
                  <a:cubicBezTo>
                    <a:pt x="616" y="989"/>
                    <a:pt x="615" y="765"/>
                    <a:pt x="614" y="541"/>
                  </a:cubicBezTo>
                  <a:cubicBezTo>
                    <a:pt x="614" y="473"/>
                    <a:pt x="586" y="423"/>
                    <a:pt x="545" y="391"/>
                  </a:cubicBezTo>
                  <a:lnTo>
                    <a:pt x="545" y="391"/>
                  </a:lnTo>
                  <a:cubicBezTo>
                    <a:pt x="553" y="391"/>
                    <a:pt x="561" y="390"/>
                    <a:pt x="569" y="390"/>
                  </a:cubicBezTo>
                  <a:close/>
                  <a:moveTo>
                    <a:pt x="619" y="1594"/>
                  </a:moveTo>
                  <a:lnTo>
                    <a:pt x="619" y="1594"/>
                  </a:lnTo>
                  <a:cubicBezTo>
                    <a:pt x="632" y="1597"/>
                    <a:pt x="645" y="1598"/>
                    <a:pt x="659" y="1598"/>
                  </a:cubicBezTo>
                  <a:cubicBezTo>
                    <a:pt x="665" y="1598"/>
                    <a:pt x="672" y="1598"/>
                    <a:pt x="678" y="1597"/>
                  </a:cubicBezTo>
                  <a:cubicBezTo>
                    <a:pt x="701" y="1595"/>
                    <a:pt x="723" y="1594"/>
                    <a:pt x="746" y="1594"/>
                  </a:cubicBezTo>
                  <a:cubicBezTo>
                    <a:pt x="1191" y="1594"/>
                    <a:pt x="1675" y="2022"/>
                    <a:pt x="1438" y="2496"/>
                  </a:cubicBezTo>
                  <a:cubicBezTo>
                    <a:pt x="1345" y="2686"/>
                    <a:pt x="1092" y="2858"/>
                    <a:pt x="887" y="2858"/>
                  </a:cubicBezTo>
                  <a:cubicBezTo>
                    <a:pt x="771" y="2858"/>
                    <a:pt x="670" y="2803"/>
                    <a:pt x="624" y="2665"/>
                  </a:cubicBezTo>
                  <a:cubicBezTo>
                    <a:pt x="534" y="2395"/>
                    <a:pt x="621" y="1938"/>
                    <a:pt x="620" y="1654"/>
                  </a:cubicBezTo>
                  <a:cubicBezTo>
                    <a:pt x="619" y="1634"/>
                    <a:pt x="619" y="1614"/>
                    <a:pt x="619" y="1594"/>
                  </a:cubicBezTo>
                  <a:close/>
                  <a:moveTo>
                    <a:pt x="555" y="1"/>
                  </a:moveTo>
                  <a:cubicBezTo>
                    <a:pt x="445" y="1"/>
                    <a:pt x="333" y="14"/>
                    <a:pt x="222" y="40"/>
                  </a:cubicBezTo>
                  <a:cubicBezTo>
                    <a:pt x="1" y="91"/>
                    <a:pt x="62" y="403"/>
                    <a:pt x="256" y="424"/>
                  </a:cubicBezTo>
                  <a:lnTo>
                    <a:pt x="256" y="424"/>
                  </a:lnTo>
                  <a:cubicBezTo>
                    <a:pt x="235" y="454"/>
                    <a:pt x="221" y="492"/>
                    <a:pt x="222" y="539"/>
                  </a:cubicBezTo>
                  <a:cubicBezTo>
                    <a:pt x="226" y="1348"/>
                    <a:pt x="229" y="2158"/>
                    <a:pt x="233" y="2967"/>
                  </a:cubicBezTo>
                  <a:cubicBezTo>
                    <a:pt x="233" y="3032"/>
                    <a:pt x="269" y="3109"/>
                    <a:pt x="330" y="3138"/>
                  </a:cubicBezTo>
                  <a:cubicBezTo>
                    <a:pt x="485" y="3208"/>
                    <a:pt x="652" y="3242"/>
                    <a:pt x="817" y="3242"/>
                  </a:cubicBezTo>
                  <a:cubicBezTo>
                    <a:pt x="1262" y="3242"/>
                    <a:pt x="1697" y="2994"/>
                    <a:pt x="1848" y="2535"/>
                  </a:cubicBezTo>
                  <a:cubicBezTo>
                    <a:pt x="2009" y="2051"/>
                    <a:pt x="1749" y="1589"/>
                    <a:pt x="1351" y="1355"/>
                  </a:cubicBezTo>
                  <a:lnTo>
                    <a:pt x="1351" y="1355"/>
                  </a:lnTo>
                  <a:cubicBezTo>
                    <a:pt x="1495" y="1272"/>
                    <a:pt x="1629" y="1169"/>
                    <a:pt x="1758" y="1046"/>
                  </a:cubicBezTo>
                  <a:cubicBezTo>
                    <a:pt x="1826" y="979"/>
                    <a:pt x="1824" y="889"/>
                    <a:pt x="1788" y="807"/>
                  </a:cubicBezTo>
                  <a:cubicBezTo>
                    <a:pt x="1565" y="295"/>
                    <a:pt x="1082" y="1"/>
                    <a:pt x="5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5787950" y="1630200"/>
              <a:ext cx="45875" cy="10225"/>
            </a:xfrm>
            <a:custGeom>
              <a:rect b="b" l="l" r="r" t="t"/>
              <a:pathLst>
                <a:path extrusionOk="0" h="409" w="1835">
                  <a:moveTo>
                    <a:pt x="250" y="0"/>
                  </a:moveTo>
                  <a:cubicBezTo>
                    <a:pt x="0" y="0"/>
                    <a:pt x="2" y="390"/>
                    <a:pt x="254" y="394"/>
                  </a:cubicBezTo>
                  <a:cubicBezTo>
                    <a:pt x="696" y="398"/>
                    <a:pt x="1138" y="403"/>
                    <a:pt x="1579" y="408"/>
                  </a:cubicBezTo>
                  <a:cubicBezTo>
                    <a:pt x="1580" y="408"/>
                    <a:pt x="1580" y="408"/>
                    <a:pt x="1581" y="408"/>
                  </a:cubicBezTo>
                  <a:cubicBezTo>
                    <a:pt x="1834" y="408"/>
                    <a:pt x="1834" y="16"/>
                    <a:pt x="1579" y="15"/>
                  </a:cubicBezTo>
                  <a:cubicBezTo>
                    <a:pt x="1138" y="9"/>
                    <a:pt x="696" y="5"/>
                    <a:pt x="254" y="0"/>
                  </a:cubicBezTo>
                  <a:cubicBezTo>
                    <a:pt x="252" y="0"/>
                    <a:pt x="251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5790950" y="1651300"/>
              <a:ext cx="43325" cy="14500"/>
            </a:xfrm>
            <a:custGeom>
              <a:rect b="b" l="l" r="r" t="t"/>
              <a:pathLst>
                <a:path extrusionOk="0" h="580" w="1733">
                  <a:moveTo>
                    <a:pt x="305" y="1"/>
                  </a:moveTo>
                  <a:cubicBezTo>
                    <a:pt x="83" y="1"/>
                    <a:pt x="0" y="345"/>
                    <a:pt x="235" y="383"/>
                  </a:cubicBezTo>
                  <a:cubicBezTo>
                    <a:pt x="620" y="448"/>
                    <a:pt x="1007" y="512"/>
                    <a:pt x="1392" y="577"/>
                  </a:cubicBezTo>
                  <a:cubicBezTo>
                    <a:pt x="1405" y="579"/>
                    <a:pt x="1417" y="580"/>
                    <a:pt x="1429" y="580"/>
                  </a:cubicBezTo>
                  <a:cubicBezTo>
                    <a:pt x="1651" y="580"/>
                    <a:pt x="1733" y="237"/>
                    <a:pt x="1498" y="197"/>
                  </a:cubicBezTo>
                  <a:cubicBezTo>
                    <a:pt x="1113" y="133"/>
                    <a:pt x="726" y="68"/>
                    <a:pt x="341" y="4"/>
                  </a:cubicBezTo>
                  <a:cubicBezTo>
                    <a:pt x="329" y="2"/>
                    <a:pt x="317" y="1"/>
                    <a:pt x="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5958875" y="1599800"/>
              <a:ext cx="83050" cy="110100"/>
            </a:xfrm>
            <a:custGeom>
              <a:rect b="b" l="l" r="r" t="t"/>
              <a:pathLst>
                <a:path extrusionOk="0" h="4404" w="3322">
                  <a:moveTo>
                    <a:pt x="1494" y="382"/>
                  </a:moveTo>
                  <a:cubicBezTo>
                    <a:pt x="1739" y="382"/>
                    <a:pt x="1991" y="426"/>
                    <a:pt x="2191" y="468"/>
                  </a:cubicBezTo>
                  <a:lnTo>
                    <a:pt x="2191" y="468"/>
                  </a:lnTo>
                  <a:cubicBezTo>
                    <a:pt x="2158" y="521"/>
                    <a:pt x="2148" y="591"/>
                    <a:pt x="2181" y="662"/>
                  </a:cubicBezTo>
                  <a:cubicBezTo>
                    <a:pt x="2181" y="662"/>
                    <a:pt x="2181" y="662"/>
                    <a:pt x="2181" y="662"/>
                  </a:cubicBezTo>
                  <a:lnTo>
                    <a:pt x="2181" y="662"/>
                  </a:lnTo>
                  <a:cubicBezTo>
                    <a:pt x="2451" y="1262"/>
                    <a:pt x="1843" y="1601"/>
                    <a:pt x="1302" y="1601"/>
                  </a:cubicBezTo>
                  <a:cubicBezTo>
                    <a:pt x="845" y="1601"/>
                    <a:pt x="435" y="1359"/>
                    <a:pt x="639" y="830"/>
                  </a:cubicBezTo>
                  <a:cubicBezTo>
                    <a:pt x="773" y="481"/>
                    <a:pt x="1125" y="382"/>
                    <a:pt x="1494" y="382"/>
                  </a:cubicBezTo>
                  <a:close/>
                  <a:moveTo>
                    <a:pt x="1547" y="1"/>
                  </a:moveTo>
                  <a:cubicBezTo>
                    <a:pt x="1134" y="1"/>
                    <a:pt x="734" y="105"/>
                    <a:pt x="444" y="433"/>
                  </a:cubicBezTo>
                  <a:cubicBezTo>
                    <a:pt x="102" y="823"/>
                    <a:pt x="0" y="1433"/>
                    <a:pt x="395" y="1818"/>
                  </a:cubicBezTo>
                  <a:cubicBezTo>
                    <a:pt x="592" y="2009"/>
                    <a:pt x="848" y="2092"/>
                    <a:pt x="1115" y="2092"/>
                  </a:cubicBezTo>
                  <a:cubicBezTo>
                    <a:pt x="1627" y="2092"/>
                    <a:pt x="2182" y="1788"/>
                    <a:pt x="2446" y="1362"/>
                  </a:cubicBezTo>
                  <a:lnTo>
                    <a:pt x="2446" y="1362"/>
                  </a:lnTo>
                  <a:cubicBezTo>
                    <a:pt x="2663" y="2422"/>
                    <a:pt x="2131" y="3562"/>
                    <a:pt x="1107" y="4044"/>
                  </a:cubicBezTo>
                  <a:cubicBezTo>
                    <a:pt x="908" y="4137"/>
                    <a:pt x="1031" y="4404"/>
                    <a:pt x="1216" y="4404"/>
                  </a:cubicBezTo>
                  <a:cubicBezTo>
                    <a:pt x="1245" y="4404"/>
                    <a:pt x="1275" y="4397"/>
                    <a:pt x="1306" y="4383"/>
                  </a:cubicBezTo>
                  <a:cubicBezTo>
                    <a:pt x="2759" y="3702"/>
                    <a:pt x="3321" y="1846"/>
                    <a:pt x="2521" y="465"/>
                  </a:cubicBezTo>
                  <a:cubicBezTo>
                    <a:pt x="2520" y="462"/>
                    <a:pt x="2518" y="459"/>
                    <a:pt x="2516" y="456"/>
                  </a:cubicBezTo>
                  <a:lnTo>
                    <a:pt x="2516" y="456"/>
                  </a:lnTo>
                  <a:cubicBezTo>
                    <a:pt x="2617" y="361"/>
                    <a:pt x="2617" y="163"/>
                    <a:pt x="2442" y="123"/>
                  </a:cubicBezTo>
                  <a:cubicBezTo>
                    <a:pt x="2162" y="57"/>
                    <a:pt x="1851" y="1"/>
                    <a:pt x="15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6055025" y="1573875"/>
              <a:ext cx="38250" cy="61075"/>
            </a:xfrm>
            <a:custGeom>
              <a:rect b="b" l="l" r="r" t="t"/>
              <a:pathLst>
                <a:path extrusionOk="0" h="2443" w="1530">
                  <a:moveTo>
                    <a:pt x="568" y="1"/>
                  </a:moveTo>
                  <a:cubicBezTo>
                    <a:pt x="442" y="1"/>
                    <a:pt x="306" y="43"/>
                    <a:pt x="170" y="142"/>
                  </a:cubicBezTo>
                  <a:cubicBezTo>
                    <a:pt x="0" y="260"/>
                    <a:pt x="106" y="515"/>
                    <a:pt x="263" y="515"/>
                  </a:cubicBezTo>
                  <a:cubicBezTo>
                    <a:pt x="296" y="515"/>
                    <a:pt x="331" y="504"/>
                    <a:pt x="366" y="478"/>
                  </a:cubicBezTo>
                  <a:cubicBezTo>
                    <a:pt x="431" y="431"/>
                    <a:pt x="496" y="411"/>
                    <a:pt x="554" y="411"/>
                  </a:cubicBezTo>
                  <a:cubicBezTo>
                    <a:pt x="785" y="411"/>
                    <a:pt x="925" y="721"/>
                    <a:pt x="651" y="878"/>
                  </a:cubicBezTo>
                  <a:cubicBezTo>
                    <a:pt x="563" y="926"/>
                    <a:pt x="520" y="1060"/>
                    <a:pt x="581" y="1147"/>
                  </a:cubicBezTo>
                  <a:cubicBezTo>
                    <a:pt x="739" y="1374"/>
                    <a:pt x="895" y="1600"/>
                    <a:pt x="1053" y="1826"/>
                  </a:cubicBezTo>
                  <a:lnTo>
                    <a:pt x="1053" y="1826"/>
                  </a:lnTo>
                  <a:cubicBezTo>
                    <a:pt x="881" y="1977"/>
                    <a:pt x="684" y="2048"/>
                    <a:pt x="448" y="2048"/>
                  </a:cubicBezTo>
                  <a:cubicBezTo>
                    <a:pt x="417" y="2048"/>
                    <a:pt x="385" y="2047"/>
                    <a:pt x="352" y="2044"/>
                  </a:cubicBezTo>
                  <a:cubicBezTo>
                    <a:pt x="345" y="2044"/>
                    <a:pt x="339" y="2044"/>
                    <a:pt x="333" y="2044"/>
                  </a:cubicBezTo>
                  <a:cubicBezTo>
                    <a:pt x="100" y="2044"/>
                    <a:pt x="107" y="2419"/>
                    <a:pt x="352" y="2438"/>
                  </a:cubicBezTo>
                  <a:cubicBezTo>
                    <a:pt x="388" y="2441"/>
                    <a:pt x="424" y="2442"/>
                    <a:pt x="460" y="2442"/>
                  </a:cubicBezTo>
                  <a:cubicBezTo>
                    <a:pt x="844" y="2442"/>
                    <a:pt x="1191" y="2283"/>
                    <a:pt x="1447" y="1989"/>
                  </a:cubicBezTo>
                  <a:cubicBezTo>
                    <a:pt x="1501" y="1926"/>
                    <a:pt x="1530" y="1824"/>
                    <a:pt x="1478" y="1751"/>
                  </a:cubicBezTo>
                  <a:cubicBezTo>
                    <a:pt x="1325" y="1531"/>
                    <a:pt x="1173" y="1312"/>
                    <a:pt x="1021" y="1093"/>
                  </a:cubicBezTo>
                  <a:lnTo>
                    <a:pt x="1021" y="1093"/>
                  </a:lnTo>
                  <a:cubicBezTo>
                    <a:pt x="1426" y="684"/>
                    <a:pt x="107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6127425" y="1616975"/>
              <a:ext cx="15125" cy="67850"/>
            </a:xfrm>
            <a:custGeom>
              <a:rect b="b" l="l" r="r" t="t"/>
              <a:pathLst>
                <a:path extrusionOk="0" h="2714" w="605">
                  <a:moveTo>
                    <a:pt x="363" y="1"/>
                  </a:moveTo>
                  <a:cubicBezTo>
                    <a:pt x="287" y="1"/>
                    <a:pt x="215" y="44"/>
                    <a:pt x="196" y="143"/>
                  </a:cubicBezTo>
                  <a:cubicBezTo>
                    <a:pt x="44" y="933"/>
                    <a:pt x="1" y="1722"/>
                    <a:pt x="71" y="2525"/>
                  </a:cubicBezTo>
                  <a:cubicBezTo>
                    <a:pt x="82" y="2650"/>
                    <a:pt x="186" y="2713"/>
                    <a:pt x="285" y="2713"/>
                  </a:cubicBezTo>
                  <a:cubicBezTo>
                    <a:pt x="383" y="2713"/>
                    <a:pt x="476" y="2651"/>
                    <a:pt x="465" y="2525"/>
                  </a:cubicBezTo>
                  <a:cubicBezTo>
                    <a:pt x="396" y="1759"/>
                    <a:pt x="430" y="1003"/>
                    <a:pt x="575" y="246"/>
                  </a:cubicBezTo>
                  <a:cubicBezTo>
                    <a:pt x="604" y="98"/>
                    <a:pt x="479" y="1"/>
                    <a:pt x="3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6110950" y="1646625"/>
              <a:ext cx="62550" cy="16025"/>
            </a:xfrm>
            <a:custGeom>
              <a:rect b="b" l="l" r="r" t="t"/>
              <a:pathLst>
                <a:path extrusionOk="0" h="641" w="2502">
                  <a:moveTo>
                    <a:pt x="2278" y="0"/>
                  </a:moveTo>
                  <a:cubicBezTo>
                    <a:pt x="2269" y="0"/>
                    <a:pt x="2260" y="1"/>
                    <a:pt x="2250" y="2"/>
                  </a:cubicBezTo>
                  <a:cubicBezTo>
                    <a:pt x="1583" y="82"/>
                    <a:pt x="915" y="164"/>
                    <a:pt x="250" y="245"/>
                  </a:cubicBezTo>
                  <a:cubicBezTo>
                    <a:pt x="10" y="273"/>
                    <a:pt x="0" y="641"/>
                    <a:pt x="224" y="641"/>
                  </a:cubicBezTo>
                  <a:cubicBezTo>
                    <a:pt x="232" y="641"/>
                    <a:pt x="241" y="640"/>
                    <a:pt x="250" y="639"/>
                  </a:cubicBezTo>
                  <a:cubicBezTo>
                    <a:pt x="917" y="557"/>
                    <a:pt x="1585" y="476"/>
                    <a:pt x="2250" y="396"/>
                  </a:cubicBezTo>
                  <a:cubicBezTo>
                    <a:pt x="2490" y="365"/>
                    <a:pt x="2502" y="0"/>
                    <a:pt x="22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6215775" y="1610200"/>
              <a:ext cx="61850" cy="81625"/>
            </a:xfrm>
            <a:custGeom>
              <a:rect b="b" l="l" r="r" t="t"/>
              <a:pathLst>
                <a:path extrusionOk="0" h="3265" w="2474">
                  <a:moveTo>
                    <a:pt x="412" y="0"/>
                  </a:moveTo>
                  <a:cubicBezTo>
                    <a:pt x="309" y="0"/>
                    <a:pt x="210" y="89"/>
                    <a:pt x="216" y="196"/>
                  </a:cubicBezTo>
                  <a:cubicBezTo>
                    <a:pt x="232" y="577"/>
                    <a:pt x="248" y="958"/>
                    <a:pt x="263" y="1337"/>
                  </a:cubicBezTo>
                  <a:cubicBezTo>
                    <a:pt x="268" y="1448"/>
                    <a:pt x="370" y="1535"/>
                    <a:pt x="471" y="1535"/>
                  </a:cubicBezTo>
                  <a:cubicBezTo>
                    <a:pt x="517" y="1535"/>
                    <a:pt x="563" y="1517"/>
                    <a:pt x="600" y="1476"/>
                  </a:cubicBezTo>
                  <a:cubicBezTo>
                    <a:pt x="764" y="1295"/>
                    <a:pt x="975" y="1214"/>
                    <a:pt x="1180" y="1214"/>
                  </a:cubicBezTo>
                  <a:cubicBezTo>
                    <a:pt x="1575" y="1214"/>
                    <a:pt x="1952" y="1517"/>
                    <a:pt x="1945" y="1997"/>
                  </a:cubicBezTo>
                  <a:cubicBezTo>
                    <a:pt x="1939" y="2577"/>
                    <a:pt x="1486" y="2874"/>
                    <a:pt x="1001" y="2874"/>
                  </a:cubicBezTo>
                  <a:cubicBezTo>
                    <a:pt x="790" y="2874"/>
                    <a:pt x="573" y="2818"/>
                    <a:pt x="383" y="2704"/>
                  </a:cubicBezTo>
                  <a:cubicBezTo>
                    <a:pt x="349" y="2684"/>
                    <a:pt x="316" y="2675"/>
                    <a:pt x="284" y="2675"/>
                  </a:cubicBezTo>
                  <a:cubicBezTo>
                    <a:pt x="114" y="2675"/>
                    <a:pt x="1" y="2934"/>
                    <a:pt x="185" y="3044"/>
                  </a:cubicBezTo>
                  <a:cubicBezTo>
                    <a:pt x="435" y="3194"/>
                    <a:pt x="713" y="3264"/>
                    <a:pt x="984" y="3264"/>
                  </a:cubicBezTo>
                  <a:cubicBezTo>
                    <a:pt x="1725" y="3264"/>
                    <a:pt x="2410" y="2736"/>
                    <a:pt x="2332" y="1861"/>
                  </a:cubicBezTo>
                  <a:cubicBezTo>
                    <a:pt x="2274" y="1214"/>
                    <a:pt x="1730" y="819"/>
                    <a:pt x="1172" y="819"/>
                  </a:cubicBezTo>
                  <a:cubicBezTo>
                    <a:pt x="991" y="819"/>
                    <a:pt x="808" y="860"/>
                    <a:pt x="641" y="948"/>
                  </a:cubicBezTo>
                  <a:lnTo>
                    <a:pt x="641" y="948"/>
                  </a:lnTo>
                  <a:cubicBezTo>
                    <a:pt x="633" y="763"/>
                    <a:pt x="626" y="578"/>
                    <a:pt x="618" y="394"/>
                  </a:cubicBezTo>
                  <a:lnTo>
                    <a:pt x="618" y="394"/>
                  </a:lnTo>
                  <a:cubicBezTo>
                    <a:pt x="1152" y="394"/>
                    <a:pt x="1685" y="395"/>
                    <a:pt x="2220" y="395"/>
                  </a:cubicBezTo>
                  <a:cubicBezTo>
                    <a:pt x="2474" y="395"/>
                    <a:pt x="2474" y="2"/>
                    <a:pt x="2220" y="2"/>
                  </a:cubicBezTo>
                  <a:cubicBezTo>
                    <a:pt x="1616" y="2"/>
                    <a:pt x="1015" y="0"/>
                    <a:pt x="4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6291050" y="1572200"/>
              <a:ext cx="51175" cy="61125"/>
            </a:xfrm>
            <a:custGeom>
              <a:rect b="b" l="l" r="r" t="t"/>
              <a:pathLst>
                <a:path extrusionOk="0" h="2445" w="2047">
                  <a:moveTo>
                    <a:pt x="966" y="362"/>
                  </a:moveTo>
                  <a:cubicBezTo>
                    <a:pt x="1181" y="362"/>
                    <a:pt x="1588" y="514"/>
                    <a:pt x="1501" y="816"/>
                  </a:cubicBezTo>
                  <a:cubicBezTo>
                    <a:pt x="1455" y="974"/>
                    <a:pt x="1297" y="1035"/>
                    <a:pt x="1119" y="1054"/>
                  </a:cubicBezTo>
                  <a:lnTo>
                    <a:pt x="1119" y="1054"/>
                  </a:lnTo>
                  <a:cubicBezTo>
                    <a:pt x="1004" y="1035"/>
                    <a:pt x="888" y="1027"/>
                    <a:pt x="777" y="1027"/>
                  </a:cubicBezTo>
                  <a:cubicBezTo>
                    <a:pt x="767" y="1027"/>
                    <a:pt x="756" y="1027"/>
                    <a:pt x="745" y="1027"/>
                  </a:cubicBezTo>
                  <a:lnTo>
                    <a:pt x="745" y="1027"/>
                  </a:lnTo>
                  <a:cubicBezTo>
                    <a:pt x="793" y="833"/>
                    <a:pt x="859" y="653"/>
                    <a:pt x="917" y="531"/>
                  </a:cubicBezTo>
                  <a:cubicBezTo>
                    <a:pt x="945" y="471"/>
                    <a:pt x="943" y="412"/>
                    <a:pt x="922" y="363"/>
                  </a:cubicBezTo>
                  <a:lnTo>
                    <a:pt x="922" y="363"/>
                  </a:lnTo>
                  <a:cubicBezTo>
                    <a:pt x="934" y="363"/>
                    <a:pt x="947" y="362"/>
                    <a:pt x="960" y="362"/>
                  </a:cubicBezTo>
                  <a:cubicBezTo>
                    <a:pt x="962" y="362"/>
                    <a:pt x="964" y="362"/>
                    <a:pt x="966" y="362"/>
                  </a:cubicBezTo>
                  <a:close/>
                  <a:moveTo>
                    <a:pt x="684" y="1433"/>
                  </a:moveTo>
                  <a:cubicBezTo>
                    <a:pt x="748" y="1438"/>
                    <a:pt x="815" y="1442"/>
                    <a:pt x="885" y="1442"/>
                  </a:cubicBezTo>
                  <a:cubicBezTo>
                    <a:pt x="935" y="1442"/>
                    <a:pt x="986" y="1440"/>
                    <a:pt x="1038" y="1436"/>
                  </a:cubicBezTo>
                  <a:lnTo>
                    <a:pt x="1038" y="1436"/>
                  </a:lnTo>
                  <a:cubicBezTo>
                    <a:pt x="1155" y="1454"/>
                    <a:pt x="1268" y="1488"/>
                    <a:pt x="1365" y="1550"/>
                  </a:cubicBezTo>
                  <a:cubicBezTo>
                    <a:pt x="1628" y="1719"/>
                    <a:pt x="1574" y="2006"/>
                    <a:pt x="1268" y="2047"/>
                  </a:cubicBezTo>
                  <a:cubicBezTo>
                    <a:pt x="1225" y="2053"/>
                    <a:pt x="1186" y="2056"/>
                    <a:pt x="1149" y="2056"/>
                  </a:cubicBezTo>
                  <a:cubicBezTo>
                    <a:pt x="776" y="2056"/>
                    <a:pt x="671" y="1769"/>
                    <a:pt x="684" y="1433"/>
                  </a:cubicBezTo>
                  <a:close/>
                  <a:moveTo>
                    <a:pt x="996" y="0"/>
                  </a:moveTo>
                  <a:cubicBezTo>
                    <a:pt x="720" y="0"/>
                    <a:pt x="433" y="63"/>
                    <a:pt x="216" y="136"/>
                  </a:cubicBezTo>
                  <a:cubicBezTo>
                    <a:pt x="1" y="208"/>
                    <a:pt x="63" y="527"/>
                    <a:pt x="256" y="527"/>
                  </a:cubicBezTo>
                  <a:cubicBezTo>
                    <a:pt x="276" y="527"/>
                    <a:pt x="298" y="523"/>
                    <a:pt x="321" y="515"/>
                  </a:cubicBezTo>
                  <a:cubicBezTo>
                    <a:pt x="387" y="493"/>
                    <a:pt x="454" y="469"/>
                    <a:pt x="522" y="447"/>
                  </a:cubicBezTo>
                  <a:lnTo>
                    <a:pt x="522" y="447"/>
                  </a:lnTo>
                  <a:cubicBezTo>
                    <a:pt x="296" y="950"/>
                    <a:pt x="111" y="1568"/>
                    <a:pt x="433" y="2064"/>
                  </a:cubicBezTo>
                  <a:cubicBezTo>
                    <a:pt x="593" y="2315"/>
                    <a:pt x="893" y="2445"/>
                    <a:pt x="1188" y="2445"/>
                  </a:cubicBezTo>
                  <a:cubicBezTo>
                    <a:pt x="1295" y="2445"/>
                    <a:pt x="1403" y="2427"/>
                    <a:pt x="1502" y="2392"/>
                  </a:cubicBezTo>
                  <a:cubicBezTo>
                    <a:pt x="1872" y="2263"/>
                    <a:pt x="2046" y="1857"/>
                    <a:pt x="1860" y="1504"/>
                  </a:cubicBezTo>
                  <a:cubicBezTo>
                    <a:pt x="1807" y="1403"/>
                    <a:pt x="1732" y="1321"/>
                    <a:pt x="1643" y="1256"/>
                  </a:cubicBezTo>
                  <a:lnTo>
                    <a:pt x="1643" y="1256"/>
                  </a:lnTo>
                  <a:cubicBezTo>
                    <a:pt x="1815" y="1140"/>
                    <a:pt x="1924" y="958"/>
                    <a:pt x="1898" y="687"/>
                  </a:cubicBezTo>
                  <a:cubicBezTo>
                    <a:pt x="1848" y="160"/>
                    <a:pt x="1436" y="0"/>
                    <a:pt x="9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41"/>
            <p:cNvSpPr/>
            <p:nvPr/>
          </p:nvSpPr>
          <p:spPr>
            <a:xfrm>
              <a:off x="6381750" y="1624050"/>
              <a:ext cx="17075" cy="59350"/>
            </a:xfrm>
            <a:custGeom>
              <a:rect b="b" l="l" r="r" t="t"/>
              <a:pathLst>
                <a:path extrusionOk="0" h="2374" w="683">
                  <a:moveTo>
                    <a:pt x="495" y="1"/>
                  </a:moveTo>
                  <a:cubicBezTo>
                    <a:pt x="396" y="1"/>
                    <a:pt x="289" y="64"/>
                    <a:pt x="272" y="188"/>
                  </a:cubicBezTo>
                  <a:cubicBezTo>
                    <a:pt x="186" y="853"/>
                    <a:pt x="102" y="1521"/>
                    <a:pt x="16" y="2186"/>
                  </a:cubicBezTo>
                  <a:cubicBezTo>
                    <a:pt x="0" y="2311"/>
                    <a:pt x="91" y="2374"/>
                    <a:pt x="189" y="2374"/>
                  </a:cubicBezTo>
                  <a:cubicBezTo>
                    <a:pt x="287" y="2374"/>
                    <a:pt x="394" y="2311"/>
                    <a:pt x="410" y="2186"/>
                  </a:cubicBezTo>
                  <a:cubicBezTo>
                    <a:pt x="496" y="1521"/>
                    <a:pt x="580" y="853"/>
                    <a:pt x="666" y="188"/>
                  </a:cubicBezTo>
                  <a:cubicBezTo>
                    <a:pt x="682" y="63"/>
                    <a:pt x="593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41"/>
            <p:cNvSpPr/>
            <p:nvPr/>
          </p:nvSpPr>
          <p:spPr>
            <a:xfrm>
              <a:off x="6363275" y="1648550"/>
              <a:ext cx="58975" cy="13975"/>
            </a:xfrm>
            <a:custGeom>
              <a:rect b="b" l="l" r="r" t="t"/>
              <a:pathLst>
                <a:path extrusionOk="0" h="559" w="2359">
                  <a:moveTo>
                    <a:pt x="1568" y="1"/>
                  </a:moveTo>
                  <a:cubicBezTo>
                    <a:pt x="1117" y="1"/>
                    <a:pt x="671" y="58"/>
                    <a:pt x="228" y="171"/>
                  </a:cubicBezTo>
                  <a:cubicBezTo>
                    <a:pt x="1" y="229"/>
                    <a:pt x="73" y="559"/>
                    <a:pt x="278" y="559"/>
                  </a:cubicBezTo>
                  <a:cubicBezTo>
                    <a:pt x="295" y="559"/>
                    <a:pt x="313" y="557"/>
                    <a:pt x="331" y="552"/>
                  </a:cubicBezTo>
                  <a:cubicBezTo>
                    <a:pt x="745" y="447"/>
                    <a:pt x="1161" y="396"/>
                    <a:pt x="1581" y="396"/>
                  </a:cubicBezTo>
                  <a:cubicBezTo>
                    <a:pt x="1755" y="396"/>
                    <a:pt x="1930" y="405"/>
                    <a:pt x="2106" y="422"/>
                  </a:cubicBezTo>
                  <a:cubicBezTo>
                    <a:pt x="2114" y="423"/>
                    <a:pt x="2122" y="423"/>
                    <a:pt x="2130" y="423"/>
                  </a:cubicBezTo>
                  <a:cubicBezTo>
                    <a:pt x="2358" y="423"/>
                    <a:pt x="2349" y="53"/>
                    <a:pt x="2106" y="28"/>
                  </a:cubicBezTo>
                  <a:cubicBezTo>
                    <a:pt x="1926" y="10"/>
                    <a:pt x="1747" y="1"/>
                    <a:pt x="1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41"/>
            <p:cNvSpPr/>
            <p:nvPr/>
          </p:nvSpPr>
          <p:spPr>
            <a:xfrm>
              <a:off x="6455625" y="1612650"/>
              <a:ext cx="69550" cy="92900"/>
            </a:xfrm>
            <a:custGeom>
              <a:rect b="b" l="l" r="r" t="t"/>
              <a:pathLst>
                <a:path extrusionOk="0" h="3716" w="2782">
                  <a:moveTo>
                    <a:pt x="2560" y="0"/>
                  </a:moveTo>
                  <a:cubicBezTo>
                    <a:pt x="2556" y="0"/>
                    <a:pt x="2552" y="1"/>
                    <a:pt x="2548" y="1"/>
                  </a:cubicBezTo>
                  <a:cubicBezTo>
                    <a:pt x="1782" y="58"/>
                    <a:pt x="1018" y="117"/>
                    <a:pt x="252" y="174"/>
                  </a:cubicBezTo>
                  <a:cubicBezTo>
                    <a:pt x="8" y="192"/>
                    <a:pt x="0" y="567"/>
                    <a:pt x="234" y="567"/>
                  </a:cubicBezTo>
                  <a:cubicBezTo>
                    <a:pt x="240" y="567"/>
                    <a:pt x="246" y="567"/>
                    <a:pt x="252" y="566"/>
                  </a:cubicBezTo>
                  <a:cubicBezTo>
                    <a:pt x="920" y="517"/>
                    <a:pt x="1586" y="464"/>
                    <a:pt x="2254" y="414"/>
                  </a:cubicBezTo>
                  <a:lnTo>
                    <a:pt x="2254" y="414"/>
                  </a:lnTo>
                  <a:cubicBezTo>
                    <a:pt x="1871" y="1419"/>
                    <a:pt x="1531" y="2438"/>
                    <a:pt x="1233" y="3472"/>
                  </a:cubicBezTo>
                  <a:cubicBezTo>
                    <a:pt x="1190" y="3619"/>
                    <a:pt x="1311" y="3715"/>
                    <a:pt x="1430" y="3715"/>
                  </a:cubicBezTo>
                  <a:cubicBezTo>
                    <a:pt x="1507" y="3715"/>
                    <a:pt x="1584" y="3674"/>
                    <a:pt x="1612" y="3577"/>
                  </a:cubicBezTo>
                  <a:cubicBezTo>
                    <a:pt x="1938" y="2450"/>
                    <a:pt x="2312" y="1342"/>
                    <a:pt x="2737" y="249"/>
                  </a:cubicBezTo>
                  <a:cubicBezTo>
                    <a:pt x="2781" y="138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41"/>
            <p:cNvSpPr/>
            <p:nvPr/>
          </p:nvSpPr>
          <p:spPr>
            <a:xfrm>
              <a:off x="6552975" y="1588400"/>
              <a:ext cx="48575" cy="51700"/>
            </a:xfrm>
            <a:custGeom>
              <a:rect b="b" l="l" r="r" t="t"/>
              <a:pathLst>
                <a:path extrusionOk="0" h="2068" w="1943">
                  <a:moveTo>
                    <a:pt x="1330" y="1"/>
                  </a:moveTo>
                  <a:cubicBezTo>
                    <a:pt x="750" y="1"/>
                    <a:pt x="142" y="344"/>
                    <a:pt x="70" y="964"/>
                  </a:cubicBezTo>
                  <a:cubicBezTo>
                    <a:pt x="0" y="1553"/>
                    <a:pt x="506" y="2067"/>
                    <a:pt x="1057" y="2067"/>
                  </a:cubicBezTo>
                  <a:cubicBezTo>
                    <a:pt x="1176" y="2067"/>
                    <a:pt x="1297" y="2043"/>
                    <a:pt x="1416" y="1990"/>
                  </a:cubicBezTo>
                  <a:cubicBezTo>
                    <a:pt x="1616" y="1900"/>
                    <a:pt x="1490" y="1632"/>
                    <a:pt x="1302" y="1632"/>
                  </a:cubicBezTo>
                  <a:cubicBezTo>
                    <a:pt x="1275" y="1632"/>
                    <a:pt x="1246" y="1638"/>
                    <a:pt x="1217" y="1651"/>
                  </a:cubicBezTo>
                  <a:cubicBezTo>
                    <a:pt x="1154" y="1679"/>
                    <a:pt x="1093" y="1691"/>
                    <a:pt x="1033" y="1691"/>
                  </a:cubicBezTo>
                  <a:cubicBezTo>
                    <a:pt x="654" y="1691"/>
                    <a:pt x="353" y="1188"/>
                    <a:pt x="511" y="844"/>
                  </a:cubicBezTo>
                  <a:cubicBezTo>
                    <a:pt x="654" y="535"/>
                    <a:pt x="986" y="392"/>
                    <a:pt x="1312" y="392"/>
                  </a:cubicBezTo>
                  <a:cubicBezTo>
                    <a:pt x="1417" y="392"/>
                    <a:pt x="1521" y="407"/>
                    <a:pt x="1617" y="436"/>
                  </a:cubicBezTo>
                  <a:cubicBezTo>
                    <a:pt x="1638" y="442"/>
                    <a:pt x="1658" y="445"/>
                    <a:pt x="1677" y="445"/>
                  </a:cubicBezTo>
                  <a:cubicBezTo>
                    <a:pt x="1875" y="445"/>
                    <a:pt x="1943" y="123"/>
                    <a:pt x="1720" y="56"/>
                  </a:cubicBezTo>
                  <a:cubicBezTo>
                    <a:pt x="1597" y="19"/>
                    <a:pt x="1464" y="1"/>
                    <a:pt x="1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5599525" y="1794075"/>
              <a:ext cx="68125" cy="72325"/>
            </a:xfrm>
            <a:custGeom>
              <a:rect b="b" l="l" r="r" t="t"/>
              <a:pathLst>
                <a:path extrusionOk="0" h="2893" w="2725">
                  <a:moveTo>
                    <a:pt x="2496" y="1"/>
                  </a:moveTo>
                  <a:cubicBezTo>
                    <a:pt x="2488" y="1"/>
                    <a:pt x="2480" y="1"/>
                    <a:pt x="2473" y="2"/>
                  </a:cubicBezTo>
                  <a:cubicBezTo>
                    <a:pt x="1722" y="78"/>
                    <a:pt x="975" y="154"/>
                    <a:pt x="225" y="231"/>
                  </a:cubicBezTo>
                  <a:cubicBezTo>
                    <a:pt x="100" y="242"/>
                    <a:pt x="0" y="347"/>
                    <a:pt x="36" y="479"/>
                  </a:cubicBezTo>
                  <a:cubicBezTo>
                    <a:pt x="116" y="782"/>
                    <a:pt x="149" y="1077"/>
                    <a:pt x="145" y="1388"/>
                  </a:cubicBezTo>
                  <a:cubicBezTo>
                    <a:pt x="144" y="1496"/>
                    <a:pt x="239" y="1586"/>
                    <a:pt x="342" y="1586"/>
                  </a:cubicBezTo>
                  <a:cubicBezTo>
                    <a:pt x="359" y="1586"/>
                    <a:pt x="377" y="1583"/>
                    <a:pt x="394" y="1578"/>
                  </a:cubicBezTo>
                  <a:cubicBezTo>
                    <a:pt x="612" y="1510"/>
                    <a:pt x="846" y="1434"/>
                    <a:pt x="1078" y="1434"/>
                  </a:cubicBezTo>
                  <a:cubicBezTo>
                    <a:pt x="1109" y="1434"/>
                    <a:pt x="1139" y="1435"/>
                    <a:pt x="1170" y="1438"/>
                  </a:cubicBezTo>
                  <a:cubicBezTo>
                    <a:pt x="1543" y="1473"/>
                    <a:pt x="1984" y="1863"/>
                    <a:pt x="1651" y="2224"/>
                  </a:cubicBezTo>
                  <a:cubicBezTo>
                    <a:pt x="1434" y="2458"/>
                    <a:pt x="1050" y="2500"/>
                    <a:pt x="720" y="2500"/>
                  </a:cubicBezTo>
                  <a:cubicBezTo>
                    <a:pt x="646" y="2500"/>
                    <a:pt x="576" y="2498"/>
                    <a:pt x="510" y="2496"/>
                  </a:cubicBezTo>
                  <a:cubicBezTo>
                    <a:pt x="507" y="2495"/>
                    <a:pt x="504" y="2495"/>
                    <a:pt x="500" y="2495"/>
                  </a:cubicBezTo>
                  <a:cubicBezTo>
                    <a:pt x="255" y="2495"/>
                    <a:pt x="260" y="2879"/>
                    <a:pt x="510" y="2889"/>
                  </a:cubicBezTo>
                  <a:cubicBezTo>
                    <a:pt x="555" y="2891"/>
                    <a:pt x="603" y="2892"/>
                    <a:pt x="653" y="2892"/>
                  </a:cubicBezTo>
                  <a:cubicBezTo>
                    <a:pt x="1263" y="2892"/>
                    <a:pt x="2121" y="2729"/>
                    <a:pt x="2170" y="2003"/>
                  </a:cubicBezTo>
                  <a:cubicBezTo>
                    <a:pt x="2217" y="1299"/>
                    <a:pt x="1636" y="1085"/>
                    <a:pt x="1052" y="1085"/>
                  </a:cubicBezTo>
                  <a:cubicBezTo>
                    <a:pt x="874" y="1085"/>
                    <a:pt x="696" y="1105"/>
                    <a:pt x="535" y="1137"/>
                  </a:cubicBezTo>
                  <a:lnTo>
                    <a:pt x="535" y="1137"/>
                  </a:lnTo>
                  <a:cubicBezTo>
                    <a:pt x="526" y="956"/>
                    <a:pt x="504" y="778"/>
                    <a:pt x="467" y="600"/>
                  </a:cubicBezTo>
                  <a:lnTo>
                    <a:pt x="467" y="600"/>
                  </a:lnTo>
                  <a:cubicBezTo>
                    <a:pt x="1136" y="531"/>
                    <a:pt x="1803" y="463"/>
                    <a:pt x="2473" y="396"/>
                  </a:cubicBezTo>
                  <a:cubicBezTo>
                    <a:pt x="2715" y="371"/>
                    <a:pt x="2724" y="1"/>
                    <a:pt x="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5674775" y="1776725"/>
              <a:ext cx="46725" cy="56900"/>
            </a:xfrm>
            <a:custGeom>
              <a:rect b="b" l="l" r="r" t="t"/>
              <a:pathLst>
                <a:path extrusionOk="0" h="2276" w="1869">
                  <a:moveTo>
                    <a:pt x="1302" y="0"/>
                  </a:moveTo>
                  <a:cubicBezTo>
                    <a:pt x="1299" y="0"/>
                    <a:pt x="1297" y="0"/>
                    <a:pt x="1295" y="0"/>
                  </a:cubicBezTo>
                  <a:cubicBezTo>
                    <a:pt x="613" y="17"/>
                    <a:pt x="1" y="649"/>
                    <a:pt x="134" y="1353"/>
                  </a:cubicBezTo>
                  <a:cubicBezTo>
                    <a:pt x="240" y="1908"/>
                    <a:pt x="768" y="2275"/>
                    <a:pt x="1307" y="2275"/>
                  </a:cubicBezTo>
                  <a:cubicBezTo>
                    <a:pt x="1422" y="2275"/>
                    <a:pt x="1538" y="2259"/>
                    <a:pt x="1650" y="2223"/>
                  </a:cubicBezTo>
                  <a:cubicBezTo>
                    <a:pt x="1869" y="2156"/>
                    <a:pt x="1803" y="1834"/>
                    <a:pt x="1606" y="1834"/>
                  </a:cubicBezTo>
                  <a:cubicBezTo>
                    <a:pt x="1587" y="1834"/>
                    <a:pt x="1566" y="1837"/>
                    <a:pt x="1544" y="1844"/>
                  </a:cubicBezTo>
                  <a:cubicBezTo>
                    <a:pt x="1465" y="1869"/>
                    <a:pt x="1383" y="1881"/>
                    <a:pt x="1301" y="1881"/>
                  </a:cubicBezTo>
                  <a:cubicBezTo>
                    <a:pt x="966" y="1881"/>
                    <a:pt x="631" y="1680"/>
                    <a:pt x="533" y="1339"/>
                  </a:cubicBezTo>
                  <a:cubicBezTo>
                    <a:pt x="394" y="862"/>
                    <a:pt x="834" y="404"/>
                    <a:pt x="1293" y="394"/>
                  </a:cubicBezTo>
                  <a:cubicBezTo>
                    <a:pt x="1547" y="388"/>
                    <a:pt x="1550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5787000" y="1820575"/>
              <a:ext cx="43575" cy="16325"/>
            </a:xfrm>
            <a:custGeom>
              <a:rect b="b" l="l" r="r" t="t"/>
              <a:pathLst>
                <a:path extrusionOk="0" h="653" w="1743">
                  <a:moveTo>
                    <a:pt x="289" y="0"/>
                  </a:moveTo>
                  <a:cubicBezTo>
                    <a:pt x="76" y="0"/>
                    <a:pt x="0" y="334"/>
                    <a:pt x="232" y="386"/>
                  </a:cubicBezTo>
                  <a:cubicBezTo>
                    <a:pt x="622" y="474"/>
                    <a:pt x="1015" y="559"/>
                    <a:pt x="1407" y="647"/>
                  </a:cubicBezTo>
                  <a:cubicBezTo>
                    <a:pt x="1424" y="651"/>
                    <a:pt x="1440" y="652"/>
                    <a:pt x="1455" y="652"/>
                  </a:cubicBezTo>
                  <a:cubicBezTo>
                    <a:pt x="1666" y="652"/>
                    <a:pt x="1742" y="319"/>
                    <a:pt x="1513" y="267"/>
                  </a:cubicBezTo>
                  <a:cubicBezTo>
                    <a:pt x="1121" y="180"/>
                    <a:pt x="728" y="94"/>
                    <a:pt x="336" y="5"/>
                  </a:cubicBezTo>
                  <a:cubicBezTo>
                    <a:pt x="320" y="2"/>
                    <a:pt x="304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5790575" y="1844325"/>
              <a:ext cx="43775" cy="14100"/>
            </a:xfrm>
            <a:custGeom>
              <a:rect b="b" l="l" r="r" t="t"/>
              <a:pathLst>
                <a:path extrusionOk="0" h="564" w="1751">
                  <a:moveTo>
                    <a:pt x="1085" y="1"/>
                  </a:moveTo>
                  <a:cubicBezTo>
                    <a:pt x="781" y="1"/>
                    <a:pt x="485" y="70"/>
                    <a:pt x="199" y="205"/>
                  </a:cubicBezTo>
                  <a:cubicBezTo>
                    <a:pt x="0" y="298"/>
                    <a:pt x="124" y="564"/>
                    <a:pt x="309" y="564"/>
                  </a:cubicBezTo>
                  <a:cubicBezTo>
                    <a:pt x="337" y="564"/>
                    <a:pt x="367" y="557"/>
                    <a:pt x="398" y="543"/>
                  </a:cubicBezTo>
                  <a:cubicBezTo>
                    <a:pt x="614" y="442"/>
                    <a:pt x="843" y="391"/>
                    <a:pt x="1075" y="391"/>
                  </a:cubicBezTo>
                  <a:cubicBezTo>
                    <a:pt x="1188" y="391"/>
                    <a:pt x="1301" y="403"/>
                    <a:pt x="1414" y="427"/>
                  </a:cubicBezTo>
                  <a:cubicBezTo>
                    <a:pt x="1430" y="430"/>
                    <a:pt x="1445" y="432"/>
                    <a:pt x="1459" y="432"/>
                  </a:cubicBezTo>
                  <a:cubicBezTo>
                    <a:pt x="1672" y="432"/>
                    <a:pt x="1751" y="96"/>
                    <a:pt x="1520" y="48"/>
                  </a:cubicBezTo>
                  <a:cubicBezTo>
                    <a:pt x="1373" y="16"/>
                    <a:pt x="1228" y="1"/>
                    <a:pt x="1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41"/>
            <p:cNvSpPr/>
            <p:nvPr/>
          </p:nvSpPr>
          <p:spPr>
            <a:xfrm>
              <a:off x="5976825" y="1795075"/>
              <a:ext cx="65775" cy="70650"/>
            </a:xfrm>
            <a:custGeom>
              <a:rect b="b" l="l" r="r" t="t"/>
              <a:pathLst>
                <a:path extrusionOk="0" h="2826" w="2631">
                  <a:moveTo>
                    <a:pt x="2315" y="0"/>
                  </a:moveTo>
                  <a:cubicBezTo>
                    <a:pt x="2314" y="0"/>
                    <a:pt x="2313" y="0"/>
                    <a:pt x="2311" y="1"/>
                  </a:cubicBezTo>
                  <a:cubicBezTo>
                    <a:pt x="1614" y="13"/>
                    <a:pt x="916" y="23"/>
                    <a:pt x="219" y="36"/>
                  </a:cubicBezTo>
                  <a:cubicBezTo>
                    <a:pt x="85" y="39"/>
                    <a:pt x="1" y="161"/>
                    <a:pt x="28" y="285"/>
                  </a:cubicBezTo>
                  <a:cubicBezTo>
                    <a:pt x="77" y="509"/>
                    <a:pt x="127" y="733"/>
                    <a:pt x="176" y="957"/>
                  </a:cubicBezTo>
                  <a:cubicBezTo>
                    <a:pt x="195" y="1048"/>
                    <a:pt x="285" y="1099"/>
                    <a:pt x="371" y="1099"/>
                  </a:cubicBezTo>
                  <a:cubicBezTo>
                    <a:pt x="386" y="1099"/>
                    <a:pt x="401" y="1097"/>
                    <a:pt x="416" y="1094"/>
                  </a:cubicBezTo>
                  <a:cubicBezTo>
                    <a:pt x="607" y="1052"/>
                    <a:pt x="857" y="1003"/>
                    <a:pt x="1099" y="1003"/>
                  </a:cubicBezTo>
                  <a:cubicBezTo>
                    <a:pt x="1345" y="1003"/>
                    <a:pt x="1582" y="1054"/>
                    <a:pt x="1740" y="1214"/>
                  </a:cubicBezTo>
                  <a:cubicBezTo>
                    <a:pt x="2025" y="1502"/>
                    <a:pt x="1787" y="1916"/>
                    <a:pt x="1528" y="2115"/>
                  </a:cubicBezTo>
                  <a:cubicBezTo>
                    <a:pt x="1266" y="2312"/>
                    <a:pt x="916" y="2375"/>
                    <a:pt x="601" y="2441"/>
                  </a:cubicBezTo>
                  <a:cubicBezTo>
                    <a:pt x="368" y="2489"/>
                    <a:pt x="445" y="2826"/>
                    <a:pt x="660" y="2826"/>
                  </a:cubicBezTo>
                  <a:cubicBezTo>
                    <a:pt x="675" y="2826"/>
                    <a:pt x="691" y="2824"/>
                    <a:pt x="707" y="2821"/>
                  </a:cubicBezTo>
                  <a:cubicBezTo>
                    <a:pt x="1430" y="2669"/>
                    <a:pt x="2631" y="2159"/>
                    <a:pt x="2190" y="1186"/>
                  </a:cubicBezTo>
                  <a:cubicBezTo>
                    <a:pt x="1991" y="747"/>
                    <a:pt x="1541" y="620"/>
                    <a:pt x="1081" y="620"/>
                  </a:cubicBezTo>
                  <a:cubicBezTo>
                    <a:pt x="888" y="620"/>
                    <a:pt x="694" y="643"/>
                    <a:pt x="516" y="673"/>
                  </a:cubicBezTo>
                  <a:lnTo>
                    <a:pt x="516" y="673"/>
                  </a:lnTo>
                  <a:cubicBezTo>
                    <a:pt x="498" y="590"/>
                    <a:pt x="479" y="507"/>
                    <a:pt x="461" y="424"/>
                  </a:cubicBezTo>
                  <a:lnTo>
                    <a:pt x="461" y="424"/>
                  </a:lnTo>
                  <a:cubicBezTo>
                    <a:pt x="1078" y="413"/>
                    <a:pt x="1695" y="404"/>
                    <a:pt x="2311" y="393"/>
                  </a:cubicBezTo>
                  <a:cubicBezTo>
                    <a:pt x="2562" y="390"/>
                    <a:pt x="2563" y="0"/>
                    <a:pt x="23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1"/>
            <p:cNvSpPr/>
            <p:nvPr/>
          </p:nvSpPr>
          <p:spPr>
            <a:xfrm>
              <a:off x="6040150" y="1790725"/>
              <a:ext cx="54800" cy="48950"/>
            </a:xfrm>
            <a:custGeom>
              <a:rect b="b" l="l" r="r" t="t"/>
              <a:pathLst>
                <a:path extrusionOk="0" h="1958" w="2192">
                  <a:moveTo>
                    <a:pt x="1741" y="1"/>
                  </a:moveTo>
                  <a:cubicBezTo>
                    <a:pt x="1696" y="1"/>
                    <a:pt x="1650" y="18"/>
                    <a:pt x="1609" y="60"/>
                  </a:cubicBezTo>
                  <a:cubicBezTo>
                    <a:pt x="1110" y="572"/>
                    <a:pt x="613" y="1084"/>
                    <a:pt x="113" y="1597"/>
                  </a:cubicBezTo>
                  <a:cubicBezTo>
                    <a:pt x="1" y="1714"/>
                    <a:pt x="75" y="1934"/>
                    <a:pt x="244" y="1934"/>
                  </a:cubicBezTo>
                  <a:cubicBezTo>
                    <a:pt x="247" y="1934"/>
                    <a:pt x="250" y="1934"/>
                    <a:pt x="252" y="1934"/>
                  </a:cubicBezTo>
                  <a:cubicBezTo>
                    <a:pt x="462" y="1926"/>
                    <a:pt x="671" y="1922"/>
                    <a:pt x="880" y="1922"/>
                  </a:cubicBezTo>
                  <a:cubicBezTo>
                    <a:pt x="1234" y="1922"/>
                    <a:pt x="1587" y="1933"/>
                    <a:pt x="1940" y="1957"/>
                  </a:cubicBezTo>
                  <a:cubicBezTo>
                    <a:pt x="1946" y="1957"/>
                    <a:pt x="1951" y="1957"/>
                    <a:pt x="1957" y="1957"/>
                  </a:cubicBezTo>
                  <a:cubicBezTo>
                    <a:pt x="2192" y="1957"/>
                    <a:pt x="2186" y="1578"/>
                    <a:pt x="1940" y="1563"/>
                  </a:cubicBezTo>
                  <a:cubicBezTo>
                    <a:pt x="1586" y="1540"/>
                    <a:pt x="1232" y="1528"/>
                    <a:pt x="877" y="1528"/>
                  </a:cubicBezTo>
                  <a:cubicBezTo>
                    <a:pt x="829" y="1528"/>
                    <a:pt x="780" y="1528"/>
                    <a:pt x="731" y="1528"/>
                  </a:cubicBezTo>
                  <a:lnTo>
                    <a:pt x="731" y="1528"/>
                  </a:lnTo>
                  <a:cubicBezTo>
                    <a:pt x="1117" y="1132"/>
                    <a:pt x="1502" y="737"/>
                    <a:pt x="1889" y="339"/>
                  </a:cubicBezTo>
                  <a:cubicBezTo>
                    <a:pt x="2025" y="199"/>
                    <a:pt x="1891" y="1"/>
                    <a:pt x="1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6079050" y="1795600"/>
              <a:ext cx="15500" cy="75725"/>
            </a:xfrm>
            <a:custGeom>
              <a:rect b="b" l="l" r="r" t="t"/>
              <a:pathLst>
                <a:path extrusionOk="0" h="3029" w="620">
                  <a:moveTo>
                    <a:pt x="428" y="1"/>
                  </a:moveTo>
                  <a:cubicBezTo>
                    <a:pt x="330" y="1"/>
                    <a:pt x="226" y="64"/>
                    <a:pt x="217" y="190"/>
                  </a:cubicBezTo>
                  <a:cubicBezTo>
                    <a:pt x="148" y="1073"/>
                    <a:pt x="78" y="1955"/>
                    <a:pt x="10" y="2840"/>
                  </a:cubicBezTo>
                  <a:cubicBezTo>
                    <a:pt x="0" y="2966"/>
                    <a:pt x="94" y="3029"/>
                    <a:pt x="192" y="3029"/>
                  </a:cubicBezTo>
                  <a:cubicBezTo>
                    <a:pt x="291" y="3029"/>
                    <a:pt x="394" y="2966"/>
                    <a:pt x="404" y="2840"/>
                  </a:cubicBezTo>
                  <a:cubicBezTo>
                    <a:pt x="471" y="1955"/>
                    <a:pt x="542" y="1073"/>
                    <a:pt x="610" y="190"/>
                  </a:cubicBezTo>
                  <a:cubicBezTo>
                    <a:pt x="619" y="64"/>
                    <a:pt x="526" y="1"/>
                    <a:pt x="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6101575" y="1789225"/>
              <a:ext cx="55625" cy="82000"/>
            </a:xfrm>
            <a:custGeom>
              <a:rect b="b" l="l" r="r" t="t"/>
              <a:pathLst>
                <a:path extrusionOk="0" h="3280" w="2225">
                  <a:moveTo>
                    <a:pt x="316" y="1"/>
                  </a:moveTo>
                  <a:cubicBezTo>
                    <a:pt x="89" y="1"/>
                    <a:pt x="0" y="350"/>
                    <a:pt x="240" y="383"/>
                  </a:cubicBezTo>
                  <a:cubicBezTo>
                    <a:pt x="701" y="448"/>
                    <a:pt x="1162" y="488"/>
                    <a:pt x="1626" y="500"/>
                  </a:cubicBezTo>
                  <a:lnTo>
                    <a:pt x="1626" y="500"/>
                  </a:lnTo>
                  <a:cubicBezTo>
                    <a:pt x="1174" y="1286"/>
                    <a:pt x="871" y="2130"/>
                    <a:pt x="720" y="3032"/>
                  </a:cubicBezTo>
                  <a:cubicBezTo>
                    <a:pt x="695" y="3182"/>
                    <a:pt x="822" y="3279"/>
                    <a:pt x="937" y="3279"/>
                  </a:cubicBezTo>
                  <a:cubicBezTo>
                    <a:pt x="1013" y="3279"/>
                    <a:pt x="1083" y="3236"/>
                    <a:pt x="1099" y="3138"/>
                  </a:cubicBezTo>
                  <a:cubicBezTo>
                    <a:pt x="1264" y="2153"/>
                    <a:pt x="1609" y="1248"/>
                    <a:pt x="2144" y="405"/>
                  </a:cubicBezTo>
                  <a:cubicBezTo>
                    <a:pt x="2224" y="277"/>
                    <a:pt x="2118" y="107"/>
                    <a:pt x="1974" y="107"/>
                  </a:cubicBezTo>
                  <a:cubicBezTo>
                    <a:pt x="1952" y="107"/>
                    <a:pt x="1930" y="107"/>
                    <a:pt x="1909" y="107"/>
                  </a:cubicBezTo>
                  <a:cubicBezTo>
                    <a:pt x="1384" y="107"/>
                    <a:pt x="866" y="74"/>
                    <a:pt x="346" y="3"/>
                  </a:cubicBezTo>
                  <a:cubicBezTo>
                    <a:pt x="336" y="1"/>
                    <a:pt x="326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6170600" y="1791375"/>
              <a:ext cx="9850" cy="75875"/>
            </a:xfrm>
            <a:custGeom>
              <a:rect b="b" l="l" r="r" t="t"/>
              <a:pathLst>
                <a:path extrusionOk="0" h="3035" w="394">
                  <a:moveTo>
                    <a:pt x="197" y="1"/>
                  </a:moveTo>
                  <a:cubicBezTo>
                    <a:pt x="98" y="1"/>
                    <a:pt x="0" y="64"/>
                    <a:pt x="0" y="190"/>
                  </a:cubicBezTo>
                  <a:lnTo>
                    <a:pt x="0" y="2844"/>
                  </a:lnTo>
                  <a:cubicBezTo>
                    <a:pt x="0" y="2971"/>
                    <a:pt x="99" y="3034"/>
                    <a:pt x="197" y="3034"/>
                  </a:cubicBezTo>
                  <a:cubicBezTo>
                    <a:pt x="296" y="3034"/>
                    <a:pt x="394" y="2971"/>
                    <a:pt x="394" y="2844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6189950" y="1783700"/>
              <a:ext cx="63700" cy="75925"/>
            </a:xfrm>
            <a:custGeom>
              <a:rect b="b" l="l" r="r" t="t"/>
              <a:pathLst>
                <a:path extrusionOk="0" h="3037" w="2548">
                  <a:moveTo>
                    <a:pt x="1353" y="392"/>
                  </a:moveTo>
                  <a:cubicBezTo>
                    <a:pt x="1461" y="392"/>
                    <a:pt x="1565" y="409"/>
                    <a:pt x="1650" y="441"/>
                  </a:cubicBezTo>
                  <a:cubicBezTo>
                    <a:pt x="1932" y="551"/>
                    <a:pt x="2078" y="981"/>
                    <a:pt x="1845" y="1160"/>
                  </a:cubicBezTo>
                  <a:lnTo>
                    <a:pt x="1845" y="1160"/>
                  </a:lnTo>
                  <a:cubicBezTo>
                    <a:pt x="1812" y="1139"/>
                    <a:pt x="1773" y="1126"/>
                    <a:pt x="1733" y="1126"/>
                  </a:cubicBezTo>
                  <a:cubicBezTo>
                    <a:pt x="1690" y="1126"/>
                    <a:pt x="1646" y="1140"/>
                    <a:pt x="1606" y="1174"/>
                  </a:cubicBezTo>
                  <a:lnTo>
                    <a:pt x="1606" y="1174"/>
                  </a:lnTo>
                  <a:cubicBezTo>
                    <a:pt x="1601" y="1172"/>
                    <a:pt x="1595" y="1170"/>
                    <a:pt x="1590" y="1168"/>
                  </a:cubicBezTo>
                  <a:cubicBezTo>
                    <a:pt x="1296" y="1070"/>
                    <a:pt x="291" y="944"/>
                    <a:pt x="907" y="511"/>
                  </a:cubicBezTo>
                  <a:cubicBezTo>
                    <a:pt x="1020" y="431"/>
                    <a:pt x="1190" y="392"/>
                    <a:pt x="1353" y="392"/>
                  </a:cubicBezTo>
                  <a:close/>
                  <a:moveTo>
                    <a:pt x="1685" y="1641"/>
                  </a:moveTo>
                  <a:lnTo>
                    <a:pt x="1685" y="1641"/>
                  </a:lnTo>
                  <a:cubicBezTo>
                    <a:pt x="1845" y="1727"/>
                    <a:pt x="1972" y="1852"/>
                    <a:pt x="2029" y="2053"/>
                  </a:cubicBezTo>
                  <a:cubicBezTo>
                    <a:pt x="2088" y="2264"/>
                    <a:pt x="2001" y="2495"/>
                    <a:pt x="1796" y="2580"/>
                  </a:cubicBezTo>
                  <a:cubicBezTo>
                    <a:pt x="1762" y="2594"/>
                    <a:pt x="1728" y="2600"/>
                    <a:pt x="1695" y="2600"/>
                  </a:cubicBezTo>
                  <a:cubicBezTo>
                    <a:pt x="1491" y="2600"/>
                    <a:pt x="1317" y="2358"/>
                    <a:pt x="1365" y="2149"/>
                  </a:cubicBezTo>
                  <a:cubicBezTo>
                    <a:pt x="1408" y="1959"/>
                    <a:pt x="1541" y="1787"/>
                    <a:pt x="1685" y="1641"/>
                  </a:cubicBezTo>
                  <a:close/>
                  <a:moveTo>
                    <a:pt x="1365" y="1"/>
                  </a:moveTo>
                  <a:cubicBezTo>
                    <a:pt x="1038" y="1"/>
                    <a:pt x="704" y="114"/>
                    <a:pt x="483" y="312"/>
                  </a:cubicBezTo>
                  <a:cubicBezTo>
                    <a:pt x="1" y="746"/>
                    <a:pt x="407" y="1224"/>
                    <a:pt x="881" y="1385"/>
                  </a:cubicBezTo>
                  <a:cubicBezTo>
                    <a:pt x="1008" y="1427"/>
                    <a:pt x="1152" y="1459"/>
                    <a:pt x="1296" y="1498"/>
                  </a:cubicBezTo>
                  <a:lnTo>
                    <a:pt x="1296" y="1498"/>
                  </a:lnTo>
                  <a:cubicBezTo>
                    <a:pt x="986" y="1881"/>
                    <a:pt x="753" y="2398"/>
                    <a:pt x="1089" y="2800"/>
                  </a:cubicBezTo>
                  <a:cubicBezTo>
                    <a:pt x="1227" y="2965"/>
                    <a:pt x="1409" y="3037"/>
                    <a:pt x="1595" y="3037"/>
                  </a:cubicBezTo>
                  <a:cubicBezTo>
                    <a:pt x="1911" y="3037"/>
                    <a:pt x="2238" y="2831"/>
                    <a:pt x="2373" y="2528"/>
                  </a:cubicBezTo>
                  <a:cubicBezTo>
                    <a:pt x="2547" y="2133"/>
                    <a:pt x="2380" y="1739"/>
                    <a:pt x="2088" y="1467"/>
                  </a:cubicBezTo>
                  <a:lnTo>
                    <a:pt x="2088" y="1467"/>
                  </a:lnTo>
                  <a:cubicBezTo>
                    <a:pt x="2382" y="1225"/>
                    <a:pt x="2455" y="745"/>
                    <a:pt x="2232" y="407"/>
                  </a:cubicBezTo>
                  <a:cubicBezTo>
                    <a:pt x="2045" y="126"/>
                    <a:pt x="1709" y="1"/>
                    <a:pt x="13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6277375" y="1849200"/>
              <a:ext cx="21075" cy="34550"/>
            </a:xfrm>
            <a:custGeom>
              <a:rect b="b" l="l" r="r" t="t"/>
              <a:pathLst>
                <a:path extrusionOk="0" h="1382" w="843">
                  <a:moveTo>
                    <a:pt x="563" y="0"/>
                  </a:moveTo>
                  <a:cubicBezTo>
                    <a:pt x="519" y="0"/>
                    <a:pt x="473" y="18"/>
                    <a:pt x="433" y="62"/>
                  </a:cubicBezTo>
                  <a:cubicBezTo>
                    <a:pt x="150" y="369"/>
                    <a:pt x="1" y="774"/>
                    <a:pt x="42" y="1192"/>
                  </a:cubicBezTo>
                  <a:cubicBezTo>
                    <a:pt x="54" y="1318"/>
                    <a:pt x="159" y="1381"/>
                    <a:pt x="258" y="1381"/>
                  </a:cubicBezTo>
                  <a:cubicBezTo>
                    <a:pt x="356" y="1381"/>
                    <a:pt x="448" y="1319"/>
                    <a:pt x="436" y="1192"/>
                  </a:cubicBezTo>
                  <a:cubicBezTo>
                    <a:pt x="405" y="875"/>
                    <a:pt x="493" y="577"/>
                    <a:pt x="711" y="339"/>
                  </a:cubicBezTo>
                  <a:cubicBezTo>
                    <a:pt x="843" y="198"/>
                    <a:pt x="710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6331100" y="1790675"/>
              <a:ext cx="50900" cy="80725"/>
            </a:xfrm>
            <a:custGeom>
              <a:rect b="b" l="l" r="r" t="t"/>
              <a:pathLst>
                <a:path extrusionOk="0" h="3229" w="2036">
                  <a:moveTo>
                    <a:pt x="980" y="0"/>
                  </a:moveTo>
                  <a:cubicBezTo>
                    <a:pt x="750" y="0"/>
                    <a:pt x="522" y="66"/>
                    <a:pt x="301" y="199"/>
                  </a:cubicBezTo>
                  <a:cubicBezTo>
                    <a:pt x="120" y="313"/>
                    <a:pt x="233" y="574"/>
                    <a:pt x="403" y="574"/>
                  </a:cubicBezTo>
                  <a:cubicBezTo>
                    <a:pt x="434" y="574"/>
                    <a:pt x="468" y="565"/>
                    <a:pt x="502" y="544"/>
                  </a:cubicBezTo>
                  <a:cubicBezTo>
                    <a:pt x="664" y="445"/>
                    <a:pt x="823" y="396"/>
                    <a:pt x="984" y="396"/>
                  </a:cubicBezTo>
                  <a:cubicBezTo>
                    <a:pt x="1073" y="396"/>
                    <a:pt x="1161" y="411"/>
                    <a:pt x="1251" y="441"/>
                  </a:cubicBezTo>
                  <a:lnTo>
                    <a:pt x="1251" y="441"/>
                  </a:lnTo>
                  <a:cubicBezTo>
                    <a:pt x="1050" y="789"/>
                    <a:pt x="849" y="1139"/>
                    <a:pt x="646" y="1486"/>
                  </a:cubicBezTo>
                  <a:cubicBezTo>
                    <a:pt x="577" y="1605"/>
                    <a:pt x="672" y="1789"/>
                    <a:pt x="808" y="1789"/>
                  </a:cubicBezTo>
                  <a:cubicBezTo>
                    <a:pt x="827" y="1789"/>
                    <a:pt x="847" y="1785"/>
                    <a:pt x="868" y="1777"/>
                  </a:cubicBezTo>
                  <a:cubicBezTo>
                    <a:pt x="925" y="1754"/>
                    <a:pt x="982" y="1743"/>
                    <a:pt x="1038" y="1743"/>
                  </a:cubicBezTo>
                  <a:cubicBezTo>
                    <a:pt x="1394" y="1743"/>
                    <a:pt x="1692" y="2176"/>
                    <a:pt x="1497" y="2520"/>
                  </a:cubicBezTo>
                  <a:cubicBezTo>
                    <a:pt x="1364" y="2754"/>
                    <a:pt x="1100" y="2850"/>
                    <a:pt x="837" y="2850"/>
                  </a:cubicBezTo>
                  <a:cubicBezTo>
                    <a:pt x="682" y="2850"/>
                    <a:pt x="527" y="2817"/>
                    <a:pt x="400" y="2759"/>
                  </a:cubicBezTo>
                  <a:cubicBezTo>
                    <a:pt x="370" y="2746"/>
                    <a:pt x="341" y="2740"/>
                    <a:pt x="314" y="2740"/>
                  </a:cubicBezTo>
                  <a:cubicBezTo>
                    <a:pt x="126" y="2740"/>
                    <a:pt x="0" y="3009"/>
                    <a:pt x="201" y="3100"/>
                  </a:cubicBezTo>
                  <a:cubicBezTo>
                    <a:pt x="388" y="3183"/>
                    <a:pt x="608" y="3228"/>
                    <a:pt x="828" y="3228"/>
                  </a:cubicBezTo>
                  <a:cubicBezTo>
                    <a:pt x="1334" y="3228"/>
                    <a:pt x="1840" y="2992"/>
                    <a:pt x="1942" y="2443"/>
                  </a:cubicBezTo>
                  <a:cubicBezTo>
                    <a:pt x="2036" y="1941"/>
                    <a:pt x="1652" y="1430"/>
                    <a:pt x="1179" y="1349"/>
                  </a:cubicBezTo>
                  <a:lnTo>
                    <a:pt x="1179" y="1349"/>
                  </a:lnTo>
                  <a:cubicBezTo>
                    <a:pt x="1352" y="1048"/>
                    <a:pt x="1525" y="748"/>
                    <a:pt x="1698" y="447"/>
                  </a:cubicBezTo>
                  <a:cubicBezTo>
                    <a:pt x="1751" y="358"/>
                    <a:pt x="1723" y="229"/>
                    <a:pt x="1630" y="177"/>
                  </a:cubicBezTo>
                  <a:cubicBezTo>
                    <a:pt x="1416" y="60"/>
                    <a:pt x="1198" y="0"/>
                    <a:pt x="9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6406325" y="1795025"/>
              <a:ext cx="65650" cy="72825"/>
            </a:xfrm>
            <a:custGeom>
              <a:rect b="b" l="l" r="r" t="t"/>
              <a:pathLst>
                <a:path extrusionOk="0" h="2913" w="2626">
                  <a:moveTo>
                    <a:pt x="730" y="1"/>
                  </a:moveTo>
                  <a:cubicBezTo>
                    <a:pt x="472" y="1"/>
                    <a:pt x="211" y="127"/>
                    <a:pt x="84" y="366"/>
                  </a:cubicBezTo>
                  <a:cubicBezTo>
                    <a:pt x="1" y="520"/>
                    <a:pt x="137" y="663"/>
                    <a:pt x="269" y="663"/>
                  </a:cubicBezTo>
                  <a:cubicBezTo>
                    <a:pt x="328" y="663"/>
                    <a:pt x="385" y="634"/>
                    <a:pt x="422" y="565"/>
                  </a:cubicBezTo>
                  <a:cubicBezTo>
                    <a:pt x="479" y="459"/>
                    <a:pt x="603" y="387"/>
                    <a:pt x="727" y="387"/>
                  </a:cubicBezTo>
                  <a:cubicBezTo>
                    <a:pt x="779" y="387"/>
                    <a:pt x="832" y="400"/>
                    <a:pt x="880" y="429"/>
                  </a:cubicBezTo>
                  <a:cubicBezTo>
                    <a:pt x="1145" y="587"/>
                    <a:pt x="936" y="1046"/>
                    <a:pt x="844" y="1261"/>
                  </a:cubicBezTo>
                  <a:cubicBezTo>
                    <a:pt x="661" y="1695"/>
                    <a:pt x="406" y="2084"/>
                    <a:pt x="98" y="2438"/>
                  </a:cubicBezTo>
                  <a:cubicBezTo>
                    <a:pt x="9" y="2542"/>
                    <a:pt x="28" y="2737"/>
                    <a:pt x="185" y="2767"/>
                  </a:cubicBezTo>
                  <a:cubicBezTo>
                    <a:pt x="674" y="2863"/>
                    <a:pt x="1162" y="2913"/>
                    <a:pt x="1653" y="2913"/>
                  </a:cubicBezTo>
                  <a:cubicBezTo>
                    <a:pt x="1893" y="2913"/>
                    <a:pt x="2133" y="2901"/>
                    <a:pt x="2374" y="2877"/>
                  </a:cubicBezTo>
                  <a:cubicBezTo>
                    <a:pt x="2617" y="2852"/>
                    <a:pt x="2626" y="2482"/>
                    <a:pt x="2397" y="2482"/>
                  </a:cubicBezTo>
                  <a:cubicBezTo>
                    <a:pt x="2390" y="2482"/>
                    <a:pt x="2382" y="2483"/>
                    <a:pt x="2374" y="2483"/>
                  </a:cubicBezTo>
                  <a:cubicBezTo>
                    <a:pt x="2131" y="2507"/>
                    <a:pt x="1889" y="2519"/>
                    <a:pt x="1648" y="2519"/>
                  </a:cubicBezTo>
                  <a:cubicBezTo>
                    <a:pt x="1298" y="2519"/>
                    <a:pt x="950" y="2494"/>
                    <a:pt x="603" y="2442"/>
                  </a:cubicBezTo>
                  <a:lnTo>
                    <a:pt x="603" y="2442"/>
                  </a:lnTo>
                  <a:cubicBezTo>
                    <a:pt x="840" y="2132"/>
                    <a:pt x="1042" y="1799"/>
                    <a:pt x="1199" y="1438"/>
                  </a:cubicBezTo>
                  <a:cubicBezTo>
                    <a:pt x="1336" y="1118"/>
                    <a:pt x="1514" y="710"/>
                    <a:pt x="1346" y="366"/>
                  </a:cubicBezTo>
                  <a:cubicBezTo>
                    <a:pt x="1227" y="119"/>
                    <a:pt x="980" y="1"/>
                    <a:pt x="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6500850" y="1853375"/>
              <a:ext cx="16875" cy="9875"/>
            </a:xfrm>
            <a:custGeom>
              <a:rect b="b" l="l" r="r" t="t"/>
              <a:pathLst>
                <a:path extrusionOk="0" h="395" w="675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lnTo>
                    <a:pt x="420" y="394"/>
                  </a:lnTo>
                  <a:cubicBezTo>
                    <a:pt x="673" y="394"/>
                    <a:pt x="675" y="0"/>
                    <a:pt x="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6651975" y="1854275"/>
              <a:ext cx="765475" cy="24650"/>
            </a:xfrm>
            <a:custGeom>
              <a:rect b="b" l="l" r="r" t="t"/>
              <a:pathLst>
                <a:path extrusionOk="0" h="986" w="30619">
                  <a:moveTo>
                    <a:pt x="30114" y="0"/>
                  </a:moveTo>
                  <a:cubicBezTo>
                    <a:pt x="30113" y="0"/>
                    <a:pt x="30112" y="0"/>
                    <a:pt x="30110" y="0"/>
                  </a:cubicBezTo>
                  <a:cubicBezTo>
                    <a:pt x="20243" y="66"/>
                    <a:pt x="10377" y="132"/>
                    <a:pt x="509" y="196"/>
                  </a:cubicBezTo>
                  <a:cubicBezTo>
                    <a:pt x="5" y="201"/>
                    <a:pt x="1" y="985"/>
                    <a:pt x="506" y="985"/>
                  </a:cubicBezTo>
                  <a:cubicBezTo>
                    <a:pt x="507" y="985"/>
                    <a:pt x="508" y="985"/>
                    <a:pt x="509" y="985"/>
                  </a:cubicBezTo>
                  <a:cubicBezTo>
                    <a:pt x="10377" y="918"/>
                    <a:pt x="20243" y="852"/>
                    <a:pt x="30110" y="788"/>
                  </a:cubicBezTo>
                  <a:cubicBezTo>
                    <a:pt x="30616" y="783"/>
                    <a:pt x="30618" y="0"/>
                    <a:pt x="30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6691700" y="1767825"/>
              <a:ext cx="715600" cy="193350"/>
            </a:xfrm>
            <a:custGeom>
              <a:rect b="b" l="l" r="r" t="t"/>
              <a:pathLst>
                <a:path extrusionOk="0" h="7734" w="28624">
                  <a:moveTo>
                    <a:pt x="24337" y="1"/>
                  </a:moveTo>
                  <a:cubicBezTo>
                    <a:pt x="23870" y="1"/>
                    <a:pt x="23403" y="10"/>
                    <a:pt x="22937" y="30"/>
                  </a:cubicBezTo>
                  <a:cubicBezTo>
                    <a:pt x="21650" y="83"/>
                    <a:pt x="20291" y="203"/>
                    <a:pt x="19229" y="1009"/>
                  </a:cubicBezTo>
                  <a:cubicBezTo>
                    <a:pt x="18113" y="1855"/>
                    <a:pt x="17563" y="3195"/>
                    <a:pt x="16954" y="4409"/>
                  </a:cubicBezTo>
                  <a:cubicBezTo>
                    <a:pt x="16341" y="5633"/>
                    <a:pt x="15143" y="7402"/>
                    <a:pt x="13628" y="7402"/>
                  </a:cubicBezTo>
                  <a:cubicBezTo>
                    <a:pt x="13307" y="7402"/>
                    <a:pt x="12972" y="7322"/>
                    <a:pt x="12626" y="7142"/>
                  </a:cubicBezTo>
                  <a:cubicBezTo>
                    <a:pt x="10573" y="6071"/>
                    <a:pt x="11831" y="2787"/>
                    <a:pt x="10709" y="1095"/>
                  </a:cubicBezTo>
                  <a:cubicBezTo>
                    <a:pt x="10262" y="419"/>
                    <a:pt x="9685" y="149"/>
                    <a:pt x="9085" y="149"/>
                  </a:cubicBezTo>
                  <a:cubicBezTo>
                    <a:pt x="7875" y="149"/>
                    <a:pt x="6567" y="1248"/>
                    <a:pt x="6026" y="2336"/>
                  </a:cubicBezTo>
                  <a:cubicBezTo>
                    <a:pt x="5381" y="3636"/>
                    <a:pt x="4904" y="6972"/>
                    <a:pt x="3024" y="6972"/>
                  </a:cubicBezTo>
                  <a:cubicBezTo>
                    <a:pt x="2922" y="6972"/>
                    <a:pt x="2815" y="6962"/>
                    <a:pt x="2704" y="6941"/>
                  </a:cubicBezTo>
                  <a:cubicBezTo>
                    <a:pt x="214" y="6477"/>
                    <a:pt x="752" y="3009"/>
                    <a:pt x="578" y="1224"/>
                  </a:cubicBezTo>
                  <a:cubicBezTo>
                    <a:pt x="567" y="1096"/>
                    <a:pt x="462" y="1033"/>
                    <a:pt x="364" y="1033"/>
                  </a:cubicBezTo>
                  <a:cubicBezTo>
                    <a:pt x="266" y="1033"/>
                    <a:pt x="175" y="1095"/>
                    <a:pt x="187" y="1221"/>
                  </a:cubicBezTo>
                  <a:cubicBezTo>
                    <a:pt x="342" y="2777"/>
                    <a:pt x="1" y="4579"/>
                    <a:pt x="860" y="5976"/>
                  </a:cubicBezTo>
                  <a:cubicBezTo>
                    <a:pt x="1312" y="6711"/>
                    <a:pt x="2122" y="7361"/>
                    <a:pt x="3011" y="7361"/>
                  </a:cubicBezTo>
                  <a:cubicBezTo>
                    <a:pt x="3112" y="7361"/>
                    <a:pt x="3215" y="7353"/>
                    <a:pt x="3318" y="7335"/>
                  </a:cubicBezTo>
                  <a:cubicBezTo>
                    <a:pt x="4589" y="7114"/>
                    <a:pt x="5179" y="5690"/>
                    <a:pt x="5575" y="4622"/>
                  </a:cubicBezTo>
                  <a:cubicBezTo>
                    <a:pt x="5887" y="3782"/>
                    <a:pt x="6118" y="2891"/>
                    <a:pt x="6592" y="2123"/>
                  </a:cubicBezTo>
                  <a:cubicBezTo>
                    <a:pt x="7072" y="1347"/>
                    <a:pt x="8002" y="537"/>
                    <a:pt x="8968" y="537"/>
                  </a:cubicBezTo>
                  <a:cubicBezTo>
                    <a:pt x="9218" y="537"/>
                    <a:pt x="9471" y="592"/>
                    <a:pt x="9720" y="715"/>
                  </a:cubicBezTo>
                  <a:cubicBezTo>
                    <a:pt x="11768" y="1736"/>
                    <a:pt x="10431" y="5238"/>
                    <a:pt x="11724" y="6880"/>
                  </a:cubicBezTo>
                  <a:cubicBezTo>
                    <a:pt x="12189" y="7472"/>
                    <a:pt x="12861" y="7733"/>
                    <a:pt x="13558" y="7733"/>
                  </a:cubicBezTo>
                  <a:cubicBezTo>
                    <a:pt x="13933" y="7733"/>
                    <a:pt x="14315" y="7657"/>
                    <a:pt x="14677" y="7517"/>
                  </a:cubicBezTo>
                  <a:cubicBezTo>
                    <a:pt x="15962" y="7014"/>
                    <a:pt x="16707" y="5785"/>
                    <a:pt x="17297" y="4606"/>
                  </a:cubicBezTo>
                  <a:cubicBezTo>
                    <a:pt x="18327" y="2549"/>
                    <a:pt x="19246" y="811"/>
                    <a:pt x="21766" y="504"/>
                  </a:cubicBezTo>
                  <a:cubicBezTo>
                    <a:pt x="22590" y="403"/>
                    <a:pt x="23428" y="362"/>
                    <a:pt x="24270" y="362"/>
                  </a:cubicBezTo>
                  <a:cubicBezTo>
                    <a:pt x="25645" y="362"/>
                    <a:pt x="27030" y="472"/>
                    <a:pt x="28372" y="618"/>
                  </a:cubicBezTo>
                  <a:cubicBezTo>
                    <a:pt x="28381" y="619"/>
                    <a:pt x="28389" y="619"/>
                    <a:pt x="28397" y="619"/>
                  </a:cubicBezTo>
                  <a:cubicBezTo>
                    <a:pt x="28624" y="619"/>
                    <a:pt x="28615" y="251"/>
                    <a:pt x="28372" y="224"/>
                  </a:cubicBezTo>
                  <a:cubicBezTo>
                    <a:pt x="27031" y="80"/>
                    <a:pt x="25684" y="1"/>
                    <a:pt x="24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8" name="Google Shape;2058;p41"/>
          <p:cNvGrpSpPr/>
          <p:nvPr/>
        </p:nvGrpSpPr>
        <p:grpSpPr>
          <a:xfrm>
            <a:off x="654250" y="2075913"/>
            <a:ext cx="1134950" cy="991675"/>
            <a:chOff x="654250" y="2075913"/>
            <a:chExt cx="1134950" cy="991675"/>
          </a:xfrm>
        </p:grpSpPr>
        <p:sp>
          <p:nvSpPr>
            <p:cNvPr id="2059" name="Google Shape;2059;p41"/>
            <p:cNvSpPr/>
            <p:nvPr/>
          </p:nvSpPr>
          <p:spPr>
            <a:xfrm>
              <a:off x="655450" y="2087188"/>
              <a:ext cx="1133750" cy="979825"/>
            </a:xfrm>
            <a:custGeom>
              <a:rect b="b" l="l" r="r" t="t"/>
              <a:pathLst>
                <a:path extrusionOk="0" h="39193" w="4535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673425" y="2075913"/>
              <a:ext cx="1093150" cy="987675"/>
            </a:xfrm>
            <a:custGeom>
              <a:rect b="b" l="l" r="r" t="t"/>
              <a:pathLst>
                <a:path extrusionOk="0" h="39507" w="43726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654250" y="2368463"/>
              <a:ext cx="972275" cy="698650"/>
            </a:xfrm>
            <a:custGeom>
              <a:rect b="b" l="l" r="r" t="t"/>
              <a:pathLst>
                <a:path extrusionOk="0" h="27946" w="38891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658650" y="2352863"/>
              <a:ext cx="40850" cy="53200"/>
            </a:xfrm>
            <a:custGeom>
              <a:rect b="b" l="l" r="r" t="t"/>
              <a:pathLst>
                <a:path extrusionOk="0" h="2128" w="1634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708800" y="2388163"/>
              <a:ext cx="40800" cy="53150"/>
            </a:xfrm>
            <a:custGeom>
              <a:rect b="b" l="l" r="r" t="t"/>
              <a:pathLst>
                <a:path extrusionOk="0" h="2126" w="1632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675350" y="2382088"/>
              <a:ext cx="28525" cy="35700"/>
            </a:xfrm>
            <a:custGeom>
              <a:rect b="b" l="l" r="r" t="t"/>
              <a:pathLst>
                <a:path extrusionOk="0" h="1428" w="1141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690600" y="239283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758150" y="2422988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724750" y="241688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740000" y="242761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807600" y="2457763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774150" y="245168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789425" y="2462413"/>
              <a:ext cx="28550" cy="35700"/>
            </a:xfrm>
            <a:custGeom>
              <a:rect b="b" l="l" r="r" t="t"/>
              <a:pathLst>
                <a:path extrusionOk="0" h="1428" w="1142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857000" y="2492538"/>
              <a:ext cx="40825" cy="53200"/>
            </a:xfrm>
            <a:custGeom>
              <a:rect b="b" l="l" r="r" t="t"/>
              <a:pathLst>
                <a:path extrusionOk="0" h="2128" w="1633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823525" y="248646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838825" y="2497163"/>
              <a:ext cx="28550" cy="35750"/>
            </a:xfrm>
            <a:custGeom>
              <a:rect b="b" l="l" r="r" t="t"/>
              <a:pathLst>
                <a:path extrusionOk="0" h="1430" w="1142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906375" y="2527363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872975" y="252126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888250" y="2532013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955800" y="2562163"/>
              <a:ext cx="40825" cy="53125"/>
            </a:xfrm>
            <a:custGeom>
              <a:rect b="b" l="l" r="r" t="t"/>
              <a:pathLst>
                <a:path extrusionOk="0" h="2125" w="1633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922375" y="2556038"/>
              <a:ext cx="28525" cy="35750"/>
            </a:xfrm>
            <a:custGeom>
              <a:rect b="b" l="l" r="r" t="t"/>
              <a:pathLst>
                <a:path extrusionOk="0" h="1430" w="1141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937625" y="2566788"/>
              <a:ext cx="28550" cy="35750"/>
            </a:xfrm>
            <a:custGeom>
              <a:rect b="b" l="l" r="r" t="t"/>
              <a:pathLst>
                <a:path extrusionOk="0" h="1430" w="1142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1005175" y="2596888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971775" y="259081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987025" y="2601588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1054600" y="2631663"/>
              <a:ext cx="40850" cy="53200"/>
            </a:xfrm>
            <a:custGeom>
              <a:rect b="b" l="l" r="r" t="t"/>
              <a:pathLst>
                <a:path extrusionOk="0" h="2128" w="1634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1021175" y="262561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1036425" y="263636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1104000" y="2666488"/>
              <a:ext cx="40825" cy="53200"/>
            </a:xfrm>
            <a:custGeom>
              <a:rect b="b" l="l" r="r" t="t"/>
              <a:pathLst>
                <a:path extrusionOk="0" h="2128" w="1633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1070600" y="2660438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1085825" y="267113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1153375" y="2701288"/>
              <a:ext cx="40825" cy="53175"/>
            </a:xfrm>
            <a:custGeom>
              <a:rect b="b" l="l" r="r" t="t"/>
              <a:pathLst>
                <a:path extrusionOk="0" h="2127" w="1633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1"/>
            <p:cNvSpPr/>
            <p:nvPr/>
          </p:nvSpPr>
          <p:spPr>
            <a:xfrm>
              <a:off x="1119975" y="269521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1"/>
            <p:cNvSpPr/>
            <p:nvPr/>
          </p:nvSpPr>
          <p:spPr>
            <a:xfrm>
              <a:off x="1135250" y="2705938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1"/>
            <p:cNvSpPr/>
            <p:nvPr/>
          </p:nvSpPr>
          <p:spPr>
            <a:xfrm>
              <a:off x="1202800" y="2736063"/>
              <a:ext cx="40825" cy="53175"/>
            </a:xfrm>
            <a:custGeom>
              <a:rect b="b" l="l" r="r" t="t"/>
              <a:pathLst>
                <a:path extrusionOk="0" h="2127" w="1633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1"/>
            <p:cNvSpPr/>
            <p:nvPr/>
          </p:nvSpPr>
          <p:spPr>
            <a:xfrm>
              <a:off x="1169375" y="2729988"/>
              <a:ext cx="28525" cy="35750"/>
            </a:xfrm>
            <a:custGeom>
              <a:rect b="b" l="l" r="r" t="t"/>
              <a:pathLst>
                <a:path extrusionOk="0" h="1430" w="1141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41"/>
            <p:cNvSpPr/>
            <p:nvPr/>
          </p:nvSpPr>
          <p:spPr>
            <a:xfrm>
              <a:off x="1184625" y="274076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41"/>
            <p:cNvSpPr/>
            <p:nvPr/>
          </p:nvSpPr>
          <p:spPr>
            <a:xfrm>
              <a:off x="1252175" y="2770863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41"/>
            <p:cNvSpPr/>
            <p:nvPr/>
          </p:nvSpPr>
          <p:spPr>
            <a:xfrm>
              <a:off x="1218775" y="276476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1234025" y="2775538"/>
              <a:ext cx="28525" cy="35750"/>
            </a:xfrm>
            <a:custGeom>
              <a:rect b="b" l="l" r="r" t="t"/>
              <a:pathLst>
                <a:path extrusionOk="0" h="1430" w="1141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1301575" y="2805688"/>
              <a:ext cx="40825" cy="53150"/>
            </a:xfrm>
            <a:custGeom>
              <a:rect b="b" l="l" r="r" t="t"/>
              <a:pathLst>
                <a:path extrusionOk="0" h="2126" w="1633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1268175" y="279956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1283425" y="281031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1351025" y="2840413"/>
              <a:ext cx="40800" cy="53200"/>
            </a:xfrm>
            <a:custGeom>
              <a:rect b="b" l="l" r="r" t="t"/>
              <a:pathLst>
                <a:path extrusionOk="0" h="2128" w="1632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1317550" y="2834338"/>
              <a:ext cx="28550" cy="35750"/>
            </a:xfrm>
            <a:custGeom>
              <a:rect b="b" l="l" r="r" t="t"/>
              <a:pathLst>
                <a:path extrusionOk="0" h="1430" w="1142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1332825" y="2845088"/>
              <a:ext cx="28575" cy="35750"/>
            </a:xfrm>
            <a:custGeom>
              <a:rect b="b" l="l" r="r" t="t"/>
              <a:pathLst>
                <a:path extrusionOk="0" h="1430" w="1143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1400375" y="2875238"/>
              <a:ext cx="40850" cy="53200"/>
            </a:xfrm>
            <a:custGeom>
              <a:rect b="b" l="l" r="r" t="t"/>
              <a:pathLst>
                <a:path extrusionOk="0" h="2128" w="1634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1366975" y="286913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1382275" y="2879888"/>
              <a:ext cx="28525" cy="35725"/>
            </a:xfrm>
            <a:custGeom>
              <a:rect b="b" l="l" r="r" t="t"/>
              <a:pathLst>
                <a:path extrusionOk="0" h="1429" w="1141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1449825" y="2910038"/>
              <a:ext cx="40800" cy="53175"/>
            </a:xfrm>
            <a:custGeom>
              <a:rect b="b" l="l" r="r" t="t"/>
              <a:pathLst>
                <a:path extrusionOk="0" h="2127" w="1632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1416375" y="290396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1431625" y="2914663"/>
              <a:ext cx="28575" cy="35750"/>
            </a:xfrm>
            <a:custGeom>
              <a:rect b="b" l="l" r="r" t="t"/>
              <a:pathLst>
                <a:path extrusionOk="0" h="1430" w="1143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1499175" y="2944813"/>
              <a:ext cx="40850" cy="53175"/>
            </a:xfrm>
            <a:custGeom>
              <a:rect b="b" l="l" r="r" t="t"/>
              <a:pathLst>
                <a:path extrusionOk="0" h="2127" w="1634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1465775" y="2938738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1481050" y="2949463"/>
              <a:ext cx="28525" cy="35700"/>
            </a:xfrm>
            <a:custGeom>
              <a:rect b="b" l="l" r="r" t="t"/>
              <a:pathLst>
                <a:path extrusionOk="0" h="1428" w="1141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1548575" y="2979588"/>
              <a:ext cx="40825" cy="53200"/>
            </a:xfrm>
            <a:custGeom>
              <a:rect b="b" l="l" r="r" t="t"/>
              <a:pathLst>
                <a:path extrusionOk="0" h="2128" w="1633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1"/>
            <p:cNvSpPr/>
            <p:nvPr/>
          </p:nvSpPr>
          <p:spPr>
            <a:xfrm>
              <a:off x="1515175" y="297351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1"/>
            <p:cNvSpPr/>
            <p:nvPr/>
          </p:nvSpPr>
          <p:spPr>
            <a:xfrm>
              <a:off x="1530450" y="2984288"/>
              <a:ext cx="28550" cy="35700"/>
            </a:xfrm>
            <a:custGeom>
              <a:rect b="b" l="l" r="r" t="t"/>
              <a:pathLst>
                <a:path extrusionOk="0" h="1428" w="1142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1598025" y="3014413"/>
              <a:ext cx="40825" cy="53175"/>
            </a:xfrm>
            <a:custGeom>
              <a:rect b="b" l="l" r="r" t="t"/>
              <a:pathLst>
                <a:path extrusionOk="0" h="2127" w="1633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1564550" y="3008313"/>
              <a:ext cx="28575" cy="35725"/>
            </a:xfrm>
            <a:custGeom>
              <a:rect b="b" l="l" r="r" t="t"/>
              <a:pathLst>
                <a:path extrusionOk="0" h="1429" w="1143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1579850" y="3019063"/>
              <a:ext cx="28550" cy="35725"/>
            </a:xfrm>
            <a:custGeom>
              <a:rect b="b" l="l" r="r" t="t"/>
              <a:pathLst>
                <a:path extrusionOk="0" h="1429" w="1142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1248325" y="2539613"/>
              <a:ext cx="32625" cy="41525"/>
            </a:xfrm>
            <a:custGeom>
              <a:rect b="b" l="l" r="r" t="t"/>
              <a:pathLst>
                <a:path extrusionOk="0" h="1661" w="1305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1243275" y="2544563"/>
              <a:ext cx="42675" cy="31575"/>
            </a:xfrm>
            <a:custGeom>
              <a:rect b="b" l="l" r="r" t="t"/>
              <a:pathLst>
                <a:path extrusionOk="0" h="1263" w="1707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2" name="Google Shape;2122;p41"/>
          <p:cNvGrpSpPr/>
          <p:nvPr/>
        </p:nvGrpSpPr>
        <p:grpSpPr>
          <a:xfrm>
            <a:off x="7559750" y="1690838"/>
            <a:ext cx="814400" cy="1093000"/>
            <a:chOff x="7559750" y="1690838"/>
            <a:chExt cx="814400" cy="1093000"/>
          </a:xfrm>
        </p:grpSpPr>
        <p:sp>
          <p:nvSpPr>
            <p:cNvPr id="2123" name="Google Shape;2123;p41"/>
            <p:cNvSpPr/>
            <p:nvPr/>
          </p:nvSpPr>
          <p:spPr>
            <a:xfrm>
              <a:off x="7604450" y="2310963"/>
              <a:ext cx="23175" cy="30575"/>
            </a:xfrm>
            <a:custGeom>
              <a:rect b="b" l="l" r="r" t="t"/>
              <a:pathLst>
                <a:path extrusionOk="0" h="1223" w="927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1"/>
            <p:cNvSpPr/>
            <p:nvPr/>
          </p:nvSpPr>
          <p:spPr>
            <a:xfrm>
              <a:off x="7579425" y="2370863"/>
              <a:ext cx="19725" cy="32000"/>
            </a:xfrm>
            <a:custGeom>
              <a:rect b="b" l="l" r="r" t="t"/>
              <a:pathLst>
                <a:path extrusionOk="0" h="1280" w="789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1"/>
            <p:cNvSpPr/>
            <p:nvPr/>
          </p:nvSpPr>
          <p:spPr>
            <a:xfrm>
              <a:off x="8151700" y="2167438"/>
              <a:ext cx="24425" cy="29775"/>
            </a:xfrm>
            <a:custGeom>
              <a:rect b="b" l="l" r="r" t="t"/>
              <a:pathLst>
                <a:path extrusionOk="0" h="1191" w="977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8103525" y="2122338"/>
              <a:ext cx="30475" cy="24025"/>
            </a:xfrm>
            <a:custGeom>
              <a:rect b="b" l="l" r="r" t="t"/>
              <a:pathLst>
                <a:path extrusionOk="0" h="961" w="1219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8109825" y="2340313"/>
              <a:ext cx="29200" cy="14175"/>
            </a:xfrm>
            <a:custGeom>
              <a:rect b="b" l="l" r="r" t="t"/>
              <a:pathLst>
                <a:path extrusionOk="0" h="567" w="1168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1"/>
            <p:cNvSpPr/>
            <p:nvPr/>
          </p:nvSpPr>
          <p:spPr>
            <a:xfrm>
              <a:off x="8125650" y="1836713"/>
              <a:ext cx="27925" cy="26725"/>
            </a:xfrm>
            <a:custGeom>
              <a:rect b="b" l="l" r="r" t="t"/>
              <a:pathLst>
                <a:path extrusionOk="0" h="1069" w="1117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1"/>
            <p:cNvSpPr/>
            <p:nvPr/>
          </p:nvSpPr>
          <p:spPr>
            <a:xfrm>
              <a:off x="8082525" y="1885438"/>
              <a:ext cx="26125" cy="28550"/>
            </a:xfrm>
            <a:custGeom>
              <a:rect b="b" l="l" r="r" t="t"/>
              <a:pathLst>
                <a:path extrusionOk="0" h="1142" w="1045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8046875" y="1939538"/>
              <a:ext cx="23600" cy="30325"/>
            </a:xfrm>
            <a:custGeom>
              <a:rect b="b" l="l" r="r" t="t"/>
              <a:pathLst>
                <a:path extrusionOk="0" h="1213" w="944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8042650" y="2097213"/>
              <a:ext cx="33525" cy="17300"/>
            </a:xfrm>
            <a:custGeom>
              <a:rect b="b" l="l" r="r" t="t"/>
              <a:pathLst>
                <a:path extrusionOk="0" h="692" w="1341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41"/>
            <p:cNvSpPr/>
            <p:nvPr/>
          </p:nvSpPr>
          <p:spPr>
            <a:xfrm>
              <a:off x="8051825" y="2313838"/>
              <a:ext cx="29100" cy="25550"/>
            </a:xfrm>
            <a:custGeom>
              <a:rect b="b" l="l" r="r" t="t"/>
              <a:pathLst>
                <a:path extrusionOk="0" h="1022" w="1164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41"/>
            <p:cNvSpPr/>
            <p:nvPr/>
          </p:nvSpPr>
          <p:spPr>
            <a:xfrm>
              <a:off x="8341625" y="1690838"/>
              <a:ext cx="32525" cy="20750"/>
            </a:xfrm>
            <a:custGeom>
              <a:rect b="b" l="l" r="r" t="t"/>
              <a:pathLst>
                <a:path extrusionOk="0" h="830" w="1301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8283150" y="1721038"/>
              <a:ext cx="31825" cy="21925"/>
            </a:xfrm>
            <a:custGeom>
              <a:rect b="b" l="l" r="r" t="t"/>
              <a:pathLst>
                <a:path extrusionOk="0" h="877" w="1273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41"/>
            <p:cNvSpPr/>
            <p:nvPr/>
          </p:nvSpPr>
          <p:spPr>
            <a:xfrm>
              <a:off x="8164575" y="2292888"/>
              <a:ext cx="22525" cy="30775"/>
            </a:xfrm>
            <a:custGeom>
              <a:rect b="b" l="l" r="r" t="t"/>
              <a:pathLst>
                <a:path extrusionOk="0" h="1231" w="901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41"/>
            <p:cNvSpPr/>
            <p:nvPr/>
          </p:nvSpPr>
          <p:spPr>
            <a:xfrm>
              <a:off x="8178950" y="2227463"/>
              <a:ext cx="14250" cy="33025"/>
            </a:xfrm>
            <a:custGeom>
              <a:rect b="b" l="l" r="r" t="t"/>
              <a:pathLst>
                <a:path extrusionOk="0" h="1321" w="57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1"/>
            <p:cNvSpPr/>
            <p:nvPr/>
          </p:nvSpPr>
          <p:spPr>
            <a:xfrm>
              <a:off x="8174175" y="1793363"/>
              <a:ext cx="29675" cy="24925"/>
            </a:xfrm>
            <a:custGeom>
              <a:rect b="b" l="l" r="r" t="t"/>
              <a:pathLst>
                <a:path extrusionOk="0" h="997" w="1187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1"/>
            <p:cNvSpPr/>
            <p:nvPr/>
          </p:nvSpPr>
          <p:spPr>
            <a:xfrm>
              <a:off x="8227025" y="1755013"/>
              <a:ext cx="31025" cy="23375"/>
            </a:xfrm>
            <a:custGeom>
              <a:rect b="b" l="l" r="r" t="t"/>
              <a:pathLst>
                <a:path extrusionOk="0" h="935" w="1241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1"/>
            <p:cNvSpPr/>
            <p:nvPr/>
          </p:nvSpPr>
          <p:spPr>
            <a:xfrm>
              <a:off x="7559750" y="2500313"/>
              <a:ext cx="11900" cy="33175"/>
            </a:xfrm>
            <a:custGeom>
              <a:rect b="b" l="l" r="r" t="t"/>
              <a:pathLst>
                <a:path extrusionOk="0" h="1327" w="476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1"/>
            <p:cNvSpPr/>
            <p:nvPr/>
          </p:nvSpPr>
          <p:spPr>
            <a:xfrm>
              <a:off x="7592350" y="2695013"/>
              <a:ext cx="21475" cy="31375"/>
            </a:xfrm>
            <a:custGeom>
              <a:rect b="b" l="l" r="r" t="t"/>
              <a:pathLst>
                <a:path extrusionOk="0" h="1255" w="859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1"/>
            <p:cNvSpPr/>
            <p:nvPr/>
          </p:nvSpPr>
          <p:spPr>
            <a:xfrm>
              <a:off x="7564575" y="2434488"/>
              <a:ext cx="15875" cy="32875"/>
            </a:xfrm>
            <a:custGeom>
              <a:rect b="b" l="l" r="r" t="t"/>
              <a:pathLst>
                <a:path extrusionOk="0" h="1315" w="635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41"/>
            <p:cNvSpPr/>
            <p:nvPr/>
          </p:nvSpPr>
          <p:spPr>
            <a:xfrm>
              <a:off x="7572125" y="2631938"/>
              <a:ext cx="18125" cy="32425"/>
            </a:xfrm>
            <a:custGeom>
              <a:rect b="b" l="l" r="r" t="t"/>
              <a:pathLst>
                <a:path extrusionOk="0" h="1297" w="725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41"/>
            <p:cNvSpPr/>
            <p:nvPr/>
          </p:nvSpPr>
          <p:spPr>
            <a:xfrm>
              <a:off x="7561475" y="2566563"/>
              <a:ext cx="14275" cy="33025"/>
            </a:xfrm>
            <a:custGeom>
              <a:rect b="b" l="l" r="r" t="t"/>
              <a:pathLst>
                <a:path extrusionOk="0" h="1321" w="571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1"/>
            <p:cNvSpPr/>
            <p:nvPr/>
          </p:nvSpPr>
          <p:spPr>
            <a:xfrm>
              <a:off x="7622100" y="2754238"/>
              <a:ext cx="24600" cy="29600"/>
            </a:xfrm>
            <a:custGeom>
              <a:rect b="b" l="l" r="r" t="t"/>
              <a:pathLst>
                <a:path extrusionOk="0" h="1184" w="984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1"/>
            <p:cNvSpPr/>
            <p:nvPr/>
          </p:nvSpPr>
          <p:spPr>
            <a:xfrm>
              <a:off x="7786650" y="2132588"/>
              <a:ext cx="32175" cy="21275"/>
            </a:xfrm>
            <a:custGeom>
              <a:rect b="b" l="l" r="r" t="t"/>
              <a:pathLst>
                <a:path extrusionOk="0" h="851" w="1287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41"/>
            <p:cNvSpPr/>
            <p:nvPr/>
          </p:nvSpPr>
          <p:spPr>
            <a:xfrm>
              <a:off x="7846975" y="2108038"/>
              <a:ext cx="33425" cy="18225"/>
            </a:xfrm>
            <a:custGeom>
              <a:rect b="b" l="l" r="r" t="t"/>
              <a:pathLst>
                <a:path extrusionOk="0" h="729" w="1337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1"/>
            <p:cNvSpPr/>
            <p:nvPr/>
          </p:nvSpPr>
          <p:spPr>
            <a:xfrm>
              <a:off x="7681775" y="2207588"/>
              <a:ext cx="28000" cy="26500"/>
            </a:xfrm>
            <a:custGeom>
              <a:rect b="b" l="l" r="r" t="t"/>
              <a:pathLst>
                <a:path extrusionOk="0" h="1060" w="112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1"/>
            <p:cNvSpPr/>
            <p:nvPr/>
          </p:nvSpPr>
          <p:spPr>
            <a:xfrm>
              <a:off x="7638975" y="2256188"/>
              <a:ext cx="25850" cy="28675"/>
            </a:xfrm>
            <a:custGeom>
              <a:rect b="b" l="l" r="r" t="t"/>
              <a:pathLst>
                <a:path extrusionOk="0" h="1147" w="1034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1"/>
            <p:cNvSpPr/>
            <p:nvPr/>
          </p:nvSpPr>
          <p:spPr>
            <a:xfrm>
              <a:off x="7731225" y="2166063"/>
              <a:ext cx="30475" cy="24100"/>
            </a:xfrm>
            <a:custGeom>
              <a:rect b="b" l="l" r="r" t="t"/>
              <a:pathLst>
                <a:path extrusionOk="0" h="964" w="1219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1"/>
            <p:cNvSpPr/>
            <p:nvPr/>
          </p:nvSpPr>
          <p:spPr>
            <a:xfrm>
              <a:off x="8020125" y="1998763"/>
              <a:ext cx="20450" cy="31725"/>
            </a:xfrm>
            <a:custGeom>
              <a:rect b="b" l="l" r="r" t="t"/>
              <a:pathLst>
                <a:path extrusionOk="0" h="1269" w="818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1"/>
            <p:cNvSpPr/>
            <p:nvPr/>
          </p:nvSpPr>
          <p:spPr>
            <a:xfrm>
              <a:off x="8016975" y="2257788"/>
              <a:ext cx="21475" cy="31250"/>
            </a:xfrm>
            <a:custGeom>
              <a:rect b="b" l="l" r="r" t="t"/>
              <a:pathLst>
                <a:path extrusionOk="0" h="1250" w="859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1"/>
            <p:cNvSpPr/>
            <p:nvPr/>
          </p:nvSpPr>
          <p:spPr>
            <a:xfrm>
              <a:off x="8001000" y="2193563"/>
              <a:ext cx="15800" cy="32900"/>
            </a:xfrm>
            <a:custGeom>
              <a:rect b="b" l="l" r="r" t="t"/>
              <a:pathLst>
                <a:path extrusionOk="0" h="1316" w="632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1"/>
            <p:cNvSpPr/>
            <p:nvPr/>
          </p:nvSpPr>
          <p:spPr>
            <a:xfrm>
              <a:off x="7977350" y="2061813"/>
              <a:ext cx="42675" cy="40025"/>
            </a:xfrm>
            <a:custGeom>
              <a:rect b="b" l="l" r="r" t="t"/>
              <a:pathLst>
                <a:path extrusionOk="0" h="1601" w="1707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41"/>
            <p:cNvSpPr/>
            <p:nvPr/>
          </p:nvSpPr>
          <p:spPr>
            <a:xfrm>
              <a:off x="7911400" y="2093488"/>
              <a:ext cx="33350" cy="14600"/>
            </a:xfrm>
            <a:custGeom>
              <a:rect b="b" l="l" r="r" t="t"/>
              <a:pathLst>
                <a:path extrusionOk="0" h="584" w="1334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41"/>
            <p:cNvSpPr/>
            <p:nvPr/>
          </p:nvSpPr>
          <p:spPr>
            <a:xfrm>
              <a:off x="7998200" y="2127413"/>
              <a:ext cx="11825" cy="33150"/>
            </a:xfrm>
            <a:custGeom>
              <a:rect b="b" l="l" r="r" t="t"/>
              <a:pathLst>
                <a:path extrusionOk="0" h="1326" w="473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6" name="Google Shape;2156;p41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157" name="Google Shape;2157;p41"/>
            <p:cNvSpPr/>
            <p:nvPr/>
          </p:nvSpPr>
          <p:spPr>
            <a:xfrm>
              <a:off x="469863" y="3695875"/>
              <a:ext cx="348950" cy="339000"/>
            </a:xfrm>
            <a:custGeom>
              <a:rect b="b" l="l" r="r" t="t"/>
              <a:pathLst>
                <a:path extrusionOk="0" h="13560" w="13958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1"/>
            <p:cNvSpPr/>
            <p:nvPr/>
          </p:nvSpPr>
          <p:spPr>
            <a:xfrm>
              <a:off x="487513" y="3691475"/>
              <a:ext cx="355475" cy="345125"/>
            </a:xfrm>
            <a:custGeom>
              <a:rect b="b" l="l" r="r" t="t"/>
              <a:pathLst>
                <a:path extrusionOk="0" h="13805" w="14219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9" name="Google Shape;2159;p41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160" name="Google Shape;2160;p41"/>
            <p:cNvSpPr/>
            <p:nvPr/>
          </p:nvSpPr>
          <p:spPr>
            <a:xfrm>
              <a:off x="8271588" y="770375"/>
              <a:ext cx="348950" cy="339000"/>
            </a:xfrm>
            <a:custGeom>
              <a:rect b="b" l="l" r="r" t="t"/>
              <a:pathLst>
                <a:path extrusionOk="0" h="13560" w="13958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41"/>
            <p:cNvSpPr/>
            <p:nvPr/>
          </p:nvSpPr>
          <p:spPr>
            <a:xfrm>
              <a:off x="8289238" y="765975"/>
              <a:ext cx="355475" cy="345125"/>
            </a:xfrm>
            <a:custGeom>
              <a:rect b="b" l="l" r="r" t="t"/>
              <a:pathLst>
                <a:path extrusionOk="0" h="13805" w="14219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2" name="Google Shape;2162;p41"/>
          <p:cNvSpPr txBox="1"/>
          <p:nvPr/>
        </p:nvSpPr>
        <p:spPr>
          <a:xfrm>
            <a:off x="1660200" y="1596625"/>
            <a:ext cx="62763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Bahiana"/>
              <a:buChar char="●"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All papers require a Scientific calculator (models as allowed)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Bahiana"/>
              <a:buChar char="●"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Answer with 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 -three significant figures for numbers 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- 1 decimal place for angle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Bahiana"/>
              <a:buChar char="●"/>
            </a:pPr>
            <a:r>
              <a:rPr lang="en" sz="2500">
                <a:latin typeface="Bahiana"/>
                <a:ea typeface="Bahiana"/>
                <a:cs typeface="Bahiana"/>
                <a:sym typeface="Bahiana"/>
              </a:rPr>
              <a:t>π value is 3.142</a:t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6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4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</a:t>
            </a:r>
            <a:r>
              <a:rPr b="1" lang="en">
                <a:solidFill>
                  <a:schemeClr val="accent4"/>
                </a:solidFill>
              </a:rPr>
              <a:t>Extended</a:t>
            </a:r>
            <a:r>
              <a:rPr b="1" lang="en">
                <a:solidFill>
                  <a:schemeClr val="accent4"/>
                </a:solidFill>
              </a:rPr>
              <a:t> </a:t>
            </a:r>
            <a:r>
              <a:rPr lang="en">
                <a:solidFill>
                  <a:schemeClr val="hlink"/>
                </a:solidFill>
              </a:rPr>
              <a:t>exam content</a:t>
            </a:r>
            <a:r>
              <a:rPr b="1" lang="en">
                <a:solidFill>
                  <a:schemeClr val="accent4"/>
                </a:solidFill>
              </a:rPr>
              <a:t> </a:t>
            </a:r>
            <a:endParaRPr b="1">
              <a:solidFill>
                <a:schemeClr val="accent4"/>
              </a:solidFill>
            </a:endParaRPr>
          </a:p>
        </p:txBody>
      </p:sp>
      <p:grpSp>
        <p:nvGrpSpPr>
          <p:cNvPr id="2168" name="Google Shape;2168;p42"/>
          <p:cNvGrpSpPr/>
          <p:nvPr/>
        </p:nvGrpSpPr>
        <p:grpSpPr>
          <a:xfrm>
            <a:off x="7458650" y="540000"/>
            <a:ext cx="997600" cy="991900"/>
            <a:chOff x="4891650" y="879775"/>
            <a:chExt cx="997600" cy="991900"/>
          </a:xfrm>
        </p:grpSpPr>
        <p:sp>
          <p:nvSpPr>
            <p:cNvPr id="2169" name="Google Shape;2169;p42"/>
            <p:cNvSpPr/>
            <p:nvPr/>
          </p:nvSpPr>
          <p:spPr>
            <a:xfrm>
              <a:off x="4891650" y="1004900"/>
              <a:ext cx="80275" cy="103450"/>
            </a:xfrm>
            <a:custGeom>
              <a:rect b="b" l="l" r="r" t="t"/>
              <a:pathLst>
                <a:path extrusionOk="0" h="4138" w="3211">
                  <a:moveTo>
                    <a:pt x="2202" y="0"/>
                  </a:moveTo>
                  <a:cubicBezTo>
                    <a:pt x="1057" y="0"/>
                    <a:pt x="1" y="1020"/>
                    <a:pt x="130" y="2224"/>
                  </a:cubicBezTo>
                  <a:cubicBezTo>
                    <a:pt x="255" y="3397"/>
                    <a:pt x="1379" y="4137"/>
                    <a:pt x="2486" y="4137"/>
                  </a:cubicBezTo>
                  <a:cubicBezTo>
                    <a:pt x="2651" y="4137"/>
                    <a:pt x="2817" y="4121"/>
                    <a:pt x="2978" y="4086"/>
                  </a:cubicBezTo>
                  <a:cubicBezTo>
                    <a:pt x="3210" y="4038"/>
                    <a:pt x="3134" y="3702"/>
                    <a:pt x="2919" y="3702"/>
                  </a:cubicBezTo>
                  <a:cubicBezTo>
                    <a:pt x="2904" y="3702"/>
                    <a:pt x="2889" y="3703"/>
                    <a:pt x="2873" y="3707"/>
                  </a:cubicBezTo>
                  <a:cubicBezTo>
                    <a:pt x="2739" y="3735"/>
                    <a:pt x="2602" y="3749"/>
                    <a:pt x="2465" y="3749"/>
                  </a:cubicBezTo>
                  <a:cubicBezTo>
                    <a:pt x="1637" y="3749"/>
                    <a:pt x="797" y="3248"/>
                    <a:pt x="566" y="2416"/>
                  </a:cubicBezTo>
                  <a:cubicBezTo>
                    <a:pt x="284" y="1390"/>
                    <a:pt x="1189" y="390"/>
                    <a:pt x="2189" y="390"/>
                  </a:cubicBezTo>
                  <a:cubicBezTo>
                    <a:pt x="2299" y="390"/>
                    <a:pt x="2409" y="402"/>
                    <a:pt x="2519" y="427"/>
                  </a:cubicBezTo>
                  <a:cubicBezTo>
                    <a:pt x="2536" y="431"/>
                    <a:pt x="2552" y="433"/>
                    <a:pt x="2568" y="433"/>
                  </a:cubicBezTo>
                  <a:cubicBezTo>
                    <a:pt x="2780" y="433"/>
                    <a:pt x="2854" y="100"/>
                    <a:pt x="2625" y="48"/>
                  </a:cubicBezTo>
                  <a:cubicBezTo>
                    <a:pt x="2484" y="16"/>
                    <a:pt x="2342" y="0"/>
                    <a:pt x="2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42"/>
            <p:cNvSpPr/>
            <p:nvPr/>
          </p:nvSpPr>
          <p:spPr>
            <a:xfrm>
              <a:off x="5033150" y="1028950"/>
              <a:ext cx="54025" cy="14425"/>
            </a:xfrm>
            <a:custGeom>
              <a:rect b="b" l="l" r="r" t="t"/>
              <a:pathLst>
                <a:path extrusionOk="0" h="577" w="2161">
                  <a:moveTo>
                    <a:pt x="227" y="1"/>
                  </a:moveTo>
                  <a:cubicBezTo>
                    <a:pt x="0" y="1"/>
                    <a:pt x="10" y="369"/>
                    <a:pt x="252" y="396"/>
                  </a:cubicBezTo>
                  <a:cubicBezTo>
                    <a:pt x="804" y="454"/>
                    <a:pt x="1355" y="516"/>
                    <a:pt x="1908" y="575"/>
                  </a:cubicBezTo>
                  <a:cubicBezTo>
                    <a:pt x="1916" y="576"/>
                    <a:pt x="1925" y="576"/>
                    <a:pt x="1932" y="576"/>
                  </a:cubicBezTo>
                  <a:cubicBezTo>
                    <a:pt x="2161" y="576"/>
                    <a:pt x="2150" y="207"/>
                    <a:pt x="1908" y="181"/>
                  </a:cubicBezTo>
                  <a:cubicBezTo>
                    <a:pt x="1355" y="122"/>
                    <a:pt x="804" y="61"/>
                    <a:pt x="252" y="2"/>
                  </a:cubicBezTo>
                  <a:cubicBezTo>
                    <a:pt x="243" y="1"/>
                    <a:pt x="235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2"/>
            <p:cNvSpPr/>
            <p:nvPr/>
          </p:nvSpPr>
          <p:spPr>
            <a:xfrm>
              <a:off x="5037250" y="1053500"/>
              <a:ext cx="54175" cy="9875"/>
            </a:xfrm>
            <a:custGeom>
              <a:rect b="b" l="l" r="r" t="t"/>
              <a:pathLst>
                <a:path extrusionOk="0" h="395" w="2167">
                  <a:moveTo>
                    <a:pt x="254" y="1"/>
                  </a:moveTo>
                  <a:cubicBezTo>
                    <a:pt x="0" y="1"/>
                    <a:pt x="0" y="394"/>
                    <a:pt x="254" y="394"/>
                  </a:cubicBezTo>
                  <a:lnTo>
                    <a:pt x="1913" y="394"/>
                  </a:lnTo>
                  <a:cubicBezTo>
                    <a:pt x="2166" y="394"/>
                    <a:pt x="2166" y="1"/>
                    <a:pt x="19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2"/>
            <p:cNvSpPr/>
            <p:nvPr/>
          </p:nvSpPr>
          <p:spPr>
            <a:xfrm>
              <a:off x="5218375" y="915725"/>
              <a:ext cx="60100" cy="97400"/>
            </a:xfrm>
            <a:custGeom>
              <a:rect b="b" l="l" r="r" t="t"/>
              <a:pathLst>
                <a:path extrusionOk="0" h="3896" w="2404">
                  <a:moveTo>
                    <a:pt x="1062" y="423"/>
                  </a:moveTo>
                  <a:cubicBezTo>
                    <a:pt x="1546" y="423"/>
                    <a:pt x="2035" y="556"/>
                    <a:pt x="1700" y="1118"/>
                  </a:cubicBezTo>
                  <a:cubicBezTo>
                    <a:pt x="1609" y="1273"/>
                    <a:pt x="1306" y="1344"/>
                    <a:pt x="1158" y="1438"/>
                  </a:cubicBezTo>
                  <a:cubicBezTo>
                    <a:pt x="925" y="1584"/>
                    <a:pt x="762" y="1711"/>
                    <a:pt x="719" y="1996"/>
                  </a:cubicBezTo>
                  <a:cubicBezTo>
                    <a:pt x="700" y="2120"/>
                    <a:pt x="769" y="2243"/>
                    <a:pt x="909" y="2243"/>
                  </a:cubicBezTo>
                  <a:cubicBezTo>
                    <a:pt x="921" y="2244"/>
                    <a:pt x="932" y="2244"/>
                    <a:pt x="943" y="2244"/>
                  </a:cubicBezTo>
                  <a:cubicBezTo>
                    <a:pt x="1016" y="2244"/>
                    <a:pt x="1079" y="2242"/>
                    <a:pt x="1134" y="2242"/>
                  </a:cubicBezTo>
                  <a:cubicBezTo>
                    <a:pt x="1417" y="2242"/>
                    <a:pt x="1506" y="2276"/>
                    <a:pt x="1611" y="2683"/>
                  </a:cubicBezTo>
                  <a:cubicBezTo>
                    <a:pt x="1745" y="3201"/>
                    <a:pt x="1649" y="3108"/>
                    <a:pt x="1252" y="3266"/>
                  </a:cubicBezTo>
                  <a:cubicBezTo>
                    <a:pt x="1030" y="3353"/>
                    <a:pt x="858" y="3446"/>
                    <a:pt x="732" y="3446"/>
                  </a:cubicBezTo>
                  <a:cubicBezTo>
                    <a:pt x="608" y="3446"/>
                    <a:pt x="531" y="3354"/>
                    <a:pt x="497" y="3074"/>
                  </a:cubicBezTo>
                  <a:cubicBezTo>
                    <a:pt x="398" y="2237"/>
                    <a:pt x="497" y="1322"/>
                    <a:pt x="504" y="474"/>
                  </a:cubicBezTo>
                  <a:lnTo>
                    <a:pt x="504" y="474"/>
                  </a:lnTo>
                  <a:cubicBezTo>
                    <a:pt x="645" y="448"/>
                    <a:pt x="853" y="423"/>
                    <a:pt x="1062" y="423"/>
                  </a:cubicBezTo>
                  <a:close/>
                  <a:moveTo>
                    <a:pt x="1102" y="1"/>
                  </a:moveTo>
                  <a:cubicBezTo>
                    <a:pt x="825" y="1"/>
                    <a:pt x="538" y="55"/>
                    <a:pt x="295" y="116"/>
                  </a:cubicBezTo>
                  <a:cubicBezTo>
                    <a:pt x="205" y="140"/>
                    <a:pt x="162" y="206"/>
                    <a:pt x="156" y="277"/>
                  </a:cubicBezTo>
                  <a:lnTo>
                    <a:pt x="156" y="277"/>
                  </a:lnTo>
                  <a:cubicBezTo>
                    <a:pt x="129" y="308"/>
                    <a:pt x="111" y="350"/>
                    <a:pt x="111" y="403"/>
                  </a:cubicBezTo>
                  <a:cubicBezTo>
                    <a:pt x="109" y="1025"/>
                    <a:pt x="108" y="1649"/>
                    <a:pt x="106" y="2272"/>
                  </a:cubicBezTo>
                  <a:cubicBezTo>
                    <a:pt x="103" y="2657"/>
                    <a:pt x="0" y="3170"/>
                    <a:pt x="118" y="3536"/>
                  </a:cubicBezTo>
                  <a:cubicBezTo>
                    <a:pt x="206" y="3806"/>
                    <a:pt x="365" y="3895"/>
                    <a:pt x="553" y="3895"/>
                  </a:cubicBezTo>
                  <a:cubicBezTo>
                    <a:pt x="801" y="3895"/>
                    <a:pt x="1099" y="3742"/>
                    <a:pt x="1355" y="3645"/>
                  </a:cubicBezTo>
                  <a:cubicBezTo>
                    <a:pt x="1803" y="3475"/>
                    <a:pt x="2404" y="3260"/>
                    <a:pt x="2344" y="2670"/>
                  </a:cubicBezTo>
                  <a:cubicBezTo>
                    <a:pt x="2285" y="2088"/>
                    <a:pt x="1728" y="1911"/>
                    <a:pt x="1223" y="1865"/>
                  </a:cubicBezTo>
                  <a:lnTo>
                    <a:pt x="1223" y="1865"/>
                  </a:lnTo>
                  <a:cubicBezTo>
                    <a:pt x="1446" y="1639"/>
                    <a:pt x="1897" y="1540"/>
                    <a:pt x="2068" y="1284"/>
                  </a:cubicBezTo>
                  <a:cubicBezTo>
                    <a:pt x="2199" y="1088"/>
                    <a:pt x="2218" y="861"/>
                    <a:pt x="2142" y="637"/>
                  </a:cubicBezTo>
                  <a:cubicBezTo>
                    <a:pt x="1977" y="145"/>
                    <a:pt x="1553" y="1"/>
                    <a:pt x="1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42"/>
            <p:cNvSpPr/>
            <p:nvPr/>
          </p:nvSpPr>
          <p:spPr>
            <a:xfrm>
              <a:off x="5306775" y="895600"/>
              <a:ext cx="48575" cy="75625"/>
            </a:xfrm>
            <a:custGeom>
              <a:rect b="b" l="l" r="r" t="t"/>
              <a:pathLst>
                <a:path extrusionOk="0" h="3025" w="1943">
                  <a:moveTo>
                    <a:pt x="535" y="1"/>
                  </a:moveTo>
                  <a:cubicBezTo>
                    <a:pt x="435" y="1"/>
                    <a:pt x="328" y="18"/>
                    <a:pt x="215" y="57"/>
                  </a:cubicBezTo>
                  <a:cubicBezTo>
                    <a:pt x="0" y="132"/>
                    <a:pt x="63" y="450"/>
                    <a:pt x="255" y="450"/>
                  </a:cubicBezTo>
                  <a:cubicBezTo>
                    <a:pt x="276" y="450"/>
                    <a:pt x="298" y="447"/>
                    <a:pt x="321" y="439"/>
                  </a:cubicBezTo>
                  <a:cubicBezTo>
                    <a:pt x="379" y="419"/>
                    <a:pt x="436" y="410"/>
                    <a:pt x="490" y="410"/>
                  </a:cubicBezTo>
                  <a:cubicBezTo>
                    <a:pt x="889" y="410"/>
                    <a:pt x="1172" y="885"/>
                    <a:pt x="780" y="1195"/>
                  </a:cubicBezTo>
                  <a:lnTo>
                    <a:pt x="780" y="1195"/>
                  </a:lnTo>
                  <a:cubicBezTo>
                    <a:pt x="774" y="1199"/>
                    <a:pt x="767" y="1204"/>
                    <a:pt x="760" y="1209"/>
                  </a:cubicBezTo>
                  <a:cubicBezTo>
                    <a:pt x="761" y="1209"/>
                    <a:pt x="761" y="1209"/>
                    <a:pt x="761" y="1210"/>
                  </a:cubicBezTo>
                  <a:lnTo>
                    <a:pt x="761" y="1210"/>
                  </a:lnTo>
                  <a:cubicBezTo>
                    <a:pt x="597" y="1333"/>
                    <a:pt x="702" y="1587"/>
                    <a:pt x="858" y="1587"/>
                  </a:cubicBezTo>
                  <a:cubicBezTo>
                    <a:pt x="890" y="1587"/>
                    <a:pt x="926" y="1576"/>
                    <a:pt x="961" y="1550"/>
                  </a:cubicBezTo>
                  <a:cubicBezTo>
                    <a:pt x="1012" y="1512"/>
                    <a:pt x="1066" y="1496"/>
                    <a:pt x="1118" y="1496"/>
                  </a:cubicBezTo>
                  <a:cubicBezTo>
                    <a:pt x="1254" y="1496"/>
                    <a:pt x="1382" y="1604"/>
                    <a:pt x="1438" y="1724"/>
                  </a:cubicBezTo>
                  <a:cubicBezTo>
                    <a:pt x="1531" y="1930"/>
                    <a:pt x="1485" y="2147"/>
                    <a:pt x="1310" y="2308"/>
                  </a:cubicBezTo>
                  <a:cubicBezTo>
                    <a:pt x="1074" y="2525"/>
                    <a:pt x="717" y="2595"/>
                    <a:pt x="411" y="2629"/>
                  </a:cubicBezTo>
                  <a:cubicBezTo>
                    <a:pt x="172" y="2657"/>
                    <a:pt x="160" y="3024"/>
                    <a:pt x="386" y="3024"/>
                  </a:cubicBezTo>
                  <a:cubicBezTo>
                    <a:pt x="394" y="3024"/>
                    <a:pt x="402" y="3024"/>
                    <a:pt x="411" y="3023"/>
                  </a:cubicBezTo>
                  <a:cubicBezTo>
                    <a:pt x="1017" y="2954"/>
                    <a:pt x="1943" y="2668"/>
                    <a:pt x="1904" y="1893"/>
                  </a:cubicBezTo>
                  <a:cubicBezTo>
                    <a:pt x="1886" y="1540"/>
                    <a:pt x="1613" y="1204"/>
                    <a:pt x="1290" y="1112"/>
                  </a:cubicBezTo>
                  <a:lnTo>
                    <a:pt x="1290" y="1112"/>
                  </a:lnTo>
                  <a:cubicBezTo>
                    <a:pt x="1469" y="597"/>
                    <a:pt x="1121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42"/>
            <p:cNvSpPr/>
            <p:nvPr/>
          </p:nvSpPr>
          <p:spPr>
            <a:xfrm>
              <a:off x="5419150" y="925050"/>
              <a:ext cx="17150" cy="104925"/>
            </a:xfrm>
            <a:custGeom>
              <a:rect b="b" l="l" r="r" t="t"/>
              <a:pathLst>
                <a:path extrusionOk="0" h="4197" w="686">
                  <a:moveTo>
                    <a:pt x="494" y="0"/>
                  </a:moveTo>
                  <a:cubicBezTo>
                    <a:pt x="395" y="0"/>
                    <a:pt x="292" y="63"/>
                    <a:pt x="282" y="188"/>
                  </a:cubicBezTo>
                  <a:cubicBezTo>
                    <a:pt x="192" y="1461"/>
                    <a:pt x="100" y="2734"/>
                    <a:pt x="9" y="4008"/>
                  </a:cubicBezTo>
                  <a:cubicBezTo>
                    <a:pt x="0" y="4134"/>
                    <a:pt x="94" y="4197"/>
                    <a:pt x="193" y="4197"/>
                  </a:cubicBezTo>
                  <a:cubicBezTo>
                    <a:pt x="291" y="4197"/>
                    <a:pt x="394" y="4134"/>
                    <a:pt x="403" y="4008"/>
                  </a:cubicBezTo>
                  <a:cubicBezTo>
                    <a:pt x="494" y="2735"/>
                    <a:pt x="586" y="1463"/>
                    <a:pt x="676" y="188"/>
                  </a:cubicBezTo>
                  <a:cubicBezTo>
                    <a:pt x="685" y="63"/>
                    <a:pt x="59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42"/>
            <p:cNvSpPr/>
            <p:nvPr/>
          </p:nvSpPr>
          <p:spPr>
            <a:xfrm>
              <a:off x="5393775" y="969050"/>
              <a:ext cx="70725" cy="11175"/>
            </a:xfrm>
            <a:custGeom>
              <a:rect b="b" l="l" r="r" t="t"/>
              <a:pathLst>
                <a:path extrusionOk="0" h="447" w="2829">
                  <a:moveTo>
                    <a:pt x="2581" y="0"/>
                  </a:moveTo>
                  <a:cubicBezTo>
                    <a:pt x="2579" y="0"/>
                    <a:pt x="2577" y="0"/>
                    <a:pt x="2576" y="0"/>
                  </a:cubicBezTo>
                  <a:cubicBezTo>
                    <a:pt x="1803" y="17"/>
                    <a:pt x="1030" y="36"/>
                    <a:pt x="255" y="53"/>
                  </a:cubicBezTo>
                  <a:cubicBezTo>
                    <a:pt x="2" y="59"/>
                    <a:pt x="0" y="447"/>
                    <a:pt x="250" y="447"/>
                  </a:cubicBezTo>
                  <a:cubicBezTo>
                    <a:pt x="251" y="447"/>
                    <a:pt x="253" y="447"/>
                    <a:pt x="255" y="447"/>
                  </a:cubicBezTo>
                  <a:cubicBezTo>
                    <a:pt x="1028" y="430"/>
                    <a:pt x="1801" y="411"/>
                    <a:pt x="2576" y="394"/>
                  </a:cubicBezTo>
                  <a:cubicBezTo>
                    <a:pt x="2826" y="388"/>
                    <a:pt x="2829" y="0"/>
                    <a:pt x="2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42"/>
            <p:cNvSpPr/>
            <p:nvPr/>
          </p:nvSpPr>
          <p:spPr>
            <a:xfrm>
              <a:off x="5520925" y="911600"/>
              <a:ext cx="64100" cy="87875"/>
            </a:xfrm>
            <a:custGeom>
              <a:rect b="b" l="l" r="r" t="t"/>
              <a:pathLst>
                <a:path extrusionOk="0" h="3515" w="2564">
                  <a:moveTo>
                    <a:pt x="1826" y="0"/>
                  </a:moveTo>
                  <a:cubicBezTo>
                    <a:pt x="1817" y="0"/>
                    <a:pt x="1808" y="1"/>
                    <a:pt x="1799" y="2"/>
                  </a:cubicBezTo>
                  <a:cubicBezTo>
                    <a:pt x="827" y="128"/>
                    <a:pt x="1" y="1011"/>
                    <a:pt x="159" y="2033"/>
                  </a:cubicBezTo>
                  <a:cubicBezTo>
                    <a:pt x="300" y="2935"/>
                    <a:pt x="1132" y="3514"/>
                    <a:pt x="1995" y="3514"/>
                  </a:cubicBezTo>
                  <a:cubicBezTo>
                    <a:pt x="2106" y="3514"/>
                    <a:pt x="2218" y="3505"/>
                    <a:pt x="2328" y="3485"/>
                  </a:cubicBezTo>
                  <a:cubicBezTo>
                    <a:pt x="2563" y="3442"/>
                    <a:pt x="2482" y="3102"/>
                    <a:pt x="2263" y="3102"/>
                  </a:cubicBezTo>
                  <a:cubicBezTo>
                    <a:pt x="2250" y="3102"/>
                    <a:pt x="2236" y="3103"/>
                    <a:pt x="2222" y="3106"/>
                  </a:cubicBezTo>
                  <a:cubicBezTo>
                    <a:pt x="2141" y="3120"/>
                    <a:pt x="2060" y="3127"/>
                    <a:pt x="1978" y="3127"/>
                  </a:cubicBezTo>
                  <a:cubicBezTo>
                    <a:pt x="1314" y="3127"/>
                    <a:pt x="655" y="2666"/>
                    <a:pt x="555" y="1979"/>
                  </a:cubicBezTo>
                  <a:cubicBezTo>
                    <a:pt x="443" y="1213"/>
                    <a:pt x="1040" y="495"/>
                    <a:pt x="1797" y="396"/>
                  </a:cubicBezTo>
                  <a:cubicBezTo>
                    <a:pt x="2038" y="365"/>
                    <a:pt x="2049" y="0"/>
                    <a:pt x="1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42"/>
            <p:cNvSpPr/>
            <p:nvPr/>
          </p:nvSpPr>
          <p:spPr>
            <a:xfrm>
              <a:off x="5609150" y="879775"/>
              <a:ext cx="55000" cy="48100"/>
            </a:xfrm>
            <a:custGeom>
              <a:rect b="b" l="l" r="r" t="t"/>
              <a:pathLst>
                <a:path extrusionOk="0" h="1924" w="2200">
                  <a:moveTo>
                    <a:pt x="1090" y="1"/>
                  </a:moveTo>
                  <a:cubicBezTo>
                    <a:pt x="1072" y="1"/>
                    <a:pt x="1054" y="4"/>
                    <a:pt x="1035" y="11"/>
                  </a:cubicBezTo>
                  <a:cubicBezTo>
                    <a:pt x="762" y="117"/>
                    <a:pt x="488" y="221"/>
                    <a:pt x="215" y="326"/>
                  </a:cubicBezTo>
                  <a:cubicBezTo>
                    <a:pt x="0" y="405"/>
                    <a:pt x="58" y="718"/>
                    <a:pt x="244" y="718"/>
                  </a:cubicBezTo>
                  <a:cubicBezTo>
                    <a:pt x="266" y="718"/>
                    <a:pt x="290" y="714"/>
                    <a:pt x="315" y="704"/>
                  </a:cubicBezTo>
                  <a:cubicBezTo>
                    <a:pt x="498" y="634"/>
                    <a:pt x="680" y="565"/>
                    <a:pt x="862" y="494"/>
                  </a:cubicBezTo>
                  <a:lnTo>
                    <a:pt x="862" y="494"/>
                  </a:lnTo>
                  <a:cubicBezTo>
                    <a:pt x="810" y="804"/>
                    <a:pt x="679" y="1086"/>
                    <a:pt x="467" y="1332"/>
                  </a:cubicBezTo>
                  <a:cubicBezTo>
                    <a:pt x="377" y="1437"/>
                    <a:pt x="397" y="1632"/>
                    <a:pt x="554" y="1662"/>
                  </a:cubicBezTo>
                  <a:cubicBezTo>
                    <a:pt x="989" y="1747"/>
                    <a:pt x="1425" y="1833"/>
                    <a:pt x="1861" y="1919"/>
                  </a:cubicBezTo>
                  <a:cubicBezTo>
                    <a:pt x="1876" y="1922"/>
                    <a:pt x="1890" y="1924"/>
                    <a:pt x="1904" y="1924"/>
                  </a:cubicBezTo>
                  <a:cubicBezTo>
                    <a:pt x="2119" y="1924"/>
                    <a:pt x="2200" y="1586"/>
                    <a:pt x="1966" y="1540"/>
                  </a:cubicBezTo>
                  <a:cubicBezTo>
                    <a:pt x="1628" y="1473"/>
                    <a:pt x="1290" y="1406"/>
                    <a:pt x="951" y="1340"/>
                  </a:cubicBezTo>
                  <a:lnTo>
                    <a:pt x="951" y="1340"/>
                  </a:lnTo>
                  <a:cubicBezTo>
                    <a:pt x="1167" y="1000"/>
                    <a:pt x="1280" y="618"/>
                    <a:pt x="1284" y="201"/>
                  </a:cubicBezTo>
                  <a:cubicBezTo>
                    <a:pt x="1286" y="101"/>
                    <a:pt x="1192" y="1"/>
                    <a:pt x="1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2"/>
            <p:cNvSpPr/>
            <p:nvPr/>
          </p:nvSpPr>
          <p:spPr>
            <a:xfrm>
              <a:off x="5709450" y="931475"/>
              <a:ext cx="13325" cy="65375"/>
            </a:xfrm>
            <a:custGeom>
              <a:rect b="b" l="l" r="r" t="t"/>
              <a:pathLst>
                <a:path extrusionOk="0" h="2615" w="533">
                  <a:moveTo>
                    <a:pt x="345" y="0"/>
                  </a:moveTo>
                  <a:cubicBezTo>
                    <a:pt x="246" y="0"/>
                    <a:pt x="139" y="63"/>
                    <a:pt x="123" y="188"/>
                  </a:cubicBezTo>
                  <a:cubicBezTo>
                    <a:pt x="30" y="932"/>
                    <a:pt x="1" y="1676"/>
                    <a:pt x="37" y="2425"/>
                  </a:cubicBezTo>
                  <a:cubicBezTo>
                    <a:pt x="43" y="2551"/>
                    <a:pt x="145" y="2615"/>
                    <a:pt x="244" y="2615"/>
                  </a:cubicBezTo>
                  <a:cubicBezTo>
                    <a:pt x="342" y="2615"/>
                    <a:pt x="437" y="2552"/>
                    <a:pt x="430" y="2425"/>
                  </a:cubicBezTo>
                  <a:cubicBezTo>
                    <a:pt x="395" y="1675"/>
                    <a:pt x="426" y="932"/>
                    <a:pt x="516" y="188"/>
                  </a:cubicBezTo>
                  <a:cubicBezTo>
                    <a:pt x="533" y="63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42"/>
            <p:cNvSpPr/>
            <p:nvPr/>
          </p:nvSpPr>
          <p:spPr>
            <a:xfrm>
              <a:off x="5692250" y="953825"/>
              <a:ext cx="54175" cy="10950"/>
            </a:xfrm>
            <a:custGeom>
              <a:rect b="b" l="l" r="r" t="t"/>
              <a:pathLst>
                <a:path extrusionOk="0" h="438" w="2167">
                  <a:moveTo>
                    <a:pt x="250" y="1"/>
                  </a:moveTo>
                  <a:cubicBezTo>
                    <a:pt x="0" y="1"/>
                    <a:pt x="2" y="389"/>
                    <a:pt x="255" y="395"/>
                  </a:cubicBezTo>
                  <a:cubicBezTo>
                    <a:pt x="808" y="409"/>
                    <a:pt x="1359" y="423"/>
                    <a:pt x="1911" y="437"/>
                  </a:cubicBezTo>
                  <a:cubicBezTo>
                    <a:pt x="1914" y="438"/>
                    <a:pt x="1916" y="438"/>
                    <a:pt x="1918" y="438"/>
                  </a:cubicBezTo>
                  <a:cubicBezTo>
                    <a:pt x="2166" y="438"/>
                    <a:pt x="2164" y="51"/>
                    <a:pt x="1911" y="44"/>
                  </a:cubicBezTo>
                  <a:cubicBezTo>
                    <a:pt x="1359" y="29"/>
                    <a:pt x="808" y="15"/>
                    <a:pt x="255" y="1"/>
                  </a:cubicBezTo>
                  <a:cubicBezTo>
                    <a:pt x="253" y="1"/>
                    <a:pt x="251" y="1"/>
                    <a:pt x="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42"/>
            <p:cNvSpPr/>
            <p:nvPr/>
          </p:nvSpPr>
          <p:spPr>
            <a:xfrm>
              <a:off x="5789600" y="908525"/>
              <a:ext cx="37875" cy="73250"/>
            </a:xfrm>
            <a:custGeom>
              <a:rect b="b" l="l" r="r" t="t"/>
              <a:pathLst>
                <a:path extrusionOk="0" h="2930" w="1515">
                  <a:moveTo>
                    <a:pt x="1249" y="1"/>
                  </a:moveTo>
                  <a:cubicBezTo>
                    <a:pt x="1192" y="1"/>
                    <a:pt x="1137" y="31"/>
                    <a:pt x="1107" y="104"/>
                  </a:cubicBezTo>
                  <a:cubicBezTo>
                    <a:pt x="744" y="957"/>
                    <a:pt x="392" y="1816"/>
                    <a:pt x="50" y="2679"/>
                  </a:cubicBezTo>
                  <a:cubicBezTo>
                    <a:pt x="0" y="2802"/>
                    <a:pt x="126" y="2930"/>
                    <a:pt x="248" y="2930"/>
                  </a:cubicBezTo>
                  <a:cubicBezTo>
                    <a:pt x="281" y="2930"/>
                    <a:pt x="312" y="2921"/>
                    <a:pt x="341" y="2901"/>
                  </a:cubicBezTo>
                  <a:cubicBezTo>
                    <a:pt x="401" y="2858"/>
                    <a:pt x="462" y="2814"/>
                    <a:pt x="523" y="2769"/>
                  </a:cubicBezTo>
                  <a:cubicBezTo>
                    <a:pt x="636" y="2688"/>
                    <a:pt x="626" y="2546"/>
                    <a:pt x="559" y="2462"/>
                  </a:cubicBezTo>
                  <a:lnTo>
                    <a:pt x="559" y="2462"/>
                  </a:lnTo>
                  <a:cubicBezTo>
                    <a:pt x="848" y="1739"/>
                    <a:pt x="1144" y="1020"/>
                    <a:pt x="1447" y="303"/>
                  </a:cubicBezTo>
                  <a:cubicBezTo>
                    <a:pt x="1514" y="145"/>
                    <a:pt x="1375" y="1"/>
                    <a:pt x="1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2"/>
            <p:cNvSpPr/>
            <p:nvPr/>
          </p:nvSpPr>
          <p:spPr>
            <a:xfrm>
              <a:off x="5818375" y="908200"/>
              <a:ext cx="31400" cy="74150"/>
            </a:xfrm>
            <a:custGeom>
              <a:rect b="b" l="l" r="r" t="t"/>
              <a:pathLst>
                <a:path extrusionOk="0" h="2966" w="1256">
                  <a:moveTo>
                    <a:pt x="241" y="1"/>
                  </a:moveTo>
                  <a:cubicBezTo>
                    <a:pt x="122" y="1"/>
                    <a:pt x="1" y="97"/>
                    <a:pt x="46" y="244"/>
                  </a:cubicBezTo>
                  <a:cubicBezTo>
                    <a:pt x="308" y="1104"/>
                    <a:pt x="570" y="1965"/>
                    <a:pt x="832" y="2828"/>
                  </a:cubicBezTo>
                  <a:cubicBezTo>
                    <a:pt x="861" y="2924"/>
                    <a:pt x="938" y="2965"/>
                    <a:pt x="1017" y="2965"/>
                  </a:cubicBezTo>
                  <a:cubicBezTo>
                    <a:pt x="1136" y="2965"/>
                    <a:pt x="1256" y="2870"/>
                    <a:pt x="1211" y="2722"/>
                  </a:cubicBezTo>
                  <a:cubicBezTo>
                    <a:pt x="951" y="1862"/>
                    <a:pt x="687" y="1001"/>
                    <a:pt x="425" y="138"/>
                  </a:cubicBezTo>
                  <a:cubicBezTo>
                    <a:pt x="396" y="42"/>
                    <a:pt x="319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42"/>
            <p:cNvSpPr/>
            <p:nvPr/>
          </p:nvSpPr>
          <p:spPr>
            <a:xfrm>
              <a:off x="5809775" y="943400"/>
              <a:ext cx="36050" cy="12100"/>
            </a:xfrm>
            <a:custGeom>
              <a:rect b="b" l="l" r="r" t="t"/>
              <a:pathLst>
                <a:path extrusionOk="0" h="484" w="1442">
                  <a:moveTo>
                    <a:pt x="916" y="1"/>
                  </a:moveTo>
                  <a:cubicBezTo>
                    <a:pt x="683" y="1"/>
                    <a:pt x="451" y="33"/>
                    <a:pt x="224" y="96"/>
                  </a:cubicBezTo>
                  <a:cubicBezTo>
                    <a:pt x="0" y="156"/>
                    <a:pt x="70" y="483"/>
                    <a:pt x="273" y="483"/>
                  </a:cubicBezTo>
                  <a:cubicBezTo>
                    <a:pt x="291" y="483"/>
                    <a:pt x="310" y="481"/>
                    <a:pt x="330" y="475"/>
                  </a:cubicBezTo>
                  <a:cubicBezTo>
                    <a:pt x="527" y="420"/>
                    <a:pt x="724" y="394"/>
                    <a:pt x="924" y="394"/>
                  </a:cubicBezTo>
                  <a:cubicBezTo>
                    <a:pt x="1012" y="394"/>
                    <a:pt x="1100" y="399"/>
                    <a:pt x="1190" y="409"/>
                  </a:cubicBezTo>
                  <a:cubicBezTo>
                    <a:pt x="1199" y="410"/>
                    <a:pt x="1207" y="411"/>
                    <a:pt x="1215" y="411"/>
                  </a:cubicBezTo>
                  <a:cubicBezTo>
                    <a:pt x="1442" y="411"/>
                    <a:pt x="1430" y="40"/>
                    <a:pt x="1190" y="16"/>
                  </a:cubicBezTo>
                  <a:cubicBezTo>
                    <a:pt x="1099" y="6"/>
                    <a:pt x="1007" y="1"/>
                    <a:pt x="9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42"/>
            <p:cNvSpPr/>
            <p:nvPr/>
          </p:nvSpPr>
          <p:spPr>
            <a:xfrm>
              <a:off x="5192675" y="1061600"/>
              <a:ext cx="669775" cy="15250"/>
            </a:xfrm>
            <a:custGeom>
              <a:rect b="b" l="l" r="r" t="t"/>
              <a:pathLst>
                <a:path extrusionOk="0" h="610" w="26791">
                  <a:moveTo>
                    <a:pt x="2064" y="1"/>
                  </a:moveTo>
                  <a:cubicBezTo>
                    <a:pt x="1461" y="1"/>
                    <a:pt x="857" y="1"/>
                    <a:pt x="254" y="2"/>
                  </a:cubicBezTo>
                  <a:cubicBezTo>
                    <a:pt x="3" y="2"/>
                    <a:pt x="1" y="395"/>
                    <a:pt x="255" y="395"/>
                  </a:cubicBezTo>
                  <a:cubicBezTo>
                    <a:pt x="1914" y="393"/>
                    <a:pt x="3572" y="391"/>
                    <a:pt x="5230" y="391"/>
                  </a:cubicBezTo>
                  <a:cubicBezTo>
                    <a:pt x="10900" y="391"/>
                    <a:pt x="16570" y="412"/>
                    <a:pt x="22238" y="493"/>
                  </a:cubicBezTo>
                  <a:cubicBezTo>
                    <a:pt x="23670" y="513"/>
                    <a:pt x="25110" y="507"/>
                    <a:pt x="26538" y="609"/>
                  </a:cubicBezTo>
                  <a:cubicBezTo>
                    <a:pt x="26544" y="609"/>
                    <a:pt x="26550" y="609"/>
                    <a:pt x="26555" y="609"/>
                  </a:cubicBezTo>
                  <a:cubicBezTo>
                    <a:pt x="26790" y="609"/>
                    <a:pt x="26784" y="233"/>
                    <a:pt x="26538" y="215"/>
                  </a:cubicBezTo>
                  <a:cubicBezTo>
                    <a:pt x="24430" y="65"/>
                    <a:pt x="22305" y="47"/>
                    <a:pt x="20183" y="47"/>
                  </a:cubicBezTo>
                  <a:cubicBezTo>
                    <a:pt x="19535" y="47"/>
                    <a:pt x="18888" y="49"/>
                    <a:pt x="18241" y="49"/>
                  </a:cubicBezTo>
                  <a:cubicBezTo>
                    <a:pt x="17758" y="49"/>
                    <a:pt x="17276" y="48"/>
                    <a:pt x="16794" y="45"/>
                  </a:cubicBezTo>
                  <a:cubicBezTo>
                    <a:pt x="12488" y="16"/>
                    <a:pt x="8180" y="6"/>
                    <a:pt x="3873" y="2"/>
                  </a:cubicBezTo>
                  <a:cubicBezTo>
                    <a:pt x="3270" y="1"/>
                    <a:pt x="2667" y="1"/>
                    <a:pt x="2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42"/>
            <p:cNvSpPr/>
            <p:nvPr/>
          </p:nvSpPr>
          <p:spPr>
            <a:xfrm>
              <a:off x="5407175" y="1115700"/>
              <a:ext cx="49925" cy="72975"/>
            </a:xfrm>
            <a:custGeom>
              <a:rect b="b" l="l" r="r" t="t"/>
              <a:pathLst>
                <a:path extrusionOk="0" h="2919" w="1997">
                  <a:moveTo>
                    <a:pt x="916" y="1"/>
                  </a:moveTo>
                  <a:cubicBezTo>
                    <a:pt x="654" y="1"/>
                    <a:pt x="392" y="56"/>
                    <a:pt x="209" y="132"/>
                  </a:cubicBezTo>
                  <a:cubicBezTo>
                    <a:pt x="0" y="220"/>
                    <a:pt x="56" y="530"/>
                    <a:pt x="237" y="530"/>
                  </a:cubicBezTo>
                  <a:cubicBezTo>
                    <a:pt x="259" y="530"/>
                    <a:pt x="284" y="525"/>
                    <a:pt x="310" y="515"/>
                  </a:cubicBezTo>
                  <a:cubicBezTo>
                    <a:pt x="485" y="443"/>
                    <a:pt x="637" y="392"/>
                    <a:pt x="828" y="392"/>
                  </a:cubicBezTo>
                  <a:cubicBezTo>
                    <a:pt x="841" y="392"/>
                    <a:pt x="853" y="392"/>
                    <a:pt x="866" y="393"/>
                  </a:cubicBezTo>
                  <a:lnTo>
                    <a:pt x="1123" y="432"/>
                  </a:lnTo>
                  <a:cubicBezTo>
                    <a:pt x="1127" y="432"/>
                    <a:pt x="1131" y="431"/>
                    <a:pt x="1135" y="431"/>
                  </a:cubicBezTo>
                  <a:cubicBezTo>
                    <a:pt x="1353" y="431"/>
                    <a:pt x="1418" y="510"/>
                    <a:pt x="1331" y="668"/>
                  </a:cubicBezTo>
                  <a:cubicBezTo>
                    <a:pt x="1288" y="943"/>
                    <a:pt x="947" y="1169"/>
                    <a:pt x="743" y="1329"/>
                  </a:cubicBezTo>
                  <a:cubicBezTo>
                    <a:pt x="590" y="1448"/>
                    <a:pt x="736" y="1648"/>
                    <a:pt x="882" y="1666"/>
                  </a:cubicBezTo>
                  <a:cubicBezTo>
                    <a:pt x="895" y="1665"/>
                    <a:pt x="907" y="1664"/>
                    <a:pt x="920" y="1664"/>
                  </a:cubicBezTo>
                  <a:cubicBezTo>
                    <a:pt x="1185" y="1664"/>
                    <a:pt x="1351" y="1824"/>
                    <a:pt x="1418" y="2145"/>
                  </a:cubicBezTo>
                  <a:cubicBezTo>
                    <a:pt x="1327" y="2237"/>
                    <a:pt x="1224" y="2311"/>
                    <a:pt x="1109" y="2368"/>
                  </a:cubicBezTo>
                  <a:cubicBezTo>
                    <a:pt x="888" y="2485"/>
                    <a:pt x="660" y="2526"/>
                    <a:pt x="419" y="2526"/>
                  </a:cubicBezTo>
                  <a:cubicBezTo>
                    <a:pt x="380" y="2526"/>
                    <a:pt x="340" y="2525"/>
                    <a:pt x="300" y="2523"/>
                  </a:cubicBezTo>
                  <a:cubicBezTo>
                    <a:pt x="296" y="2523"/>
                    <a:pt x="292" y="2523"/>
                    <a:pt x="288" y="2523"/>
                  </a:cubicBezTo>
                  <a:cubicBezTo>
                    <a:pt x="46" y="2523"/>
                    <a:pt x="52" y="2904"/>
                    <a:pt x="300" y="2917"/>
                  </a:cubicBezTo>
                  <a:cubicBezTo>
                    <a:pt x="330" y="2918"/>
                    <a:pt x="360" y="2919"/>
                    <a:pt x="392" y="2919"/>
                  </a:cubicBezTo>
                  <a:cubicBezTo>
                    <a:pt x="914" y="2919"/>
                    <a:pt x="1657" y="2723"/>
                    <a:pt x="1844" y="2187"/>
                  </a:cubicBezTo>
                  <a:cubicBezTo>
                    <a:pt x="1996" y="1743"/>
                    <a:pt x="1681" y="1494"/>
                    <a:pt x="1318" y="1368"/>
                  </a:cubicBezTo>
                  <a:lnTo>
                    <a:pt x="1318" y="1368"/>
                  </a:lnTo>
                  <a:cubicBezTo>
                    <a:pt x="1629" y="1096"/>
                    <a:pt x="1969" y="712"/>
                    <a:pt x="1768" y="371"/>
                  </a:cubicBezTo>
                  <a:cubicBezTo>
                    <a:pt x="1605" y="97"/>
                    <a:pt x="1261" y="1"/>
                    <a:pt x="9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42"/>
            <p:cNvSpPr/>
            <p:nvPr/>
          </p:nvSpPr>
          <p:spPr>
            <a:xfrm>
              <a:off x="5491675" y="1116950"/>
              <a:ext cx="13300" cy="63275"/>
            </a:xfrm>
            <a:custGeom>
              <a:rect b="b" l="l" r="r" t="t"/>
              <a:pathLst>
                <a:path extrusionOk="0" h="2531" w="532">
                  <a:moveTo>
                    <a:pt x="255" y="1"/>
                  </a:moveTo>
                  <a:cubicBezTo>
                    <a:pt x="157" y="1"/>
                    <a:pt x="55" y="64"/>
                    <a:pt x="47" y="190"/>
                  </a:cubicBezTo>
                  <a:cubicBezTo>
                    <a:pt x="1" y="911"/>
                    <a:pt x="27" y="1628"/>
                    <a:pt x="121" y="2344"/>
                  </a:cubicBezTo>
                  <a:cubicBezTo>
                    <a:pt x="138" y="2468"/>
                    <a:pt x="246" y="2530"/>
                    <a:pt x="345" y="2530"/>
                  </a:cubicBezTo>
                  <a:cubicBezTo>
                    <a:pt x="443" y="2530"/>
                    <a:pt x="532" y="2469"/>
                    <a:pt x="515" y="2344"/>
                  </a:cubicBezTo>
                  <a:cubicBezTo>
                    <a:pt x="420" y="1626"/>
                    <a:pt x="395" y="910"/>
                    <a:pt x="440" y="190"/>
                  </a:cubicBezTo>
                  <a:cubicBezTo>
                    <a:pt x="448" y="64"/>
                    <a:pt x="354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42"/>
            <p:cNvSpPr/>
            <p:nvPr/>
          </p:nvSpPr>
          <p:spPr>
            <a:xfrm>
              <a:off x="5491225" y="1114675"/>
              <a:ext cx="51300" cy="73075"/>
            </a:xfrm>
            <a:custGeom>
              <a:rect b="b" l="l" r="r" t="t"/>
              <a:pathLst>
                <a:path extrusionOk="0" h="2923" w="2052">
                  <a:moveTo>
                    <a:pt x="406" y="1"/>
                  </a:moveTo>
                  <a:cubicBezTo>
                    <a:pt x="353" y="1"/>
                    <a:pt x="302" y="2"/>
                    <a:pt x="252" y="4"/>
                  </a:cubicBezTo>
                  <a:cubicBezTo>
                    <a:pt x="5" y="19"/>
                    <a:pt x="0" y="399"/>
                    <a:pt x="239" y="399"/>
                  </a:cubicBezTo>
                  <a:cubicBezTo>
                    <a:pt x="243" y="399"/>
                    <a:pt x="248" y="398"/>
                    <a:pt x="252" y="398"/>
                  </a:cubicBezTo>
                  <a:cubicBezTo>
                    <a:pt x="283" y="397"/>
                    <a:pt x="327" y="395"/>
                    <a:pt x="378" y="395"/>
                  </a:cubicBezTo>
                  <a:cubicBezTo>
                    <a:pt x="743" y="395"/>
                    <a:pt x="1510" y="461"/>
                    <a:pt x="1096" y="1024"/>
                  </a:cubicBezTo>
                  <a:cubicBezTo>
                    <a:pt x="970" y="1196"/>
                    <a:pt x="678" y="1279"/>
                    <a:pt x="490" y="1340"/>
                  </a:cubicBezTo>
                  <a:cubicBezTo>
                    <a:pt x="344" y="1389"/>
                    <a:pt x="280" y="1622"/>
                    <a:pt x="444" y="1699"/>
                  </a:cubicBezTo>
                  <a:cubicBezTo>
                    <a:pt x="563" y="1755"/>
                    <a:pt x="656" y="1792"/>
                    <a:pt x="791" y="1807"/>
                  </a:cubicBezTo>
                  <a:cubicBezTo>
                    <a:pt x="802" y="1808"/>
                    <a:pt x="813" y="1809"/>
                    <a:pt x="826" y="1809"/>
                  </a:cubicBezTo>
                  <a:cubicBezTo>
                    <a:pt x="921" y="1809"/>
                    <a:pt x="1052" y="1776"/>
                    <a:pt x="1156" y="1776"/>
                  </a:cubicBezTo>
                  <a:cubicBezTo>
                    <a:pt x="1194" y="1776"/>
                    <a:pt x="1229" y="1780"/>
                    <a:pt x="1257" y="1792"/>
                  </a:cubicBezTo>
                  <a:cubicBezTo>
                    <a:pt x="1794" y="2026"/>
                    <a:pt x="1233" y="2372"/>
                    <a:pt x="1002" y="2457"/>
                  </a:cubicBezTo>
                  <a:cubicBezTo>
                    <a:pt x="850" y="2512"/>
                    <a:pt x="698" y="2532"/>
                    <a:pt x="542" y="2532"/>
                  </a:cubicBezTo>
                  <a:cubicBezTo>
                    <a:pt x="467" y="2532"/>
                    <a:pt x="392" y="2528"/>
                    <a:pt x="315" y="2520"/>
                  </a:cubicBezTo>
                  <a:cubicBezTo>
                    <a:pt x="307" y="2519"/>
                    <a:pt x="299" y="2518"/>
                    <a:pt x="291" y="2518"/>
                  </a:cubicBezTo>
                  <a:cubicBezTo>
                    <a:pt x="62" y="2518"/>
                    <a:pt x="73" y="2887"/>
                    <a:pt x="315" y="2913"/>
                  </a:cubicBezTo>
                  <a:cubicBezTo>
                    <a:pt x="370" y="2919"/>
                    <a:pt x="428" y="2922"/>
                    <a:pt x="489" y="2922"/>
                  </a:cubicBezTo>
                  <a:cubicBezTo>
                    <a:pt x="1059" y="2922"/>
                    <a:pt x="1866" y="2663"/>
                    <a:pt x="1964" y="2044"/>
                  </a:cubicBezTo>
                  <a:cubicBezTo>
                    <a:pt x="2052" y="1503"/>
                    <a:pt x="1623" y="1456"/>
                    <a:pt x="1207" y="1437"/>
                  </a:cubicBezTo>
                  <a:lnTo>
                    <a:pt x="1207" y="1437"/>
                  </a:lnTo>
                  <a:cubicBezTo>
                    <a:pt x="1445" y="1274"/>
                    <a:pt x="1621" y="1050"/>
                    <a:pt x="1597" y="737"/>
                  </a:cubicBezTo>
                  <a:cubicBezTo>
                    <a:pt x="1547" y="131"/>
                    <a:pt x="912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42"/>
            <p:cNvSpPr/>
            <p:nvPr/>
          </p:nvSpPr>
          <p:spPr>
            <a:xfrm>
              <a:off x="5548475" y="1112500"/>
              <a:ext cx="61925" cy="71600"/>
            </a:xfrm>
            <a:custGeom>
              <a:rect b="b" l="l" r="r" t="t"/>
              <a:pathLst>
                <a:path extrusionOk="0" h="2864" w="2477">
                  <a:moveTo>
                    <a:pt x="1627" y="0"/>
                  </a:moveTo>
                  <a:cubicBezTo>
                    <a:pt x="1560" y="0"/>
                    <a:pt x="1491" y="32"/>
                    <a:pt x="1450" y="93"/>
                  </a:cubicBezTo>
                  <a:cubicBezTo>
                    <a:pt x="927" y="869"/>
                    <a:pt x="468" y="1680"/>
                    <a:pt x="74" y="2529"/>
                  </a:cubicBezTo>
                  <a:cubicBezTo>
                    <a:pt x="0" y="2686"/>
                    <a:pt x="137" y="2830"/>
                    <a:pt x="265" y="2830"/>
                  </a:cubicBezTo>
                  <a:cubicBezTo>
                    <a:pt x="323" y="2830"/>
                    <a:pt x="380" y="2800"/>
                    <a:pt x="413" y="2728"/>
                  </a:cubicBezTo>
                  <a:cubicBezTo>
                    <a:pt x="745" y="2018"/>
                    <a:pt x="1120" y="1335"/>
                    <a:pt x="1539" y="676"/>
                  </a:cubicBezTo>
                  <a:lnTo>
                    <a:pt x="1539" y="676"/>
                  </a:lnTo>
                  <a:cubicBezTo>
                    <a:pt x="1713" y="1358"/>
                    <a:pt x="1887" y="2040"/>
                    <a:pt x="2059" y="2724"/>
                  </a:cubicBezTo>
                  <a:cubicBezTo>
                    <a:pt x="2084" y="2822"/>
                    <a:pt x="2160" y="2864"/>
                    <a:pt x="2237" y="2864"/>
                  </a:cubicBezTo>
                  <a:cubicBezTo>
                    <a:pt x="2354" y="2864"/>
                    <a:pt x="2477" y="2767"/>
                    <a:pt x="2439" y="2618"/>
                  </a:cubicBezTo>
                  <a:cubicBezTo>
                    <a:pt x="2230" y="1792"/>
                    <a:pt x="2019" y="966"/>
                    <a:pt x="1809" y="140"/>
                  </a:cubicBezTo>
                  <a:cubicBezTo>
                    <a:pt x="1785" y="46"/>
                    <a:pt x="1707" y="0"/>
                    <a:pt x="16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42"/>
            <p:cNvSpPr/>
            <p:nvPr/>
          </p:nvSpPr>
          <p:spPr>
            <a:xfrm>
              <a:off x="5563725" y="1149925"/>
              <a:ext cx="47975" cy="9850"/>
            </a:xfrm>
            <a:custGeom>
              <a:rect b="b" l="l" r="r" t="t"/>
              <a:pathLst>
                <a:path extrusionOk="0" h="394" w="1919">
                  <a:moveTo>
                    <a:pt x="254" y="0"/>
                  </a:moveTo>
                  <a:cubicBezTo>
                    <a:pt x="2" y="0"/>
                    <a:pt x="1" y="394"/>
                    <a:pt x="254" y="394"/>
                  </a:cubicBezTo>
                  <a:lnTo>
                    <a:pt x="1664" y="394"/>
                  </a:lnTo>
                  <a:cubicBezTo>
                    <a:pt x="1919" y="394"/>
                    <a:pt x="1919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42"/>
            <p:cNvSpPr/>
            <p:nvPr/>
          </p:nvSpPr>
          <p:spPr>
            <a:xfrm>
              <a:off x="5053775" y="1333425"/>
              <a:ext cx="48025" cy="11650"/>
            </a:xfrm>
            <a:custGeom>
              <a:rect b="b" l="l" r="r" t="t"/>
              <a:pathLst>
                <a:path extrusionOk="0" h="466" w="1921">
                  <a:moveTo>
                    <a:pt x="242" y="1"/>
                  </a:moveTo>
                  <a:cubicBezTo>
                    <a:pt x="1" y="1"/>
                    <a:pt x="4" y="384"/>
                    <a:pt x="253" y="395"/>
                  </a:cubicBezTo>
                  <a:cubicBezTo>
                    <a:pt x="724" y="419"/>
                    <a:pt x="1196" y="442"/>
                    <a:pt x="1667" y="465"/>
                  </a:cubicBezTo>
                  <a:cubicBezTo>
                    <a:pt x="1671" y="465"/>
                    <a:pt x="1675" y="465"/>
                    <a:pt x="1679" y="465"/>
                  </a:cubicBezTo>
                  <a:cubicBezTo>
                    <a:pt x="1920" y="465"/>
                    <a:pt x="1915" y="84"/>
                    <a:pt x="1667" y="71"/>
                  </a:cubicBezTo>
                  <a:cubicBezTo>
                    <a:pt x="1196" y="48"/>
                    <a:pt x="724" y="24"/>
                    <a:pt x="253" y="1"/>
                  </a:cubicBezTo>
                  <a:cubicBezTo>
                    <a:pt x="249" y="1"/>
                    <a:pt x="246" y="1"/>
                    <a:pt x="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42"/>
            <p:cNvSpPr/>
            <p:nvPr/>
          </p:nvSpPr>
          <p:spPr>
            <a:xfrm>
              <a:off x="5050950" y="1352525"/>
              <a:ext cx="57050" cy="15850"/>
            </a:xfrm>
            <a:custGeom>
              <a:rect b="b" l="l" r="r" t="t"/>
              <a:pathLst>
                <a:path extrusionOk="0" h="634" w="2282">
                  <a:moveTo>
                    <a:pt x="2032" y="0"/>
                  </a:moveTo>
                  <a:cubicBezTo>
                    <a:pt x="2030" y="0"/>
                    <a:pt x="2028" y="0"/>
                    <a:pt x="2026" y="0"/>
                  </a:cubicBezTo>
                  <a:cubicBezTo>
                    <a:pt x="1416" y="13"/>
                    <a:pt x="817" y="95"/>
                    <a:pt x="225" y="246"/>
                  </a:cubicBezTo>
                  <a:cubicBezTo>
                    <a:pt x="1" y="304"/>
                    <a:pt x="71" y="633"/>
                    <a:pt x="276" y="633"/>
                  </a:cubicBezTo>
                  <a:cubicBezTo>
                    <a:pt x="293" y="633"/>
                    <a:pt x="311" y="631"/>
                    <a:pt x="330" y="626"/>
                  </a:cubicBezTo>
                  <a:cubicBezTo>
                    <a:pt x="888" y="483"/>
                    <a:pt x="1451" y="407"/>
                    <a:pt x="2026" y="394"/>
                  </a:cubicBezTo>
                  <a:cubicBezTo>
                    <a:pt x="2278" y="388"/>
                    <a:pt x="2281" y="0"/>
                    <a:pt x="2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42"/>
            <p:cNvSpPr/>
            <p:nvPr/>
          </p:nvSpPr>
          <p:spPr>
            <a:xfrm>
              <a:off x="5215550" y="1268200"/>
              <a:ext cx="60100" cy="71575"/>
            </a:xfrm>
            <a:custGeom>
              <a:rect b="b" l="l" r="r" t="t"/>
              <a:pathLst>
                <a:path extrusionOk="0" h="2863" w="2404">
                  <a:moveTo>
                    <a:pt x="1379" y="0"/>
                  </a:moveTo>
                  <a:cubicBezTo>
                    <a:pt x="629" y="0"/>
                    <a:pt x="0" y="989"/>
                    <a:pt x="50" y="1690"/>
                  </a:cubicBezTo>
                  <a:cubicBezTo>
                    <a:pt x="122" y="2671"/>
                    <a:pt x="1158" y="2862"/>
                    <a:pt x="1970" y="2862"/>
                  </a:cubicBezTo>
                  <a:cubicBezTo>
                    <a:pt x="2031" y="2862"/>
                    <a:pt x="2091" y="2861"/>
                    <a:pt x="2149" y="2859"/>
                  </a:cubicBezTo>
                  <a:cubicBezTo>
                    <a:pt x="2400" y="2852"/>
                    <a:pt x="2404" y="2465"/>
                    <a:pt x="2156" y="2465"/>
                  </a:cubicBezTo>
                  <a:cubicBezTo>
                    <a:pt x="2154" y="2465"/>
                    <a:pt x="2151" y="2465"/>
                    <a:pt x="2149" y="2466"/>
                  </a:cubicBezTo>
                  <a:cubicBezTo>
                    <a:pt x="2051" y="2468"/>
                    <a:pt x="1946" y="2471"/>
                    <a:pt x="1838" y="2471"/>
                  </a:cubicBezTo>
                  <a:cubicBezTo>
                    <a:pt x="1400" y="2471"/>
                    <a:pt x="910" y="2420"/>
                    <a:pt x="623" y="2092"/>
                  </a:cubicBezTo>
                  <a:cubicBezTo>
                    <a:pt x="358" y="1787"/>
                    <a:pt x="417" y="1372"/>
                    <a:pt x="594" y="1038"/>
                  </a:cubicBezTo>
                  <a:cubicBezTo>
                    <a:pt x="730" y="782"/>
                    <a:pt x="1040" y="388"/>
                    <a:pt x="1379" y="388"/>
                  </a:cubicBezTo>
                  <a:cubicBezTo>
                    <a:pt x="1443" y="388"/>
                    <a:pt x="1508" y="402"/>
                    <a:pt x="1574" y="434"/>
                  </a:cubicBezTo>
                  <a:cubicBezTo>
                    <a:pt x="1605" y="450"/>
                    <a:pt x="1636" y="457"/>
                    <a:pt x="1666" y="457"/>
                  </a:cubicBezTo>
                  <a:cubicBezTo>
                    <a:pt x="1850" y="457"/>
                    <a:pt x="1971" y="192"/>
                    <a:pt x="1774" y="95"/>
                  </a:cubicBezTo>
                  <a:cubicBezTo>
                    <a:pt x="1641" y="30"/>
                    <a:pt x="1508" y="0"/>
                    <a:pt x="1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2"/>
            <p:cNvSpPr/>
            <p:nvPr/>
          </p:nvSpPr>
          <p:spPr>
            <a:xfrm>
              <a:off x="5288275" y="1250275"/>
              <a:ext cx="35900" cy="46900"/>
            </a:xfrm>
            <a:custGeom>
              <a:rect b="b" l="l" r="r" t="t"/>
              <a:pathLst>
                <a:path extrusionOk="0" h="1876" w="1436">
                  <a:moveTo>
                    <a:pt x="608" y="1"/>
                  </a:moveTo>
                  <a:cubicBezTo>
                    <a:pt x="449" y="1"/>
                    <a:pt x="287" y="56"/>
                    <a:pt x="159" y="158"/>
                  </a:cubicBezTo>
                  <a:cubicBezTo>
                    <a:pt x="0" y="284"/>
                    <a:pt x="143" y="484"/>
                    <a:pt x="307" y="484"/>
                  </a:cubicBezTo>
                  <a:cubicBezTo>
                    <a:pt x="349" y="484"/>
                    <a:pt x="393" y="470"/>
                    <a:pt x="434" y="438"/>
                  </a:cubicBezTo>
                  <a:cubicBezTo>
                    <a:pt x="482" y="400"/>
                    <a:pt x="531" y="383"/>
                    <a:pt x="576" y="383"/>
                  </a:cubicBezTo>
                  <a:cubicBezTo>
                    <a:pt x="772" y="383"/>
                    <a:pt x="903" y="690"/>
                    <a:pt x="665" y="790"/>
                  </a:cubicBezTo>
                  <a:lnTo>
                    <a:pt x="665" y="790"/>
                  </a:lnTo>
                  <a:cubicBezTo>
                    <a:pt x="657" y="793"/>
                    <a:pt x="650" y="795"/>
                    <a:pt x="643" y="798"/>
                  </a:cubicBezTo>
                  <a:cubicBezTo>
                    <a:pt x="429" y="873"/>
                    <a:pt x="490" y="1188"/>
                    <a:pt x="683" y="1188"/>
                  </a:cubicBezTo>
                  <a:cubicBezTo>
                    <a:pt x="703" y="1188"/>
                    <a:pt x="724" y="1185"/>
                    <a:pt x="747" y="1178"/>
                  </a:cubicBezTo>
                  <a:lnTo>
                    <a:pt x="747" y="1178"/>
                  </a:lnTo>
                  <a:cubicBezTo>
                    <a:pt x="747" y="1178"/>
                    <a:pt x="747" y="1178"/>
                    <a:pt x="747" y="1178"/>
                  </a:cubicBezTo>
                  <a:cubicBezTo>
                    <a:pt x="766" y="1172"/>
                    <a:pt x="785" y="1169"/>
                    <a:pt x="804" y="1169"/>
                  </a:cubicBezTo>
                  <a:cubicBezTo>
                    <a:pt x="929" y="1169"/>
                    <a:pt x="1054" y="1301"/>
                    <a:pt x="955" y="1420"/>
                  </a:cubicBezTo>
                  <a:cubicBezTo>
                    <a:pt x="916" y="1467"/>
                    <a:pt x="859" y="1486"/>
                    <a:pt x="801" y="1486"/>
                  </a:cubicBezTo>
                  <a:cubicBezTo>
                    <a:pt x="741" y="1486"/>
                    <a:pt x="680" y="1466"/>
                    <a:pt x="633" y="1436"/>
                  </a:cubicBezTo>
                  <a:cubicBezTo>
                    <a:pt x="598" y="1414"/>
                    <a:pt x="564" y="1404"/>
                    <a:pt x="531" y="1404"/>
                  </a:cubicBezTo>
                  <a:cubicBezTo>
                    <a:pt x="366" y="1404"/>
                    <a:pt x="255" y="1660"/>
                    <a:pt x="434" y="1775"/>
                  </a:cubicBezTo>
                  <a:cubicBezTo>
                    <a:pt x="538" y="1843"/>
                    <a:pt x="660" y="1875"/>
                    <a:pt x="783" y="1875"/>
                  </a:cubicBezTo>
                  <a:cubicBezTo>
                    <a:pt x="1043" y="1875"/>
                    <a:pt x="1302" y="1729"/>
                    <a:pt x="1373" y="1456"/>
                  </a:cubicBezTo>
                  <a:cubicBezTo>
                    <a:pt x="1435" y="1216"/>
                    <a:pt x="1312" y="986"/>
                    <a:pt x="1121" y="862"/>
                  </a:cubicBezTo>
                  <a:lnTo>
                    <a:pt x="1121" y="862"/>
                  </a:lnTo>
                  <a:cubicBezTo>
                    <a:pt x="1215" y="688"/>
                    <a:pt x="1231" y="476"/>
                    <a:pt x="1121" y="287"/>
                  </a:cubicBezTo>
                  <a:cubicBezTo>
                    <a:pt x="1007" y="90"/>
                    <a:pt x="810" y="1"/>
                    <a:pt x="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42"/>
            <p:cNvSpPr/>
            <p:nvPr/>
          </p:nvSpPr>
          <p:spPr>
            <a:xfrm>
              <a:off x="5409700" y="1264075"/>
              <a:ext cx="9850" cy="59250"/>
            </a:xfrm>
            <a:custGeom>
              <a:rect b="b" l="l" r="r" t="t"/>
              <a:pathLst>
                <a:path extrusionOk="0" h="2370" w="394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2180"/>
                  </a:lnTo>
                  <a:cubicBezTo>
                    <a:pt x="0" y="2306"/>
                    <a:pt x="99" y="2370"/>
                    <a:pt x="197" y="2370"/>
                  </a:cubicBezTo>
                  <a:cubicBezTo>
                    <a:pt x="296" y="2370"/>
                    <a:pt x="394" y="2306"/>
                    <a:pt x="394" y="2180"/>
                  </a:cubicBezTo>
                  <a:lnTo>
                    <a:pt x="394" y="190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42"/>
            <p:cNvSpPr/>
            <p:nvPr/>
          </p:nvSpPr>
          <p:spPr>
            <a:xfrm>
              <a:off x="5393825" y="1288125"/>
              <a:ext cx="54050" cy="13125"/>
            </a:xfrm>
            <a:custGeom>
              <a:rect b="b" l="l" r="r" t="t"/>
              <a:pathLst>
                <a:path extrusionOk="0" h="525" w="2162">
                  <a:moveTo>
                    <a:pt x="1928" y="0"/>
                  </a:moveTo>
                  <a:cubicBezTo>
                    <a:pt x="1922" y="0"/>
                    <a:pt x="1916" y="0"/>
                    <a:pt x="1909" y="1"/>
                  </a:cubicBezTo>
                  <a:cubicBezTo>
                    <a:pt x="1358" y="44"/>
                    <a:pt x="807" y="87"/>
                    <a:pt x="255" y="130"/>
                  </a:cubicBezTo>
                  <a:cubicBezTo>
                    <a:pt x="9" y="149"/>
                    <a:pt x="0" y="524"/>
                    <a:pt x="236" y="524"/>
                  </a:cubicBezTo>
                  <a:cubicBezTo>
                    <a:pt x="242" y="524"/>
                    <a:pt x="248" y="524"/>
                    <a:pt x="255" y="523"/>
                  </a:cubicBezTo>
                  <a:cubicBezTo>
                    <a:pt x="806" y="480"/>
                    <a:pt x="1357" y="437"/>
                    <a:pt x="1909" y="394"/>
                  </a:cubicBezTo>
                  <a:cubicBezTo>
                    <a:pt x="2154" y="375"/>
                    <a:pt x="2161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42"/>
            <p:cNvSpPr/>
            <p:nvPr/>
          </p:nvSpPr>
          <p:spPr>
            <a:xfrm>
              <a:off x="5531375" y="1265950"/>
              <a:ext cx="49225" cy="58925"/>
            </a:xfrm>
            <a:custGeom>
              <a:rect b="b" l="l" r="r" t="t"/>
              <a:pathLst>
                <a:path extrusionOk="0" h="2357" w="1969">
                  <a:moveTo>
                    <a:pt x="1717" y="0"/>
                  </a:moveTo>
                  <a:cubicBezTo>
                    <a:pt x="1716" y="0"/>
                    <a:pt x="1716" y="0"/>
                    <a:pt x="1716" y="0"/>
                  </a:cubicBezTo>
                  <a:cubicBezTo>
                    <a:pt x="1223" y="2"/>
                    <a:pt x="731" y="5"/>
                    <a:pt x="237" y="6"/>
                  </a:cubicBezTo>
                  <a:cubicBezTo>
                    <a:pt x="122" y="6"/>
                    <a:pt x="51" y="98"/>
                    <a:pt x="41" y="202"/>
                  </a:cubicBezTo>
                  <a:cubicBezTo>
                    <a:pt x="1" y="557"/>
                    <a:pt x="19" y="896"/>
                    <a:pt x="85" y="1247"/>
                  </a:cubicBezTo>
                  <a:cubicBezTo>
                    <a:pt x="102" y="1341"/>
                    <a:pt x="190" y="1389"/>
                    <a:pt x="276" y="1389"/>
                  </a:cubicBezTo>
                  <a:cubicBezTo>
                    <a:pt x="311" y="1389"/>
                    <a:pt x="345" y="1381"/>
                    <a:pt x="374" y="1366"/>
                  </a:cubicBezTo>
                  <a:cubicBezTo>
                    <a:pt x="493" y="1303"/>
                    <a:pt x="741" y="1217"/>
                    <a:pt x="956" y="1217"/>
                  </a:cubicBezTo>
                  <a:cubicBezTo>
                    <a:pt x="1155" y="1217"/>
                    <a:pt x="1325" y="1291"/>
                    <a:pt x="1338" y="1525"/>
                  </a:cubicBezTo>
                  <a:cubicBezTo>
                    <a:pt x="1359" y="1933"/>
                    <a:pt x="671" y="1963"/>
                    <a:pt x="365" y="1963"/>
                  </a:cubicBezTo>
                  <a:cubicBezTo>
                    <a:pt x="340" y="1963"/>
                    <a:pt x="318" y="1963"/>
                    <a:pt x="298" y="1963"/>
                  </a:cubicBezTo>
                  <a:cubicBezTo>
                    <a:pt x="298" y="1963"/>
                    <a:pt x="297" y="1963"/>
                    <a:pt x="297" y="1963"/>
                  </a:cubicBezTo>
                  <a:cubicBezTo>
                    <a:pt x="44" y="1963"/>
                    <a:pt x="44" y="2355"/>
                    <a:pt x="298" y="2357"/>
                  </a:cubicBezTo>
                  <a:cubicBezTo>
                    <a:pt x="308" y="2357"/>
                    <a:pt x="317" y="2357"/>
                    <a:pt x="327" y="2357"/>
                  </a:cubicBezTo>
                  <a:cubicBezTo>
                    <a:pt x="880" y="2357"/>
                    <a:pt x="1905" y="2193"/>
                    <a:pt x="1717" y="1422"/>
                  </a:cubicBezTo>
                  <a:cubicBezTo>
                    <a:pt x="1613" y="991"/>
                    <a:pt x="1280" y="834"/>
                    <a:pt x="917" y="834"/>
                  </a:cubicBezTo>
                  <a:cubicBezTo>
                    <a:pt x="756" y="834"/>
                    <a:pt x="588" y="865"/>
                    <a:pt x="432" y="916"/>
                  </a:cubicBezTo>
                  <a:lnTo>
                    <a:pt x="432" y="916"/>
                  </a:lnTo>
                  <a:cubicBezTo>
                    <a:pt x="413" y="744"/>
                    <a:pt x="409" y="574"/>
                    <a:pt x="419" y="401"/>
                  </a:cubicBezTo>
                  <a:lnTo>
                    <a:pt x="419" y="401"/>
                  </a:lnTo>
                  <a:cubicBezTo>
                    <a:pt x="851" y="399"/>
                    <a:pt x="1284" y="398"/>
                    <a:pt x="1717" y="395"/>
                  </a:cubicBezTo>
                  <a:cubicBezTo>
                    <a:pt x="1967" y="393"/>
                    <a:pt x="1969" y="0"/>
                    <a:pt x="1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42"/>
            <p:cNvSpPr/>
            <p:nvPr/>
          </p:nvSpPr>
          <p:spPr>
            <a:xfrm>
              <a:off x="5600225" y="1259550"/>
              <a:ext cx="55000" cy="63900"/>
            </a:xfrm>
            <a:custGeom>
              <a:rect b="b" l="l" r="r" t="t"/>
              <a:pathLst>
                <a:path extrusionOk="0" h="2556" w="2200">
                  <a:moveTo>
                    <a:pt x="1393" y="0"/>
                  </a:moveTo>
                  <a:cubicBezTo>
                    <a:pt x="947" y="0"/>
                    <a:pt x="491" y="606"/>
                    <a:pt x="352" y="1009"/>
                  </a:cubicBezTo>
                  <a:cubicBezTo>
                    <a:pt x="1" y="2031"/>
                    <a:pt x="1169" y="2465"/>
                    <a:pt x="1949" y="2554"/>
                  </a:cubicBezTo>
                  <a:cubicBezTo>
                    <a:pt x="1958" y="2555"/>
                    <a:pt x="1966" y="2555"/>
                    <a:pt x="1975" y="2555"/>
                  </a:cubicBezTo>
                  <a:cubicBezTo>
                    <a:pt x="2199" y="2555"/>
                    <a:pt x="2190" y="2188"/>
                    <a:pt x="1949" y="2160"/>
                  </a:cubicBezTo>
                  <a:cubicBezTo>
                    <a:pt x="1490" y="2109"/>
                    <a:pt x="817" y="1993"/>
                    <a:pt x="701" y="1444"/>
                  </a:cubicBezTo>
                  <a:cubicBezTo>
                    <a:pt x="658" y="1249"/>
                    <a:pt x="1056" y="383"/>
                    <a:pt x="1362" y="383"/>
                  </a:cubicBezTo>
                  <a:cubicBezTo>
                    <a:pt x="1416" y="383"/>
                    <a:pt x="1467" y="410"/>
                    <a:pt x="1513" y="472"/>
                  </a:cubicBezTo>
                  <a:cubicBezTo>
                    <a:pt x="1557" y="532"/>
                    <a:pt x="1617" y="556"/>
                    <a:pt x="1677" y="556"/>
                  </a:cubicBezTo>
                  <a:cubicBezTo>
                    <a:pt x="1821" y="556"/>
                    <a:pt x="1959" y="416"/>
                    <a:pt x="1853" y="272"/>
                  </a:cubicBezTo>
                  <a:cubicBezTo>
                    <a:pt x="1711" y="78"/>
                    <a:pt x="1553" y="0"/>
                    <a:pt x="1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42"/>
            <p:cNvSpPr/>
            <p:nvPr/>
          </p:nvSpPr>
          <p:spPr>
            <a:xfrm>
              <a:off x="5679575" y="1256975"/>
              <a:ext cx="74850" cy="60225"/>
            </a:xfrm>
            <a:custGeom>
              <a:rect b="b" l="l" r="r" t="t"/>
              <a:pathLst>
                <a:path extrusionOk="0" h="2409" w="2994">
                  <a:moveTo>
                    <a:pt x="1969" y="0"/>
                  </a:moveTo>
                  <a:cubicBezTo>
                    <a:pt x="1916" y="0"/>
                    <a:pt x="1862" y="20"/>
                    <a:pt x="1824" y="57"/>
                  </a:cubicBezTo>
                  <a:cubicBezTo>
                    <a:pt x="1186" y="693"/>
                    <a:pt x="612" y="1380"/>
                    <a:pt x="99" y="2121"/>
                  </a:cubicBezTo>
                  <a:cubicBezTo>
                    <a:pt x="0" y="2269"/>
                    <a:pt x="138" y="2409"/>
                    <a:pt x="278" y="2409"/>
                  </a:cubicBezTo>
                  <a:cubicBezTo>
                    <a:pt x="339" y="2409"/>
                    <a:pt x="400" y="2383"/>
                    <a:pt x="443" y="2320"/>
                  </a:cubicBezTo>
                  <a:cubicBezTo>
                    <a:pt x="883" y="1683"/>
                    <a:pt x="1371" y="1091"/>
                    <a:pt x="1907" y="536"/>
                  </a:cubicBezTo>
                  <a:lnTo>
                    <a:pt x="1907" y="536"/>
                  </a:lnTo>
                  <a:cubicBezTo>
                    <a:pt x="2163" y="1099"/>
                    <a:pt x="2382" y="1673"/>
                    <a:pt x="2567" y="2263"/>
                  </a:cubicBezTo>
                  <a:cubicBezTo>
                    <a:pt x="2597" y="2359"/>
                    <a:pt x="2675" y="2401"/>
                    <a:pt x="2753" y="2401"/>
                  </a:cubicBezTo>
                  <a:cubicBezTo>
                    <a:pt x="2872" y="2401"/>
                    <a:pt x="2993" y="2304"/>
                    <a:pt x="2947" y="2157"/>
                  </a:cubicBezTo>
                  <a:cubicBezTo>
                    <a:pt x="2725" y="1452"/>
                    <a:pt x="2454" y="766"/>
                    <a:pt x="2134" y="96"/>
                  </a:cubicBezTo>
                  <a:cubicBezTo>
                    <a:pt x="2103" y="31"/>
                    <a:pt x="2037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5702575" y="1282850"/>
              <a:ext cx="50125" cy="14650"/>
            </a:xfrm>
            <a:custGeom>
              <a:rect b="b" l="l" r="r" t="t"/>
              <a:pathLst>
                <a:path extrusionOk="0" h="586" w="2005">
                  <a:moveTo>
                    <a:pt x="1339" y="0"/>
                  </a:moveTo>
                  <a:cubicBezTo>
                    <a:pt x="957" y="0"/>
                    <a:pt x="580" y="65"/>
                    <a:pt x="214" y="195"/>
                  </a:cubicBezTo>
                  <a:cubicBezTo>
                    <a:pt x="1" y="268"/>
                    <a:pt x="63" y="585"/>
                    <a:pt x="254" y="585"/>
                  </a:cubicBezTo>
                  <a:cubicBezTo>
                    <a:pt x="274" y="585"/>
                    <a:pt x="296" y="582"/>
                    <a:pt x="319" y="574"/>
                  </a:cubicBezTo>
                  <a:cubicBezTo>
                    <a:pt x="661" y="454"/>
                    <a:pt x="1005" y="395"/>
                    <a:pt x="1358" y="395"/>
                  </a:cubicBezTo>
                  <a:cubicBezTo>
                    <a:pt x="1489" y="395"/>
                    <a:pt x="1621" y="403"/>
                    <a:pt x="1755" y="419"/>
                  </a:cubicBezTo>
                  <a:cubicBezTo>
                    <a:pt x="1764" y="420"/>
                    <a:pt x="1773" y="421"/>
                    <a:pt x="1781" y="421"/>
                  </a:cubicBezTo>
                  <a:cubicBezTo>
                    <a:pt x="2005" y="421"/>
                    <a:pt x="1995" y="55"/>
                    <a:pt x="1755" y="26"/>
                  </a:cubicBezTo>
                  <a:cubicBezTo>
                    <a:pt x="1616" y="9"/>
                    <a:pt x="1477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5205200" y="1378700"/>
              <a:ext cx="645075" cy="13550"/>
            </a:xfrm>
            <a:custGeom>
              <a:rect b="b" l="l" r="r" t="t"/>
              <a:pathLst>
                <a:path extrusionOk="0" h="542" w="25803">
                  <a:moveTo>
                    <a:pt x="246" y="1"/>
                  </a:moveTo>
                  <a:cubicBezTo>
                    <a:pt x="1" y="1"/>
                    <a:pt x="3" y="386"/>
                    <a:pt x="254" y="395"/>
                  </a:cubicBezTo>
                  <a:cubicBezTo>
                    <a:pt x="3565" y="511"/>
                    <a:pt x="6877" y="542"/>
                    <a:pt x="10190" y="542"/>
                  </a:cubicBezTo>
                  <a:cubicBezTo>
                    <a:pt x="13941" y="542"/>
                    <a:pt x="17692" y="502"/>
                    <a:pt x="21443" y="502"/>
                  </a:cubicBezTo>
                  <a:cubicBezTo>
                    <a:pt x="22812" y="502"/>
                    <a:pt x="24180" y="508"/>
                    <a:pt x="25549" y="522"/>
                  </a:cubicBezTo>
                  <a:cubicBezTo>
                    <a:pt x="25551" y="522"/>
                    <a:pt x="25552" y="522"/>
                    <a:pt x="25553" y="522"/>
                  </a:cubicBezTo>
                  <a:cubicBezTo>
                    <a:pt x="25803" y="522"/>
                    <a:pt x="25801" y="130"/>
                    <a:pt x="25549" y="128"/>
                  </a:cubicBezTo>
                  <a:cubicBezTo>
                    <a:pt x="24180" y="114"/>
                    <a:pt x="22812" y="109"/>
                    <a:pt x="21443" y="109"/>
                  </a:cubicBezTo>
                  <a:cubicBezTo>
                    <a:pt x="17692" y="109"/>
                    <a:pt x="13941" y="148"/>
                    <a:pt x="10190" y="148"/>
                  </a:cubicBezTo>
                  <a:cubicBezTo>
                    <a:pt x="6877" y="148"/>
                    <a:pt x="3565" y="117"/>
                    <a:pt x="254" y="1"/>
                  </a:cubicBezTo>
                  <a:cubicBezTo>
                    <a:pt x="251" y="1"/>
                    <a:pt x="249" y="1"/>
                    <a:pt x="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5420675" y="1418175"/>
              <a:ext cx="55800" cy="63375"/>
            </a:xfrm>
            <a:custGeom>
              <a:rect b="b" l="l" r="r" t="t"/>
              <a:pathLst>
                <a:path extrusionOk="0" h="2535" w="2232">
                  <a:moveTo>
                    <a:pt x="701" y="0"/>
                  </a:moveTo>
                  <a:cubicBezTo>
                    <a:pt x="535" y="0"/>
                    <a:pt x="372" y="21"/>
                    <a:pt x="247" y="44"/>
                  </a:cubicBezTo>
                  <a:cubicBezTo>
                    <a:pt x="12" y="87"/>
                    <a:pt x="93" y="427"/>
                    <a:pt x="312" y="427"/>
                  </a:cubicBezTo>
                  <a:cubicBezTo>
                    <a:pt x="325" y="427"/>
                    <a:pt x="339" y="426"/>
                    <a:pt x="353" y="423"/>
                  </a:cubicBezTo>
                  <a:cubicBezTo>
                    <a:pt x="429" y="409"/>
                    <a:pt x="574" y="378"/>
                    <a:pt x="709" y="378"/>
                  </a:cubicBezTo>
                  <a:cubicBezTo>
                    <a:pt x="863" y="378"/>
                    <a:pt x="1005" y="418"/>
                    <a:pt x="1020" y="566"/>
                  </a:cubicBezTo>
                  <a:cubicBezTo>
                    <a:pt x="1034" y="710"/>
                    <a:pt x="774" y="1026"/>
                    <a:pt x="702" y="1149"/>
                  </a:cubicBezTo>
                  <a:cubicBezTo>
                    <a:pt x="492" y="1513"/>
                    <a:pt x="283" y="1875"/>
                    <a:pt x="71" y="2237"/>
                  </a:cubicBezTo>
                  <a:cubicBezTo>
                    <a:pt x="1" y="2361"/>
                    <a:pt x="86" y="2535"/>
                    <a:pt x="233" y="2535"/>
                  </a:cubicBezTo>
                  <a:cubicBezTo>
                    <a:pt x="235" y="2535"/>
                    <a:pt x="238" y="2535"/>
                    <a:pt x="241" y="2535"/>
                  </a:cubicBezTo>
                  <a:cubicBezTo>
                    <a:pt x="699" y="2513"/>
                    <a:pt x="1158" y="2503"/>
                    <a:pt x="1616" y="2503"/>
                  </a:cubicBezTo>
                  <a:cubicBezTo>
                    <a:pt x="1737" y="2503"/>
                    <a:pt x="1857" y="2503"/>
                    <a:pt x="1978" y="2505"/>
                  </a:cubicBezTo>
                  <a:cubicBezTo>
                    <a:pt x="1979" y="2505"/>
                    <a:pt x="1980" y="2505"/>
                    <a:pt x="1981" y="2505"/>
                  </a:cubicBezTo>
                  <a:cubicBezTo>
                    <a:pt x="2231" y="2505"/>
                    <a:pt x="2230" y="2114"/>
                    <a:pt x="1978" y="2111"/>
                  </a:cubicBezTo>
                  <a:cubicBezTo>
                    <a:pt x="1850" y="2109"/>
                    <a:pt x="1722" y="2109"/>
                    <a:pt x="1594" y="2109"/>
                  </a:cubicBezTo>
                  <a:cubicBezTo>
                    <a:pt x="1260" y="2109"/>
                    <a:pt x="926" y="2114"/>
                    <a:pt x="593" y="2126"/>
                  </a:cubicBezTo>
                  <a:lnTo>
                    <a:pt x="593" y="2126"/>
                  </a:lnTo>
                  <a:cubicBezTo>
                    <a:pt x="743" y="1868"/>
                    <a:pt x="893" y="1609"/>
                    <a:pt x="1043" y="1349"/>
                  </a:cubicBezTo>
                  <a:cubicBezTo>
                    <a:pt x="1186" y="1105"/>
                    <a:pt x="1425" y="806"/>
                    <a:pt x="1425" y="505"/>
                  </a:cubicBezTo>
                  <a:cubicBezTo>
                    <a:pt x="1427" y="100"/>
                    <a:pt x="1060" y="0"/>
                    <a:pt x="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5484600" y="1417800"/>
              <a:ext cx="47200" cy="62850"/>
            </a:xfrm>
            <a:custGeom>
              <a:rect b="b" l="l" r="r" t="t"/>
              <a:pathLst>
                <a:path extrusionOk="0" h="2514" w="1888">
                  <a:moveTo>
                    <a:pt x="1427" y="1"/>
                  </a:moveTo>
                  <a:cubicBezTo>
                    <a:pt x="686" y="1"/>
                    <a:pt x="0" y="663"/>
                    <a:pt x="115" y="1433"/>
                  </a:cubicBezTo>
                  <a:cubicBezTo>
                    <a:pt x="211" y="2087"/>
                    <a:pt x="808" y="2513"/>
                    <a:pt x="1432" y="2513"/>
                  </a:cubicBezTo>
                  <a:cubicBezTo>
                    <a:pt x="1505" y="2513"/>
                    <a:pt x="1578" y="2507"/>
                    <a:pt x="1651" y="2495"/>
                  </a:cubicBezTo>
                  <a:cubicBezTo>
                    <a:pt x="1888" y="2457"/>
                    <a:pt x="1804" y="2113"/>
                    <a:pt x="1583" y="2113"/>
                  </a:cubicBezTo>
                  <a:cubicBezTo>
                    <a:pt x="1571" y="2113"/>
                    <a:pt x="1559" y="2114"/>
                    <a:pt x="1547" y="2116"/>
                  </a:cubicBezTo>
                  <a:cubicBezTo>
                    <a:pt x="1503" y="2123"/>
                    <a:pt x="1459" y="2126"/>
                    <a:pt x="1415" y="2126"/>
                  </a:cubicBezTo>
                  <a:cubicBezTo>
                    <a:pt x="974" y="2126"/>
                    <a:pt x="527" y="1784"/>
                    <a:pt x="494" y="1326"/>
                  </a:cubicBezTo>
                  <a:cubicBezTo>
                    <a:pt x="457" y="797"/>
                    <a:pt x="943" y="396"/>
                    <a:pt x="1437" y="396"/>
                  </a:cubicBezTo>
                  <a:cubicBezTo>
                    <a:pt x="1449" y="396"/>
                    <a:pt x="1462" y="396"/>
                    <a:pt x="1475" y="397"/>
                  </a:cubicBezTo>
                  <a:cubicBezTo>
                    <a:pt x="1478" y="397"/>
                    <a:pt x="1480" y="397"/>
                    <a:pt x="1483" y="397"/>
                  </a:cubicBezTo>
                  <a:cubicBezTo>
                    <a:pt x="1728" y="397"/>
                    <a:pt x="1726" y="12"/>
                    <a:pt x="1476" y="2"/>
                  </a:cubicBezTo>
                  <a:cubicBezTo>
                    <a:pt x="1460" y="1"/>
                    <a:pt x="1444" y="1"/>
                    <a:pt x="14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5546675" y="1414625"/>
              <a:ext cx="59300" cy="69850"/>
            </a:xfrm>
            <a:custGeom>
              <a:rect b="b" l="l" r="r" t="t"/>
              <a:pathLst>
                <a:path extrusionOk="0" h="2794" w="2372">
                  <a:moveTo>
                    <a:pt x="1631" y="0"/>
                  </a:moveTo>
                  <a:cubicBezTo>
                    <a:pt x="1566" y="0"/>
                    <a:pt x="1499" y="31"/>
                    <a:pt x="1456" y="93"/>
                  </a:cubicBezTo>
                  <a:cubicBezTo>
                    <a:pt x="933" y="823"/>
                    <a:pt x="475" y="1587"/>
                    <a:pt x="77" y="2390"/>
                  </a:cubicBezTo>
                  <a:cubicBezTo>
                    <a:pt x="0" y="2544"/>
                    <a:pt x="137" y="2687"/>
                    <a:pt x="267" y="2687"/>
                  </a:cubicBezTo>
                  <a:cubicBezTo>
                    <a:pt x="325" y="2687"/>
                    <a:pt x="383" y="2658"/>
                    <a:pt x="418" y="2587"/>
                  </a:cubicBezTo>
                  <a:cubicBezTo>
                    <a:pt x="752" y="1910"/>
                    <a:pt x="1130" y="1260"/>
                    <a:pt x="1553" y="636"/>
                  </a:cubicBezTo>
                  <a:lnTo>
                    <a:pt x="1553" y="636"/>
                  </a:lnTo>
                  <a:cubicBezTo>
                    <a:pt x="1737" y="1282"/>
                    <a:pt x="1874" y="1939"/>
                    <a:pt x="1962" y="2607"/>
                  </a:cubicBezTo>
                  <a:cubicBezTo>
                    <a:pt x="1978" y="2731"/>
                    <a:pt x="2085" y="2793"/>
                    <a:pt x="2184" y="2793"/>
                  </a:cubicBezTo>
                  <a:cubicBezTo>
                    <a:pt x="2282" y="2793"/>
                    <a:pt x="2372" y="2732"/>
                    <a:pt x="2356" y="2607"/>
                  </a:cubicBezTo>
                  <a:cubicBezTo>
                    <a:pt x="2246" y="1768"/>
                    <a:pt x="2071" y="946"/>
                    <a:pt x="1815" y="139"/>
                  </a:cubicBezTo>
                  <a:cubicBezTo>
                    <a:pt x="1786" y="46"/>
                    <a:pt x="1710" y="0"/>
                    <a:pt x="16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5558700" y="1449750"/>
              <a:ext cx="43675" cy="11875"/>
            </a:xfrm>
            <a:custGeom>
              <a:rect b="b" l="l" r="r" t="t"/>
              <a:pathLst>
                <a:path extrusionOk="0" h="475" w="1747">
                  <a:moveTo>
                    <a:pt x="1491" y="1"/>
                  </a:moveTo>
                  <a:cubicBezTo>
                    <a:pt x="1076" y="3"/>
                    <a:pt x="661" y="28"/>
                    <a:pt x="250" y="79"/>
                  </a:cubicBezTo>
                  <a:cubicBezTo>
                    <a:pt x="11" y="111"/>
                    <a:pt x="0" y="475"/>
                    <a:pt x="221" y="475"/>
                  </a:cubicBezTo>
                  <a:cubicBezTo>
                    <a:pt x="231" y="475"/>
                    <a:pt x="240" y="474"/>
                    <a:pt x="250" y="473"/>
                  </a:cubicBezTo>
                  <a:cubicBezTo>
                    <a:pt x="663" y="421"/>
                    <a:pt x="1076" y="394"/>
                    <a:pt x="1491" y="394"/>
                  </a:cubicBezTo>
                  <a:cubicBezTo>
                    <a:pt x="1746" y="394"/>
                    <a:pt x="1746" y="1"/>
                    <a:pt x="1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5306775" y="1622300"/>
              <a:ext cx="48950" cy="13450"/>
            </a:xfrm>
            <a:custGeom>
              <a:rect b="b" l="l" r="r" t="t"/>
              <a:pathLst>
                <a:path extrusionOk="0" h="538" w="1958">
                  <a:moveTo>
                    <a:pt x="1683" y="1"/>
                  </a:moveTo>
                  <a:cubicBezTo>
                    <a:pt x="1665" y="1"/>
                    <a:pt x="1646" y="3"/>
                    <a:pt x="1626" y="9"/>
                  </a:cubicBezTo>
                  <a:cubicBezTo>
                    <a:pt x="1285" y="100"/>
                    <a:pt x="943" y="144"/>
                    <a:pt x="594" y="144"/>
                  </a:cubicBezTo>
                  <a:cubicBezTo>
                    <a:pt x="480" y="144"/>
                    <a:pt x="366" y="139"/>
                    <a:pt x="251" y="130"/>
                  </a:cubicBezTo>
                  <a:cubicBezTo>
                    <a:pt x="244" y="130"/>
                    <a:pt x="238" y="129"/>
                    <a:pt x="231" y="129"/>
                  </a:cubicBezTo>
                  <a:cubicBezTo>
                    <a:pt x="0" y="129"/>
                    <a:pt x="7" y="504"/>
                    <a:pt x="252" y="524"/>
                  </a:cubicBezTo>
                  <a:cubicBezTo>
                    <a:pt x="369" y="533"/>
                    <a:pt x="486" y="538"/>
                    <a:pt x="602" y="538"/>
                  </a:cubicBezTo>
                  <a:cubicBezTo>
                    <a:pt x="984" y="538"/>
                    <a:pt x="1361" y="488"/>
                    <a:pt x="1732" y="388"/>
                  </a:cubicBezTo>
                  <a:cubicBezTo>
                    <a:pt x="1958" y="329"/>
                    <a:pt x="1888" y="1"/>
                    <a:pt x="16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5314500" y="1650500"/>
              <a:ext cx="39150" cy="9850"/>
            </a:xfrm>
            <a:custGeom>
              <a:rect b="b" l="l" r="r" t="t"/>
              <a:pathLst>
                <a:path extrusionOk="0" h="394" w="1566">
                  <a:moveTo>
                    <a:pt x="252" y="0"/>
                  </a:moveTo>
                  <a:cubicBezTo>
                    <a:pt x="0" y="0"/>
                    <a:pt x="0" y="394"/>
                    <a:pt x="252" y="394"/>
                  </a:cubicBezTo>
                  <a:lnTo>
                    <a:pt x="1310" y="394"/>
                  </a:lnTo>
                  <a:cubicBezTo>
                    <a:pt x="1565" y="394"/>
                    <a:pt x="15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5454050" y="1589075"/>
              <a:ext cx="48850" cy="72950"/>
            </a:xfrm>
            <a:custGeom>
              <a:rect b="b" l="l" r="r" t="t"/>
              <a:pathLst>
                <a:path extrusionOk="0" h="2918" w="1954">
                  <a:moveTo>
                    <a:pt x="1544" y="0"/>
                  </a:moveTo>
                  <a:cubicBezTo>
                    <a:pt x="774" y="0"/>
                    <a:pt x="28" y="617"/>
                    <a:pt x="14" y="1425"/>
                  </a:cubicBezTo>
                  <a:cubicBezTo>
                    <a:pt x="1" y="2259"/>
                    <a:pt x="747" y="2918"/>
                    <a:pt x="1548" y="2918"/>
                  </a:cubicBezTo>
                  <a:cubicBezTo>
                    <a:pt x="1578" y="2918"/>
                    <a:pt x="1608" y="2917"/>
                    <a:pt x="1638" y="2915"/>
                  </a:cubicBezTo>
                  <a:cubicBezTo>
                    <a:pt x="1885" y="2900"/>
                    <a:pt x="1891" y="2521"/>
                    <a:pt x="1652" y="2521"/>
                  </a:cubicBezTo>
                  <a:cubicBezTo>
                    <a:pt x="1648" y="2521"/>
                    <a:pt x="1643" y="2521"/>
                    <a:pt x="1638" y="2521"/>
                  </a:cubicBezTo>
                  <a:cubicBezTo>
                    <a:pt x="1615" y="2523"/>
                    <a:pt x="1593" y="2524"/>
                    <a:pt x="1570" y="2524"/>
                  </a:cubicBezTo>
                  <a:cubicBezTo>
                    <a:pt x="978" y="2524"/>
                    <a:pt x="387" y="2059"/>
                    <a:pt x="408" y="1425"/>
                  </a:cubicBezTo>
                  <a:cubicBezTo>
                    <a:pt x="428" y="811"/>
                    <a:pt x="1005" y="396"/>
                    <a:pt x="1577" y="396"/>
                  </a:cubicBezTo>
                  <a:cubicBezTo>
                    <a:pt x="1619" y="396"/>
                    <a:pt x="1661" y="398"/>
                    <a:pt x="1704" y="403"/>
                  </a:cubicBezTo>
                  <a:cubicBezTo>
                    <a:pt x="1712" y="404"/>
                    <a:pt x="1721" y="404"/>
                    <a:pt x="1729" y="404"/>
                  </a:cubicBezTo>
                  <a:cubicBezTo>
                    <a:pt x="1954" y="404"/>
                    <a:pt x="1944" y="37"/>
                    <a:pt x="1704" y="9"/>
                  </a:cubicBezTo>
                  <a:cubicBezTo>
                    <a:pt x="1650" y="3"/>
                    <a:pt x="1597" y="0"/>
                    <a:pt x="15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5512625" y="1561325"/>
              <a:ext cx="36875" cy="44950"/>
            </a:xfrm>
            <a:custGeom>
              <a:rect b="b" l="l" r="r" t="t"/>
              <a:pathLst>
                <a:path extrusionOk="0" h="1798" w="1475">
                  <a:moveTo>
                    <a:pt x="1108" y="0"/>
                  </a:moveTo>
                  <a:cubicBezTo>
                    <a:pt x="1048" y="0"/>
                    <a:pt x="987" y="25"/>
                    <a:pt x="942" y="86"/>
                  </a:cubicBezTo>
                  <a:cubicBezTo>
                    <a:pt x="637" y="498"/>
                    <a:pt x="348" y="923"/>
                    <a:pt x="72" y="1355"/>
                  </a:cubicBezTo>
                  <a:cubicBezTo>
                    <a:pt x="0" y="1468"/>
                    <a:pt x="75" y="1606"/>
                    <a:pt x="191" y="1646"/>
                  </a:cubicBezTo>
                  <a:cubicBezTo>
                    <a:pt x="498" y="1747"/>
                    <a:pt x="812" y="1798"/>
                    <a:pt x="1134" y="1798"/>
                  </a:cubicBezTo>
                  <a:cubicBezTo>
                    <a:pt x="1163" y="1798"/>
                    <a:pt x="1192" y="1797"/>
                    <a:pt x="1222" y="1796"/>
                  </a:cubicBezTo>
                  <a:cubicBezTo>
                    <a:pt x="1470" y="1789"/>
                    <a:pt x="1475" y="1402"/>
                    <a:pt x="1231" y="1402"/>
                  </a:cubicBezTo>
                  <a:cubicBezTo>
                    <a:pt x="1228" y="1402"/>
                    <a:pt x="1225" y="1402"/>
                    <a:pt x="1222" y="1403"/>
                  </a:cubicBezTo>
                  <a:cubicBezTo>
                    <a:pt x="1192" y="1404"/>
                    <a:pt x="1163" y="1404"/>
                    <a:pt x="1134" y="1404"/>
                  </a:cubicBezTo>
                  <a:cubicBezTo>
                    <a:pt x="935" y="1404"/>
                    <a:pt x="743" y="1383"/>
                    <a:pt x="552" y="1339"/>
                  </a:cubicBezTo>
                  <a:lnTo>
                    <a:pt x="552" y="1339"/>
                  </a:lnTo>
                  <a:cubicBezTo>
                    <a:pt x="785" y="980"/>
                    <a:pt x="1029" y="629"/>
                    <a:pt x="1282" y="285"/>
                  </a:cubicBezTo>
                  <a:cubicBezTo>
                    <a:pt x="1387" y="141"/>
                    <a:pt x="1250" y="0"/>
                    <a:pt x="1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5542875" y="1585375"/>
              <a:ext cx="9850" cy="37525"/>
            </a:xfrm>
            <a:custGeom>
              <a:rect b="b" l="l" r="r" t="t"/>
              <a:pathLst>
                <a:path extrusionOk="0" h="1501" w="394">
                  <a:moveTo>
                    <a:pt x="197" y="0"/>
                  </a:moveTo>
                  <a:cubicBezTo>
                    <a:pt x="99" y="0"/>
                    <a:pt x="0" y="63"/>
                    <a:pt x="0" y="190"/>
                  </a:cubicBezTo>
                  <a:lnTo>
                    <a:pt x="0" y="1310"/>
                  </a:lnTo>
                  <a:cubicBezTo>
                    <a:pt x="0" y="1437"/>
                    <a:pt x="99" y="1501"/>
                    <a:pt x="197" y="1501"/>
                  </a:cubicBezTo>
                  <a:cubicBezTo>
                    <a:pt x="295" y="1501"/>
                    <a:pt x="394" y="1437"/>
                    <a:pt x="394" y="1310"/>
                  </a:cubicBezTo>
                  <a:lnTo>
                    <a:pt x="394" y="190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5593500" y="1596150"/>
              <a:ext cx="12650" cy="54725"/>
            </a:xfrm>
            <a:custGeom>
              <a:rect b="b" l="l" r="r" t="t"/>
              <a:pathLst>
                <a:path extrusionOk="0" h="2189" w="506">
                  <a:moveTo>
                    <a:pt x="262" y="0"/>
                  </a:moveTo>
                  <a:cubicBezTo>
                    <a:pt x="187" y="0"/>
                    <a:pt x="118" y="43"/>
                    <a:pt x="104" y="143"/>
                  </a:cubicBezTo>
                  <a:cubicBezTo>
                    <a:pt x="18" y="764"/>
                    <a:pt x="1" y="1377"/>
                    <a:pt x="72" y="2001"/>
                  </a:cubicBezTo>
                  <a:cubicBezTo>
                    <a:pt x="87" y="2126"/>
                    <a:pt x="193" y="2189"/>
                    <a:pt x="291" y="2189"/>
                  </a:cubicBezTo>
                  <a:cubicBezTo>
                    <a:pt x="390" y="2189"/>
                    <a:pt x="480" y="2126"/>
                    <a:pt x="466" y="2001"/>
                  </a:cubicBezTo>
                  <a:cubicBezTo>
                    <a:pt x="400" y="1415"/>
                    <a:pt x="402" y="833"/>
                    <a:pt x="485" y="249"/>
                  </a:cubicBezTo>
                  <a:cubicBezTo>
                    <a:pt x="505" y="99"/>
                    <a:pt x="376" y="0"/>
                    <a:pt x="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5583450" y="1616350"/>
              <a:ext cx="43825" cy="11650"/>
            </a:xfrm>
            <a:custGeom>
              <a:rect b="b" l="l" r="r" t="t"/>
              <a:pathLst>
                <a:path extrusionOk="0" h="466" w="1753">
                  <a:moveTo>
                    <a:pt x="1511" y="0"/>
                  </a:moveTo>
                  <a:cubicBezTo>
                    <a:pt x="1507" y="0"/>
                    <a:pt x="1502" y="0"/>
                    <a:pt x="1498" y="0"/>
                  </a:cubicBezTo>
                  <a:cubicBezTo>
                    <a:pt x="1083" y="25"/>
                    <a:pt x="670" y="49"/>
                    <a:pt x="255" y="72"/>
                  </a:cubicBezTo>
                  <a:cubicBezTo>
                    <a:pt x="6" y="86"/>
                    <a:pt x="1" y="466"/>
                    <a:pt x="242" y="466"/>
                  </a:cubicBezTo>
                  <a:cubicBezTo>
                    <a:pt x="246" y="466"/>
                    <a:pt x="251" y="466"/>
                    <a:pt x="255" y="466"/>
                  </a:cubicBezTo>
                  <a:cubicBezTo>
                    <a:pt x="670" y="443"/>
                    <a:pt x="1083" y="418"/>
                    <a:pt x="1498" y="394"/>
                  </a:cubicBezTo>
                  <a:cubicBezTo>
                    <a:pt x="1747" y="380"/>
                    <a:pt x="1753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5657525" y="1588975"/>
              <a:ext cx="45750" cy="62225"/>
            </a:xfrm>
            <a:custGeom>
              <a:rect b="b" l="l" r="r" t="t"/>
              <a:pathLst>
                <a:path extrusionOk="0" h="2489" w="1830">
                  <a:moveTo>
                    <a:pt x="875" y="1"/>
                  </a:moveTo>
                  <a:cubicBezTo>
                    <a:pt x="711" y="1"/>
                    <a:pt x="552" y="96"/>
                    <a:pt x="387" y="96"/>
                  </a:cubicBezTo>
                  <a:cubicBezTo>
                    <a:pt x="371" y="96"/>
                    <a:pt x="354" y="95"/>
                    <a:pt x="337" y="93"/>
                  </a:cubicBezTo>
                  <a:cubicBezTo>
                    <a:pt x="326" y="92"/>
                    <a:pt x="316" y="91"/>
                    <a:pt x="306" y="91"/>
                  </a:cubicBezTo>
                  <a:cubicBezTo>
                    <a:pt x="92" y="91"/>
                    <a:pt x="105" y="453"/>
                    <a:pt x="341" y="486"/>
                  </a:cubicBezTo>
                  <a:cubicBezTo>
                    <a:pt x="353" y="487"/>
                    <a:pt x="364" y="488"/>
                    <a:pt x="375" y="488"/>
                  </a:cubicBezTo>
                  <a:cubicBezTo>
                    <a:pt x="478" y="488"/>
                    <a:pt x="586" y="435"/>
                    <a:pt x="678" y="435"/>
                  </a:cubicBezTo>
                  <a:cubicBezTo>
                    <a:pt x="688" y="435"/>
                    <a:pt x="698" y="435"/>
                    <a:pt x="708" y="437"/>
                  </a:cubicBezTo>
                  <a:cubicBezTo>
                    <a:pt x="961" y="476"/>
                    <a:pt x="745" y="822"/>
                    <a:pt x="668" y="959"/>
                  </a:cubicBezTo>
                  <a:cubicBezTo>
                    <a:pt x="487" y="1280"/>
                    <a:pt x="170" y="1578"/>
                    <a:pt x="58" y="1933"/>
                  </a:cubicBezTo>
                  <a:cubicBezTo>
                    <a:pt x="1" y="2119"/>
                    <a:pt x="57" y="2245"/>
                    <a:pt x="237" y="2315"/>
                  </a:cubicBezTo>
                  <a:cubicBezTo>
                    <a:pt x="400" y="2377"/>
                    <a:pt x="618" y="2367"/>
                    <a:pt x="790" y="2388"/>
                  </a:cubicBezTo>
                  <a:cubicBezTo>
                    <a:pt x="1053" y="2420"/>
                    <a:pt x="1316" y="2454"/>
                    <a:pt x="1580" y="2487"/>
                  </a:cubicBezTo>
                  <a:cubicBezTo>
                    <a:pt x="1589" y="2488"/>
                    <a:pt x="1599" y="2489"/>
                    <a:pt x="1607" y="2489"/>
                  </a:cubicBezTo>
                  <a:cubicBezTo>
                    <a:pt x="1830" y="2489"/>
                    <a:pt x="1818" y="2122"/>
                    <a:pt x="1580" y="2093"/>
                  </a:cubicBezTo>
                  <a:cubicBezTo>
                    <a:pt x="1368" y="2066"/>
                    <a:pt x="1159" y="2039"/>
                    <a:pt x="947" y="2014"/>
                  </a:cubicBezTo>
                  <a:cubicBezTo>
                    <a:pt x="865" y="2003"/>
                    <a:pt x="609" y="2009"/>
                    <a:pt x="461" y="1981"/>
                  </a:cubicBezTo>
                  <a:lnTo>
                    <a:pt x="461" y="1981"/>
                  </a:lnTo>
                  <a:cubicBezTo>
                    <a:pt x="568" y="1726"/>
                    <a:pt x="808" y="1484"/>
                    <a:pt x="943" y="1266"/>
                  </a:cubicBezTo>
                  <a:cubicBezTo>
                    <a:pt x="1086" y="1035"/>
                    <a:pt x="1225" y="770"/>
                    <a:pt x="1246" y="494"/>
                  </a:cubicBezTo>
                  <a:cubicBezTo>
                    <a:pt x="1262" y="299"/>
                    <a:pt x="1197" y="90"/>
                    <a:pt x="996" y="20"/>
                  </a:cubicBezTo>
                  <a:cubicBezTo>
                    <a:pt x="955" y="6"/>
                    <a:pt x="915" y="1"/>
                    <a:pt x="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42"/>
            <p:cNvSpPr/>
            <p:nvPr/>
          </p:nvSpPr>
          <p:spPr>
            <a:xfrm>
              <a:off x="5757925" y="1597800"/>
              <a:ext cx="9850" cy="48900"/>
            </a:xfrm>
            <a:custGeom>
              <a:rect b="b" l="l" r="r" t="t"/>
              <a:pathLst>
                <a:path extrusionOk="0" h="1956" w="394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1764"/>
                  </a:lnTo>
                  <a:cubicBezTo>
                    <a:pt x="0" y="1892"/>
                    <a:pt x="99" y="1956"/>
                    <a:pt x="197" y="1956"/>
                  </a:cubicBezTo>
                  <a:cubicBezTo>
                    <a:pt x="295" y="1956"/>
                    <a:pt x="394" y="1892"/>
                    <a:pt x="394" y="1764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5746225" y="1614375"/>
              <a:ext cx="46625" cy="12000"/>
            </a:xfrm>
            <a:custGeom>
              <a:rect b="b" l="l" r="r" t="t"/>
              <a:pathLst>
                <a:path extrusionOk="0" h="480" w="1865">
                  <a:moveTo>
                    <a:pt x="1569" y="1"/>
                  </a:moveTo>
                  <a:cubicBezTo>
                    <a:pt x="1555" y="1"/>
                    <a:pt x="1541" y="2"/>
                    <a:pt x="1526" y="5"/>
                  </a:cubicBezTo>
                  <a:cubicBezTo>
                    <a:pt x="1235" y="60"/>
                    <a:pt x="944" y="87"/>
                    <a:pt x="650" y="87"/>
                  </a:cubicBezTo>
                  <a:cubicBezTo>
                    <a:pt x="518" y="87"/>
                    <a:pt x="385" y="81"/>
                    <a:pt x="252" y="71"/>
                  </a:cubicBezTo>
                  <a:cubicBezTo>
                    <a:pt x="246" y="70"/>
                    <a:pt x="240" y="70"/>
                    <a:pt x="234" y="70"/>
                  </a:cubicBezTo>
                  <a:cubicBezTo>
                    <a:pt x="0" y="70"/>
                    <a:pt x="8" y="445"/>
                    <a:pt x="252" y="464"/>
                  </a:cubicBezTo>
                  <a:cubicBezTo>
                    <a:pt x="383" y="475"/>
                    <a:pt x="513" y="480"/>
                    <a:pt x="643" y="480"/>
                  </a:cubicBezTo>
                  <a:cubicBezTo>
                    <a:pt x="974" y="480"/>
                    <a:pt x="1303" y="447"/>
                    <a:pt x="1632" y="384"/>
                  </a:cubicBezTo>
                  <a:cubicBezTo>
                    <a:pt x="1865" y="339"/>
                    <a:pt x="1786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5830000" y="1586275"/>
              <a:ext cx="59250" cy="70700"/>
            </a:xfrm>
            <a:custGeom>
              <a:rect b="b" l="l" r="r" t="t"/>
              <a:pathLst>
                <a:path extrusionOk="0" h="2828" w="2370">
                  <a:moveTo>
                    <a:pt x="459" y="395"/>
                  </a:moveTo>
                  <a:cubicBezTo>
                    <a:pt x="1097" y="406"/>
                    <a:pt x="1896" y="679"/>
                    <a:pt x="1881" y="1448"/>
                  </a:cubicBezTo>
                  <a:cubicBezTo>
                    <a:pt x="1869" y="2132"/>
                    <a:pt x="1014" y="2268"/>
                    <a:pt x="416" y="2388"/>
                  </a:cubicBezTo>
                  <a:lnTo>
                    <a:pt x="416" y="2388"/>
                  </a:lnTo>
                  <a:cubicBezTo>
                    <a:pt x="393" y="1725"/>
                    <a:pt x="407" y="1063"/>
                    <a:pt x="458" y="399"/>
                  </a:cubicBezTo>
                  <a:cubicBezTo>
                    <a:pt x="459" y="397"/>
                    <a:pt x="459" y="396"/>
                    <a:pt x="459" y="395"/>
                  </a:cubicBezTo>
                  <a:close/>
                  <a:moveTo>
                    <a:pt x="421" y="1"/>
                  </a:moveTo>
                  <a:cubicBezTo>
                    <a:pt x="406" y="1"/>
                    <a:pt x="390" y="1"/>
                    <a:pt x="375" y="1"/>
                  </a:cubicBezTo>
                  <a:cubicBezTo>
                    <a:pt x="237" y="4"/>
                    <a:pt x="174" y="124"/>
                    <a:pt x="188" y="230"/>
                  </a:cubicBezTo>
                  <a:lnTo>
                    <a:pt x="188" y="230"/>
                  </a:lnTo>
                  <a:cubicBezTo>
                    <a:pt x="125" y="257"/>
                    <a:pt x="74" y="314"/>
                    <a:pt x="68" y="400"/>
                  </a:cubicBezTo>
                  <a:cubicBezTo>
                    <a:pt x="10" y="1145"/>
                    <a:pt x="0" y="1886"/>
                    <a:pt x="36" y="2632"/>
                  </a:cubicBezTo>
                  <a:cubicBezTo>
                    <a:pt x="42" y="2743"/>
                    <a:pt x="127" y="2828"/>
                    <a:pt x="233" y="2828"/>
                  </a:cubicBezTo>
                  <a:cubicBezTo>
                    <a:pt x="250" y="2828"/>
                    <a:pt x="267" y="2826"/>
                    <a:pt x="285" y="2821"/>
                  </a:cubicBezTo>
                  <a:cubicBezTo>
                    <a:pt x="1123" y="2611"/>
                    <a:pt x="2369" y="2466"/>
                    <a:pt x="2269" y="1322"/>
                  </a:cubicBezTo>
                  <a:cubicBezTo>
                    <a:pt x="2186" y="386"/>
                    <a:pt x="1250" y="1"/>
                    <a:pt x="4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5601925" y="1814225"/>
              <a:ext cx="65975" cy="14275"/>
            </a:xfrm>
            <a:custGeom>
              <a:rect b="b" l="l" r="r" t="t"/>
              <a:pathLst>
                <a:path extrusionOk="0" h="571" w="2639">
                  <a:moveTo>
                    <a:pt x="235" y="1"/>
                  </a:moveTo>
                  <a:cubicBezTo>
                    <a:pt x="0" y="1"/>
                    <a:pt x="10" y="375"/>
                    <a:pt x="255" y="395"/>
                  </a:cubicBezTo>
                  <a:cubicBezTo>
                    <a:pt x="965" y="453"/>
                    <a:pt x="1675" y="513"/>
                    <a:pt x="2386" y="570"/>
                  </a:cubicBezTo>
                  <a:cubicBezTo>
                    <a:pt x="2393" y="571"/>
                    <a:pt x="2400" y="571"/>
                    <a:pt x="2406" y="571"/>
                  </a:cubicBezTo>
                  <a:cubicBezTo>
                    <a:pt x="2638" y="571"/>
                    <a:pt x="2630" y="195"/>
                    <a:pt x="2386" y="176"/>
                  </a:cubicBezTo>
                  <a:cubicBezTo>
                    <a:pt x="1675" y="119"/>
                    <a:pt x="965" y="59"/>
                    <a:pt x="255" y="2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5604175" y="1853325"/>
              <a:ext cx="66550" cy="12750"/>
            </a:xfrm>
            <a:custGeom>
              <a:rect b="b" l="l" r="r" t="t"/>
              <a:pathLst>
                <a:path extrusionOk="0" h="510" w="2662">
                  <a:moveTo>
                    <a:pt x="306" y="1"/>
                  </a:moveTo>
                  <a:cubicBezTo>
                    <a:pt x="85" y="1"/>
                    <a:pt x="0" y="344"/>
                    <a:pt x="238" y="385"/>
                  </a:cubicBezTo>
                  <a:cubicBezTo>
                    <a:pt x="727" y="467"/>
                    <a:pt x="1215" y="509"/>
                    <a:pt x="1706" y="509"/>
                  </a:cubicBezTo>
                  <a:cubicBezTo>
                    <a:pt x="1939" y="509"/>
                    <a:pt x="2173" y="500"/>
                    <a:pt x="2408" y="481"/>
                  </a:cubicBezTo>
                  <a:cubicBezTo>
                    <a:pt x="2652" y="460"/>
                    <a:pt x="2661" y="86"/>
                    <a:pt x="2428" y="86"/>
                  </a:cubicBezTo>
                  <a:cubicBezTo>
                    <a:pt x="2421" y="86"/>
                    <a:pt x="2415" y="86"/>
                    <a:pt x="2408" y="87"/>
                  </a:cubicBezTo>
                  <a:cubicBezTo>
                    <a:pt x="2171" y="107"/>
                    <a:pt x="1933" y="117"/>
                    <a:pt x="1697" y="117"/>
                  </a:cubicBezTo>
                  <a:cubicBezTo>
                    <a:pt x="1245" y="117"/>
                    <a:pt x="794" y="80"/>
                    <a:pt x="344" y="4"/>
                  </a:cubicBezTo>
                  <a:cubicBezTo>
                    <a:pt x="331" y="2"/>
                    <a:pt x="318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5726800" y="1771875"/>
              <a:ext cx="53925" cy="97700"/>
            </a:xfrm>
            <a:custGeom>
              <a:rect b="b" l="l" r="r" t="t"/>
              <a:pathLst>
                <a:path extrusionOk="0" h="3908" w="2157">
                  <a:moveTo>
                    <a:pt x="1105" y="0"/>
                  </a:moveTo>
                  <a:cubicBezTo>
                    <a:pt x="864" y="0"/>
                    <a:pt x="611" y="102"/>
                    <a:pt x="413" y="257"/>
                  </a:cubicBezTo>
                  <a:cubicBezTo>
                    <a:pt x="257" y="382"/>
                    <a:pt x="402" y="582"/>
                    <a:pt x="566" y="582"/>
                  </a:cubicBezTo>
                  <a:cubicBezTo>
                    <a:pt x="609" y="582"/>
                    <a:pt x="653" y="569"/>
                    <a:pt x="694" y="536"/>
                  </a:cubicBezTo>
                  <a:cubicBezTo>
                    <a:pt x="1360" y="731"/>
                    <a:pt x="1533" y="961"/>
                    <a:pt x="1217" y="1226"/>
                  </a:cubicBezTo>
                  <a:cubicBezTo>
                    <a:pt x="1101" y="1375"/>
                    <a:pt x="959" y="1498"/>
                    <a:pt x="793" y="1594"/>
                  </a:cubicBezTo>
                  <a:cubicBezTo>
                    <a:pt x="673" y="1681"/>
                    <a:pt x="654" y="1923"/>
                    <a:pt x="839" y="1953"/>
                  </a:cubicBezTo>
                  <a:cubicBezTo>
                    <a:pt x="1937" y="2137"/>
                    <a:pt x="1645" y="3534"/>
                    <a:pt x="818" y="3534"/>
                  </a:cubicBezTo>
                  <a:cubicBezTo>
                    <a:pt x="688" y="3534"/>
                    <a:pt x="545" y="3500"/>
                    <a:pt x="392" y="3421"/>
                  </a:cubicBezTo>
                  <a:cubicBezTo>
                    <a:pt x="360" y="3404"/>
                    <a:pt x="328" y="3397"/>
                    <a:pt x="298" y="3397"/>
                  </a:cubicBezTo>
                  <a:cubicBezTo>
                    <a:pt x="118" y="3397"/>
                    <a:pt x="0" y="3662"/>
                    <a:pt x="193" y="3761"/>
                  </a:cubicBezTo>
                  <a:cubicBezTo>
                    <a:pt x="383" y="3859"/>
                    <a:pt x="594" y="3907"/>
                    <a:pt x="803" y="3907"/>
                  </a:cubicBezTo>
                  <a:cubicBezTo>
                    <a:pt x="1284" y="3907"/>
                    <a:pt x="1754" y="3652"/>
                    <a:pt x="1937" y="3162"/>
                  </a:cubicBezTo>
                  <a:cubicBezTo>
                    <a:pt x="2157" y="2571"/>
                    <a:pt x="1821" y="1954"/>
                    <a:pt x="1297" y="1690"/>
                  </a:cubicBezTo>
                  <a:lnTo>
                    <a:pt x="1297" y="1690"/>
                  </a:lnTo>
                  <a:cubicBezTo>
                    <a:pt x="1687" y="1345"/>
                    <a:pt x="2023" y="873"/>
                    <a:pt x="1723" y="357"/>
                  </a:cubicBezTo>
                  <a:cubicBezTo>
                    <a:pt x="1576" y="103"/>
                    <a:pt x="1347" y="0"/>
                    <a:pt x="1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5775925" y="1771100"/>
              <a:ext cx="68900" cy="100425"/>
            </a:xfrm>
            <a:custGeom>
              <a:rect b="b" l="l" r="r" t="t"/>
              <a:pathLst>
                <a:path extrusionOk="0" h="4017" w="2756">
                  <a:moveTo>
                    <a:pt x="2368" y="0"/>
                  </a:moveTo>
                  <a:cubicBezTo>
                    <a:pt x="2354" y="0"/>
                    <a:pt x="2339" y="2"/>
                    <a:pt x="2324" y="5"/>
                  </a:cubicBezTo>
                  <a:cubicBezTo>
                    <a:pt x="0" y="476"/>
                    <a:pt x="191" y="3722"/>
                    <a:pt x="2505" y="4014"/>
                  </a:cubicBezTo>
                  <a:cubicBezTo>
                    <a:pt x="2515" y="4016"/>
                    <a:pt x="2524" y="4016"/>
                    <a:pt x="2533" y="4016"/>
                  </a:cubicBezTo>
                  <a:cubicBezTo>
                    <a:pt x="2755" y="4016"/>
                    <a:pt x="2744" y="3650"/>
                    <a:pt x="2505" y="3621"/>
                  </a:cubicBezTo>
                  <a:cubicBezTo>
                    <a:pt x="599" y="3380"/>
                    <a:pt x="577" y="760"/>
                    <a:pt x="2428" y="384"/>
                  </a:cubicBezTo>
                  <a:cubicBezTo>
                    <a:pt x="2662" y="337"/>
                    <a:pt x="2583" y="0"/>
                    <a:pt x="2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5836125" y="1775425"/>
              <a:ext cx="50350" cy="61375"/>
            </a:xfrm>
            <a:custGeom>
              <a:rect b="b" l="l" r="r" t="t"/>
              <a:pathLst>
                <a:path extrusionOk="0" h="2455" w="2014">
                  <a:moveTo>
                    <a:pt x="1719" y="0"/>
                  </a:moveTo>
                  <a:cubicBezTo>
                    <a:pt x="1675" y="0"/>
                    <a:pt x="1629" y="16"/>
                    <a:pt x="1588" y="54"/>
                  </a:cubicBezTo>
                  <a:cubicBezTo>
                    <a:pt x="939" y="638"/>
                    <a:pt x="424" y="1338"/>
                    <a:pt x="62" y="2134"/>
                  </a:cubicBezTo>
                  <a:cubicBezTo>
                    <a:pt x="0" y="2268"/>
                    <a:pt x="72" y="2427"/>
                    <a:pt x="231" y="2431"/>
                  </a:cubicBezTo>
                  <a:cubicBezTo>
                    <a:pt x="724" y="2438"/>
                    <a:pt x="1218" y="2447"/>
                    <a:pt x="1712" y="2454"/>
                  </a:cubicBezTo>
                  <a:cubicBezTo>
                    <a:pt x="1714" y="2454"/>
                    <a:pt x="1715" y="2454"/>
                    <a:pt x="1716" y="2454"/>
                  </a:cubicBezTo>
                  <a:cubicBezTo>
                    <a:pt x="1967" y="2454"/>
                    <a:pt x="1966" y="2065"/>
                    <a:pt x="1712" y="2061"/>
                  </a:cubicBezTo>
                  <a:cubicBezTo>
                    <a:pt x="1323" y="2055"/>
                    <a:pt x="933" y="2048"/>
                    <a:pt x="543" y="2042"/>
                  </a:cubicBezTo>
                  <a:lnTo>
                    <a:pt x="543" y="2042"/>
                  </a:lnTo>
                  <a:cubicBezTo>
                    <a:pt x="880" y="1396"/>
                    <a:pt x="1321" y="827"/>
                    <a:pt x="1867" y="334"/>
                  </a:cubicBezTo>
                  <a:cubicBezTo>
                    <a:pt x="2013" y="199"/>
                    <a:pt x="1875" y="0"/>
                    <a:pt x="17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5874975" y="1781275"/>
              <a:ext cx="13175" cy="90400"/>
            </a:xfrm>
            <a:custGeom>
              <a:rect b="b" l="l" r="r" t="t"/>
              <a:pathLst>
                <a:path extrusionOk="0" h="3616" w="527">
                  <a:moveTo>
                    <a:pt x="261" y="0"/>
                  </a:moveTo>
                  <a:cubicBezTo>
                    <a:pt x="163" y="0"/>
                    <a:pt x="68" y="63"/>
                    <a:pt x="75" y="189"/>
                  </a:cubicBezTo>
                  <a:cubicBezTo>
                    <a:pt x="132" y="1270"/>
                    <a:pt x="111" y="2349"/>
                    <a:pt x="12" y="3427"/>
                  </a:cubicBezTo>
                  <a:cubicBezTo>
                    <a:pt x="1" y="3553"/>
                    <a:pt x="93" y="3615"/>
                    <a:pt x="191" y="3615"/>
                  </a:cubicBezTo>
                  <a:cubicBezTo>
                    <a:pt x="290" y="3615"/>
                    <a:pt x="394" y="3552"/>
                    <a:pt x="406" y="3427"/>
                  </a:cubicBezTo>
                  <a:cubicBezTo>
                    <a:pt x="505" y="2348"/>
                    <a:pt x="526" y="1270"/>
                    <a:pt x="469" y="189"/>
                  </a:cubicBezTo>
                  <a:cubicBezTo>
                    <a:pt x="462" y="63"/>
                    <a:pt x="360" y="0"/>
                    <a:pt x="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1" name="Google Shape;2221;p42"/>
          <p:cNvGrpSpPr/>
          <p:nvPr/>
        </p:nvGrpSpPr>
        <p:grpSpPr>
          <a:xfrm>
            <a:off x="4515200" y="595438"/>
            <a:ext cx="627575" cy="453425"/>
            <a:chOff x="3083900" y="4005700"/>
            <a:chExt cx="627575" cy="453425"/>
          </a:xfrm>
        </p:grpSpPr>
        <p:sp>
          <p:nvSpPr>
            <p:cNvPr id="2222" name="Google Shape;2222;p42"/>
            <p:cNvSpPr/>
            <p:nvPr/>
          </p:nvSpPr>
          <p:spPr>
            <a:xfrm>
              <a:off x="3083900" y="4005700"/>
              <a:ext cx="627575" cy="453425"/>
            </a:xfrm>
            <a:custGeom>
              <a:rect b="b" l="l" r="r" t="t"/>
              <a:pathLst>
                <a:path extrusionOk="0" h="18137" w="25103">
                  <a:moveTo>
                    <a:pt x="24823" y="1"/>
                  </a:moveTo>
                  <a:cubicBezTo>
                    <a:pt x="24790" y="1"/>
                    <a:pt x="24755" y="12"/>
                    <a:pt x="24719" y="37"/>
                  </a:cubicBezTo>
                  <a:cubicBezTo>
                    <a:pt x="16425" y="5816"/>
                    <a:pt x="8168" y="11621"/>
                    <a:pt x="140" y="17769"/>
                  </a:cubicBezTo>
                  <a:cubicBezTo>
                    <a:pt x="1" y="17875"/>
                    <a:pt x="23" y="18136"/>
                    <a:pt x="228" y="18136"/>
                  </a:cubicBezTo>
                  <a:cubicBezTo>
                    <a:pt x="232" y="18136"/>
                    <a:pt x="236" y="18136"/>
                    <a:pt x="240" y="18136"/>
                  </a:cubicBezTo>
                  <a:cubicBezTo>
                    <a:pt x="8441" y="17824"/>
                    <a:pt x="16645" y="17954"/>
                    <a:pt x="24848" y="17741"/>
                  </a:cubicBezTo>
                  <a:cubicBezTo>
                    <a:pt x="25098" y="17734"/>
                    <a:pt x="25103" y="17347"/>
                    <a:pt x="24855" y="17347"/>
                  </a:cubicBezTo>
                  <a:cubicBezTo>
                    <a:pt x="24853" y="17347"/>
                    <a:pt x="24850" y="17347"/>
                    <a:pt x="24848" y="17347"/>
                  </a:cubicBezTo>
                  <a:cubicBezTo>
                    <a:pt x="16849" y="17555"/>
                    <a:pt x="8848" y="17436"/>
                    <a:pt x="851" y="17720"/>
                  </a:cubicBezTo>
                  <a:lnTo>
                    <a:pt x="851" y="17720"/>
                  </a:lnTo>
                  <a:cubicBezTo>
                    <a:pt x="8718" y="11713"/>
                    <a:pt x="16801" y="6033"/>
                    <a:pt x="24920" y="376"/>
                  </a:cubicBezTo>
                  <a:cubicBezTo>
                    <a:pt x="25089" y="256"/>
                    <a:pt x="24983" y="1"/>
                    <a:pt x="24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288975" y="4301050"/>
              <a:ext cx="75975" cy="145075"/>
            </a:xfrm>
            <a:custGeom>
              <a:rect b="b" l="l" r="r" t="t"/>
              <a:pathLst>
                <a:path extrusionOk="0" h="5803" w="3039">
                  <a:moveTo>
                    <a:pt x="248" y="1"/>
                  </a:moveTo>
                  <a:cubicBezTo>
                    <a:pt x="62" y="1"/>
                    <a:pt x="1" y="316"/>
                    <a:pt x="213" y="394"/>
                  </a:cubicBezTo>
                  <a:cubicBezTo>
                    <a:pt x="2388" y="1194"/>
                    <a:pt x="2616" y="3630"/>
                    <a:pt x="2356" y="5616"/>
                  </a:cubicBezTo>
                  <a:cubicBezTo>
                    <a:pt x="2339" y="5741"/>
                    <a:pt x="2429" y="5803"/>
                    <a:pt x="2527" y="5803"/>
                  </a:cubicBezTo>
                  <a:cubicBezTo>
                    <a:pt x="2625" y="5803"/>
                    <a:pt x="2733" y="5740"/>
                    <a:pt x="2749" y="5616"/>
                  </a:cubicBezTo>
                  <a:cubicBezTo>
                    <a:pt x="3038" y="3423"/>
                    <a:pt x="2656" y="875"/>
                    <a:pt x="318" y="14"/>
                  </a:cubicBezTo>
                  <a:cubicBezTo>
                    <a:pt x="294" y="5"/>
                    <a:pt x="270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06200" y="4295925"/>
              <a:ext cx="38675" cy="62125"/>
            </a:xfrm>
            <a:custGeom>
              <a:rect b="b" l="l" r="r" t="t"/>
              <a:pathLst>
                <a:path extrusionOk="0" h="2485" w="1547">
                  <a:moveTo>
                    <a:pt x="967" y="0"/>
                  </a:moveTo>
                  <a:cubicBezTo>
                    <a:pt x="508" y="0"/>
                    <a:pt x="1" y="361"/>
                    <a:pt x="109" y="866"/>
                  </a:cubicBezTo>
                  <a:cubicBezTo>
                    <a:pt x="157" y="1096"/>
                    <a:pt x="326" y="1252"/>
                    <a:pt x="515" y="1379"/>
                  </a:cubicBezTo>
                  <a:cubicBezTo>
                    <a:pt x="626" y="1453"/>
                    <a:pt x="756" y="1511"/>
                    <a:pt x="860" y="1597"/>
                  </a:cubicBezTo>
                  <a:cubicBezTo>
                    <a:pt x="918" y="1645"/>
                    <a:pt x="1019" y="1724"/>
                    <a:pt x="1034" y="1803"/>
                  </a:cubicBezTo>
                  <a:cubicBezTo>
                    <a:pt x="1066" y="1991"/>
                    <a:pt x="905" y="2082"/>
                    <a:pt x="758" y="2082"/>
                  </a:cubicBezTo>
                  <a:cubicBezTo>
                    <a:pt x="716" y="2082"/>
                    <a:pt x="676" y="2075"/>
                    <a:pt x="641" y="2060"/>
                  </a:cubicBezTo>
                  <a:cubicBezTo>
                    <a:pt x="616" y="2050"/>
                    <a:pt x="591" y="2045"/>
                    <a:pt x="569" y="2045"/>
                  </a:cubicBezTo>
                  <a:cubicBezTo>
                    <a:pt x="389" y="2045"/>
                    <a:pt x="330" y="2356"/>
                    <a:pt x="537" y="2440"/>
                  </a:cubicBezTo>
                  <a:cubicBezTo>
                    <a:pt x="611" y="2470"/>
                    <a:pt x="688" y="2484"/>
                    <a:pt x="764" y="2484"/>
                  </a:cubicBezTo>
                  <a:cubicBezTo>
                    <a:pt x="1169" y="2484"/>
                    <a:pt x="1546" y="2081"/>
                    <a:pt x="1396" y="1658"/>
                  </a:cubicBezTo>
                  <a:cubicBezTo>
                    <a:pt x="1313" y="1423"/>
                    <a:pt x="1107" y="1284"/>
                    <a:pt x="905" y="1159"/>
                  </a:cubicBezTo>
                  <a:cubicBezTo>
                    <a:pt x="782" y="1081"/>
                    <a:pt x="565" y="988"/>
                    <a:pt x="510" y="842"/>
                  </a:cubicBezTo>
                  <a:cubicBezTo>
                    <a:pt x="396" y="543"/>
                    <a:pt x="763" y="397"/>
                    <a:pt x="1000" y="397"/>
                  </a:cubicBezTo>
                  <a:cubicBezTo>
                    <a:pt x="1017" y="397"/>
                    <a:pt x="1034" y="398"/>
                    <a:pt x="1049" y="400"/>
                  </a:cubicBezTo>
                  <a:cubicBezTo>
                    <a:pt x="1057" y="401"/>
                    <a:pt x="1064" y="401"/>
                    <a:pt x="1071" y="401"/>
                  </a:cubicBezTo>
                  <a:cubicBezTo>
                    <a:pt x="1304" y="401"/>
                    <a:pt x="1295" y="30"/>
                    <a:pt x="1052" y="5"/>
                  </a:cubicBezTo>
                  <a:cubicBezTo>
                    <a:pt x="1024" y="2"/>
                    <a:pt x="996" y="0"/>
                    <a:pt x="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3454250" y="4299200"/>
              <a:ext cx="13950" cy="56375"/>
            </a:xfrm>
            <a:custGeom>
              <a:rect b="b" l="l" r="r" t="t"/>
              <a:pathLst>
                <a:path extrusionOk="0" h="2255" w="558">
                  <a:moveTo>
                    <a:pt x="281" y="1"/>
                  </a:moveTo>
                  <a:cubicBezTo>
                    <a:pt x="183" y="1"/>
                    <a:pt x="78" y="63"/>
                    <a:pt x="65" y="189"/>
                  </a:cubicBezTo>
                  <a:cubicBezTo>
                    <a:pt x="1" y="837"/>
                    <a:pt x="32" y="1474"/>
                    <a:pt x="149" y="2113"/>
                  </a:cubicBezTo>
                  <a:cubicBezTo>
                    <a:pt x="168" y="2212"/>
                    <a:pt x="240" y="2255"/>
                    <a:pt x="316" y="2255"/>
                  </a:cubicBezTo>
                  <a:cubicBezTo>
                    <a:pt x="431" y="2255"/>
                    <a:pt x="557" y="2157"/>
                    <a:pt x="529" y="2007"/>
                  </a:cubicBezTo>
                  <a:cubicBezTo>
                    <a:pt x="419" y="1403"/>
                    <a:pt x="398" y="798"/>
                    <a:pt x="459" y="189"/>
                  </a:cubicBezTo>
                  <a:cubicBezTo>
                    <a:pt x="471" y="63"/>
                    <a:pt x="380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3480850" y="4295775"/>
              <a:ext cx="13800" cy="59500"/>
            </a:xfrm>
            <a:custGeom>
              <a:rect b="b" l="l" r="r" t="t"/>
              <a:pathLst>
                <a:path extrusionOk="0" h="2380" w="552">
                  <a:moveTo>
                    <a:pt x="241" y="0"/>
                  </a:moveTo>
                  <a:cubicBezTo>
                    <a:pt x="127" y="0"/>
                    <a:pt x="0" y="98"/>
                    <a:pt x="24" y="247"/>
                  </a:cubicBezTo>
                  <a:cubicBezTo>
                    <a:pt x="135" y="893"/>
                    <a:pt x="156" y="1537"/>
                    <a:pt x="96" y="2191"/>
                  </a:cubicBezTo>
                  <a:cubicBezTo>
                    <a:pt x="85" y="2317"/>
                    <a:pt x="177" y="2379"/>
                    <a:pt x="276" y="2379"/>
                  </a:cubicBezTo>
                  <a:cubicBezTo>
                    <a:pt x="375" y="2379"/>
                    <a:pt x="479" y="2316"/>
                    <a:pt x="490" y="2191"/>
                  </a:cubicBezTo>
                  <a:cubicBezTo>
                    <a:pt x="551" y="1501"/>
                    <a:pt x="521" y="824"/>
                    <a:pt x="404" y="144"/>
                  </a:cubicBezTo>
                  <a:cubicBezTo>
                    <a:pt x="388" y="44"/>
                    <a:pt x="317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481625" y="4296025"/>
              <a:ext cx="49750" cy="61125"/>
            </a:xfrm>
            <a:custGeom>
              <a:rect b="b" l="l" r="r" t="t"/>
              <a:pathLst>
                <a:path extrusionOk="0" h="2445" w="1990">
                  <a:moveTo>
                    <a:pt x="1751" y="0"/>
                  </a:moveTo>
                  <a:cubicBezTo>
                    <a:pt x="1652" y="0"/>
                    <a:pt x="1557" y="63"/>
                    <a:pt x="1564" y="190"/>
                  </a:cubicBezTo>
                  <a:cubicBezTo>
                    <a:pt x="1588" y="717"/>
                    <a:pt x="1582" y="1242"/>
                    <a:pt x="1547" y="1766"/>
                  </a:cubicBezTo>
                  <a:lnTo>
                    <a:pt x="1547" y="1766"/>
                  </a:lnTo>
                  <a:cubicBezTo>
                    <a:pt x="1136" y="1281"/>
                    <a:pt x="765" y="767"/>
                    <a:pt x="433" y="223"/>
                  </a:cubicBezTo>
                  <a:cubicBezTo>
                    <a:pt x="393" y="157"/>
                    <a:pt x="333" y="129"/>
                    <a:pt x="274" y="129"/>
                  </a:cubicBezTo>
                  <a:cubicBezTo>
                    <a:pt x="137" y="129"/>
                    <a:pt x="1" y="271"/>
                    <a:pt x="92" y="422"/>
                  </a:cubicBezTo>
                  <a:cubicBezTo>
                    <a:pt x="520" y="1123"/>
                    <a:pt x="1013" y="1776"/>
                    <a:pt x="1565" y="2384"/>
                  </a:cubicBezTo>
                  <a:cubicBezTo>
                    <a:pt x="1604" y="2426"/>
                    <a:pt x="1649" y="2444"/>
                    <a:pt x="1693" y="2444"/>
                  </a:cubicBezTo>
                  <a:cubicBezTo>
                    <a:pt x="1793" y="2444"/>
                    <a:pt x="1891" y="2353"/>
                    <a:pt x="1902" y="2244"/>
                  </a:cubicBezTo>
                  <a:cubicBezTo>
                    <a:pt x="1972" y="1561"/>
                    <a:pt x="1989" y="877"/>
                    <a:pt x="1958" y="190"/>
                  </a:cubicBezTo>
                  <a:cubicBezTo>
                    <a:pt x="1951" y="64"/>
                    <a:pt x="1849" y="0"/>
                    <a:pt x="17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42"/>
            <p:cNvSpPr/>
            <p:nvPr/>
          </p:nvSpPr>
          <p:spPr>
            <a:xfrm>
              <a:off x="3550425" y="4261200"/>
              <a:ext cx="41025" cy="40275"/>
            </a:xfrm>
            <a:custGeom>
              <a:rect b="b" l="l" r="r" t="t"/>
              <a:pathLst>
                <a:path extrusionOk="0" h="1611" w="1641">
                  <a:moveTo>
                    <a:pt x="797" y="386"/>
                  </a:moveTo>
                  <a:cubicBezTo>
                    <a:pt x="803" y="388"/>
                    <a:pt x="810" y="389"/>
                    <a:pt x="817" y="390"/>
                  </a:cubicBezTo>
                  <a:cubicBezTo>
                    <a:pt x="1297" y="463"/>
                    <a:pt x="1369" y="1199"/>
                    <a:pt x="825" y="1219"/>
                  </a:cubicBezTo>
                  <a:cubicBezTo>
                    <a:pt x="819" y="1219"/>
                    <a:pt x="813" y="1219"/>
                    <a:pt x="807" y="1219"/>
                  </a:cubicBezTo>
                  <a:cubicBezTo>
                    <a:pt x="605" y="1219"/>
                    <a:pt x="410" y="1101"/>
                    <a:pt x="395" y="884"/>
                  </a:cubicBezTo>
                  <a:cubicBezTo>
                    <a:pt x="381" y="675"/>
                    <a:pt x="534" y="426"/>
                    <a:pt x="754" y="396"/>
                  </a:cubicBezTo>
                  <a:cubicBezTo>
                    <a:pt x="769" y="394"/>
                    <a:pt x="784" y="391"/>
                    <a:pt x="797" y="386"/>
                  </a:cubicBezTo>
                  <a:close/>
                  <a:moveTo>
                    <a:pt x="783" y="0"/>
                  </a:moveTo>
                  <a:cubicBezTo>
                    <a:pt x="774" y="0"/>
                    <a:pt x="764" y="1"/>
                    <a:pt x="754" y="2"/>
                  </a:cubicBezTo>
                  <a:cubicBezTo>
                    <a:pt x="326" y="60"/>
                    <a:pt x="0" y="420"/>
                    <a:pt x="1" y="858"/>
                  </a:cubicBezTo>
                  <a:cubicBezTo>
                    <a:pt x="3" y="1288"/>
                    <a:pt x="361" y="1596"/>
                    <a:pt x="776" y="1610"/>
                  </a:cubicBezTo>
                  <a:cubicBezTo>
                    <a:pt x="786" y="1610"/>
                    <a:pt x="796" y="1610"/>
                    <a:pt x="807" y="1610"/>
                  </a:cubicBezTo>
                  <a:cubicBezTo>
                    <a:pt x="1209" y="1610"/>
                    <a:pt x="1576" y="1337"/>
                    <a:pt x="1608" y="920"/>
                  </a:cubicBezTo>
                  <a:cubicBezTo>
                    <a:pt x="1641" y="505"/>
                    <a:pt x="1343" y="74"/>
                    <a:pt x="923" y="11"/>
                  </a:cubicBezTo>
                  <a:cubicBezTo>
                    <a:pt x="912" y="9"/>
                    <a:pt x="900" y="8"/>
                    <a:pt x="889" y="8"/>
                  </a:cubicBezTo>
                  <a:cubicBezTo>
                    <a:pt x="875" y="8"/>
                    <a:pt x="861" y="10"/>
                    <a:pt x="848" y="12"/>
                  </a:cubicBezTo>
                  <a:lnTo>
                    <a:pt x="848" y="12"/>
                  </a:lnTo>
                  <a:cubicBezTo>
                    <a:pt x="829" y="5"/>
                    <a:pt x="808" y="0"/>
                    <a:pt x="7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9" name="Google Shape;2229;p42"/>
          <p:cNvGrpSpPr/>
          <p:nvPr/>
        </p:nvGrpSpPr>
        <p:grpSpPr>
          <a:xfrm>
            <a:off x="502115" y="1254784"/>
            <a:ext cx="1029668" cy="910369"/>
            <a:chOff x="1719115" y="1255459"/>
            <a:chExt cx="1029668" cy="910369"/>
          </a:xfrm>
        </p:grpSpPr>
        <p:sp>
          <p:nvSpPr>
            <p:cNvPr id="2230" name="Google Shape;2230;p42"/>
            <p:cNvSpPr/>
            <p:nvPr/>
          </p:nvSpPr>
          <p:spPr>
            <a:xfrm rot="2670099">
              <a:off x="2493201" y="1424196"/>
              <a:ext cx="218566" cy="195042"/>
            </a:xfrm>
            <a:custGeom>
              <a:rect b="b" l="l" r="r" t="t"/>
              <a:pathLst>
                <a:path extrusionOk="0" h="7802" w="8743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42"/>
            <p:cNvSpPr/>
            <p:nvPr/>
          </p:nvSpPr>
          <p:spPr>
            <a:xfrm rot="2670099">
              <a:off x="2481335" y="1453388"/>
              <a:ext cx="218541" cy="161018"/>
            </a:xfrm>
            <a:custGeom>
              <a:rect b="b" l="l" r="r" t="t"/>
              <a:pathLst>
                <a:path extrusionOk="0" h="6441" w="8742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42"/>
            <p:cNvSpPr/>
            <p:nvPr/>
          </p:nvSpPr>
          <p:spPr>
            <a:xfrm rot="2670099">
              <a:off x="2628192" y="1466480"/>
              <a:ext cx="87721" cy="65347"/>
            </a:xfrm>
            <a:custGeom>
              <a:rect b="b" l="l" r="r" t="t"/>
              <a:pathLst>
                <a:path extrusionOk="0" h="2614" w="3509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42"/>
            <p:cNvSpPr/>
            <p:nvPr/>
          </p:nvSpPr>
          <p:spPr>
            <a:xfrm rot="2670099">
              <a:off x="1761340" y="1777039"/>
              <a:ext cx="251714" cy="223466"/>
            </a:xfrm>
            <a:custGeom>
              <a:rect b="b" l="l" r="r" t="t"/>
              <a:pathLst>
                <a:path extrusionOk="0" h="8939" w="10069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42"/>
            <p:cNvSpPr/>
            <p:nvPr/>
          </p:nvSpPr>
          <p:spPr>
            <a:xfrm rot="2670099">
              <a:off x="1777568" y="1848667"/>
              <a:ext cx="81822" cy="71297"/>
            </a:xfrm>
            <a:custGeom>
              <a:rect b="b" l="l" r="r" t="t"/>
              <a:pathLst>
                <a:path extrusionOk="0" h="2852" w="3273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42"/>
            <p:cNvSpPr/>
            <p:nvPr/>
          </p:nvSpPr>
          <p:spPr>
            <a:xfrm rot="2670099">
              <a:off x="1826841" y="1931982"/>
              <a:ext cx="14999" cy="13324"/>
            </a:xfrm>
            <a:custGeom>
              <a:rect b="b" l="l" r="r" t="t"/>
              <a:pathLst>
                <a:path extrusionOk="0" h="533" w="60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42"/>
            <p:cNvSpPr/>
            <p:nvPr/>
          </p:nvSpPr>
          <p:spPr>
            <a:xfrm rot="2670099">
              <a:off x="1991205" y="1332732"/>
              <a:ext cx="468380" cy="780917"/>
            </a:xfrm>
            <a:custGeom>
              <a:rect b="b" l="l" r="r" t="t"/>
              <a:pathLst>
                <a:path extrusionOk="0" h="31238" w="18736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42"/>
            <p:cNvSpPr/>
            <p:nvPr/>
          </p:nvSpPr>
          <p:spPr>
            <a:xfrm rot="2670099">
              <a:off x="2071010" y="1360881"/>
              <a:ext cx="308787" cy="724619"/>
            </a:xfrm>
            <a:custGeom>
              <a:rect b="b" l="l" r="r" t="t"/>
              <a:pathLst>
                <a:path extrusionOk="0" h="28986" w="12352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42"/>
            <p:cNvSpPr/>
            <p:nvPr/>
          </p:nvSpPr>
          <p:spPr>
            <a:xfrm rot="2670099">
              <a:off x="2484266" y="1429922"/>
              <a:ext cx="226865" cy="168793"/>
            </a:xfrm>
            <a:custGeom>
              <a:rect b="b" l="l" r="r" t="t"/>
              <a:pathLst>
                <a:path extrusionOk="0" h="6752" w="9075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42"/>
            <p:cNvSpPr/>
            <p:nvPr/>
          </p:nvSpPr>
          <p:spPr>
            <a:xfrm rot="2670099">
              <a:off x="2631475" y="1443315"/>
              <a:ext cx="95896" cy="73097"/>
            </a:xfrm>
            <a:custGeom>
              <a:rect b="b" l="l" r="r" t="t"/>
              <a:pathLst>
                <a:path extrusionOk="0" h="2924" w="3836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42"/>
            <p:cNvSpPr/>
            <p:nvPr/>
          </p:nvSpPr>
          <p:spPr>
            <a:xfrm rot="2670099">
              <a:off x="1741040" y="1810438"/>
              <a:ext cx="239865" cy="156693"/>
            </a:xfrm>
            <a:custGeom>
              <a:rect b="b" l="l" r="r" t="t"/>
              <a:pathLst>
                <a:path extrusionOk="0" h="6268" w="9595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42"/>
            <p:cNvSpPr/>
            <p:nvPr/>
          </p:nvSpPr>
          <p:spPr>
            <a:xfrm rot="2670099">
              <a:off x="1994341" y="1309451"/>
              <a:ext cx="476705" cy="788617"/>
            </a:xfrm>
            <a:custGeom>
              <a:rect b="b" l="l" r="r" t="t"/>
              <a:pathLst>
                <a:path extrusionOk="0" h="31546" w="19069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42"/>
            <p:cNvSpPr/>
            <p:nvPr/>
          </p:nvSpPr>
          <p:spPr>
            <a:xfrm rot="2670099">
              <a:off x="2074441" y="1337806"/>
              <a:ext cx="316737" cy="732294"/>
            </a:xfrm>
            <a:custGeom>
              <a:rect b="b" l="l" r="r" t="t"/>
              <a:pathLst>
                <a:path extrusionOk="0" h="29293" w="1267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3" name="Google Shape;2243;p42"/>
          <p:cNvSpPr txBox="1"/>
          <p:nvPr/>
        </p:nvSpPr>
        <p:spPr>
          <a:xfrm>
            <a:off x="1393025" y="1737475"/>
            <a:ext cx="6015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Bahiana"/>
              <a:buChar char="●"/>
            </a:pPr>
            <a:r>
              <a:rPr lang="en" sz="3600">
                <a:solidFill>
                  <a:schemeClr val="hlink"/>
                </a:solidFill>
                <a:latin typeface="Bahiana"/>
                <a:ea typeface="Bahiana"/>
                <a:cs typeface="Bahiana"/>
                <a:sym typeface="Bahiana"/>
              </a:rPr>
              <a:t>Extended (aiming grade D-A*)</a:t>
            </a:r>
            <a:endParaRPr sz="3600">
              <a:solidFill>
                <a:schemeClr val="hlink"/>
              </a:solidFill>
              <a:latin typeface="Bahiana"/>
              <a:ea typeface="Bahiana"/>
              <a:cs typeface="Bahiana"/>
              <a:sym typeface="Bahiana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Bahiana"/>
              <a:buChar char="●"/>
            </a:pPr>
            <a:r>
              <a:rPr lang="en" sz="3600">
                <a:solidFill>
                  <a:schemeClr val="hlink"/>
                </a:solidFill>
                <a:latin typeface="Bahiana"/>
                <a:ea typeface="Bahiana"/>
                <a:cs typeface="Bahiana"/>
                <a:sym typeface="Bahiana"/>
              </a:rPr>
              <a:t>Paper 2 (1:30 hr) and Paper 4 (2:30 hr)</a:t>
            </a:r>
            <a:endParaRPr sz="3600">
              <a:solidFill>
                <a:schemeClr val="hlink"/>
              </a:solidFill>
              <a:latin typeface="Bahiana"/>
              <a:ea typeface="Bahiana"/>
              <a:cs typeface="Bahiana"/>
              <a:sym typeface="Bahiana"/>
            </a:endParaRPr>
          </a:p>
        </p:txBody>
      </p:sp>
      <p:grpSp>
        <p:nvGrpSpPr>
          <p:cNvPr id="2244" name="Google Shape;2244;p42"/>
          <p:cNvGrpSpPr/>
          <p:nvPr/>
        </p:nvGrpSpPr>
        <p:grpSpPr>
          <a:xfrm>
            <a:off x="1026650" y="3030466"/>
            <a:ext cx="7060075" cy="952006"/>
            <a:chOff x="1026650" y="3030466"/>
            <a:chExt cx="7060075" cy="952006"/>
          </a:xfrm>
        </p:grpSpPr>
        <p:pic>
          <p:nvPicPr>
            <p:cNvPr id="2245" name="Google Shape;2245;p42"/>
            <p:cNvPicPr preferRelativeResize="0"/>
            <p:nvPr/>
          </p:nvPicPr>
          <p:blipFill rotWithShape="1">
            <a:blip r:embed="rId3">
              <a:alphaModFix/>
            </a:blip>
            <a:srcRect b="74069" l="0" r="0" t="0"/>
            <a:stretch/>
          </p:blipFill>
          <p:spPr>
            <a:xfrm>
              <a:off x="1057275" y="3030466"/>
              <a:ext cx="7029450" cy="53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6" name="Google Shape;2246;p42"/>
            <p:cNvPicPr preferRelativeResize="0"/>
            <p:nvPr/>
          </p:nvPicPr>
          <p:blipFill rotWithShape="1">
            <a:blip r:embed="rId3">
              <a:alphaModFix/>
            </a:blip>
            <a:srcRect b="33705" l="0" r="0" t="45737"/>
            <a:stretch/>
          </p:blipFill>
          <p:spPr>
            <a:xfrm>
              <a:off x="1026650" y="3561496"/>
              <a:ext cx="7029450" cy="4209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0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p4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Extended </a:t>
            </a:r>
            <a:r>
              <a:rPr b="1" lang="en">
                <a:solidFill>
                  <a:schemeClr val="accent4"/>
                </a:solidFill>
              </a:rPr>
              <a:t>PAPER 2 (1:30 hr) </a:t>
            </a:r>
            <a:r>
              <a:rPr lang="en"/>
              <a:t>35% of total grade </a:t>
            </a:r>
            <a:endParaRPr/>
          </a:p>
        </p:txBody>
      </p:sp>
      <p:grpSp>
        <p:nvGrpSpPr>
          <p:cNvPr id="2252" name="Google Shape;2252;p43"/>
          <p:cNvGrpSpPr/>
          <p:nvPr/>
        </p:nvGrpSpPr>
        <p:grpSpPr>
          <a:xfrm>
            <a:off x="469650" y="4046388"/>
            <a:ext cx="576350" cy="576275"/>
            <a:chOff x="974825" y="3412038"/>
            <a:chExt cx="576350" cy="576275"/>
          </a:xfrm>
        </p:grpSpPr>
        <p:sp>
          <p:nvSpPr>
            <p:cNvPr id="2253" name="Google Shape;2253;p43"/>
            <p:cNvSpPr/>
            <p:nvPr/>
          </p:nvSpPr>
          <p:spPr>
            <a:xfrm>
              <a:off x="983950" y="3421113"/>
              <a:ext cx="558075" cy="400400"/>
            </a:xfrm>
            <a:custGeom>
              <a:rect b="b" l="l" r="r" t="t"/>
              <a:pathLst>
                <a:path extrusionOk="0" h="16016" w="22323">
                  <a:moveTo>
                    <a:pt x="970" y="1"/>
                  </a:moveTo>
                  <a:cubicBezTo>
                    <a:pt x="436" y="1"/>
                    <a:pt x="1" y="434"/>
                    <a:pt x="1" y="972"/>
                  </a:cubicBezTo>
                  <a:lnTo>
                    <a:pt x="1" y="15045"/>
                  </a:lnTo>
                  <a:cubicBezTo>
                    <a:pt x="1" y="15581"/>
                    <a:pt x="434" y="16015"/>
                    <a:pt x="970" y="16015"/>
                  </a:cubicBezTo>
                  <a:lnTo>
                    <a:pt x="21353" y="16015"/>
                  </a:lnTo>
                  <a:cubicBezTo>
                    <a:pt x="21889" y="16015"/>
                    <a:pt x="22322" y="15581"/>
                    <a:pt x="22322" y="15043"/>
                  </a:cubicBezTo>
                  <a:lnTo>
                    <a:pt x="22322" y="972"/>
                  </a:lnTo>
                  <a:cubicBezTo>
                    <a:pt x="22322" y="436"/>
                    <a:pt x="21889" y="1"/>
                    <a:pt x="21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983950" y="3421113"/>
              <a:ext cx="558075" cy="351875"/>
            </a:xfrm>
            <a:custGeom>
              <a:rect b="b" l="l" r="r" t="t"/>
              <a:pathLst>
                <a:path extrusionOk="0" h="14075" w="22323">
                  <a:moveTo>
                    <a:pt x="970" y="1"/>
                  </a:moveTo>
                  <a:cubicBezTo>
                    <a:pt x="436" y="1"/>
                    <a:pt x="1" y="434"/>
                    <a:pt x="1" y="972"/>
                  </a:cubicBezTo>
                  <a:lnTo>
                    <a:pt x="1" y="14074"/>
                  </a:lnTo>
                  <a:lnTo>
                    <a:pt x="22322" y="14074"/>
                  </a:lnTo>
                  <a:lnTo>
                    <a:pt x="22322" y="972"/>
                  </a:lnTo>
                  <a:cubicBezTo>
                    <a:pt x="22322" y="436"/>
                    <a:pt x="21889" y="1"/>
                    <a:pt x="2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1262950" y="3421113"/>
              <a:ext cx="279075" cy="351875"/>
            </a:xfrm>
            <a:custGeom>
              <a:rect b="b" l="l" r="r" t="t"/>
              <a:pathLst>
                <a:path extrusionOk="0" h="14075" w="11163">
                  <a:moveTo>
                    <a:pt x="1" y="1"/>
                  </a:moveTo>
                  <a:lnTo>
                    <a:pt x="1" y="14074"/>
                  </a:lnTo>
                  <a:lnTo>
                    <a:pt x="11162" y="14074"/>
                  </a:lnTo>
                  <a:lnTo>
                    <a:pt x="11162" y="972"/>
                  </a:lnTo>
                  <a:cubicBezTo>
                    <a:pt x="11162" y="434"/>
                    <a:pt x="10729" y="1"/>
                    <a:pt x="10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1032475" y="3421113"/>
              <a:ext cx="461050" cy="72825"/>
            </a:xfrm>
            <a:custGeom>
              <a:rect b="b" l="l" r="r" t="t"/>
              <a:pathLst>
                <a:path extrusionOk="0" h="2913" w="18442">
                  <a:moveTo>
                    <a:pt x="1" y="1"/>
                  </a:moveTo>
                  <a:lnTo>
                    <a:pt x="1" y="1942"/>
                  </a:lnTo>
                  <a:cubicBezTo>
                    <a:pt x="1" y="2477"/>
                    <a:pt x="434" y="2913"/>
                    <a:pt x="970" y="2913"/>
                  </a:cubicBezTo>
                  <a:lnTo>
                    <a:pt x="17469" y="2913"/>
                  </a:lnTo>
                  <a:cubicBezTo>
                    <a:pt x="18006" y="2913"/>
                    <a:pt x="18440" y="2477"/>
                    <a:pt x="18441" y="1942"/>
                  </a:cubicBezTo>
                  <a:lnTo>
                    <a:pt x="184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1032475" y="3469613"/>
              <a:ext cx="461050" cy="303375"/>
            </a:xfrm>
            <a:custGeom>
              <a:rect b="b" l="l" r="r" t="t"/>
              <a:pathLst>
                <a:path extrusionOk="0" h="12135" w="18442">
                  <a:moveTo>
                    <a:pt x="1" y="1"/>
                  </a:moveTo>
                  <a:lnTo>
                    <a:pt x="1" y="12134"/>
                  </a:lnTo>
                  <a:lnTo>
                    <a:pt x="18441" y="12134"/>
                  </a:lnTo>
                  <a:lnTo>
                    <a:pt x="184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43"/>
            <p:cNvSpPr/>
            <p:nvPr/>
          </p:nvSpPr>
          <p:spPr>
            <a:xfrm>
              <a:off x="1097650" y="3548488"/>
              <a:ext cx="330650" cy="148675"/>
            </a:xfrm>
            <a:custGeom>
              <a:rect b="b" l="l" r="r" t="t"/>
              <a:pathLst>
                <a:path extrusionOk="0" h="5947" w="13226">
                  <a:moveTo>
                    <a:pt x="5744" y="1619"/>
                  </a:moveTo>
                  <a:cubicBezTo>
                    <a:pt x="5651" y="1619"/>
                    <a:pt x="5558" y="1655"/>
                    <a:pt x="5487" y="1726"/>
                  </a:cubicBezTo>
                  <a:cubicBezTo>
                    <a:pt x="5345" y="1868"/>
                    <a:pt x="5345" y="2098"/>
                    <a:pt x="5487" y="2240"/>
                  </a:cubicBezTo>
                  <a:lnTo>
                    <a:pt x="6158" y="2912"/>
                  </a:lnTo>
                  <a:lnTo>
                    <a:pt x="5487" y="3583"/>
                  </a:lnTo>
                  <a:cubicBezTo>
                    <a:pt x="5345" y="3725"/>
                    <a:pt x="5345" y="3957"/>
                    <a:pt x="5487" y="4099"/>
                  </a:cubicBezTo>
                  <a:cubicBezTo>
                    <a:pt x="5558" y="4170"/>
                    <a:pt x="5652" y="4206"/>
                    <a:pt x="5744" y="4206"/>
                  </a:cubicBezTo>
                  <a:cubicBezTo>
                    <a:pt x="5838" y="4206"/>
                    <a:pt x="5931" y="4170"/>
                    <a:pt x="6002" y="4099"/>
                  </a:cubicBezTo>
                  <a:lnTo>
                    <a:pt x="6674" y="3427"/>
                  </a:lnTo>
                  <a:lnTo>
                    <a:pt x="7345" y="4099"/>
                  </a:lnTo>
                  <a:cubicBezTo>
                    <a:pt x="7416" y="4170"/>
                    <a:pt x="7508" y="4206"/>
                    <a:pt x="7603" y="4206"/>
                  </a:cubicBezTo>
                  <a:cubicBezTo>
                    <a:pt x="7697" y="4206"/>
                    <a:pt x="7789" y="4170"/>
                    <a:pt x="7860" y="4099"/>
                  </a:cubicBezTo>
                  <a:cubicBezTo>
                    <a:pt x="8003" y="3957"/>
                    <a:pt x="8003" y="3725"/>
                    <a:pt x="7860" y="3583"/>
                  </a:cubicBezTo>
                  <a:lnTo>
                    <a:pt x="7188" y="2912"/>
                  </a:lnTo>
                  <a:lnTo>
                    <a:pt x="7860" y="2240"/>
                  </a:lnTo>
                  <a:cubicBezTo>
                    <a:pt x="8003" y="2098"/>
                    <a:pt x="8003" y="1868"/>
                    <a:pt x="7860" y="1726"/>
                  </a:cubicBezTo>
                  <a:cubicBezTo>
                    <a:pt x="7789" y="1655"/>
                    <a:pt x="7696" y="1619"/>
                    <a:pt x="7603" y="1619"/>
                  </a:cubicBezTo>
                  <a:cubicBezTo>
                    <a:pt x="7509" y="1619"/>
                    <a:pt x="7416" y="1655"/>
                    <a:pt x="7345" y="1726"/>
                  </a:cubicBezTo>
                  <a:lnTo>
                    <a:pt x="6674" y="2397"/>
                  </a:lnTo>
                  <a:lnTo>
                    <a:pt x="6002" y="1726"/>
                  </a:lnTo>
                  <a:cubicBezTo>
                    <a:pt x="5931" y="1655"/>
                    <a:pt x="5838" y="1619"/>
                    <a:pt x="5744" y="1619"/>
                  </a:cubicBezTo>
                  <a:close/>
                  <a:moveTo>
                    <a:pt x="1940" y="0"/>
                  </a:moveTo>
                  <a:cubicBezTo>
                    <a:pt x="1505" y="0"/>
                    <a:pt x="1098" y="169"/>
                    <a:pt x="790" y="474"/>
                  </a:cubicBezTo>
                  <a:cubicBezTo>
                    <a:pt x="476" y="784"/>
                    <a:pt x="303" y="1199"/>
                    <a:pt x="303" y="1639"/>
                  </a:cubicBezTo>
                  <a:cubicBezTo>
                    <a:pt x="303" y="1840"/>
                    <a:pt x="466" y="2003"/>
                    <a:pt x="668" y="2003"/>
                  </a:cubicBezTo>
                  <a:cubicBezTo>
                    <a:pt x="869" y="2003"/>
                    <a:pt x="1032" y="1840"/>
                    <a:pt x="1032" y="1639"/>
                  </a:cubicBezTo>
                  <a:cubicBezTo>
                    <a:pt x="1032" y="1393"/>
                    <a:pt x="1127" y="1165"/>
                    <a:pt x="1302" y="993"/>
                  </a:cubicBezTo>
                  <a:cubicBezTo>
                    <a:pt x="1472" y="823"/>
                    <a:pt x="1698" y="730"/>
                    <a:pt x="1936" y="730"/>
                  </a:cubicBezTo>
                  <a:cubicBezTo>
                    <a:pt x="1941" y="730"/>
                    <a:pt x="1946" y="730"/>
                    <a:pt x="1951" y="730"/>
                  </a:cubicBezTo>
                  <a:cubicBezTo>
                    <a:pt x="2018" y="730"/>
                    <a:pt x="2085" y="731"/>
                    <a:pt x="2153" y="731"/>
                  </a:cubicBezTo>
                  <a:cubicBezTo>
                    <a:pt x="2220" y="731"/>
                    <a:pt x="2287" y="730"/>
                    <a:pt x="2354" y="730"/>
                  </a:cubicBezTo>
                  <a:cubicBezTo>
                    <a:pt x="2357" y="730"/>
                    <a:pt x="2361" y="730"/>
                    <a:pt x="2365" y="730"/>
                  </a:cubicBezTo>
                  <a:cubicBezTo>
                    <a:pt x="2605" y="730"/>
                    <a:pt x="2832" y="822"/>
                    <a:pt x="3003" y="993"/>
                  </a:cubicBezTo>
                  <a:cubicBezTo>
                    <a:pt x="3178" y="1165"/>
                    <a:pt x="3273" y="1393"/>
                    <a:pt x="3273" y="1639"/>
                  </a:cubicBezTo>
                  <a:lnTo>
                    <a:pt x="3273" y="1962"/>
                  </a:lnTo>
                  <a:cubicBezTo>
                    <a:pt x="3273" y="2345"/>
                    <a:pt x="3070" y="2706"/>
                    <a:pt x="2739" y="2901"/>
                  </a:cubicBezTo>
                  <a:lnTo>
                    <a:pt x="178" y="4420"/>
                  </a:lnTo>
                  <a:cubicBezTo>
                    <a:pt x="67" y="4486"/>
                    <a:pt x="0" y="4605"/>
                    <a:pt x="0" y="4733"/>
                  </a:cubicBezTo>
                  <a:lnTo>
                    <a:pt x="0" y="5583"/>
                  </a:lnTo>
                  <a:cubicBezTo>
                    <a:pt x="0" y="5783"/>
                    <a:pt x="164" y="5947"/>
                    <a:pt x="364" y="5947"/>
                  </a:cubicBezTo>
                  <a:lnTo>
                    <a:pt x="3155" y="5947"/>
                  </a:lnTo>
                  <a:cubicBezTo>
                    <a:pt x="3624" y="5947"/>
                    <a:pt x="4004" y="5566"/>
                    <a:pt x="4004" y="5097"/>
                  </a:cubicBezTo>
                  <a:lnTo>
                    <a:pt x="4004" y="4854"/>
                  </a:lnTo>
                  <a:cubicBezTo>
                    <a:pt x="4004" y="4653"/>
                    <a:pt x="3840" y="4490"/>
                    <a:pt x="3640" y="4490"/>
                  </a:cubicBezTo>
                  <a:cubicBezTo>
                    <a:pt x="3439" y="4490"/>
                    <a:pt x="3276" y="4653"/>
                    <a:pt x="3276" y="4854"/>
                  </a:cubicBezTo>
                  <a:lnTo>
                    <a:pt x="3276" y="5097"/>
                  </a:lnTo>
                  <a:cubicBezTo>
                    <a:pt x="3276" y="5165"/>
                    <a:pt x="3221" y="5218"/>
                    <a:pt x="3155" y="5218"/>
                  </a:cubicBezTo>
                  <a:lnTo>
                    <a:pt x="728" y="5218"/>
                  </a:lnTo>
                  <a:lnTo>
                    <a:pt x="728" y="4940"/>
                  </a:lnTo>
                  <a:lnTo>
                    <a:pt x="3113" y="3529"/>
                  </a:lnTo>
                  <a:cubicBezTo>
                    <a:pt x="3663" y="3202"/>
                    <a:pt x="4004" y="2603"/>
                    <a:pt x="4004" y="1963"/>
                  </a:cubicBezTo>
                  <a:lnTo>
                    <a:pt x="4004" y="1641"/>
                  </a:lnTo>
                  <a:cubicBezTo>
                    <a:pt x="4004" y="1200"/>
                    <a:pt x="3832" y="787"/>
                    <a:pt x="3518" y="475"/>
                  </a:cubicBezTo>
                  <a:cubicBezTo>
                    <a:pt x="3208" y="167"/>
                    <a:pt x="2796" y="1"/>
                    <a:pt x="2358" y="1"/>
                  </a:cubicBezTo>
                  <a:cubicBezTo>
                    <a:pt x="2354" y="1"/>
                    <a:pt x="2350" y="1"/>
                    <a:pt x="2347" y="1"/>
                  </a:cubicBezTo>
                  <a:cubicBezTo>
                    <a:pt x="2283" y="1"/>
                    <a:pt x="2218" y="2"/>
                    <a:pt x="2154" y="2"/>
                  </a:cubicBezTo>
                  <a:cubicBezTo>
                    <a:pt x="2090" y="2"/>
                    <a:pt x="2025" y="1"/>
                    <a:pt x="1961" y="1"/>
                  </a:cubicBezTo>
                  <a:cubicBezTo>
                    <a:pt x="1954" y="1"/>
                    <a:pt x="1947" y="0"/>
                    <a:pt x="1940" y="0"/>
                  </a:cubicBezTo>
                  <a:close/>
                  <a:moveTo>
                    <a:pt x="11160" y="0"/>
                  </a:moveTo>
                  <a:cubicBezTo>
                    <a:pt x="10728" y="0"/>
                    <a:pt x="10320" y="169"/>
                    <a:pt x="10012" y="472"/>
                  </a:cubicBezTo>
                  <a:cubicBezTo>
                    <a:pt x="9697" y="784"/>
                    <a:pt x="9525" y="1197"/>
                    <a:pt x="9525" y="1639"/>
                  </a:cubicBezTo>
                  <a:cubicBezTo>
                    <a:pt x="9525" y="1840"/>
                    <a:pt x="9688" y="2003"/>
                    <a:pt x="9888" y="2003"/>
                  </a:cubicBezTo>
                  <a:cubicBezTo>
                    <a:pt x="10090" y="2003"/>
                    <a:pt x="10254" y="1840"/>
                    <a:pt x="10254" y="1639"/>
                  </a:cubicBezTo>
                  <a:cubicBezTo>
                    <a:pt x="10254" y="1393"/>
                    <a:pt x="10349" y="1165"/>
                    <a:pt x="10524" y="993"/>
                  </a:cubicBezTo>
                  <a:cubicBezTo>
                    <a:pt x="10693" y="823"/>
                    <a:pt x="10920" y="730"/>
                    <a:pt x="11157" y="730"/>
                  </a:cubicBezTo>
                  <a:cubicBezTo>
                    <a:pt x="11163" y="730"/>
                    <a:pt x="11168" y="730"/>
                    <a:pt x="11173" y="730"/>
                  </a:cubicBezTo>
                  <a:cubicBezTo>
                    <a:pt x="11240" y="730"/>
                    <a:pt x="11307" y="731"/>
                    <a:pt x="11374" y="731"/>
                  </a:cubicBezTo>
                  <a:cubicBezTo>
                    <a:pt x="11441" y="731"/>
                    <a:pt x="11508" y="730"/>
                    <a:pt x="11575" y="730"/>
                  </a:cubicBezTo>
                  <a:cubicBezTo>
                    <a:pt x="11579" y="730"/>
                    <a:pt x="11583" y="730"/>
                    <a:pt x="11586" y="730"/>
                  </a:cubicBezTo>
                  <a:cubicBezTo>
                    <a:pt x="11827" y="730"/>
                    <a:pt x="12054" y="822"/>
                    <a:pt x="12225" y="993"/>
                  </a:cubicBezTo>
                  <a:cubicBezTo>
                    <a:pt x="12400" y="1165"/>
                    <a:pt x="12495" y="1393"/>
                    <a:pt x="12495" y="1639"/>
                  </a:cubicBezTo>
                  <a:lnTo>
                    <a:pt x="12495" y="1962"/>
                  </a:lnTo>
                  <a:cubicBezTo>
                    <a:pt x="12495" y="2345"/>
                    <a:pt x="12290" y="2706"/>
                    <a:pt x="11960" y="2901"/>
                  </a:cubicBezTo>
                  <a:lnTo>
                    <a:pt x="9398" y="4420"/>
                  </a:lnTo>
                  <a:cubicBezTo>
                    <a:pt x="9289" y="4486"/>
                    <a:pt x="9220" y="4605"/>
                    <a:pt x="9220" y="4733"/>
                  </a:cubicBezTo>
                  <a:lnTo>
                    <a:pt x="9220" y="5583"/>
                  </a:lnTo>
                  <a:cubicBezTo>
                    <a:pt x="9220" y="5783"/>
                    <a:pt x="9384" y="5947"/>
                    <a:pt x="9586" y="5947"/>
                  </a:cubicBezTo>
                  <a:lnTo>
                    <a:pt x="12375" y="5947"/>
                  </a:lnTo>
                  <a:cubicBezTo>
                    <a:pt x="12844" y="5947"/>
                    <a:pt x="13225" y="5566"/>
                    <a:pt x="13225" y="5097"/>
                  </a:cubicBezTo>
                  <a:lnTo>
                    <a:pt x="13225" y="4854"/>
                  </a:lnTo>
                  <a:cubicBezTo>
                    <a:pt x="13225" y="4653"/>
                    <a:pt x="13062" y="4490"/>
                    <a:pt x="12861" y="4490"/>
                  </a:cubicBezTo>
                  <a:cubicBezTo>
                    <a:pt x="12660" y="4490"/>
                    <a:pt x="12496" y="4653"/>
                    <a:pt x="12496" y="4854"/>
                  </a:cubicBezTo>
                  <a:lnTo>
                    <a:pt x="12496" y="5097"/>
                  </a:lnTo>
                  <a:cubicBezTo>
                    <a:pt x="12496" y="5165"/>
                    <a:pt x="12442" y="5218"/>
                    <a:pt x="12375" y="5218"/>
                  </a:cubicBezTo>
                  <a:lnTo>
                    <a:pt x="9950" y="5218"/>
                  </a:lnTo>
                  <a:lnTo>
                    <a:pt x="9950" y="4940"/>
                  </a:lnTo>
                  <a:lnTo>
                    <a:pt x="12333" y="3526"/>
                  </a:lnTo>
                  <a:cubicBezTo>
                    <a:pt x="12884" y="3200"/>
                    <a:pt x="13225" y="2601"/>
                    <a:pt x="13225" y="1962"/>
                  </a:cubicBezTo>
                  <a:lnTo>
                    <a:pt x="13225" y="1639"/>
                  </a:lnTo>
                  <a:cubicBezTo>
                    <a:pt x="13225" y="1199"/>
                    <a:pt x="13053" y="784"/>
                    <a:pt x="12738" y="472"/>
                  </a:cubicBezTo>
                  <a:cubicBezTo>
                    <a:pt x="12426" y="165"/>
                    <a:pt x="12016" y="1"/>
                    <a:pt x="11579" y="1"/>
                  </a:cubicBezTo>
                  <a:cubicBezTo>
                    <a:pt x="11576" y="1"/>
                    <a:pt x="11572" y="1"/>
                    <a:pt x="11568" y="1"/>
                  </a:cubicBezTo>
                  <a:cubicBezTo>
                    <a:pt x="11504" y="1"/>
                    <a:pt x="11440" y="2"/>
                    <a:pt x="11375" y="2"/>
                  </a:cubicBezTo>
                  <a:cubicBezTo>
                    <a:pt x="11310" y="2"/>
                    <a:pt x="11246" y="1"/>
                    <a:pt x="11182" y="1"/>
                  </a:cubicBezTo>
                  <a:cubicBezTo>
                    <a:pt x="11174" y="1"/>
                    <a:pt x="11167" y="0"/>
                    <a:pt x="111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43"/>
            <p:cNvSpPr/>
            <p:nvPr/>
          </p:nvSpPr>
          <p:spPr>
            <a:xfrm>
              <a:off x="974825" y="3412038"/>
              <a:ext cx="576350" cy="576275"/>
            </a:xfrm>
            <a:custGeom>
              <a:rect b="b" l="l" r="r" t="t"/>
              <a:pathLst>
                <a:path extrusionOk="0" h="23051" w="23054">
                  <a:moveTo>
                    <a:pt x="20384" y="726"/>
                  </a:moveTo>
                  <a:lnTo>
                    <a:pt x="20384" y="1940"/>
                  </a:lnTo>
                  <a:lnTo>
                    <a:pt x="2671" y="1940"/>
                  </a:lnTo>
                  <a:lnTo>
                    <a:pt x="2671" y="847"/>
                  </a:lnTo>
                  <a:cubicBezTo>
                    <a:pt x="2671" y="804"/>
                    <a:pt x="2664" y="763"/>
                    <a:pt x="2649" y="726"/>
                  </a:cubicBezTo>
                  <a:close/>
                  <a:moveTo>
                    <a:pt x="1962" y="726"/>
                  </a:moveTo>
                  <a:cubicBezTo>
                    <a:pt x="1947" y="763"/>
                    <a:pt x="1940" y="804"/>
                    <a:pt x="1940" y="847"/>
                  </a:cubicBezTo>
                  <a:lnTo>
                    <a:pt x="1940" y="2304"/>
                  </a:lnTo>
                  <a:lnTo>
                    <a:pt x="1940" y="14072"/>
                  </a:lnTo>
                  <a:lnTo>
                    <a:pt x="728" y="14072"/>
                  </a:lnTo>
                  <a:lnTo>
                    <a:pt x="728" y="1335"/>
                  </a:lnTo>
                  <a:cubicBezTo>
                    <a:pt x="730" y="1001"/>
                    <a:pt x="1001" y="726"/>
                    <a:pt x="1335" y="726"/>
                  </a:cubicBezTo>
                  <a:close/>
                  <a:moveTo>
                    <a:pt x="20382" y="2668"/>
                  </a:moveTo>
                  <a:lnTo>
                    <a:pt x="20382" y="14072"/>
                  </a:lnTo>
                  <a:lnTo>
                    <a:pt x="2669" y="14072"/>
                  </a:lnTo>
                  <a:lnTo>
                    <a:pt x="2669" y="2668"/>
                  </a:lnTo>
                  <a:close/>
                  <a:moveTo>
                    <a:pt x="21715" y="726"/>
                  </a:moveTo>
                  <a:cubicBezTo>
                    <a:pt x="22052" y="726"/>
                    <a:pt x="22323" y="1001"/>
                    <a:pt x="22323" y="1335"/>
                  </a:cubicBezTo>
                  <a:lnTo>
                    <a:pt x="22323" y="14072"/>
                  </a:lnTo>
                  <a:lnTo>
                    <a:pt x="21110" y="14072"/>
                  </a:lnTo>
                  <a:lnTo>
                    <a:pt x="21110" y="2304"/>
                  </a:lnTo>
                  <a:lnTo>
                    <a:pt x="21110" y="726"/>
                  </a:lnTo>
                  <a:close/>
                  <a:moveTo>
                    <a:pt x="22325" y="14802"/>
                  </a:moveTo>
                  <a:lnTo>
                    <a:pt x="22325" y="15408"/>
                  </a:lnTo>
                  <a:cubicBezTo>
                    <a:pt x="22323" y="15740"/>
                    <a:pt x="22052" y="16015"/>
                    <a:pt x="21718" y="16015"/>
                  </a:cubicBezTo>
                  <a:lnTo>
                    <a:pt x="1335" y="16015"/>
                  </a:lnTo>
                  <a:cubicBezTo>
                    <a:pt x="1001" y="16015"/>
                    <a:pt x="730" y="15742"/>
                    <a:pt x="730" y="15408"/>
                  </a:cubicBezTo>
                  <a:lnTo>
                    <a:pt x="730" y="14802"/>
                  </a:lnTo>
                  <a:close/>
                  <a:moveTo>
                    <a:pt x="16986" y="16741"/>
                  </a:moveTo>
                  <a:lnTo>
                    <a:pt x="16986" y="17954"/>
                  </a:lnTo>
                  <a:lnTo>
                    <a:pt x="6066" y="17954"/>
                  </a:lnTo>
                  <a:lnTo>
                    <a:pt x="6066" y="16741"/>
                  </a:lnTo>
                  <a:close/>
                  <a:moveTo>
                    <a:pt x="16987" y="18682"/>
                  </a:moveTo>
                  <a:lnTo>
                    <a:pt x="16987" y="22322"/>
                  </a:lnTo>
                  <a:lnTo>
                    <a:pt x="6067" y="22322"/>
                  </a:lnTo>
                  <a:lnTo>
                    <a:pt x="6067" y="18682"/>
                  </a:lnTo>
                  <a:close/>
                  <a:moveTo>
                    <a:pt x="1335" y="0"/>
                  </a:moveTo>
                  <a:cubicBezTo>
                    <a:pt x="600" y="0"/>
                    <a:pt x="1" y="598"/>
                    <a:pt x="1" y="1335"/>
                  </a:cubicBezTo>
                  <a:lnTo>
                    <a:pt x="1" y="15406"/>
                  </a:lnTo>
                  <a:cubicBezTo>
                    <a:pt x="1" y="16143"/>
                    <a:pt x="600" y="16741"/>
                    <a:pt x="1335" y="16741"/>
                  </a:cubicBezTo>
                  <a:lnTo>
                    <a:pt x="5340" y="16741"/>
                  </a:lnTo>
                  <a:lnTo>
                    <a:pt x="5340" y="22322"/>
                  </a:lnTo>
                  <a:lnTo>
                    <a:pt x="2307" y="22322"/>
                  </a:lnTo>
                  <a:cubicBezTo>
                    <a:pt x="2107" y="22322"/>
                    <a:pt x="1943" y="22485"/>
                    <a:pt x="1943" y="22687"/>
                  </a:cubicBezTo>
                  <a:cubicBezTo>
                    <a:pt x="1943" y="22887"/>
                    <a:pt x="2107" y="23051"/>
                    <a:pt x="2307" y="23051"/>
                  </a:cubicBezTo>
                  <a:lnTo>
                    <a:pt x="20747" y="23051"/>
                  </a:lnTo>
                  <a:cubicBezTo>
                    <a:pt x="20948" y="23051"/>
                    <a:pt x="21111" y="22887"/>
                    <a:pt x="21111" y="22687"/>
                  </a:cubicBezTo>
                  <a:cubicBezTo>
                    <a:pt x="21111" y="22485"/>
                    <a:pt x="20948" y="22322"/>
                    <a:pt x="20747" y="22322"/>
                  </a:cubicBezTo>
                  <a:lnTo>
                    <a:pt x="17715" y="22322"/>
                  </a:lnTo>
                  <a:lnTo>
                    <a:pt x="17715" y="16741"/>
                  </a:lnTo>
                  <a:lnTo>
                    <a:pt x="21719" y="16741"/>
                  </a:lnTo>
                  <a:cubicBezTo>
                    <a:pt x="22454" y="16741"/>
                    <a:pt x="23054" y="16143"/>
                    <a:pt x="23054" y="15406"/>
                  </a:cubicBezTo>
                  <a:lnTo>
                    <a:pt x="23054" y="1335"/>
                  </a:lnTo>
                  <a:cubicBezTo>
                    <a:pt x="23051" y="598"/>
                    <a:pt x="22453" y="0"/>
                    <a:pt x="21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0" name="Google Shape;2260;p43"/>
          <p:cNvSpPr txBox="1"/>
          <p:nvPr/>
        </p:nvSpPr>
        <p:spPr>
          <a:xfrm>
            <a:off x="1154950" y="1719100"/>
            <a:ext cx="6368100" cy="24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61" name="Google Shape;2261;p43"/>
          <p:cNvSpPr txBox="1"/>
          <p:nvPr/>
        </p:nvSpPr>
        <p:spPr>
          <a:xfrm>
            <a:off x="1621850" y="2040575"/>
            <a:ext cx="4408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Font typeface="Bahiana"/>
              <a:buChar char="●"/>
            </a:pPr>
            <a:r>
              <a:rPr lang="en" sz="4500">
                <a:latin typeface="Bahiana"/>
                <a:ea typeface="Bahiana"/>
                <a:cs typeface="Bahiana"/>
                <a:sym typeface="Bahiana"/>
              </a:rPr>
              <a:t>70 marks</a:t>
            </a:r>
            <a:endParaRPr sz="4500">
              <a:latin typeface="Bahiana"/>
              <a:ea typeface="Bahiana"/>
              <a:cs typeface="Bahiana"/>
              <a:sym typeface="Bahiana"/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Font typeface="Bahiana"/>
              <a:buChar char="●"/>
            </a:pPr>
            <a:r>
              <a:rPr lang="en" sz="4500">
                <a:latin typeface="Bahiana"/>
                <a:ea typeface="Bahiana"/>
                <a:cs typeface="Bahiana"/>
                <a:sym typeface="Bahiana"/>
              </a:rPr>
              <a:t>Short-answer questions</a:t>
            </a:r>
            <a:endParaRPr sz="4500">
              <a:latin typeface="Bahiana"/>
              <a:ea typeface="Bahiana"/>
              <a:cs typeface="Bahiana"/>
              <a:sym typeface="Bahiana"/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SzPts val="4500"/>
              <a:buFont typeface="Bahiana"/>
              <a:buChar char="●"/>
            </a:pPr>
            <a:r>
              <a:rPr lang="en" sz="4500">
                <a:latin typeface="Bahiana"/>
                <a:ea typeface="Bahiana"/>
                <a:cs typeface="Bahiana"/>
                <a:sym typeface="Bahiana"/>
              </a:rPr>
              <a:t>Externally assessed</a:t>
            </a:r>
            <a:endParaRPr sz="4500">
              <a:latin typeface="Bahiana"/>
              <a:ea typeface="Bahiana"/>
              <a:cs typeface="Bahiana"/>
              <a:sym typeface="Bahi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Bahiana"/>
              <a:ea typeface="Bahiana"/>
              <a:cs typeface="Bahiana"/>
              <a:sym typeface="Bahi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