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34" r:id="rId3"/>
    <p:sldId id="324" r:id="rId4"/>
    <p:sldId id="329" r:id="rId5"/>
    <p:sldId id="352" r:id="rId6"/>
    <p:sldId id="353" r:id="rId7"/>
    <p:sldId id="354" r:id="rId8"/>
    <p:sldId id="355" r:id="rId9"/>
    <p:sldId id="357" r:id="rId10"/>
    <p:sldId id="366" r:id="rId11"/>
    <p:sldId id="368" r:id="rId12"/>
    <p:sldId id="369" r:id="rId13"/>
    <p:sldId id="370" r:id="rId14"/>
    <p:sldId id="371" r:id="rId15"/>
    <p:sldId id="372" r:id="rId16"/>
    <p:sldId id="399" r:id="rId17"/>
    <p:sldId id="401" r:id="rId18"/>
    <p:sldId id="403" r:id="rId19"/>
    <p:sldId id="4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E12A-BDA1-4067-88A2-AC4D80326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997A6-768B-4F12-A4D8-178FAE2EA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67EEC-E73D-476D-990E-F82A4547D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23469-8557-4741-9B25-ECF84820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6D00-BC18-4C12-9FFF-5222F71A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9747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24E9-2E7A-4E7D-99A6-9CB2121F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CD3C7-0804-4408-8F8D-7E02FE453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C3CBF-4F52-4F1B-998C-11F323F6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FA6C2-D150-4051-9A28-B24426DF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5CE07-0442-4234-A6D5-E932F41C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429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719120-7E08-4FEC-8AD0-25FA87BE9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7259B-47F1-4FF4-9A3D-7E08F0F48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8CF3C-6818-442D-800C-76727BC4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72814-4989-411F-8ACD-3DC2C231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B3794-A335-4419-8964-8FD403FBB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381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A03D-A78B-4F2A-97CD-BE354D45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AE524-C14C-4FC2-872B-806D465F3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94220-68A1-4B4F-8F47-E22F74AB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3AACB-3D09-433C-AF1E-81ED6FC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54863-CCFF-47CC-ADEB-F4C0FFF6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1766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C3D1-F97F-4E0E-9BFD-7E6B2033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D3935-17FA-4361-974B-D0AF4597A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66773-23F1-4AD4-BA43-5378EBA3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E1E46-64CA-4B72-B6C1-0234ACDB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E1D43-0831-4BE3-BA43-AB215861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698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6A20-6530-4874-9157-71F85BA1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9EB0C-E435-4869-8C52-6DB97A89F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E3DB4-1209-4B42-B4B3-8AF370072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78779-9BBD-4B80-958A-0F83FB10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87072-8D8B-4ABD-9BFC-F70E624D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B15BA-0045-40DC-B892-CA216F86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6491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D6B2-6D3D-4EFF-A1B1-F753004B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322AC-4F50-47A1-92BE-61CDD46F0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7C708-EB41-47B2-A443-9DF63C9FE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1E625-E45C-4A47-ADC8-912AB558C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3732E-7E05-4248-8097-ECC13BED0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FD837-4516-4741-B32B-18E55188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303D7-CA42-4FB1-94FA-A0F6BCD10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78DD0F-A937-4B3C-BFB5-70538CDA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9612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588AA-CB2B-4D8C-BAC5-DB75B6E3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69D9F-E19B-4849-8610-EFE05D6A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625DD-DC0D-4663-84EE-A4CDCC6D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A188E-DBFB-4342-A74E-B9D18BC5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6988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7A45B-85EE-47F3-B8F6-4B550F4C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16499-2839-40ED-BFDE-3E78961B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8A5E9-52D9-4A9C-A70D-E3AD2107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059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E7B5-9DA8-4E7F-82D6-0F6074C6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3A1A-431D-4269-86F2-56A12BB6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E3985-B335-4089-B041-7ADE8235E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1DE80-ED5E-4148-9001-A2F4AF9C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BBFA5-E634-402D-931A-4D7F1833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DE05F-7E51-4211-B2E4-992AF2F4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987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CAB7-7F5B-4084-A4DF-C0771777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7A4AE6-375C-4888-BCF5-3E75CCE1A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AE9B6-3C8C-49FF-BD87-7878F3B20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B3DB-BEAD-4E46-B323-11B8BCF4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8E04B-A496-4122-ADF8-FE7BA851D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BB8C6-28D3-4537-9593-EA1DDA34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387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3F3461-D5CF-4B54-BDB1-F40AADF4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599F2-AB22-43F5-BB7C-009DC13B9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5836E-BCEE-4208-8E0C-9DF328097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2E83-E2E4-4C41-A15C-6EBF66F2293A}" type="datetimeFigureOut">
              <a:rPr lang="en-PH" smtClean="0"/>
              <a:t>13/03/2023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1456D-1E37-4507-9C91-8A585A130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4058B-CF6F-4D25-8CD6-75280784E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B624E-5DEB-431B-9FC5-CAC503F2E94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1128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CD93F48-8C19-404F-9264-9C4DFE348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179" y="2919420"/>
            <a:ext cx="5771642" cy="3845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EABC50-723C-42BE-B858-E45E55F7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9" y="1449827"/>
            <a:ext cx="3457575" cy="5314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1FA12-742B-4F53-B136-039CAA3F8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464" y="342900"/>
            <a:ext cx="2152650" cy="65151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0D3B5B-3A82-4974-883C-733490F7448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36658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Felix Titling" panose="04060505060202020A04" pitchFamily="82" charset="0"/>
                        </a:rPr>
                        <a:t>Let’s go to amusement park</a:t>
                      </a:r>
                      <a:endParaRPr lang="en-PH" sz="6000" dirty="0"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42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emium Vector | Cartoon gates and doors wooden and stone medieval or  fairytale arched or rectangular entries. palace or castle exterior design  elements with forged and glass decoration and ring knobs set">
            <a:extLst>
              <a:ext uri="{FF2B5EF4-FFF2-40B4-BE49-F238E27FC236}">
                <a16:creationId xmlns:a16="http://schemas.microsoft.com/office/drawing/2014/main" id="{114F2762-23C4-468D-9D05-657EAE568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4995" y="1584960"/>
            <a:ext cx="8992384" cy="44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C3822-F6E2-4A28-B49E-CEC4F1267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1" t="19150" r="67424" b="47700"/>
          <a:stretch/>
        </p:blipFill>
        <p:spPr>
          <a:xfrm>
            <a:off x="5451582" y="157913"/>
            <a:ext cx="2031397" cy="18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3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3297A-1E35-4AFD-945D-5F40D212CBC9}"/>
              </a:ext>
            </a:extLst>
          </p:cNvPr>
          <p:cNvGraphicFramePr>
            <a:graphicFrameLocks noGrp="1"/>
          </p:cNvGraphicFramePr>
          <p:nvPr/>
        </p:nvGraphicFramePr>
        <p:xfrm>
          <a:off x="4638040" y="2745706"/>
          <a:ext cx="8128000" cy="136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36658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+mj-lt"/>
                        </a:rPr>
                        <a:t>Match my time</a:t>
                      </a:r>
                      <a:endParaRPr lang="en-PH" sz="6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8C7C037-6E98-4484-923A-85ECFFF34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715"/>
          <a:stretch/>
        </p:blipFill>
        <p:spPr>
          <a:xfrm>
            <a:off x="132396" y="210571"/>
            <a:ext cx="4981575" cy="64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1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emium Vector | Cartoon gates and doors wooden and stone medieval or  fairytale arched or rectangular entries. palace or castle exterior design  elements with forged and glass decoration and ring knobs set">
            <a:extLst>
              <a:ext uri="{FF2B5EF4-FFF2-40B4-BE49-F238E27FC236}">
                <a16:creationId xmlns:a16="http://schemas.microsoft.com/office/drawing/2014/main" id="{114F2762-23C4-468D-9D05-657EAE568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4995" y="1584960"/>
            <a:ext cx="8992384" cy="44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B1FF3D-B14B-47D5-9D41-4B9ED0F5B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1" t="19150" r="67424" b="47700"/>
          <a:stretch/>
        </p:blipFill>
        <p:spPr>
          <a:xfrm>
            <a:off x="5451582" y="157913"/>
            <a:ext cx="2031397" cy="18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9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3297A-1E35-4AFD-945D-5F40D212CBC9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444466"/>
          <a:ext cx="8128000" cy="136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36658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+mj-lt"/>
                        </a:rPr>
                        <a:t>What is my missing letter?</a:t>
                      </a:r>
                      <a:endParaRPr lang="en-PH" sz="6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8E822E-4C2D-409C-835C-A729B3D3C4B7}"/>
              </a:ext>
            </a:extLst>
          </p:cNvPr>
          <p:cNvGraphicFramePr>
            <a:graphicFrameLocks noGrp="1"/>
          </p:cNvGraphicFramePr>
          <p:nvPr/>
        </p:nvGraphicFramePr>
        <p:xfrm>
          <a:off x="669848" y="2984474"/>
          <a:ext cx="4770832" cy="10541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0832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05412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+mj-lt"/>
                        </a:rPr>
                        <a:t>F </a:t>
                      </a:r>
                      <a:r>
                        <a:rPr lang="en-US" sz="6000" dirty="0" err="1">
                          <a:latin typeface="+mj-lt"/>
                        </a:rPr>
                        <a:t>i</a:t>
                      </a:r>
                      <a:r>
                        <a:rPr lang="en-US" sz="6000" dirty="0">
                          <a:latin typeface="+mj-lt"/>
                        </a:rPr>
                        <a:t> _ s t</a:t>
                      </a:r>
                      <a:endParaRPr lang="en-PH" sz="6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C60CB9-24AC-4154-9C9C-359887907132}"/>
              </a:ext>
            </a:extLst>
          </p:cNvPr>
          <p:cNvGraphicFramePr>
            <a:graphicFrameLocks noGrp="1"/>
          </p:cNvGraphicFramePr>
          <p:nvPr/>
        </p:nvGraphicFramePr>
        <p:xfrm>
          <a:off x="669847" y="4131305"/>
          <a:ext cx="4770832" cy="10541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0832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05412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+mj-lt"/>
                        </a:rPr>
                        <a:t>S _ c o n d</a:t>
                      </a:r>
                      <a:endParaRPr lang="en-PH" sz="6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2BC659-F6EC-47A3-A928-8F7B32E28625}"/>
              </a:ext>
            </a:extLst>
          </p:cNvPr>
          <p:cNvGraphicFramePr>
            <a:graphicFrameLocks noGrp="1"/>
          </p:cNvGraphicFramePr>
          <p:nvPr/>
        </p:nvGraphicFramePr>
        <p:xfrm>
          <a:off x="669847" y="5363239"/>
          <a:ext cx="4770832" cy="10541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0832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05412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+mj-lt"/>
                        </a:rPr>
                        <a:t>T h _ r d</a:t>
                      </a:r>
                      <a:endParaRPr lang="en-PH" sz="6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D63F96-74CD-459D-A7B7-DDF0B4671E66}"/>
              </a:ext>
            </a:extLst>
          </p:cNvPr>
          <p:cNvGraphicFramePr>
            <a:graphicFrameLocks noGrp="1"/>
          </p:cNvGraphicFramePr>
          <p:nvPr/>
        </p:nvGraphicFramePr>
        <p:xfrm>
          <a:off x="6903008" y="2936248"/>
          <a:ext cx="4770832" cy="10541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0832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05412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+mj-lt"/>
                        </a:rPr>
                        <a:t>F _ _ r t h</a:t>
                      </a:r>
                      <a:endParaRPr lang="en-PH" sz="6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E83AF8-B8DB-4E25-BD33-784F75239088}"/>
              </a:ext>
            </a:extLst>
          </p:cNvPr>
          <p:cNvGraphicFramePr>
            <a:graphicFrameLocks noGrp="1"/>
          </p:cNvGraphicFramePr>
          <p:nvPr/>
        </p:nvGraphicFramePr>
        <p:xfrm>
          <a:off x="6903007" y="4083079"/>
          <a:ext cx="4770832" cy="10541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0832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05412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+mj-lt"/>
                        </a:rPr>
                        <a:t>F _ f _ h</a:t>
                      </a:r>
                      <a:endParaRPr lang="en-PH" sz="6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B4DBD19-B7C8-4F60-9505-86B37F4967C2}"/>
              </a:ext>
            </a:extLst>
          </p:cNvPr>
          <p:cNvGraphicFramePr>
            <a:graphicFrameLocks noGrp="1"/>
          </p:cNvGraphicFramePr>
          <p:nvPr/>
        </p:nvGraphicFramePr>
        <p:xfrm>
          <a:off x="6903007" y="5315013"/>
          <a:ext cx="4770832" cy="10541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0832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05412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+mj-lt"/>
                        </a:rPr>
                        <a:t>S _ _ t h</a:t>
                      </a:r>
                      <a:endParaRPr lang="en-PH" sz="6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9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emium Vector | Cartoon gates and doors wooden and stone medieval or  fairytale arched or rectangular entries. palace or castle exterior design  elements with forged and glass decoration and ring knobs set">
            <a:extLst>
              <a:ext uri="{FF2B5EF4-FFF2-40B4-BE49-F238E27FC236}">
                <a16:creationId xmlns:a16="http://schemas.microsoft.com/office/drawing/2014/main" id="{114F2762-23C4-468D-9D05-657EAE568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4995" y="1584960"/>
            <a:ext cx="8992384" cy="44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DE8958-C47C-4E04-AC98-4BE641D43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1" t="19150" r="67424" b="47700"/>
          <a:stretch/>
        </p:blipFill>
        <p:spPr>
          <a:xfrm>
            <a:off x="5451582" y="157913"/>
            <a:ext cx="2031397" cy="18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80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3297A-1E35-4AFD-945D-5F40D212C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04175"/>
              </p:ext>
            </p:extLst>
          </p:nvPr>
        </p:nvGraphicFramePr>
        <p:xfrm>
          <a:off x="1651000" y="444466"/>
          <a:ext cx="8128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763549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>
                          <a:latin typeface="Comic Sans MS" panose="030F0702030302020204" pitchFamily="66" charset="0"/>
                        </a:rPr>
                        <a:t>Who am I?</a:t>
                      </a:r>
                      <a:endParaRPr lang="en-PH" sz="60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8E822E-4C2D-409C-835C-A729B3D3C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3062"/>
              </p:ext>
            </p:extLst>
          </p:nvPr>
        </p:nvGraphicFramePr>
        <p:xfrm>
          <a:off x="219714" y="1528704"/>
          <a:ext cx="11566818" cy="37770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679295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  <a:gridCol w="1887523">
                  <a:extLst>
                    <a:ext uri="{9D8B030D-6E8A-4147-A177-3AD203B41FA5}">
                      <a16:colId xmlns:a16="http://schemas.microsoft.com/office/drawing/2014/main" val="1454143380"/>
                    </a:ext>
                  </a:extLst>
                </a:gridCol>
              </a:tblGrid>
              <a:tr h="11557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I have 2 digits.</a:t>
                      </a:r>
                    </a:p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My first digit is between 3 and 5.</a:t>
                      </a:r>
                    </a:p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My second digit is equal to the sum of 3 and 5.</a:t>
                      </a:r>
                    </a:p>
                    <a:p>
                      <a:pPr algn="ctr"/>
                      <a:endParaRPr lang="en-PH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  <a:tr h="1155773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have 2 digits.</a:t>
                      </a:r>
                    </a:p>
                    <a:p>
                      <a:pPr algn="ctr"/>
                      <a:r>
                        <a:rPr lang="en-PH" sz="2000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product of my digits is 12.</a:t>
                      </a:r>
                    </a:p>
                    <a:p>
                      <a:pPr algn="ctr"/>
                      <a:r>
                        <a:rPr lang="en-PH" sz="2000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 first digit is 4.</a:t>
                      </a:r>
                      <a:endParaRPr lang="en-PH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351899"/>
                  </a:ext>
                </a:extLst>
              </a:tr>
              <a:tr h="1155773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 have 2 digits.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difference of my digits is 1.</a:t>
                      </a:r>
                    </a:p>
                    <a:p>
                      <a:pPr algn="ctr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product of my digits is 6.</a:t>
                      </a:r>
                    </a:p>
                    <a:p>
                      <a:pPr algn="ctr"/>
                      <a:endParaRPr lang="en-PH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1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19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0699E-D05D-496F-837D-2B996F185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64" y="0"/>
            <a:ext cx="737667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BCA6D1-2561-45EE-BBDE-0147CBB40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01" y="3309748"/>
            <a:ext cx="1254425" cy="593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546C25-6B69-4FDF-906B-699F49F826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4336" y="3140935"/>
            <a:ext cx="1473309" cy="67586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14934D-756D-4E5E-BBE8-BCEA750EFC3D}"/>
              </a:ext>
            </a:extLst>
          </p:cNvPr>
          <p:cNvSpPr/>
          <p:nvPr/>
        </p:nvSpPr>
        <p:spPr>
          <a:xfrm>
            <a:off x="2645546" y="3309748"/>
            <a:ext cx="1016543" cy="383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442F6B-760B-419B-A838-B12D496A2CD7}"/>
              </a:ext>
            </a:extLst>
          </p:cNvPr>
          <p:cNvSpPr/>
          <p:nvPr/>
        </p:nvSpPr>
        <p:spPr>
          <a:xfrm>
            <a:off x="8529913" y="3309748"/>
            <a:ext cx="1016543" cy="383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3098E99-9B34-4239-8686-197A8657DA04}"/>
              </a:ext>
            </a:extLst>
          </p:cNvPr>
          <p:cNvSpPr/>
          <p:nvPr/>
        </p:nvSpPr>
        <p:spPr>
          <a:xfrm>
            <a:off x="5722994" y="3309748"/>
            <a:ext cx="207289" cy="1643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5014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0D3B5B-3A82-4974-883C-733490F7448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36658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Felix Titling" panose="04060505060202020A04" pitchFamily="82" charset="0"/>
                        </a:rPr>
                        <a:t>Welcome to the amusement park</a:t>
                      </a:r>
                      <a:endParaRPr lang="en-PH" sz="6000" dirty="0"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00A8378-39E8-4756-B4A5-4A7D80A1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90" y="2423321"/>
            <a:ext cx="6210220" cy="41375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0A86019-EEB9-4EF3-84FF-02AAC390E831}"/>
              </a:ext>
            </a:extLst>
          </p:cNvPr>
          <p:cNvSpPr/>
          <p:nvPr/>
        </p:nvSpPr>
        <p:spPr>
          <a:xfrm>
            <a:off x="4803202" y="5721658"/>
            <a:ext cx="1100831" cy="113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8D4AE0-4C13-4116-9F5F-42B301AD514A}"/>
              </a:ext>
            </a:extLst>
          </p:cNvPr>
          <p:cNvSpPr/>
          <p:nvPr/>
        </p:nvSpPr>
        <p:spPr>
          <a:xfrm>
            <a:off x="5737553" y="4763061"/>
            <a:ext cx="1100831" cy="113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49A029-634A-480C-B657-E6B9AE2E0BEA}"/>
              </a:ext>
            </a:extLst>
          </p:cNvPr>
          <p:cNvSpPr/>
          <p:nvPr/>
        </p:nvSpPr>
        <p:spPr>
          <a:xfrm>
            <a:off x="7960585" y="5570163"/>
            <a:ext cx="1100831" cy="113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0318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66127A20-34D1-4055-8278-A33059978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83207"/>
              </p:ext>
            </p:extLst>
          </p:nvPr>
        </p:nvGraphicFramePr>
        <p:xfrm>
          <a:off x="3194943" y="91612"/>
          <a:ext cx="5684668" cy="478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668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5959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Eras Light ITC" panose="020B0402030504020804" pitchFamily="34" charset="0"/>
                        </a:rPr>
                        <a:t>The operator said that you need to pay 25 Baht every person. How much do they all need to pay?</a:t>
                      </a:r>
                      <a:endParaRPr lang="en-PH" sz="30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  <a:tr h="1595926">
                <a:tc>
                  <a:txBody>
                    <a:bodyPr/>
                    <a:lstStyle/>
                    <a:p>
                      <a:pPr algn="ctr"/>
                      <a:r>
                        <a:rPr lang="en-PH" sz="3000" dirty="0">
                          <a:latin typeface="Eras Light ITC" panose="020B0402030504020804" pitchFamily="34" charset="0"/>
                        </a:rPr>
                        <a:t>The operator said that a ride will take 45 minutes. How many minutes will they have for 3 rides?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184491"/>
                  </a:ext>
                </a:extLst>
              </a:tr>
              <a:tr h="1595926">
                <a:tc>
                  <a:txBody>
                    <a:bodyPr/>
                    <a:lstStyle/>
                    <a:p>
                      <a:pPr algn="ctr"/>
                      <a:r>
                        <a:rPr lang="en-PH" sz="3000" dirty="0">
                          <a:latin typeface="Eras Light ITC" panose="020B0402030504020804" pitchFamily="34" charset="0"/>
                        </a:rPr>
                        <a:t>How much they will have to pay for 3 rides?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39463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3B36F46-745D-483A-AC4E-D4FB60888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9339"/>
            <a:ext cx="12192000" cy="2107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0DDCE6-8498-498D-AA69-43C3E222F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3" y="1417914"/>
            <a:ext cx="2844714" cy="20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953E99-7DDC-4BAD-86EE-B3956C7C5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" y="0"/>
            <a:ext cx="1215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4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2C117E3-AF06-4566-BBF5-A1B71143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79" y="1652107"/>
            <a:ext cx="3457575" cy="53149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CD1450-9A0A-4D5F-8C58-330F44F2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464" y="342900"/>
            <a:ext cx="2152650" cy="65151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0D3B5B-3A82-4974-883C-733490F7448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136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3665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Eras Light ITC" panose="020B0402030504020804" pitchFamily="34" charset="0"/>
                        </a:rPr>
                        <a:t>The friends are two hours away from the park, If they want to reach the amusement park at 8:00 in the morning. What time should they leave the station?</a:t>
                      </a:r>
                      <a:endParaRPr lang="en-PH" sz="2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F2930A4-E188-4D40-8071-782445BEA4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34" y="2140541"/>
            <a:ext cx="1646140" cy="1723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A4473-529F-4539-B5FC-A28C01EAA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766" y="4084302"/>
            <a:ext cx="41052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5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DA42F1-D97D-490A-AFB0-91A096CA0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766" y="4084302"/>
            <a:ext cx="4105275" cy="2762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117E3-AF06-4566-BBF5-A1B711430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79" y="1652107"/>
            <a:ext cx="3457575" cy="53149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CD1450-9A0A-4D5F-8C58-330F44F20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464" y="342900"/>
            <a:ext cx="2152650" cy="65151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0D3B5B-3A82-4974-883C-733490F7448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136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3665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Eras Light ITC" panose="020B0402030504020804" pitchFamily="34" charset="0"/>
                        </a:rPr>
                        <a:t>The friends are two hours away from the park, If they want to reach the amusement park at 8:00 in the morning. What time should they leave the station?</a:t>
                      </a:r>
                      <a:endParaRPr lang="en-PH" sz="24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8304AED8-5D21-4AE7-9BB6-7F833860F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41308"/>
              </p:ext>
            </p:extLst>
          </p:nvPr>
        </p:nvGraphicFramePr>
        <p:xfrm>
          <a:off x="2032000" y="285521"/>
          <a:ext cx="8128000" cy="273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36658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Eras Light ITC" panose="020B0402030504020804" pitchFamily="34" charset="0"/>
                        </a:rPr>
                        <a:t>The driver said that they need to pay 15 baht to have a ride. How much do they need to pay?</a:t>
                      </a:r>
                      <a:endParaRPr lang="en-PH" sz="30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  <a:tr h="136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Eras Light ITC" panose="020B0402030504020804" pitchFamily="34" charset="0"/>
                        </a:rPr>
                        <a:t>If they have 100 baht, how much is their change?</a:t>
                      </a:r>
                    </a:p>
                    <a:p>
                      <a:pPr algn="ctr"/>
                      <a:endParaRPr lang="en-PH" sz="30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16785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B33F07F5-4C74-4AA5-8205-57B58AF0B8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182">
            <a:off x="6825056" y="2843919"/>
            <a:ext cx="2225707" cy="22571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1A5B3A-F4B3-400F-8554-B5450DCC10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961">
            <a:off x="4903378" y="2762252"/>
            <a:ext cx="2225707" cy="22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073DC-DE24-4C0F-92EA-EF26CAE94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308" y="4662824"/>
            <a:ext cx="6989384" cy="2110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A6C2A5-45EE-464D-B3EC-0CF15CC52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84" t="11615" r="14913" b="57295"/>
          <a:stretch/>
        </p:blipFill>
        <p:spPr>
          <a:xfrm>
            <a:off x="464733" y="276837"/>
            <a:ext cx="4711275" cy="4134612"/>
          </a:xfrm>
          <a:prstGeom prst="rect">
            <a:avLst/>
          </a:prstGeom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B909A357-B18C-4A63-9E3B-C635F062B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52431"/>
              </p:ext>
            </p:extLst>
          </p:nvPr>
        </p:nvGraphicFramePr>
        <p:xfrm>
          <a:off x="6042599" y="237148"/>
          <a:ext cx="568466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668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42817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Eras Light ITC" panose="020B0402030504020804" pitchFamily="34" charset="0"/>
                        </a:rPr>
                        <a:t>The operator said that one cabin can only have 2 person. How many cabins do they need?</a:t>
                      </a:r>
                      <a:endParaRPr lang="en-PH" sz="30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  <a:tr h="1428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Eras Light ITC" panose="020B0402030504020804" pitchFamily="34" charset="0"/>
                        </a:rPr>
                        <a:t>They also need to pay 5 baht for 1 rotation. How much do they all need to pay for 1 rotation?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057370"/>
                  </a:ext>
                </a:extLst>
              </a:tr>
              <a:tr h="1428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Eras Light ITC" panose="020B0402030504020804" pitchFamily="34" charset="0"/>
                        </a:rPr>
                        <a:t>How about if they will ride for 2 rotations?</a:t>
                      </a:r>
                    </a:p>
                    <a:p>
                      <a:pPr algn="ctr"/>
                      <a:endParaRPr lang="en-PH" sz="30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301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02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A8378-39E8-4756-B4A5-4A7D80A1E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7" t="31334" r="38802" b="43563"/>
          <a:stretch/>
        </p:blipFill>
        <p:spPr>
          <a:xfrm>
            <a:off x="621436" y="624676"/>
            <a:ext cx="5060273" cy="3116062"/>
          </a:xfrm>
          <a:prstGeom prst="rect">
            <a:avLst/>
          </a:prstGeom>
        </p:spPr>
      </p:pic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778B8A09-0293-440D-BD66-3B337B06BC99}"/>
              </a:ext>
            </a:extLst>
          </p:cNvPr>
          <p:cNvGraphicFramePr>
            <a:graphicFrameLocks noGrp="1"/>
          </p:cNvGraphicFramePr>
          <p:nvPr/>
        </p:nvGraphicFramePr>
        <p:xfrm>
          <a:off x="5980529" y="1514553"/>
          <a:ext cx="5684668" cy="159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668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5959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Eras Light ITC" panose="020B0402030504020804" pitchFamily="34" charset="0"/>
                        </a:rPr>
                        <a:t>The operator said that one ride is only for 10 minutes. What time will they end if they start at 8:30?</a:t>
                      </a:r>
                      <a:endParaRPr lang="en-PH" sz="30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CDAE245-60BE-4405-A7AB-0E17FED72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1278"/>
            <a:ext cx="101060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9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A8378-39E8-4756-B4A5-4A7D80A1E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7" t="31334" r="38802" b="43563"/>
          <a:stretch/>
        </p:blipFill>
        <p:spPr>
          <a:xfrm>
            <a:off x="621436" y="624676"/>
            <a:ext cx="5060273" cy="3116062"/>
          </a:xfrm>
          <a:prstGeom prst="rect">
            <a:avLst/>
          </a:prstGeom>
        </p:spPr>
      </p:pic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778B8A09-0293-440D-BD66-3B337B06BC99}"/>
              </a:ext>
            </a:extLst>
          </p:cNvPr>
          <p:cNvGraphicFramePr>
            <a:graphicFrameLocks noGrp="1"/>
          </p:cNvGraphicFramePr>
          <p:nvPr/>
        </p:nvGraphicFramePr>
        <p:xfrm>
          <a:off x="5980529" y="1514553"/>
          <a:ext cx="5684668" cy="159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668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5959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Eras Light ITC" panose="020B0402030504020804" pitchFamily="34" charset="0"/>
                        </a:rPr>
                        <a:t>If one ride is 10 baht per person, how much do they need to pay?</a:t>
                      </a:r>
                      <a:endParaRPr lang="en-PH" sz="30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8461CFB-DA56-4552-9695-D4E0CB301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1278"/>
            <a:ext cx="101060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6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A8378-39E8-4756-B4A5-4A7D80A1E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7" t="31334" r="38802" b="43563"/>
          <a:stretch/>
        </p:blipFill>
        <p:spPr>
          <a:xfrm>
            <a:off x="621436" y="624676"/>
            <a:ext cx="5060273" cy="3116062"/>
          </a:xfrm>
          <a:prstGeom prst="rect">
            <a:avLst/>
          </a:prstGeom>
        </p:spPr>
      </p:pic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778B8A09-0293-440D-BD66-3B337B06BC99}"/>
              </a:ext>
            </a:extLst>
          </p:cNvPr>
          <p:cNvGraphicFramePr>
            <a:graphicFrameLocks noGrp="1"/>
          </p:cNvGraphicFramePr>
          <p:nvPr/>
        </p:nvGraphicFramePr>
        <p:xfrm>
          <a:off x="5980529" y="1514553"/>
          <a:ext cx="5684668" cy="159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668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5959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Eras Light ITC" panose="020B0402030504020804" pitchFamily="34" charset="0"/>
                        </a:rPr>
                        <a:t>How about if they want to ride it 3 times, how much do they need to pay?</a:t>
                      </a:r>
                      <a:endParaRPr lang="en-PH" sz="30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B8AE52D-BA22-414A-A1FC-971F79F4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1278"/>
            <a:ext cx="101060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A8378-39E8-4756-B4A5-4A7D80A1E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7" t="31334" r="38802" b="43563"/>
          <a:stretch/>
        </p:blipFill>
        <p:spPr>
          <a:xfrm>
            <a:off x="621436" y="624676"/>
            <a:ext cx="5060273" cy="3116062"/>
          </a:xfrm>
          <a:prstGeom prst="rect">
            <a:avLst/>
          </a:prstGeom>
        </p:spPr>
      </p:pic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id="{778B8A09-0293-440D-BD66-3B337B06BC99}"/>
              </a:ext>
            </a:extLst>
          </p:cNvPr>
          <p:cNvGraphicFramePr>
            <a:graphicFrameLocks noGrp="1"/>
          </p:cNvGraphicFramePr>
          <p:nvPr/>
        </p:nvGraphicFramePr>
        <p:xfrm>
          <a:off x="5980529" y="1514553"/>
          <a:ext cx="5684668" cy="159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668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59592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Eras Light ITC" panose="020B0402030504020804" pitchFamily="34" charset="0"/>
                        </a:rPr>
                        <a:t>How much is their exchange if they have 200 baht?</a:t>
                      </a:r>
                      <a:endParaRPr lang="en-PH" sz="3000" dirty="0">
                        <a:latin typeface="Eras Light ITC" panose="020B04020305040208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7D70008-3424-4847-9CD0-BDE77DA3F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1278"/>
            <a:ext cx="101060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2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0D3B5B-3A82-4974-883C-733490F7448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719666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297323931"/>
                    </a:ext>
                  </a:extLst>
                </a:gridCol>
              </a:tblGrid>
              <a:tr h="1366586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>
                          <a:latin typeface="Felix Titling" panose="04060505060202020A04" pitchFamily="82" charset="0"/>
                        </a:rPr>
                        <a:t>Welcome to the amusement park</a:t>
                      </a:r>
                      <a:endParaRPr lang="en-PH" sz="6000" dirty="0"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60759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00A8378-39E8-4756-B4A5-4A7D80A1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90" y="2423321"/>
            <a:ext cx="6210220" cy="41375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1A183E8-E3D9-4E22-BF33-977A05863899}"/>
              </a:ext>
            </a:extLst>
          </p:cNvPr>
          <p:cNvSpPr/>
          <p:nvPr/>
        </p:nvSpPr>
        <p:spPr>
          <a:xfrm>
            <a:off x="3799642" y="3355759"/>
            <a:ext cx="1100831" cy="113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EB983D-3833-49D1-9535-5AA621ADEA5D}"/>
              </a:ext>
            </a:extLst>
          </p:cNvPr>
          <p:cNvSpPr/>
          <p:nvPr/>
        </p:nvSpPr>
        <p:spPr>
          <a:xfrm>
            <a:off x="4953789" y="2787588"/>
            <a:ext cx="1100831" cy="113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08D9A0-3DD4-4209-8710-F9E98D72A675}"/>
              </a:ext>
            </a:extLst>
          </p:cNvPr>
          <p:cNvSpPr/>
          <p:nvPr/>
        </p:nvSpPr>
        <p:spPr>
          <a:xfrm>
            <a:off x="6741113" y="4216593"/>
            <a:ext cx="1100831" cy="113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8FDE99-3ACB-4B71-9819-899096587C68}"/>
              </a:ext>
            </a:extLst>
          </p:cNvPr>
          <p:cNvSpPr/>
          <p:nvPr/>
        </p:nvSpPr>
        <p:spPr>
          <a:xfrm>
            <a:off x="4067451" y="5001992"/>
            <a:ext cx="1100831" cy="113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A86019-EEB9-4EF3-84FF-02AAC390E831}"/>
              </a:ext>
            </a:extLst>
          </p:cNvPr>
          <p:cNvSpPr/>
          <p:nvPr/>
        </p:nvSpPr>
        <p:spPr>
          <a:xfrm>
            <a:off x="5657985" y="5073017"/>
            <a:ext cx="1100831" cy="113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65E710-4044-46D3-BBDB-3AC9AA998B6D}"/>
              </a:ext>
            </a:extLst>
          </p:cNvPr>
          <p:cNvSpPr/>
          <p:nvPr/>
        </p:nvSpPr>
        <p:spPr>
          <a:xfrm>
            <a:off x="4853866" y="5929441"/>
            <a:ext cx="1100831" cy="113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8D4AE0-4C13-4116-9F5F-42B301AD514A}"/>
              </a:ext>
            </a:extLst>
          </p:cNvPr>
          <p:cNvSpPr/>
          <p:nvPr/>
        </p:nvSpPr>
        <p:spPr>
          <a:xfrm>
            <a:off x="6846648" y="5499717"/>
            <a:ext cx="1100831" cy="113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49A029-634A-480C-B657-E6B9AE2E0BEA}"/>
              </a:ext>
            </a:extLst>
          </p:cNvPr>
          <p:cNvSpPr/>
          <p:nvPr/>
        </p:nvSpPr>
        <p:spPr>
          <a:xfrm>
            <a:off x="7946497" y="5819332"/>
            <a:ext cx="1100831" cy="1136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6488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402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Eras Light ITC</vt:lpstr>
      <vt:lpstr>Felix Titling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Prince Sam Balangue</cp:lastModifiedBy>
  <cp:revision>25</cp:revision>
  <dcterms:created xsi:type="dcterms:W3CDTF">2021-10-29T03:37:29Z</dcterms:created>
  <dcterms:modified xsi:type="dcterms:W3CDTF">2023-03-13T04:05:54Z</dcterms:modified>
</cp:coreProperties>
</file>