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5" r:id="rId3"/>
    <p:sldId id="257" r:id="rId4"/>
    <p:sldId id="260" r:id="rId5"/>
    <p:sldId id="264" r:id="rId6"/>
    <p:sldId id="261" r:id="rId7"/>
    <p:sldId id="263" r:id="rId8"/>
    <p:sldId id="262" r:id="rId9"/>
    <p:sldId id="258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364" autoAdjust="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F916DDEC-39D2-4E4A-B998-A659CE9F172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BA1C0EC4-F31A-4FBC-B60A-0B26FF0CCAA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6DDEC-39D2-4E4A-B998-A659CE9F1729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C0EC4-F31A-4FBC-B60A-0B26FF0CCAA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6DDEC-39D2-4E4A-B998-A659CE9F172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C0EC4-F31A-4FBC-B60A-0B26FF0CCAA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/>
                <a:cs typeface="Arial" panose="020B0604020202020204"/>
              </a:rPr>
              <a:t>“</a:t>
            </a:r>
            <a:endParaRPr lang="en-US" sz="9600" b="0" i="0" dirty="0">
              <a:solidFill>
                <a:schemeClr val="accent1">
                  <a:lumMod val="60000"/>
                  <a:lumOff val="40000"/>
                </a:schemeClr>
              </a:solidFill>
              <a:latin typeface="Arial" panose="020B0604020202020204"/>
              <a:cs typeface="Arial" panose="020B0604020202020204"/>
            </a:endParaRP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/>
                <a:cs typeface="Arial" panose="020B0604020202020204"/>
              </a:rPr>
              <a:t>”</a:t>
            </a:r>
            <a:endParaRPr lang="en-US" sz="9600" b="0" i="0" dirty="0">
              <a:solidFill>
                <a:schemeClr val="accent1">
                  <a:lumMod val="60000"/>
                  <a:lumOff val="40000"/>
                </a:schemeClr>
              </a:solidFill>
              <a:latin typeface="Arial" panose="020B0604020202020204"/>
              <a:cs typeface="Arial" panose="020B0604020202020204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6DDEC-39D2-4E4A-B998-A659CE9F172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C0EC4-F31A-4FBC-B60A-0B26FF0CCAA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6DDEC-39D2-4E4A-B998-A659CE9F172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C0EC4-F31A-4FBC-B60A-0B26FF0CCAA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6DDEC-39D2-4E4A-B998-A659CE9F1729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C0EC4-F31A-4FBC-B60A-0B26FF0CCAA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6DDEC-39D2-4E4A-B998-A659CE9F1729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C0EC4-F31A-4FBC-B60A-0B26FF0CCAA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F916DDEC-39D2-4E4A-B998-A659CE9F172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C0EC4-F31A-4FBC-B60A-0B26FF0CCAA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F916DDEC-39D2-4E4A-B998-A659CE9F172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C0EC4-F31A-4FBC-B60A-0B26FF0CCAA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6DDEC-39D2-4E4A-B998-A659CE9F172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C0EC4-F31A-4FBC-B60A-0B26FF0CCAA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6DDEC-39D2-4E4A-B998-A659CE9F172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C0EC4-F31A-4FBC-B60A-0B26FF0CCAA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6DDEC-39D2-4E4A-B998-A659CE9F1729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C0EC4-F31A-4FBC-B60A-0B26FF0CCAA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6DDEC-39D2-4E4A-B998-A659CE9F1729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C0EC4-F31A-4FBC-B60A-0B26FF0CCAA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6DDEC-39D2-4E4A-B998-A659CE9F1729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C0EC4-F31A-4FBC-B60A-0B26FF0CCAA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6DDEC-39D2-4E4A-B998-A659CE9F1729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C0EC4-F31A-4FBC-B60A-0B26FF0CCAA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6DDEC-39D2-4E4A-B998-A659CE9F1729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C0EC4-F31A-4FBC-B60A-0B26FF0CCAA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6DDEC-39D2-4E4A-B998-A659CE9F1729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C0EC4-F31A-4FBC-B60A-0B26FF0CCAA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9" Type="http://schemas.openxmlformats.org/officeDocument/2006/relationships/theme" Target="../theme/theme1.xml"/><Relationship Id="rId18" Type="http://schemas.openxmlformats.org/officeDocument/2006/relationships/image" Target="../media/image1.jpeg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8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F916DDEC-39D2-4E4A-B998-A659CE9F172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BA1C0EC4-F31A-4FBC-B60A-0B26FF0CCAAC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Giving Basic Information About Ourselves</a:t>
            </a:r>
            <a:endParaRPr lang="en-US" b="1" dirty="0"/>
          </a:p>
        </p:txBody>
      </p:sp>
      <p:pic>
        <p:nvPicPr>
          <p:cNvPr id="5" name="Content Placeholder 4" descr="a9d9f003cb871f642ec0afe741c52abf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2355850" y="2402840"/>
            <a:ext cx="5735955" cy="388175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4443" y="954456"/>
            <a:ext cx="8761413" cy="706964"/>
          </a:xfrm>
        </p:spPr>
        <p:txBody>
          <a:bodyPr/>
          <a:lstStyle/>
          <a:p>
            <a:r>
              <a:rPr lang="en-US" sz="2800" dirty="0" smtClean="0"/>
              <a:t>Introducing ourselves </a:t>
            </a:r>
            <a:endParaRPr lang="en-US" sz="2800" dirty="0"/>
          </a:p>
        </p:txBody>
      </p:sp>
      <p:sp>
        <p:nvSpPr>
          <p:cNvPr id="14" name="TextBox 13"/>
          <p:cNvSpPr txBox="1"/>
          <p:nvPr/>
        </p:nvSpPr>
        <p:spPr>
          <a:xfrm>
            <a:off x="6663807" y="2491565"/>
            <a:ext cx="5528193" cy="3170099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endParaRPr lang="en-US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lnSpc>
                <a:spcPct val="300000"/>
              </a:lnSpc>
              <a:buFont typeface="Wingdings" panose="05000000000000000000" pitchFamily="2" charset="2"/>
              <a:buChar char="Ø"/>
            </a:pP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My name is ________. </a:t>
            </a:r>
            <a:endParaRPr lang="en-US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lnSpc>
                <a:spcPct val="300000"/>
              </a:lnSpc>
              <a:buFont typeface="Wingdings" panose="05000000000000000000" pitchFamily="2" charset="2"/>
              <a:buChar char="Ø"/>
            </a:pP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I am _______ years old. </a:t>
            </a:r>
            <a:endParaRPr lang="en-US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lnSpc>
                <a:spcPct val="300000"/>
              </a:lnSpc>
              <a:buFont typeface="Wingdings" panose="05000000000000000000" pitchFamily="2" charset="2"/>
              <a:buChar char="Ø"/>
            </a:pP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I am from __________ (Country). </a:t>
            </a:r>
            <a:endParaRPr lang="en-US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lnSpc>
                <a:spcPct val="300000"/>
              </a:lnSpc>
              <a:buFont typeface="Wingdings" panose="05000000000000000000" pitchFamily="2" charset="2"/>
              <a:buChar char="Ø"/>
            </a:pP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My birthday is on __________ (month and date). </a:t>
            </a:r>
            <a:endParaRPr lang="en-US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532378" y="2522343"/>
            <a:ext cx="2720746" cy="378460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endParaRPr lang="en-US" sz="1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300000"/>
              </a:lnSpc>
              <a:buFont typeface="Arial" panose="020B0604020202020204" pitchFamily="34" charset="0"/>
              <a:buChar char="•"/>
            </a:pPr>
            <a: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My name is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Pingla. </a:t>
            </a:r>
            <a:endParaRPr lang="en-US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300000"/>
              </a:lnSpc>
              <a:buFont typeface="Arial" panose="020B0604020202020204" pitchFamily="34" charset="0"/>
              <a:buChar char="•"/>
            </a:pPr>
            <a: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 am 47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years old. </a:t>
            </a:r>
            <a:endParaRPr lang="en-US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300000"/>
              </a:lnSpc>
              <a:buFont typeface="Arial" panose="020B0604020202020204" pitchFamily="34" charset="0"/>
              <a:buChar char="•"/>
            </a:pPr>
            <a: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 am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from South Africa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300000"/>
              </a:lnSpc>
              <a:buFont typeface="Arial" panose="020B0604020202020204" pitchFamily="34" charset="0"/>
              <a:buChar char="•"/>
            </a:pPr>
            <a: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My birthday is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on November 24th .</a:t>
            </a:r>
            <a:endParaRPr lang="en-US" sz="1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600" dirty="0"/>
          </a:p>
        </p:txBody>
      </p:sp>
      <p:sp>
        <p:nvSpPr>
          <p:cNvPr id="18" name="TextBox 17"/>
          <p:cNvSpPr txBox="1"/>
          <p:nvPr/>
        </p:nvSpPr>
        <p:spPr>
          <a:xfrm>
            <a:off x="6458835" y="1167867"/>
            <a:ext cx="522692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Complete the sentence about you</a:t>
            </a:r>
            <a:endParaRPr lang="en-US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21" name="Straight Connector 20"/>
          <p:cNvCxnSpPr/>
          <p:nvPr/>
        </p:nvCxnSpPr>
        <p:spPr>
          <a:xfrm>
            <a:off x="6253124" y="492369"/>
            <a:ext cx="0" cy="6365631"/>
          </a:xfrm>
          <a:prstGeom prst="line">
            <a:avLst/>
          </a:prstGeom>
          <a:ln w="63500">
            <a:solidFill>
              <a:schemeClr val="accent1">
                <a:lumMod val="75000"/>
                <a:alpha val="98000"/>
              </a:schemeClr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485371" y="492369"/>
            <a:ext cx="0" cy="6365631"/>
          </a:xfrm>
          <a:prstGeom prst="line">
            <a:avLst/>
          </a:prstGeom>
          <a:ln w="63500">
            <a:solidFill>
              <a:schemeClr val="accent1">
                <a:lumMod val="75000"/>
                <a:alpha val="98000"/>
              </a:schemeClr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 descr="images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03580" y="3050540"/>
            <a:ext cx="2629535" cy="296608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7495" y="1437902"/>
            <a:ext cx="8761413" cy="706964"/>
          </a:xfrm>
        </p:spPr>
        <p:txBody>
          <a:bodyPr/>
          <a:lstStyle/>
          <a:p>
            <a:pPr>
              <a:lnSpc>
                <a:spcPct val="250000"/>
              </a:lnSpc>
            </a:pPr>
            <a:r>
              <a:rPr lang="en-US" dirty="0" smtClean="0"/>
              <a:t>Let’s Practice! </a:t>
            </a:r>
            <a:br>
              <a:rPr lang="en-US" dirty="0" smtClean="0"/>
            </a:br>
            <a:r>
              <a:rPr lang="en-US" sz="2800" dirty="0" smtClean="0">
                <a:solidFill>
                  <a:schemeClr val="tx1"/>
                </a:solidFill>
              </a:rPr>
              <a:t>Match to complete the sentence. 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424667" y="3508955"/>
            <a:ext cx="4311650" cy="25533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Where do you ___________ ?. </a:t>
            </a:r>
            <a:endParaRPr lang="en-US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+mj-lt"/>
              <a:buAutoNum type="arabicPeriod"/>
            </a:pP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What do you_______ ?. </a:t>
            </a:r>
            <a:endParaRPr lang="en-US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+mj-lt"/>
              <a:buAutoNum type="arabicPeriod"/>
            </a:pP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Do you _________ any pets? </a:t>
            </a:r>
            <a:endParaRPr lang="en-US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+mj-lt"/>
              <a:buAutoNum type="arabicPeriod"/>
            </a:pPr>
            <a:endParaRPr lang="en-US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Do you__________ any other languages?</a:t>
            </a:r>
            <a:endParaRPr lang="en-US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+mj-lt"/>
              <a:buAutoNum type="arabicPeriod"/>
            </a:pPr>
            <a:endParaRPr lang="en-US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What kind of music do you_________to?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+mj-lt"/>
              <a:buAutoNum type="arabicPeriod"/>
            </a:pP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082080" y="3389342"/>
            <a:ext cx="1124585" cy="30460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lnSpc>
                <a:spcPct val="200000"/>
              </a:lnSpc>
              <a:buAutoNum type="alphaLcParenR"/>
            </a:pP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listen</a:t>
            </a:r>
            <a:endParaRPr lang="en-US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200000"/>
              </a:lnSpc>
              <a:buAutoNum type="alphaLcParenR"/>
            </a:pP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live</a:t>
            </a:r>
            <a:endParaRPr lang="en-US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200000"/>
              </a:lnSpc>
              <a:buAutoNum type="alphaLcParenR"/>
            </a:pP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speak </a:t>
            </a:r>
            <a:endParaRPr lang="en-US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200000"/>
              </a:lnSpc>
              <a:buAutoNum type="alphaLcParenR"/>
            </a:pP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do</a:t>
            </a:r>
            <a:endParaRPr lang="en-US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200000"/>
              </a:lnSpc>
              <a:buAutoNum type="alphaLcParenR"/>
            </a:pP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have </a:t>
            </a:r>
            <a:endParaRPr lang="en-US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lphaLcParenR"/>
            </a:pP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+mj-lt"/>
              <a:buAutoNum type="arabicPeriod"/>
            </a:pP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Practice!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95479" y="2629626"/>
            <a:ext cx="8472372" cy="3849551"/>
          </a:xfrm>
        </p:spPr>
        <p:txBody>
          <a:bodyPr numCol="2">
            <a:noAutofit/>
          </a:bodyPr>
          <a:lstStyle/>
          <a:p>
            <a:pPr marL="0" indent="0">
              <a:buNone/>
            </a:pPr>
            <a:r>
              <a:rPr lang="en-US" sz="1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Which </a:t>
            </a:r>
            <a:r>
              <a:rPr lang="en-US" sz="1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sentence is </a:t>
            </a:r>
            <a:r>
              <a:rPr lang="en-US" sz="1600" b="1" u="sng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correct</a:t>
            </a:r>
            <a:r>
              <a:rPr lang="en-US" sz="1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endParaRPr lang="en-US" sz="16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00050" lvl="1" indent="0">
              <a:buNone/>
            </a:pPr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a) My Joe is name. </a:t>
            </a:r>
            <a:endParaRPr lang="en-US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00050" lvl="1" indent="0">
              <a:buNone/>
            </a:pPr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b) My name Joe is. </a:t>
            </a:r>
            <a:endParaRPr lang="en-US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00050" lvl="1" indent="0">
              <a:buNone/>
            </a:pPr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c) My name is Joe. </a:t>
            </a:r>
            <a:endParaRPr lang="en-US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6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Which </a:t>
            </a:r>
            <a:r>
              <a:rPr lang="en-US" sz="1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sentence is </a:t>
            </a:r>
            <a:r>
              <a:rPr lang="en-US" sz="1600" b="1" u="sng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incorrect</a:t>
            </a:r>
            <a:r>
              <a:rPr lang="en-US" sz="1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endParaRPr lang="en-US" sz="16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00050" lvl="1" indent="0">
              <a:buNone/>
            </a:pPr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a) I am from Kenya. </a:t>
            </a:r>
            <a:endParaRPr lang="en-US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00050" lvl="1" indent="0">
              <a:buNone/>
            </a:pPr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b) I from Malaysia. </a:t>
            </a:r>
            <a:endParaRPr lang="en-US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00050" lvl="1" indent="0">
              <a:buNone/>
            </a:pPr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c) I live in India. </a:t>
            </a:r>
            <a:endParaRPr lang="en-US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6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6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6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Which </a:t>
            </a:r>
            <a:r>
              <a:rPr lang="en-US" sz="1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sentence is </a:t>
            </a:r>
            <a:r>
              <a:rPr lang="en-US" sz="1600" b="1" u="sng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correct</a:t>
            </a:r>
            <a:r>
              <a:rPr lang="en-US" sz="1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endParaRPr lang="en-US" sz="16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buNone/>
            </a:pPr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a) I </a:t>
            </a:r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28 years old. </a:t>
            </a:r>
            <a:endParaRPr lang="en-US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buNone/>
            </a:pPr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b) </a:t>
            </a:r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</a:t>
            </a:r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 28 old. </a:t>
            </a:r>
            <a:endParaRPr lang="en-US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buNone/>
            </a:pPr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c) </a:t>
            </a:r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</a:t>
            </a:r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 28 years old. </a:t>
            </a:r>
            <a:endParaRPr lang="en-US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6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Which </a:t>
            </a:r>
            <a:r>
              <a:rPr lang="en-US" sz="1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sentence is </a:t>
            </a:r>
            <a:r>
              <a:rPr lang="en-US" sz="1600" b="1" u="sng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incorrect</a:t>
            </a:r>
            <a:r>
              <a:rPr lang="en-US" sz="1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endParaRPr lang="en-US" sz="16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buNone/>
            </a:pPr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a) My </a:t>
            </a:r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birthday is June 3</a:t>
            </a:r>
            <a:r>
              <a:rPr lang="en-US" baseline="30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rd</a:t>
            </a:r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buNone/>
            </a:pPr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b) </a:t>
            </a:r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My </a:t>
            </a:r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birthday is on June 3</a:t>
            </a:r>
            <a:r>
              <a:rPr lang="en-US" baseline="30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rd</a:t>
            </a:r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buNone/>
            </a:pPr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c) My </a:t>
            </a:r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birthday is on July 7</a:t>
            </a:r>
            <a:r>
              <a:rPr lang="en-US" baseline="30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AutoNum type="alphaLcParenR"/>
            </a:pPr>
            <a:endParaRPr lang="en-US" sz="1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AutoNum type="alphaLcParenR"/>
            </a:pP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AutoNum type="alphaLcParenR"/>
            </a:pPr>
            <a:endParaRPr lang="en-US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AutoNum type="arabicPeriod"/>
            </a:pP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Giving more </a:t>
            </a:r>
            <a:r>
              <a:rPr lang="en-US" dirty="0" smtClean="0"/>
              <a:t>information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815840" y="2810510"/>
            <a:ext cx="5175885" cy="3619500"/>
          </a:xfrm>
          <a:prstGeom prst="rect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My name is West.</a:t>
            </a:r>
            <a:endParaRPr lang="en-US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I live in the United States of America. </a:t>
            </a:r>
            <a:endParaRPr lang="en-US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My </a:t>
            </a: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favorite colour 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is </a:t>
            </a: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blue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I </a:t>
            </a: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have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one brother and two sisters. </a:t>
            </a:r>
            <a:endParaRPr lang="en-US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My </a:t>
            </a: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favorite sport 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is Volleyball. </a:t>
            </a:r>
            <a:endParaRPr lang="en-US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 descr="images (1)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42340" y="2652395"/>
            <a:ext cx="3248660" cy="409321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Your Turn! 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069533" y="2592560"/>
            <a:ext cx="4466127" cy="3784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 live in 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______.</a:t>
            </a:r>
            <a:endParaRPr lang="en-US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US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My </a:t>
            </a: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favorite colour 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is _______. </a:t>
            </a:r>
            <a:endParaRPr lang="en-US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US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I </a:t>
            </a: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have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_______ sister(s)/brother(s). </a:t>
            </a:r>
            <a:endParaRPr lang="en-US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US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My </a:t>
            </a: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favorite sport 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is _____________. </a:t>
            </a:r>
            <a:endParaRPr lang="en-US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3533" y="5472503"/>
            <a:ext cx="2661848" cy="126949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2728" y="5199089"/>
            <a:ext cx="2028230" cy="135179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1298" y="2264187"/>
            <a:ext cx="2146595" cy="142154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97082">
            <a:off x="5230797" y="2818432"/>
            <a:ext cx="2034550" cy="135600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528456">
            <a:off x="7522913" y="4313021"/>
            <a:ext cx="2010230" cy="133979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9078" y="3193366"/>
            <a:ext cx="1677231" cy="167723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10155471" cy="706964"/>
          </a:xfrm>
        </p:spPr>
        <p:txBody>
          <a:bodyPr/>
          <a:lstStyle/>
          <a:p>
            <a:r>
              <a:rPr lang="en-US" dirty="0" smtClean="0"/>
              <a:t>Read the text and answer the questions.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499"/>
            <a:ext cx="4500258" cy="365662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My name is Joe and I am from England.  I have two sisters and one brother. I am 9 years old.  I was born on April 3</a:t>
            </a:r>
            <a:r>
              <a:rPr lang="en-US" sz="1600" baseline="30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rd</a:t>
            </a:r>
            <a:r>
              <a:rPr lang="en-US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16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My favorite colour is 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en-US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 and I </a:t>
            </a:r>
            <a:r>
              <a:rPr lang="en-US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have </a:t>
            </a:r>
            <a:r>
              <a:rPr lang="en-US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lot </a:t>
            </a:r>
            <a:r>
              <a:rPr lang="en-US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red t-shirts. I also like playing sports. My favorite sport is soccer and I love playing with my friends but my mom only lets me play after I finish </a:t>
            </a:r>
            <a:r>
              <a:rPr lang="en-US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doing my </a:t>
            </a:r>
            <a:r>
              <a:rPr lang="en-US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homework. Science is the easiest homework for me because it’s my favorite subject but I don’t like Math very much. </a:t>
            </a:r>
            <a:endParaRPr lang="en-US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2"/>
          <p:cNvSpPr txBox="1"/>
          <p:nvPr/>
        </p:nvSpPr>
        <p:spPr>
          <a:xfrm>
            <a:off x="6077243" y="2426677"/>
            <a:ext cx="5945944" cy="4396154"/>
          </a:xfrm>
          <a:prstGeom prst="rect">
            <a:avLst/>
          </a:prstGeom>
        </p:spPr>
        <p:txBody>
          <a:bodyPr vert="horz" lIns="91440" tIns="45720" rIns="91440" bIns="45720" numCol="2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3" charset="2"/>
              <a:buNone/>
            </a:pPr>
            <a:r>
              <a:rPr lang="en-US" sz="1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Choose the correct answer. </a:t>
            </a:r>
            <a:endParaRPr lang="en-US" sz="1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Joe is from __________</a:t>
            </a:r>
            <a:endParaRPr lang="en-US" sz="1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indent="-342900">
              <a:buAutoNum type="alphaLcParenR"/>
            </a:pPr>
            <a:r>
              <a:rPr lang="en-US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Spain</a:t>
            </a:r>
            <a:endParaRPr lang="en-US" sz="1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indent="-342900">
              <a:buAutoNum type="alphaLcParenR"/>
            </a:pPr>
            <a:r>
              <a:rPr lang="en-US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England</a:t>
            </a:r>
            <a:endParaRPr lang="en-US" sz="1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indent="-342900">
              <a:buAutoNum type="alphaLcParenR"/>
            </a:pPr>
            <a:r>
              <a:rPr lang="en-US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America </a:t>
            </a:r>
            <a:endParaRPr lang="en-US" sz="1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Joe is ___ years old. </a:t>
            </a:r>
            <a:endParaRPr lang="en-US" sz="1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indent="-342900">
              <a:buAutoNum type="alphaLcParenR"/>
            </a:pPr>
            <a:r>
              <a:rPr lang="en-US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</a:t>
            </a:r>
            <a:endParaRPr lang="en-US" sz="1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indent="-342900">
              <a:buAutoNum type="alphaLcParenR"/>
            </a:pPr>
            <a:r>
              <a:rPr lang="en-US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endParaRPr lang="en-US" sz="1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indent="-342900">
              <a:buAutoNum type="alphaLcParenR"/>
            </a:pPr>
            <a:r>
              <a:rPr lang="en-US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endParaRPr lang="en-US" sz="1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Joe’s favorite color is _____</a:t>
            </a:r>
            <a:endParaRPr lang="en-US" sz="1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indent="-342900">
              <a:buAutoNum type="alphaLcParenR"/>
            </a:pPr>
            <a:r>
              <a:rPr lang="en-US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</a:t>
            </a:r>
            <a:endParaRPr lang="en-US" sz="1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28650" lvl="1" indent="-228600">
              <a:buAutoNum type="alphaLcParenR"/>
            </a:pPr>
            <a:r>
              <a:rPr lang="en-US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Green </a:t>
            </a:r>
            <a:endParaRPr lang="en-US" sz="1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28650" lvl="1" indent="-228600">
              <a:buAutoNum type="alphaLcParenR"/>
            </a:pPr>
            <a:r>
              <a:rPr lang="en-US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Blue </a:t>
            </a:r>
            <a:endParaRPr lang="en-US" sz="1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Joe’s favorite sport is ______</a:t>
            </a:r>
            <a:endParaRPr lang="en-US" sz="1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indent="-342900">
              <a:buAutoNum type="alphaLcParenR"/>
            </a:pPr>
            <a:r>
              <a:rPr lang="en-US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Soccer </a:t>
            </a:r>
            <a:endParaRPr lang="en-US" sz="1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indent="-342900">
              <a:buAutoNum type="alphaLcParenR"/>
            </a:pPr>
            <a:r>
              <a:rPr lang="en-US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Volleyball </a:t>
            </a:r>
            <a:endParaRPr lang="en-US" sz="1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indent="-342900">
              <a:buAutoNum type="alphaLcParenR"/>
            </a:pPr>
            <a:r>
              <a:rPr lang="en-US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Tennis  </a:t>
            </a:r>
            <a:endParaRPr lang="en-US" sz="1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28650" lvl="1" indent="-228600">
              <a:buAutoNum type="alphaLcParenR"/>
            </a:pPr>
            <a:endParaRPr lang="en-US" sz="1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 Joe’s favorite subject is ______</a:t>
            </a:r>
            <a:endParaRPr lang="en-US" sz="1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28650" lvl="1" indent="-228600">
              <a:buAutoNum type="alphaLcParenR"/>
            </a:pPr>
            <a:r>
              <a:rPr lang="en-US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English</a:t>
            </a:r>
            <a:endParaRPr lang="en-US" sz="1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28650" lvl="1" indent="-228600">
              <a:buAutoNum type="alphaLcParenR"/>
            </a:pPr>
            <a:r>
              <a:rPr lang="en-US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Math</a:t>
            </a:r>
            <a:endParaRPr lang="en-US" sz="1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28650" lvl="1" indent="-228600">
              <a:buAutoNum type="alphaLcParenR"/>
            </a:pPr>
            <a:r>
              <a:rPr lang="en-US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Science </a:t>
            </a:r>
            <a:endParaRPr lang="en-US" sz="1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 flipH="1">
            <a:off x="443725" y="2412499"/>
            <a:ext cx="11373133" cy="4278094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Hello! My name is Liz. </a:t>
            </a:r>
            <a:endParaRPr lang="en-US" b="1" dirty="0" smtClean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600" dirty="0" smtClean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What’s your name? </a:t>
            </a:r>
            <a:endParaRPr lang="en-US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    _______________________________</a:t>
            </a:r>
            <a:endParaRPr lang="en-US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How old are you? </a:t>
            </a:r>
            <a:endParaRPr lang="en-US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    _______________________________</a:t>
            </a:r>
            <a:endParaRPr lang="en-US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Where are you from? </a:t>
            </a:r>
            <a:endParaRPr lang="en-US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    _______________________________</a:t>
            </a:r>
            <a:endParaRPr lang="en-US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When is your Birthday? </a:t>
            </a:r>
            <a:endParaRPr lang="en-US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    _______________________________</a:t>
            </a:r>
            <a:endParaRPr lang="en-US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 flipH="1">
            <a:off x="7909559" y="3151163"/>
            <a:ext cx="3625948" cy="3538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What is your favorite colour?</a:t>
            </a:r>
            <a:endParaRPr lang="en-US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    ______________________________</a:t>
            </a:r>
            <a:endParaRPr lang="en-US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What is your favorite sport? </a:t>
            </a:r>
            <a:endParaRPr lang="en-US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    ______________________________</a:t>
            </a:r>
            <a:endParaRPr lang="en-US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How many brothers and sisters do you have? </a:t>
            </a:r>
            <a:endParaRPr lang="en-US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_____________________________</a:t>
            </a:r>
            <a:endParaRPr lang="en-US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What is your favorite clothes? 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_____________________________</a:t>
            </a:r>
            <a:endParaRPr lang="en-US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Answer her questions: </a:t>
            </a:r>
            <a:endParaRPr lang="en-US" dirty="0"/>
          </a:p>
        </p:txBody>
      </p:sp>
      <p:pic>
        <p:nvPicPr>
          <p:cNvPr id="5" name="Content Placeholder 4" descr="images (2)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4138930" y="2894330"/>
            <a:ext cx="3565525" cy="310578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Ion Boardroom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>
            <a:fillRect/>
          </a:stretch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0</TotalTime>
  <Words>2525</Words>
  <Application>WPS Presentation</Application>
  <PresentationFormat>Widescreen</PresentationFormat>
  <Paragraphs>163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9" baseType="lpstr">
      <vt:lpstr>Arial</vt:lpstr>
      <vt:lpstr>SimSun</vt:lpstr>
      <vt:lpstr>Wingdings</vt:lpstr>
      <vt:lpstr>Wingdings 3</vt:lpstr>
      <vt:lpstr>Symbol</vt:lpstr>
      <vt:lpstr>Arial</vt:lpstr>
      <vt:lpstr>Century Gothic</vt:lpstr>
      <vt:lpstr>Microsoft YaHei</vt:lpstr>
      <vt:lpstr>Arial Unicode MS</vt:lpstr>
      <vt:lpstr>Calibri</vt:lpstr>
      <vt:lpstr>Ion Boardroom</vt:lpstr>
      <vt:lpstr>Giving Basic Information About Ourselves</vt:lpstr>
      <vt:lpstr>Introducing ourselves </vt:lpstr>
      <vt:lpstr>Let’s Practice!  Match to complete the sentence. </vt:lpstr>
      <vt:lpstr>More Practice!</vt:lpstr>
      <vt:lpstr>Giving more information</vt:lpstr>
      <vt:lpstr>Your Turn! </vt:lpstr>
      <vt:lpstr>Read the text and answer the questions. </vt:lpstr>
      <vt:lpstr>Answer her questions: </vt:lpstr>
    </vt:vector>
  </TitlesOfParts>
  <Company>Pandeglang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Cyberrocknet</dc:creator>
  <cp:lastModifiedBy>Pingla</cp:lastModifiedBy>
  <cp:revision>84</cp:revision>
  <dcterms:created xsi:type="dcterms:W3CDTF">2019-05-11T10:59:00Z</dcterms:created>
  <dcterms:modified xsi:type="dcterms:W3CDTF">2024-06-01T16:01:32Z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CD2CAD4AE50E47928EFC5D35F0AA82F8_13</vt:lpwstr>
  </property>
  <property fmtid="{D5CDD505-2E9C-101B-9397-08002B2CF9AE}" pid="3" name="KSOProductBuildVer">
    <vt:lpwstr>1033-12.2.0.16909</vt:lpwstr>
  </property>
</Properties>
</file>