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C52CAD-0EE2-4F12-AAB1-B9893A91F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6D645-8787-40E1-8D11-31750816B221}"/>
              </a:ext>
            </a:extLst>
          </p:cNvPr>
          <p:cNvSpPr/>
          <p:nvPr/>
        </p:nvSpPr>
        <p:spPr>
          <a:xfrm>
            <a:off x="6774804" y="406254"/>
            <a:ext cx="2815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Enthusiastic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AED7D-DAAC-469A-AAB5-6C997E205555}"/>
              </a:ext>
            </a:extLst>
          </p:cNvPr>
          <p:cNvSpPr/>
          <p:nvPr/>
        </p:nvSpPr>
        <p:spPr>
          <a:xfrm>
            <a:off x="1089305" y="-138027"/>
            <a:ext cx="2972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Fruit Salad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EAB0C-CDB3-4C09-972F-D945419EB96C}"/>
              </a:ext>
            </a:extLst>
          </p:cNvPr>
          <p:cNvSpPr/>
          <p:nvPr/>
        </p:nvSpPr>
        <p:spPr>
          <a:xfrm>
            <a:off x="3389603" y="3671888"/>
            <a:ext cx="2655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Aspire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CD656-3A85-4046-A698-D8055078A1A9}"/>
              </a:ext>
            </a:extLst>
          </p:cNvPr>
          <p:cNvSpPr/>
          <p:nvPr/>
        </p:nvSpPr>
        <p:spPr>
          <a:xfrm>
            <a:off x="8905776" y="-168805"/>
            <a:ext cx="2980303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Furnished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BEFA1-8926-46EF-A50F-D4230DE928F2}"/>
              </a:ext>
            </a:extLst>
          </p:cNvPr>
          <p:cNvSpPr/>
          <p:nvPr/>
        </p:nvSpPr>
        <p:spPr>
          <a:xfrm>
            <a:off x="6774804" y="3575662"/>
            <a:ext cx="6451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Anorak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F45F7-3825-41B7-AABC-599EA2281057}"/>
              </a:ext>
            </a:extLst>
          </p:cNvPr>
          <p:cNvSpPr/>
          <p:nvPr/>
        </p:nvSpPr>
        <p:spPr>
          <a:xfrm>
            <a:off x="5494076" y="692971"/>
            <a:ext cx="35659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Tribute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931">
        <p:circle/>
      </p:transition>
    </mc:Choice>
    <mc:Fallback xmlns="">
      <p:transition spd="slow" advTm="3893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0" grpId="0"/>
    </p:bldLst>
  </p:timing>
  <p:extLst>
    <p:ext uri="{E180D4A7-C9FB-4DFB-919C-405C955672EB}">
      <p14:showEvtLst xmlns:p14="http://schemas.microsoft.com/office/powerpoint/2010/main">
        <p14:playEvt time="402" objId="2"/>
        <p14:stopEvt time="3795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winging a golf club&#10;&#10;Description automatically generated">
            <a:extLst>
              <a:ext uri="{FF2B5EF4-FFF2-40B4-BE49-F238E27FC236}">
                <a16:creationId xmlns:a16="http://schemas.microsoft.com/office/drawing/2014/main" id="{6E8DD678-FC38-4595-BFDF-1D1573333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bg1"/>
                </a:solidFill>
                <a:latin typeface="Open Sans"/>
              </a:rPr>
              <a:t>Enthusiastic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when someone shows a lot of excitement about an activity. They tend to work hard and enjoy the activity.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man was very enthusiastic about playing golf. As soon as he got onto the golf course he was jumping and dancing around.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15">
        <p:fade/>
      </p:transition>
    </mc:Choice>
    <mc:Fallback xmlns="">
      <p:transition spd="med" advTm="64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1141" objId="2"/>
        <p14:stopEvt time="6308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0552515C-C3B9-4D61-BF71-8658F56D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Anorak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jacket which is waterproof and often comes with a hood. They are worn in the rain when temperatures are not low.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man had to walk out to the shops. He saw that it was going to rain, but wasn’t cold. He decided to wear his anorak.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469">
        <p:fade/>
      </p:transition>
    </mc:Choice>
    <mc:Fallback xmlns="">
      <p:transition spd="med" advTm="63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60" objId="2"/>
        <p14:stopEvt time="63076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ulpture&#10;&#10;Description automatically generated">
            <a:extLst>
              <a:ext uri="{FF2B5EF4-FFF2-40B4-BE49-F238E27FC236}">
                <a16:creationId xmlns:a16="http://schemas.microsoft.com/office/drawing/2014/main" id="{24978EBD-DA6E-4E39-AD68-750B013B3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0" y="1116222"/>
            <a:ext cx="456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Tribute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40508"/>
            <a:ext cx="437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thing that helps us to remember and pay our respects to someone or something. They may be living or have passes away.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city put up a new statue to help the public pay tribute to one of the most famous people. Many people visited the statue.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9">
        <p:fade/>
      </p:transition>
    </mc:Choice>
    <mc:Fallback xmlns="">
      <p:transition spd="med" advTm="64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444" objId="2"/>
        <p14:stopEvt time="62865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seat, furniture&#10;&#10;Description automatically generated">
            <a:extLst>
              <a:ext uri="{FF2B5EF4-FFF2-40B4-BE49-F238E27FC236}">
                <a16:creationId xmlns:a16="http://schemas.microsoft.com/office/drawing/2014/main" id="{18EE032A-E875-43A5-BBB2-3929D617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116222"/>
            <a:ext cx="46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Furnished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An accommodation which is rented and has the furniture left behind by the previous tenant for the next one.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family were delighted that their new apartment was going to be furnished. They saw the photos and thought it looked nice.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313">
        <p:fade/>
      </p:transition>
    </mc:Choice>
    <mc:Fallback xmlns="">
      <p:transition spd="med" advTm="62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762" objId="2"/>
        <p14:stopEvt time="61915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athletic game, outdoor, sport&#10;&#10;Description automatically generated">
            <a:extLst>
              <a:ext uri="{FF2B5EF4-FFF2-40B4-BE49-F238E27FC236}">
                <a16:creationId xmlns:a16="http://schemas.microsoft.com/office/drawing/2014/main" id="{8C3B79C2-453A-4B21-BEBD-374331149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7"/>
            <a:ext cx="4524867" cy="81070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090853"/>
            <a:ext cx="452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Aspire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When people work hard in order to achieve something very special. Those who work hard often achieve their goals.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couple aspired to run a marathon in the autumn, therefore they had to start training in early summer in order to be fit enough.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329">
        <p:fade/>
      </p:transition>
    </mc:Choice>
    <mc:Fallback xmlns="">
      <p:transition spd="med" advTm="63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1363" objId="4"/>
        <p14:stopEvt time="63329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fruit&#10;&#10;Description automatically generated with medium confidence">
            <a:extLst>
              <a:ext uri="{FF2B5EF4-FFF2-40B4-BE49-F238E27FC236}">
                <a16:creationId xmlns:a16="http://schemas.microsoft.com/office/drawing/2014/main" id="{DEB61CFC-F230-49FC-BBA4-17079758A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8"/>
            <a:ext cx="4524867" cy="735292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35670" y="1075991"/>
            <a:ext cx="444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Fruit Salad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a bowl of mixed, chopped fruits which are served in juice or syrup. This is delicious all year round, especially summer.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woman loved fruit so she decided to make a big fruit salad. She had plenty left so she gave fruit salad to all her friends to eat.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164">
        <p:fade/>
      </p:transition>
    </mc:Choice>
    <mc:Fallback xmlns="">
      <p:transition spd="med" advTm="63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1514" objId="2"/>
        <p14:stopEvt time="63164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5504975-5444-422F-990A-986D289E0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398">
        <p:circle/>
      </p:transition>
    </mc:Choice>
    <mc:Fallback xmlns="">
      <p:transition spd="slow" advTm="60398">
        <p:circle/>
      </p:transition>
    </mc:Fallback>
  </mc:AlternateContent>
  <p:extLst>
    <p:ext uri="{E180D4A7-C9FB-4DFB-919C-405C955672EB}">
      <p14:showEvtLst xmlns:p14="http://schemas.microsoft.com/office/powerpoint/2010/main">
        <p14:playEvt time="793" objId="2"/>
        <p14:stopEvt time="57517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1|1.7|2.2|2.5|2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4|10.2|2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6|10.7|2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4.6|10.1|1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.1|14.6|1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6.5|9.4|2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|20.2|2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318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185</cp:revision>
  <dcterms:created xsi:type="dcterms:W3CDTF">2020-12-12T18:10:58Z</dcterms:created>
  <dcterms:modified xsi:type="dcterms:W3CDTF">2021-09-01T13:26:31Z</dcterms:modified>
</cp:coreProperties>
</file>