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hIs5C2ewCDbTjKSeP5soU8MfKs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70" name="Google Shape;70;p4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71" name="Google Shape;71;p4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72" name="Google Shape;72;p4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73" name="Google Shape;73;p4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79" name="Google Shape;79;p4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4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5" name="Google Shape;85;p4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4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4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4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91" name="Google Shape;91;p4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4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4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hart and Text" type="chartAndTx">
  <p:cSld name="CHART_AND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3"/>
          <p:cNvSpPr/>
          <p:nvPr>
            <p:ph idx="2" type="chart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33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3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25" name="Google Shape;25;p3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26" name="Google Shape;26;p3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and Chart" type="txAndChart">
  <p:cSld name="TEXT_AND_CHAR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2" name="Google Shape;32;p35"/>
          <p:cNvSpPr/>
          <p:nvPr>
            <p:ph idx="2" type="chart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3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6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6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" name="Google Shape;39;p3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7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5" name="Google Shape;45;p3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3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52" name="Google Shape;52;p3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58" name="Google Shape;58;p3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59" name="Google Shape;59;p3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99"/>
            </a:gs>
            <a:gs pos="50000">
              <a:srgbClr val="99CCFF"/>
            </a:gs>
            <a:gs pos="100000">
              <a:srgbClr val="FFFF99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" name="Google Shape;7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3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3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" name="Google Shape;10;p3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/>
          <p:nvPr>
            <p:ph idx="4294967295"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1" lang="en-US" sz="4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Holland Career Interest Areas</a:t>
            </a:r>
            <a:b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5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RIASEC model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228600" y="2209800"/>
            <a:ext cx="891540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8E23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238E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REALISTIC</a:t>
            </a: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	               </a:t>
            </a:r>
            <a:r>
              <a:rPr b="1" i="0" lang="en-US" sz="3500" u="none" cap="none" strike="noStrike">
                <a:solidFill>
                  <a:srgbClr val="FF7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INVESTIGATIVE</a:t>
            </a: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750"/>
              </a:spcBef>
              <a:spcAft>
                <a:spcPts val="0"/>
              </a:spcAft>
              <a:buClr>
                <a:srgbClr val="CC0066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ARTISTIC</a:t>
            </a:r>
            <a:r>
              <a:rPr b="1" i="0" lang="en-US" sz="3000" u="none" cap="none" strike="noStrike">
                <a:solidFill>
                  <a:srgbClr val="CC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r>
              <a:rPr b="1" i="0" lang="en-US" sz="3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5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</a:t>
            </a: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t/>
            </a:r>
            <a:endParaRPr b="1" i="0" sz="3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750"/>
              </a:spcBef>
              <a:spcAft>
                <a:spcPts val="0"/>
              </a:spcAft>
              <a:buClr>
                <a:srgbClr val="38B0DE"/>
              </a:buClr>
              <a:buSzPts val="3500"/>
              <a:buFont typeface="Times New Roman"/>
              <a:buNone/>
            </a:pPr>
            <a:r>
              <a:rPr b="1" i="0" lang="en-US" sz="3500" u="none" cap="none" strike="noStrik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ENTERPRISING</a:t>
            </a:r>
            <a:r>
              <a:rPr b="1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	     </a:t>
            </a:r>
            <a:r>
              <a:rPr b="1" i="0" lang="en-US" sz="3500" u="none" cap="none" strike="noStrike">
                <a:solidFill>
                  <a:srgbClr val="DB70D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CONVENTIONAL</a:t>
            </a:r>
            <a:endParaRPr b="1" i="0" sz="35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5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Documents and Settings\weathej\Application Data\Microsoft\Media Catalog\Downloaded Clips\cl7d\j0314342.jpg" id="100" name="Google Shape;10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1800" y="2514600"/>
            <a:ext cx="2328862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ARTISTIC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:The "Creators"</a:t>
            </a:r>
            <a:endParaRPr/>
          </a:p>
        </p:txBody>
      </p:sp>
      <p:sp>
        <p:nvSpPr>
          <p:cNvPr id="162" name="Google Shape;162;p1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Attend concerts, theatres, art exhibits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fiction, plays, and poetry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on crafts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 photographs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express yourself creatively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deal with ambiguous ideas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4"/>
          <p:cNvSpPr txBox="1"/>
          <p:nvPr>
            <p:ph idx="1" type="body"/>
          </p:nvPr>
        </p:nvSpPr>
        <p:spPr>
          <a:xfrm>
            <a:off x="4267200" y="1981200"/>
            <a:ext cx="4343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Photography, Performing,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 stories, poems, etc.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Desktop publishing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Sewing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Taking dance lessons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Visiting art museums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Designing sets for plays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Travel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Playing a musical instrument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Homemade crafts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Painting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Speaking foreign languages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</a:t>
            </a:r>
            <a:endParaRPr/>
          </a:p>
        </p:txBody>
      </p:sp>
      <p:sp>
        <p:nvSpPr>
          <p:cNvPr id="169" name="Google Shape;169;p1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like to work with people to enlighten, inform, help, train, or cure them, or are skilled with words.</a:t>
            </a:r>
            <a:endParaRPr/>
          </a:p>
        </p:txBody>
      </p:sp>
      <p:pic>
        <p:nvPicPr>
          <p:cNvPr descr="C:\Documents and Settings\weathej\Application Data\Microsoft\Media Catalog\Downloaded Clips\cl7e\j0316905.jpg" id="170" name="Google Shape;170;p16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8200" y="2771775"/>
            <a:ext cx="3810000" cy="253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SOCIAL:</a:t>
            </a: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"Helpers"</a:t>
            </a:r>
            <a:endParaRPr/>
          </a:p>
        </p:txBody>
      </p:sp>
      <p:sp>
        <p:nvSpPr>
          <p:cNvPr id="176" name="Google Shape;176;p1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Friendly, helpful,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idealistic, insightful,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outgoing, understanding,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cooperative, generous,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responsible, forgiving,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patient, empathic,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kind, persuasive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17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Teach/train others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express yourself clearly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 a group discussion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mediate disputes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 and supervise an activity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cooperate well with others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SOCIAL:</a:t>
            </a:r>
            <a:r>
              <a:rPr b="0" i="0" lang="en-US" sz="4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"Helpers"</a:t>
            </a:r>
            <a:endParaRPr/>
          </a:p>
        </p:txBody>
      </p:sp>
      <p:sp>
        <p:nvSpPr>
          <p:cNvPr id="183" name="Google Shape;183;p18"/>
          <p:cNvSpPr txBox="1"/>
          <p:nvPr>
            <p:ph idx="1" type="body"/>
          </p:nvPr>
        </p:nvSpPr>
        <p:spPr>
          <a:xfrm>
            <a:off x="685800" y="17526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in groups 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 people with problems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participate in meetings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volunteer work 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with young people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 team sports 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 others 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18"/>
          <p:cNvSpPr txBox="1"/>
          <p:nvPr>
            <p:ph idx="1" type="body"/>
          </p:nvPr>
        </p:nvSpPr>
        <p:spPr>
          <a:xfrm>
            <a:off x="4572000" y="17526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Volunteering with social action groups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 letters 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Joining campus or community organizations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Helping others with personal concerns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Meeting new friends 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Attending sporting events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Caring for children 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Religious activities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Going to parties 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Playing team sports </a:t>
            </a:r>
            <a:br>
              <a:rPr b="1" i="0" lang="en-US" sz="2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B0DE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ENTERPRISING</a:t>
            </a:r>
            <a:endParaRPr/>
          </a:p>
        </p:txBody>
      </p:sp>
      <p:sp>
        <p:nvSpPr>
          <p:cNvPr id="190" name="Google Shape;190;p21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like to work with people, influencing, persuading, performing, leading or managing for organizational goals or economic gain.</a:t>
            </a:r>
            <a:endParaRPr/>
          </a:p>
        </p:txBody>
      </p:sp>
      <p:pic>
        <p:nvPicPr>
          <p:cNvPr descr="C:\Documents and Settings\weathej\Application Data\Microsoft\Media Catalog\Downloaded Clips\cl73\j0289938.jpg" id="191" name="Google Shape;191;p21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667000"/>
            <a:ext cx="4495800" cy="297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B0DE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ENTERPRISING:</a:t>
            </a:r>
            <a:r>
              <a:rPr b="0" i="0" lang="en-US" sz="4400" u="non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3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"Persuaders"</a:t>
            </a:r>
            <a:endParaRPr/>
          </a:p>
        </p:txBody>
      </p:sp>
      <p:sp>
        <p:nvSpPr>
          <p:cNvPr id="197" name="Google Shape;197;p2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Self-confident, assertive,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sociable, persuasive,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enthusiastic, energetic,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adventurous, popular,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impulsive, ambitious,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inquisitive, agreeable,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talkative, extroverted,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spontaneous, optimistic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Google Shape;198;p22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Initiate projects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convince people to do things your way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sell things or promote ideas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 talks or speeches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organize activities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 a group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persuade others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B0DE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ENTERPRISING:</a:t>
            </a:r>
            <a:r>
              <a:rPr b="0" i="0" lang="en-US" sz="4400" u="none">
                <a:solidFill>
                  <a:srgbClr val="38B0D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3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"Persuaders"</a:t>
            </a:r>
            <a:endParaRPr/>
          </a:p>
        </p:txBody>
      </p:sp>
      <p:sp>
        <p:nvSpPr>
          <p:cNvPr id="204" name="Google Shape;204;p2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decisions affecting others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elected to office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 a leadership or sales award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your own service or business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campaign politically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 important people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power or status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205" name="Google Shape;205;p23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Discussing Politics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Business Journals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Watching the Stock Market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Attending Meetings and Conferences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Selling Products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Leading Campus of Community Organizations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Operating a Home Business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B70DB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DB70D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CONVENTIONAL</a:t>
            </a:r>
            <a:endParaRPr/>
          </a:p>
        </p:txBody>
      </p:sp>
      <p:sp>
        <p:nvSpPr>
          <p:cNvPr id="211" name="Google Shape;211;p26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like to work with data, have clerical or numerical ability, carry out tasks in detail or follow through on others' instructions.</a:t>
            </a:r>
            <a:endParaRPr/>
          </a:p>
        </p:txBody>
      </p:sp>
      <p:pic>
        <p:nvPicPr>
          <p:cNvPr descr="C:\Documents and Settings\weathej\Application Data\Microsoft\Media Catalog\Downloaded Clips\cl73\j0289522.jpg" id="212" name="Google Shape;212;p26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768600"/>
            <a:ext cx="3810000" cy="2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B70DB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DB70D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CONVENTIONAL: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"Organizers"</a:t>
            </a:r>
            <a:endParaRPr/>
          </a:p>
        </p:txBody>
      </p:sp>
      <p:sp>
        <p:nvSpPr>
          <p:cNvPr id="218" name="Google Shape;218;p27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Well-organized, accurate,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numerically inclined,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methodical, conscientious,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efficient, conforming,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orderly, practical,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thrifty, systematic,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structured, polite,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ambitious, obedient,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persistent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Google Shape;219;p27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well within a system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a lot of paper work in a short time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 accurate records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a computer terminal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write effective business letters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B70DB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DB70D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CONVENTIONAL: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"Organizers"</a:t>
            </a:r>
            <a:endParaRPr/>
          </a:p>
        </p:txBody>
      </p:sp>
      <p:sp>
        <p:nvSpPr>
          <p:cNvPr id="225" name="Google Shape;225;p2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Follow clearly defined procedures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data processing equipment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with numbers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 or take shorthand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responsible for details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collect or organize things</a:t>
            </a:r>
            <a:b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28"/>
          <p:cNvSpPr txBox="1"/>
          <p:nvPr>
            <p:ph idx="1" type="body"/>
          </p:nvPr>
        </p:nvSpPr>
        <p:spPr>
          <a:xfrm>
            <a:off x="4419600" y="2057400"/>
            <a:ext cx="4495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Collecting memorabilia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Arranging and organizing household or workshop, etc.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Playing computer or card games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Collecting any related objects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Keeping club or family records and files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Reading home magazines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Studying tax laws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Practicing Clutter's Last Stand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 family history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8E23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238E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REALISTIC</a:t>
            </a:r>
            <a:endParaRPr/>
          </a:p>
        </p:txBody>
      </p:sp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have athletic or mechanical ability, prefer to work with objects, machines, tools, plants or animals, or to be outdoors.</a:t>
            </a:r>
            <a:endParaRPr/>
          </a:p>
        </p:txBody>
      </p:sp>
      <p:pic>
        <p:nvPicPr>
          <p:cNvPr descr="C:\Documents and Settings\weathej\Application Data\Microsoft\Media Catalog\Downloaded Clips\cl73\j0289919.jpg" id="107" name="Google Shape;107;p2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774950"/>
            <a:ext cx="3810000" cy="252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8E23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238E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REALISTIC</a:t>
            </a:r>
            <a:r>
              <a:rPr b="1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The "Do-ers"</a:t>
            </a:r>
            <a:endParaRPr/>
          </a:p>
        </p:txBody>
      </p:sp>
      <p:sp>
        <p:nvSpPr>
          <p:cNvPr id="113" name="Google Shape;113;p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Practical, athletic,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straightforward/frank,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mechanically inclined,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nature lover,  thrifty,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curious about the physical world, stable, concrete, reserved, self-controlled,inde- pendent, ambitious,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systematic, persistent</a:t>
            </a:r>
            <a:b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3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Fix electrical things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 electrical problems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pitch a tent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 a sport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a blueprint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plant a garden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operate tools and machinery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8E23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238E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REALISTIC</a:t>
            </a:r>
            <a:r>
              <a:rPr b="1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The "Do-ers"</a:t>
            </a:r>
            <a:endParaRPr/>
          </a:p>
        </p:txBody>
      </p:sp>
      <p:sp>
        <p:nvSpPr>
          <p:cNvPr id="120" name="Google Shape;120;p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Tinker with machines/vehicles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outdoors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your hands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physically active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build things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tend/train animals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on electronic equipment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4"/>
          <p:cNvSpPr txBox="1"/>
          <p:nvPr>
            <p:ph idx="1" type="body"/>
          </p:nvPr>
        </p:nvSpPr>
        <p:spPr>
          <a:xfrm>
            <a:off x="3962400" y="1981200"/>
            <a:ext cx="4495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Refinishing furniture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Growing plants/flowers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Playing sports, hunting, fishing, Woodworking,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Coaching team sports,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Building models,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Repairing cars, equipment, 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Target shooting, Landscaping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Taking exercise classes</a:t>
            </a:r>
            <a:b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7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INVESTIGATIVE</a:t>
            </a:r>
            <a:endParaRPr/>
          </a:p>
        </p:txBody>
      </p:sp>
      <p:sp>
        <p:nvSpPr>
          <p:cNvPr id="127" name="Google Shape;127;p7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like to observe, learn, investigate, analyze, evaluate or solve problems.</a:t>
            </a:r>
            <a:endParaRPr/>
          </a:p>
        </p:txBody>
      </p:sp>
      <p:pic>
        <p:nvPicPr>
          <p:cNvPr descr="C:\Documents and Settings\weathej\Application Data\Microsoft\Media Catalog\Downloaded Clips\cl73\j0289344.jpg" id="128" name="Google Shape;128;p7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765425"/>
            <a:ext cx="3810000" cy="254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7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INVESTIGATIVE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</a:t>
            </a:r>
            <a:r>
              <a:rPr b="0" i="0" lang="en-US" sz="3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"Thinkers"</a:t>
            </a:r>
            <a:endParaRPr/>
          </a:p>
        </p:txBody>
      </p:sp>
      <p:sp>
        <p:nvSpPr>
          <p:cNvPr id="134" name="Google Shape;134;p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Inquisitive, analytical,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scientific, observant,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precise, scholarly,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cautious, intellectually self-confident,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introspective, reserved,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broad-minded,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independent, logical,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complex,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curious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Think abstractly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solve math problems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understand scientific theories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complex calculations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a microscope or computer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interpret formulas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rgbClr val="FF7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INVESTIGATIVE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</a:t>
            </a:r>
            <a:r>
              <a:rPr b="0" i="0" lang="en-US" sz="3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"Thinkers"</a:t>
            </a:r>
            <a:endParaRPr/>
          </a:p>
        </p:txBody>
      </p:sp>
      <p:sp>
        <p:nvSpPr>
          <p:cNvPr id="141" name="Google Shape;141;p9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LIKE TO: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Explore a variety of ideas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computers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independently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 lab experiments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scientific or technical journals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analyze data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deal with abstractions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 research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challenged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9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HOBBIES: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Book club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Astronomy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Crossword puzzles/board games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Preservation of endangered species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Computers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Visiting museums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Collecting rocks, stamps, coins, etc.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Amateur Radio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Recreational flying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ARTISTIC</a:t>
            </a:r>
            <a:endParaRPr/>
          </a:p>
        </p:txBody>
      </p:sp>
      <p:sp>
        <p:nvSpPr>
          <p:cNvPr id="148" name="Google Shape;148;p1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who have artistic, innovating or intuitional abilities and like to work in unstructured situations using their imagination and creativity.</a:t>
            </a:r>
            <a:endParaRPr/>
          </a:p>
        </p:txBody>
      </p:sp>
      <p:pic>
        <p:nvPicPr>
          <p:cNvPr descr="C:\Documents and Settings\weathej\Application Data\Microsoft\Media Catalog\Downloaded Clips\cl73\j0289517.jpg" id="149" name="Google Shape;149;p12"/>
          <p:cNvPicPr preferRelativeResize="0"/>
          <p:nvPr>
            <p:ph idx="2" type="chart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8200" y="2771775"/>
            <a:ext cx="3810000" cy="253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imes New Roman"/>
              <a:buNone/>
            </a:pPr>
            <a:r>
              <a:rPr b="1" i="0" lang="en-US" sz="4400" u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ARTISTIC</a:t>
            </a:r>
            <a:r>
              <a:rPr b="0" i="0" lang="en-US" sz="4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:The "Creators"</a:t>
            </a:r>
            <a:endParaRPr/>
          </a:p>
        </p:txBody>
      </p:sp>
      <p:sp>
        <p:nvSpPr>
          <p:cNvPr id="155" name="Google Shape;155;p1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YOU: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Creative, intuitive,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imaginative, innovative,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unconventional,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emotional, independent,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expressive, original, 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introspective,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impulsive, sensitive,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courageous, open,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complicated,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idealistic,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nonconforming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13"/>
          <p:cNvSpPr txBox="1"/>
          <p:nvPr>
            <p:ph idx="1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YOU: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Sketch, draw, paint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play a musical instrument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write stories, poetry, music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sing, act, dance</a:t>
            </a:r>
            <a:b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 fashions or interiors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FF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2003-06-04T14:34:02Z</dcterms:created>
  <dc:creator>FHS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