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853564"/>
          </a:xfrm>
          <a:custGeom>
            <a:avLst/>
            <a:gdLst/>
            <a:ahLst/>
            <a:cxnLst/>
            <a:rect l="l" t="t" r="r" b="b"/>
            <a:pathLst>
              <a:path w="18288000" h="1853564">
                <a:moveTo>
                  <a:pt x="18288000" y="1853319"/>
                </a:moveTo>
                <a:lnTo>
                  <a:pt x="0" y="1853319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853319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590888" y="1434880"/>
            <a:ext cx="1116965" cy="1116965"/>
          </a:xfrm>
          <a:custGeom>
            <a:avLst/>
            <a:gdLst/>
            <a:ahLst/>
            <a:cxnLst/>
            <a:rect l="l" t="t" r="r" b="b"/>
            <a:pathLst>
              <a:path w="1116965" h="1116964">
                <a:moveTo>
                  <a:pt x="1116667" y="1116667"/>
                </a:moveTo>
                <a:lnTo>
                  <a:pt x="0" y="1116667"/>
                </a:lnTo>
                <a:lnTo>
                  <a:pt x="0" y="0"/>
                </a:lnTo>
                <a:lnTo>
                  <a:pt x="1116667" y="0"/>
                </a:lnTo>
                <a:lnTo>
                  <a:pt x="1116667" y="1116667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330080" y="1181346"/>
            <a:ext cx="1116965" cy="1116965"/>
          </a:xfrm>
          <a:custGeom>
            <a:avLst/>
            <a:gdLst/>
            <a:ahLst/>
            <a:cxnLst/>
            <a:rect l="l" t="t" r="r" b="b"/>
            <a:pathLst>
              <a:path w="1116965" h="1116964">
                <a:moveTo>
                  <a:pt x="1116667" y="1116667"/>
                </a:moveTo>
                <a:lnTo>
                  <a:pt x="0" y="1116667"/>
                </a:lnTo>
                <a:lnTo>
                  <a:pt x="0" y="0"/>
                </a:lnTo>
                <a:lnTo>
                  <a:pt x="1116667" y="0"/>
                </a:lnTo>
                <a:lnTo>
                  <a:pt x="1116667" y="1116667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68868" y="300293"/>
            <a:ext cx="4599940" cy="11614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450" b="0" i="0">
                <a:solidFill>
                  <a:srgbClr val="2D3A0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 u="heavy">
                <a:solidFill>
                  <a:srgbClr val="2D3A0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450" b="0" i="0">
                <a:solidFill>
                  <a:srgbClr val="2D3A0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1" i="0" u="heavy">
                <a:solidFill>
                  <a:srgbClr val="2D3A0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853564"/>
          </a:xfrm>
          <a:custGeom>
            <a:avLst/>
            <a:gdLst/>
            <a:ahLst/>
            <a:cxnLst/>
            <a:rect l="l" t="t" r="r" b="b"/>
            <a:pathLst>
              <a:path w="18288000" h="1853564">
                <a:moveTo>
                  <a:pt x="18288000" y="1853319"/>
                </a:moveTo>
                <a:lnTo>
                  <a:pt x="0" y="1853319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853319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590888" y="1434880"/>
            <a:ext cx="1116965" cy="1116965"/>
          </a:xfrm>
          <a:custGeom>
            <a:avLst/>
            <a:gdLst/>
            <a:ahLst/>
            <a:cxnLst/>
            <a:rect l="l" t="t" r="r" b="b"/>
            <a:pathLst>
              <a:path w="1116965" h="1116964">
                <a:moveTo>
                  <a:pt x="1116667" y="1116667"/>
                </a:moveTo>
                <a:lnTo>
                  <a:pt x="0" y="1116667"/>
                </a:lnTo>
                <a:lnTo>
                  <a:pt x="0" y="0"/>
                </a:lnTo>
                <a:lnTo>
                  <a:pt x="1116667" y="0"/>
                </a:lnTo>
                <a:lnTo>
                  <a:pt x="1116667" y="1116667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330080" y="1181346"/>
            <a:ext cx="1116965" cy="1116965"/>
          </a:xfrm>
          <a:custGeom>
            <a:avLst/>
            <a:gdLst/>
            <a:ahLst/>
            <a:cxnLst/>
            <a:rect l="l" t="t" r="r" b="b"/>
            <a:pathLst>
              <a:path w="1116965" h="1116964">
                <a:moveTo>
                  <a:pt x="1116667" y="1116667"/>
                </a:moveTo>
                <a:lnTo>
                  <a:pt x="0" y="1116667"/>
                </a:lnTo>
                <a:lnTo>
                  <a:pt x="0" y="0"/>
                </a:lnTo>
                <a:lnTo>
                  <a:pt x="1116667" y="0"/>
                </a:lnTo>
                <a:lnTo>
                  <a:pt x="1116667" y="1116667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450" b="0" i="0">
                <a:solidFill>
                  <a:srgbClr val="2D3A0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77406" y="3756086"/>
            <a:ext cx="5921375" cy="5782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2D3A0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450" b="0" i="0">
                <a:solidFill>
                  <a:srgbClr val="2D3A0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853564"/>
          </a:xfrm>
          <a:custGeom>
            <a:avLst/>
            <a:gdLst/>
            <a:ahLst/>
            <a:cxnLst/>
            <a:rect l="l" t="t" r="r" b="b"/>
            <a:pathLst>
              <a:path w="18288000" h="1853564">
                <a:moveTo>
                  <a:pt x="18288000" y="1853319"/>
                </a:moveTo>
                <a:lnTo>
                  <a:pt x="0" y="1853319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853319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68868" y="300293"/>
            <a:ext cx="13322935" cy="11614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450" b="0" i="0">
                <a:solidFill>
                  <a:srgbClr val="2D3A0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18681" y="1928298"/>
            <a:ext cx="10603230" cy="2749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 u="heavy">
                <a:solidFill>
                  <a:srgbClr val="2D3A04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jp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9.jpg"/><Relationship Id="rId3" Type="http://schemas.openxmlformats.org/officeDocument/2006/relationships/image" Target="../media/image20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Relationship Id="rId3" Type="http://schemas.openxmlformats.org/officeDocument/2006/relationships/image" Target="../media/image8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1.jpg"/><Relationship Id="rId3" Type="http://schemas.openxmlformats.org/officeDocument/2006/relationships/image" Target="../media/image22.png"/><Relationship Id="rId4" Type="http://schemas.openxmlformats.org/officeDocument/2006/relationships/image" Target="../media/image23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4.jpg"/><Relationship Id="rId3" Type="http://schemas.openxmlformats.org/officeDocument/2006/relationships/image" Target="../media/image25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6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9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image" Target="../media/image35.png"/><Relationship Id="rId8" Type="http://schemas.openxmlformats.org/officeDocument/2006/relationships/image" Target="../media/image36.png"/><Relationship Id="rId9" Type="http://schemas.openxmlformats.org/officeDocument/2006/relationships/image" Target="../media/image37.png"/><Relationship Id="rId10" Type="http://schemas.openxmlformats.org/officeDocument/2006/relationships/image" Target="../media/image38.png"/><Relationship Id="rId11" Type="http://schemas.openxmlformats.org/officeDocument/2006/relationships/image" Target="../media/image39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0.jp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1.jp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2.png"/><Relationship Id="rId3" Type="http://schemas.openxmlformats.org/officeDocument/2006/relationships/image" Target="../media/image43.pn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4.png"/><Relationship Id="rId3" Type="http://schemas.openxmlformats.org/officeDocument/2006/relationships/image" Target="../media/image45.png"/><Relationship Id="rId4" Type="http://schemas.openxmlformats.org/officeDocument/2006/relationships/image" Target="../media/image28.png"/><Relationship Id="rId5" Type="http://schemas.openxmlformats.org/officeDocument/2006/relationships/image" Target="../media/image46.png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7.png"/><Relationship Id="rId3" Type="http://schemas.openxmlformats.org/officeDocument/2006/relationships/image" Target="../media/image48.png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Relationship Id="rId3" Type="http://schemas.openxmlformats.org/officeDocument/2006/relationships/image" Target="../media/image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Relationship Id="rId3" Type="http://schemas.openxmlformats.org/officeDocument/2006/relationships/image" Target="../media/image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7894955"/>
          </a:xfrm>
          <a:custGeom>
            <a:avLst/>
            <a:gdLst/>
            <a:ahLst/>
            <a:cxnLst/>
            <a:rect l="l" t="t" r="r" b="b"/>
            <a:pathLst>
              <a:path w="18288000" h="7894955">
                <a:moveTo>
                  <a:pt x="18287998" y="7894351"/>
                </a:moveTo>
                <a:lnTo>
                  <a:pt x="0" y="7894351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789435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706070"/>
            <a:ext cx="18288000" cy="8994775"/>
            <a:chOff x="0" y="706070"/>
            <a:chExt cx="18288000" cy="899477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706070"/>
              <a:ext cx="18287999" cy="6924674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585193" y="7244535"/>
              <a:ext cx="2231390" cy="2014220"/>
            </a:xfrm>
            <a:custGeom>
              <a:avLst/>
              <a:gdLst/>
              <a:ahLst/>
              <a:cxnLst/>
              <a:rect l="l" t="t" r="r" b="b"/>
              <a:pathLst>
                <a:path w="2231389" h="2014220">
                  <a:moveTo>
                    <a:pt x="2231360" y="2013764"/>
                  </a:moveTo>
                  <a:lnTo>
                    <a:pt x="0" y="2013764"/>
                  </a:lnTo>
                  <a:lnTo>
                    <a:pt x="0" y="0"/>
                  </a:lnTo>
                  <a:lnTo>
                    <a:pt x="2231360" y="0"/>
                  </a:lnTo>
                  <a:lnTo>
                    <a:pt x="2231360" y="2013764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8700" y="6317519"/>
              <a:ext cx="2382659" cy="2399808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1520752" y="8293184"/>
              <a:ext cx="6184900" cy="1407795"/>
            </a:xfrm>
            <a:custGeom>
              <a:avLst/>
              <a:gdLst/>
              <a:ahLst/>
              <a:cxnLst/>
              <a:rect l="l" t="t" r="r" b="b"/>
              <a:pathLst>
                <a:path w="6184899" h="1407795">
                  <a:moveTo>
                    <a:pt x="5480655" y="1407527"/>
                  </a:moveTo>
                  <a:lnTo>
                    <a:pt x="5480655" y="1055645"/>
                  </a:lnTo>
                  <a:lnTo>
                    <a:pt x="0" y="1055645"/>
                  </a:lnTo>
                  <a:lnTo>
                    <a:pt x="0" y="351881"/>
                  </a:lnTo>
                  <a:lnTo>
                    <a:pt x="5480655" y="351881"/>
                  </a:lnTo>
                  <a:lnTo>
                    <a:pt x="5480655" y="0"/>
                  </a:lnTo>
                  <a:lnTo>
                    <a:pt x="6184418" y="703763"/>
                  </a:lnTo>
                  <a:lnTo>
                    <a:pt x="5480655" y="1407527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13069445" y="252405"/>
            <a:ext cx="5219065" cy="379095"/>
          </a:xfrm>
          <a:prstGeom prst="rect">
            <a:avLst/>
          </a:prstGeom>
          <a:solidFill>
            <a:srgbClr val="FFFFFF">
              <a:alpha val="33999"/>
            </a:srgbClr>
          </a:solidFill>
        </p:spPr>
        <p:txBody>
          <a:bodyPr wrap="square" lIns="0" tIns="0" rIns="0" bIns="0" rtlCol="0" vert="horz">
            <a:spAutoFit/>
          </a:bodyPr>
          <a:lstStyle/>
          <a:p>
            <a:pPr marL="101600">
              <a:lnSpc>
                <a:spcPts val="2940"/>
              </a:lnSpc>
            </a:pP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Learn_With_Teacher_Alea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385">
                <a:solidFill>
                  <a:srgbClr val="0D1B37"/>
                </a:solidFill>
                <a:latin typeface="Tahoma"/>
                <a:cs typeface="Tahoma"/>
              </a:rPr>
              <a:t>|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20">
                <a:solidFill>
                  <a:srgbClr val="0D1B37"/>
                </a:solidFill>
                <a:latin typeface="Tahoma"/>
                <a:cs typeface="Tahoma"/>
              </a:rPr>
              <a:t>2025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0" y="252405"/>
            <a:ext cx="4296410" cy="379095"/>
          </a:xfrm>
          <a:prstGeom prst="rect">
            <a:avLst/>
          </a:prstGeom>
          <a:solidFill>
            <a:srgbClr val="FFFFFF">
              <a:alpha val="33999"/>
            </a:srgbClr>
          </a:solidFill>
        </p:spPr>
        <p:txBody>
          <a:bodyPr wrap="square" lIns="0" tIns="0" rIns="0" bIns="0" rtlCol="0" vert="horz">
            <a:spAutoFit/>
          </a:bodyPr>
          <a:lstStyle/>
          <a:p>
            <a:pPr marL="546735">
              <a:lnSpc>
                <a:spcPts val="2940"/>
              </a:lnSpc>
            </a:pPr>
            <a:r>
              <a:rPr dirty="0" sz="2550" spc="-30">
                <a:solidFill>
                  <a:srgbClr val="0D1B37"/>
                </a:solidFill>
                <a:latin typeface="Tahoma"/>
                <a:cs typeface="Tahoma"/>
              </a:rPr>
              <a:t>Presented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125">
                <a:solidFill>
                  <a:srgbClr val="0D1B37"/>
                </a:solidFill>
                <a:latin typeface="Tahoma"/>
                <a:cs typeface="Tahoma"/>
              </a:rPr>
              <a:t>by:</a:t>
            </a:r>
            <a:r>
              <a:rPr dirty="0" sz="2550" spc="-165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Teacher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20">
                <a:solidFill>
                  <a:srgbClr val="0D1B37"/>
                </a:solidFill>
                <a:latin typeface="Tahoma"/>
                <a:cs typeface="Tahoma"/>
              </a:rPr>
              <a:t>Alea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357033" y="517552"/>
            <a:ext cx="7601584" cy="43935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329690" marR="1322070">
              <a:lnSpc>
                <a:spcPct val="116500"/>
              </a:lnSpc>
              <a:spcBef>
                <a:spcPts val="95"/>
              </a:spcBef>
            </a:pPr>
            <a:r>
              <a:rPr dirty="0" sz="8200" spc="350"/>
              <a:t>WELCOME </a:t>
            </a:r>
            <a:r>
              <a:rPr dirty="0" sz="8200" spc="75"/>
              <a:t>TO</a:t>
            </a:r>
            <a:r>
              <a:rPr dirty="0" sz="8200" spc="-420"/>
              <a:t> </a:t>
            </a:r>
            <a:r>
              <a:rPr dirty="0" sz="8200" spc="330"/>
              <a:t>OUR</a:t>
            </a:r>
            <a:endParaRPr sz="8200"/>
          </a:p>
          <a:p>
            <a:pPr algn="ctr">
              <a:lnSpc>
                <a:spcPct val="100000"/>
              </a:lnSpc>
              <a:spcBef>
                <a:spcPts val="1625"/>
              </a:spcBef>
            </a:pPr>
            <a:r>
              <a:rPr dirty="0" sz="8200" spc="275"/>
              <a:t>ENGLISH</a:t>
            </a:r>
            <a:r>
              <a:rPr dirty="0" sz="8200" spc="-400"/>
              <a:t> </a:t>
            </a:r>
            <a:r>
              <a:rPr dirty="0" sz="8200" spc="500"/>
              <a:t>CLASS</a:t>
            </a:r>
            <a:endParaRPr sz="8200"/>
          </a:p>
        </p:txBody>
      </p:sp>
      <p:sp>
        <p:nvSpPr>
          <p:cNvPr id="11" name="object 11" descr=""/>
          <p:cNvSpPr txBox="1"/>
          <p:nvPr/>
        </p:nvSpPr>
        <p:spPr>
          <a:xfrm>
            <a:off x="4086428" y="7847097"/>
            <a:ext cx="12225655" cy="14719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ts val="6130"/>
              </a:lnSpc>
              <a:spcBef>
                <a:spcPts val="125"/>
              </a:spcBef>
            </a:pPr>
            <a:r>
              <a:rPr dirty="0" sz="5600" i="1">
                <a:solidFill>
                  <a:srgbClr val="2D3A04"/>
                </a:solidFill>
                <a:latin typeface="Trebuchet MS"/>
                <a:cs typeface="Trebuchet MS"/>
              </a:rPr>
              <a:t>Teacher</a:t>
            </a:r>
            <a:r>
              <a:rPr dirty="0" sz="5600" spc="-200" i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5600" spc="-20" i="1">
                <a:solidFill>
                  <a:srgbClr val="2D3A04"/>
                </a:solidFill>
                <a:latin typeface="Trebuchet MS"/>
                <a:cs typeface="Trebuchet MS"/>
              </a:rPr>
              <a:t>Alea</a:t>
            </a:r>
            <a:endParaRPr sz="5600">
              <a:latin typeface="Trebuchet MS"/>
              <a:cs typeface="Trebuchet MS"/>
            </a:endParaRPr>
          </a:p>
          <a:p>
            <a:pPr marL="7696200">
              <a:lnSpc>
                <a:spcPts val="5230"/>
              </a:lnSpc>
            </a:pPr>
            <a:r>
              <a:rPr dirty="0" sz="4850" spc="-520">
                <a:latin typeface="Arial MT"/>
                <a:cs typeface="Arial MT"/>
              </a:rPr>
              <a:t>ARE</a:t>
            </a:r>
            <a:r>
              <a:rPr dirty="0" sz="4850" spc="-80">
                <a:latin typeface="Arial MT"/>
                <a:cs typeface="Arial MT"/>
              </a:rPr>
              <a:t> </a:t>
            </a:r>
            <a:r>
              <a:rPr dirty="0" sz="4850" spc="-725">
                <a:latin typeface="Arial MT"/>
                <a:cs typeface="Arial MT"/>
              </a:rPr>
              <a:t>YOU</a:t>
            </a:r>
            <a:r>
              <a:rPr dirty="0" sz="4850" spc="-80">
                <a:latin typeface="Arial MT"/>
                <a:cs typeface="Arial MT"/>
              </a:rPr>
              <a:t> </a:t>
            </a:r>
            <a:r>
              <a:rPr dirty="0" sz="4850" spc="-585">
                <a:latin typeface="Arial MT"/>
                <a:cs typeface="Arial MT"/>
              </a:rPr>
              <a:t>READY?</a:t>
            </a:r>
            <a:endParaRPr sz="4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1181346"/>
            <a:ext cx="18288000" cy="8355965"/>
            <a:chOff x="0" y="1181346"/>
            <a:chExt cx="18288000" cy="835596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993214"/>
              <a:ext cx="18287999" cy="7543799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262683" y="1964638"/>
              <a:ext cx="5668645" cy="804545"/>
            </a:xfrm>
            <a:custGeom>
              <a:avLst/>
              <a:gdLst/>
              <a:ahLst/>
              <a:cxnLst/>
              <a:rect l="l" t="t" r="r" b="b"/>
              <a:pathLst>
                <a:path w="5668645" h="804544">
                  <a:moveTo>
                    <a:pt x="5431649" y="803916"/>
                  </a:moveTo>
                  <a:lnTo>
                    <a:pt x="238125" y="803916"/>
                  </a:lnTo>
                  <a:lnTo>
                    <a:pt x="191452" y="799298"/>
                  </a:lnTo>
                  <a:lnTo>
                    <a:pt x="146998" y="785790"/>
                  </a:lnTo>
                  <a:lnTo>
                    <a:pt x="106013" y="763908"/>
                  </a:lnTo>
                  <a:lnTo>
                    <a:pt x="69745" y="734171"/>
                  </a:lnTo>
                  <a:lnTo>
                    <a:pt x="40007" y="697903"/>
                  </a:lnTo>
                  <a:lnTo>
                    <a:pt x="18126" y="656918"/>
                  </a:lnTo>
                  <a:lnTo>
                    <a:pt x="4617" y="612464"/>
                  </a:lnTo>
                  <a:lnTo>
                    <a:pt x="0" y="565791"/>
                  </a:lnTo>
                  <a:lnTo>
                    <a:pt x="0" y="238125"/>
                  </a:lnTo>
                  <a:lnTo>
                    <a:pt x="4617" y="191452"/>
                  </a:lnTo>
                  <a:lnTo>
                    <a:pt x="18126" y="146998"/>
                  </a:lnTo>
                  <a:lnTo>
                    <a:pt x="40007" y="106013"/>
                  </a:lnTo>
                  <a:lnTo>
                    <a:pt x="69745" y="69745"/>
                  </a:lnTo>
                  <a:lnTo>
                    <a:pt x="106013" y="40007"/>
                  </a:lnTo>
                  <a:lnTo>
                    <a:pt x="146998" y="18126"/>
                  </a:lnTo>
                  <a:lnTo>
                    <a:pt x="191452" y="4617"/>
                  </a:lnTo>
                  <a:lnTo>
                    <a:pt x="238125" y="0"/>
                  </a:lnTo>
                  <a:lnTo>
                    <a:pt x="5431649" y="0"/>
                  </a:lnTo>
                  <a:lnTo>
                    <a:pt x="5478321" y="4617"/>
                  </a:lnTo>
                  <a:lnTo>
                    <a:pt x="5522775" y="18126"/>
                  </a:lnTo>
                  <a:lnTo>
                    <a:pt x="5563760" y="40007"/>
                  </a:lnTo>
                  <a:lnTo>
                    <a:pt x="5600028" y="69745"/>
                  </a:lnTo>
                  <a:lnTo>
                    <a:pt x="5629766" y="106013"/>
                  </a:lnTo>
                  <a:lnTo>
                    <a:pt x="5651648" y="146998"/>
                  </a:lnTo>
                  <a:lnTo>
                    <a:pt x="5665156" y="191452"/>
                  </a:lnTo>
                  <a:lnTo>
                    <a:pt x="5668239" y="222616"/>
                  </a:lnTo>
                  <a:lnTo>
                    <a:pt x="5668239" y="581300"/>
                  </a:lnTo>
                  <a:lnTo>
                    <a:pt x="5651648" y="656918"/>
                  </a:lnTo>
                  <a:lnTo>
                    <a:pt x="5629766" y="697903"/>
                  </a:lnTo>
                  <a:lnTo>
                    <a:pt x="5600028" y="734171"/>
                  </a:lnTo>
                  <a:lnTo>
                    <a:pt x="5563760" y="763908"/>
                  </a:lnTo>
                  <a:lnTo>
                    <a:pt x="5522775" y="785790"/>
                  </a:lnTo>
                  <a:lnTo>
                    <a:pt x="5478321" y="799298"/>
                  </a:lnTo>
                  <a:lnTo>
                    <a:pt x="5431649" y="803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90"/>
              <a:t>REAL</a:t>
            </a:r>
            <a:r>
              <a:rPr dirty="0" spc="-385"/>
              <a:t> </a:t>
            </a:r>
            <a:r>
              <a:rPr dirty="0" spc="195"/>
              <a:t>LIFE</a:t>
            </a:r>
            <a:r>
              <a:rPr dirty="0" spc="-385"/>
              <a:t> </a:t>
            </a:r>
            <a:r>
              <a:rPr dirty="0" spc="385"/>
              <a:t>CONVERSATIONS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1181346"/>
            <a:ext cx="18288000" cy="9105900"/>
            <a:chOff x="0" y="1181346"/>
            <a:chExt cx="18288000" cy="9105900"/>
          </a:xfrm>
        </p:grpSpPr>
        <p:sp>
          <p:nvSpPr>
            <p:cNvPr id="3" name="object 3" descr=""/>
            <p:cNvSpPr/>
            <p:nvPr/>
          </p:nvSpPr>
          <p:spPr>
            <a:xfrm>
              <a:off x="0" y="9692218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843511"/>
              <a:ext cx="12763499" cy="7848599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711288" y="1843511"/>
              <a:ext cx="6026150" cy="454659"/>
            </a:xfrm>
            <a:custGeom>
              <a:avLst/>
              <a:gdLst/>
              <a:ahLst/>
              <a:cxnLst/>
              <a:rect l="l" t="t" r="r" b="b"/>
              <a:pathLst>
                <a:path w="6026150" h="454660">
                  <a:moveTo>
                    <a:pt x="5799077" y="454502"/>
                  </a:moveTo>
                  <a:lnTo>
                    <a:pt x="227251" y="454502"/>
                  </a:lnTo>
                  <a:lnTo>
                    <a:pt x="182709" y="450095"/>
                  </a:lnTo>
                  <a:lnTo>
                    <a:pt x="140285" y="437203"/>
                  </a:lnTo>
                  <a:lnTo>
                    <a:pt x="101172" y="416321"/>
                  </a:lnTo>
                  <a:lnTo>
                    <a:pt x="66560" y="387942"/>
                  </a:lnTo>
                  <a:lnTo>
                    <a:pt x="38180" y="353330"/>
                  </a:lnTo>
                  <a:lnTo>
                    <a:pt x="17298" y="314216"/>
                  </a:lnTo>
                  <a:lnTo>
                    <a:pt x="4406" y="271792"/>
                  </a:lnTo>
                  <a:lnTo>
                    <a:pt x="0" y="227251"/>
                  </a:lnTo>
                  <a:lnTo>
                    <a:pt x="4406" y="182709"/>
                  </a:lnTo>
                  <a:lnTo>
                    <a:pt x="17298" y="140286"/>
                  </a:lnTo>
                  <a:lnTo>
                    <a:pt x="38180" y="101172"/>
                  </a:lnTo>
                  <a:lnTo>
                    <a:pt x="66560" y="66560"/>
                  </a:lnTo>
                  <a:lnTo>
                    <a:pt x="101172" y="38180"/>
                  </a:lnTo>
                  <a:lnTo>
                    <a:pt x="140285" y="17298"/>
                  </a:lnTo>
                  <a:lnTo>
                    <a:pt x="182709" y="4406"/>
                  </a:lnTo>
                  <a:lnTo>
                    <a:pt x="227251" y="0"/>
                  </a:lnTo>
                  <a:lnTo>
                    <a:pt x="5799077" y="0"/>
                  </a:lnTo>
                  <a:lnTo>
                    <a:pt x="5843619" y="4406"/>
                  </a:lnTo>
                  <a:lnTo>
                    <a:pt x="5886043" y="17298"/>
                  </a:lnTo>
                  <a:lnTo>
                    <a:pt x="5925156" y="38180"/>
                  </a:lnTo>
                  <a:lnTo>
                    <a:pt x="5959768" y="66560"/>
                  </a:lnTo>
                  <a:lnTo>
                    <a:pt x="5988147" y="101172"/>
                  </a:lnTo>
                  <a:lnTo>
                    <a:pt x="6009030" y="140286"/>
                  </a:lnTo>
                  <a:lnTo>
                    <a:pt x="6021922" y="182709"/>
                  </a:lnTo>
                  <a:lnTo>
                    <a:pt x="6025706" y="220963"/>
                  </a:lnTo>
                  <a:lnTo>
                    <a:pt x="6025706" y="233539"/>
                  </a:lnTo>
                  <a:lnTo>
                    <a:pt x="6021922" y="271792"/>
                  </a:lnTo>
                  <a:lnTo>
                    <a:pt x="6009030" y="314216"/>
                  </a:lnTo>
                  <a:lnTo>
                    <a:pt x="5988147" y="353330"/>
                  </a:lnTo>
                  <a:lnTo>
                    <a:pt x="5959768" y="387942"/>
                  </a:lnTo>
                  <a:lnTo>
                    <a:pt x="5925156" y="416321"/>
                  </a:lnTo>
                  <a:lnTo>
                    <a:pt x="5886043" y="437203"/>
                  </a:lnTo>
                  <a:lnTo>
                    <a:pt x="5843619" y="450095"/>
                  </a:lnTo>
                  <a:lnTo>
                    <a:pt x="5799077" y="4545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369355" y="1699801"/>
              <a:ext cx="2704614" cy="1949475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915724" y="3841316"/>
              <a:ext cx="1551124" cy="259080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519661" y="5025328"/>
              <a:ext cx="1715792" cy="245142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217861" y="7524440"/>
              <a:ext cx="2512732" cy="2517325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90"/>
              <a:t>REAL</a:t>
            </a:r>
            <a:r>
              <a:rPr dirty="0" spc="-385"/>
              <a:t> </a:t>
            </a:r>
            <a:r>
              <a:rPr dirty="0" spc="195"/>
              <a:t>LIFE</a:t>
            </a:r>
            <a:r>
              <a:rPr dirty="0" spc="-385"/>
              <a:t> </a:t>
            </a:r>
            <a:r>
              <a:rPr dirty="0" spc="385"/>
              <a:t>CONVERSATIONS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1181346"/>
            <a:ext cx="18288000" cy="9105900"/>
            <a:chOff x="0" y="1181346"/>
            <a:chExt cx="18288000" cy="9105900"/>
          </a:xfrm>
        </p:grpSpPr>
        <p:sp>
          <p:nvSpPr>
            <p:cNvPr id="3" name="object 3" descr=""/>
            <p:cNvSpPr/>
            <p:nvPr/>
          </p:nvSpPr>
          <p:spPr>
            <a:xfrm>
              <a:off x="0" y="9692218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5605" y="2263271"/>
              <a:ext cx="17514256" cy="7429499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90"/>
              <a:t>REAL</a:t>
            </a:r>
            <a:r>
              <a:rPr dirty="0" spc="-385"/>
              <a:t> </a:t>
            </a:r>
            <a:r>
              <a:rPr dirty="0" spc="195"/>
              <a:t>LIFE</a:t>
            </a:r>
            <a:r>
              <a:rPr dirty="0" spc="-385"/>
              <a:t> </a:t>
            </a:r>
            <a:r>
              <a:rPr dirty="0" spc="385"/>
              <a:t>CONVERSATIONS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30080" y="1181346"/>
            <a:ext cx="7864475" cy="7520305"/>
            <a:chOff x="1330080" y="1181346"/>
            <a:chExt cx="7864475" cy="752030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43893" y="2311911"/>
              <a:ext cx="7450132" cy="6389564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30080" y="4113479"/>
            <a:ext cx="140335" cy="4858385"/>
          </a:xfrm>
          <a:custGeom>
            <a:avLst/>
            <a:gdLst/>
            <a:ahLst/>
            <a:cxnLst/>
            <a:rect l="l" t="t" r="r" b="b"/>
            <a:pathLst>
              <a:path w="140334" h="4858384">
                <a:moveTo>
                  <a:pt x="139845" y="4857987"/>
                </a:moveTo>
                <a:lnTo>
                  <a:pt x="0" y="4857987"/>
                </a:lnTo>
                <a:lnTo>
                  <a:pt x="0" y="0"/>
                </a:lnTo>
                <a:lnTo>
                  <a:pt x="139845" y="0"/>
                </a:lnTo>
                <a:lnTo>
                  <a:pt x="139845" y="4857987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9685206" y="2274248"/>
            <a:ext cx="8028305" cy="6984365"/>
            <a:chOff x="9685206" y="2274248"/>
            <a:chExt cx="8028305" cy="6984365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685206" y="2274248"/>
              <a:ext cx="7380742" cy="6437289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6125531" y="7474249"/>
              <a:ext cx="1588135" cy="1588135"/>
            </a:xfrm>
            <a:custGeom>
              <a:avLst/>
              <a:gdLst/>
              <a:ahLst/>
              <a:cxnLst/>
              <a:rect l="l" t="t" r="r" b="b"/>
              <a:pathLst>
                <a:path w="1588134" h="1588134">
                  <a:moveTo>
                    <a:pt x="793967" y="0"/>
                  </a:moveTo>
                  <a:lnTo>
                    <a:pt x="1587935" y="793967"/>
                  </a:lnTo>
                  <a:lnTo>
                    <a:pt x="793968" y="1587935"/>
                  </a:lnTo>
                  <a:lnTo>
                    <a:pt x="0" y="793967"/>
                  </a:lnTo>
                  <a:lnTo>
                    <a:pt x="793968" y="0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5795771" y="8277241"/>
              <a:ext cx="1280160" cy="640080"/>
            </a:xfrm>
            <a:custGeom>
              <a:avLst/>
              <a:gdLst/>
              <a:ahLst/>
              <a:cxnLst/>
              <a:rect l="l" t="t" r="r" b="b"/>
              <a:pathLst>
                <a:path w="1280159" h="640079">
                  <a:moveTo>
                    <a:pt x="1279686" y="0"/>
                  </a:moveTo>
                  <a:lnTo>
                    <a:pt x="639843" y="639843"/>
                  </a:lnTo>
                  <a:lnTo>
                    <a:pt x="0" y="0"/>
                  </a:lnTo>
                </a:path>
              </a:pathLst>
            </a:custGeom>
            <a:ln w="114299">
              <a:solidFill>
                <a:srgbClr val="A2C23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5653594" y="8379729"/>
              <a:ext cx="878840" cy="878840"/>
            </a:xfrm>
            <a:custGeom>
              <a:avLst/>
              <a:gdLst/>
              <a:ahLst/>
              <a:cxnLst/>
              <a:rect l="l" t="t" r="r" b="b"/>
              <a:pathLst>
                <a:path w="878840" h="878840">
                  <a:moveTo>
                    <a:pt x="439274" y="0"/>
                  </a:moveTo>
                  <a:lnTo>
                    <a:pt x="878547" y="439274"/>
                  </a:lnTo>
                  <a:lnTo>
                    <a:pt x="439274" y="878548"/>
                  </a:lnTo>
                  <a:lnTo>
                    <a:pt x="0" y="439274"/>
                  </a:lnTo>
                  <a:lnTo>
                    <a:pt x="439274" y="0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5470604" y="8468910"/>
              <a:ext cx="709295" cy="709295"/>
            </a:xfrm>
            <a:custGeom>
              <a:avLst/>
              <a:gdLst/>
              <a:ahLst/>
              <a:cxnLst/>
              <a:rect l="l" t="t" r="r" b="b"/>
              <a:pathLst>
                <a:path w="709294" h="709295">
                  <a:moveTo>
                    <a:pt x="354544" y="709089"/>
                  </a:moveTo>
                  <a:lnTo>
                    <a:pt x="0" y="354544"/>
                  </a:lnTo>
                  <a:lnTo>
                    <a:pt x="354544" y="0"/>
                  </a:lnTo>
                  <a:lnTo>
                    <a:pt x="709089" y="354545"/>
                  </a:lnTo>
                  <a:lnTo>
                    <a:pt x="354544" y="709089"/>
                  </a:lnTo>
                </a:path>
              </a:pathLst>
            </a:custGeom>
            <a:ln w="114299">
              <a:solidFill>
                <a:srgbClr val="A2C23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911932" y="6770331"/>
              <a:ext cx="1022985" cy="1022985"/>
            </a:xfrm>
            <a:custGeom>
              <a:avLst/>
              <a:gdLst/>
              <a:ahLst/>
              <a:cxnLst/>
              <a:rect l="l" t="t" r="r" b="b"/>
              <a:pathLst>
                <a:path w="1022984" h="1022984">
                  <a:moveTo>
                    <a:pt x="511182" y="0"/>
                  </a:moveTo>
                  <a:lnTo>
                    <a:pt x="1022365" y="511182"/>
                  </a:lnTo>
                  <a:lnTo>
                    <a:pt x="511182" y="1022365"/>
                  </a:lnTo>
                  <a:lnTo>
                    <a:pt x="0" y="511182"/>
                  </a:lnTo>
                  <a:lnTo>
                    <a:pt x="511182" y="0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700708" y="7288389"/>
              <a:ext cx="821690" cy="410845"/>
            </a:xfrm>
            <a:custGeom>
              <a:avLst/>
              <a:gdLst/>
              <a:ahLst/>
              <a:cxnLst/>
              <a:rect l="l" t="t" r="r" b="b"/>
              <a:pathLst>
                <a:path w="821690" h="410845">
                  <a:moveTo>
                    <a:pt x="821694" y="0"/>
                  </a:moveTo>
                  <a:lnTo>
                    <a:pt x="410846" y="410847"/>
                  </a:lnTo>
                  <a:lnTo>
                    <a:pt x="0" y="0"/>
                  </a:lnTo>
                </a:path>
              </a:pathLst>
            </a:custGeom>
            <a:ln w="114300">
              <a:solidFill>
                <a:srgbClr val="A2C23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475"/>
              <a:t>REMEMBER!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7894955"/>
          </a:xfrm>
          <a:custGeom>
            <a:avLst/>
            <a:gdLst/>
            <a:ahLst/>
            <a:cxnLst/>
            <a:rect l="l" t="t" r="r" b="b"/>
            <a:pathLst>
              <a:path w="18288000" h="7894955">
                <a:moveTo>
                  <a:pt x="18287998" y="7894351"/>
                </a:moveTo>
                <a:lnTo>
                  <a:pt x="0" y="7894351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789435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06070"/>
            <a:ext cx="18287999" cy="692467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3069445" y="252405"/>
            <a:ext cx="5219065" cy="379095"/>
          </a:xfrm>
          <a:custGeom>
            <a:avLst/>
            <a:gdLst/>
            <a:ahLst/>
            <a:cxnLst/>
            <a:rect l="l" t="t" r="r" b="b"/>
            <a:pathLst>
              <a:path w="5219065" h="379095">
                <a:moveTo>
                  <a:pt x="5218552" y="378823"/>
                </a:moveTo>
                <a:lnTo>
                  <a:pt x="0" y="378823"/>
                </a:lnTo>
                <a:lnTo>
                  <a:pt x="0" y="0"/>
                </a:lnTo>
                <a:lnTo>
                  <a:pt x="5218552" y="0"/>
                </a:lnTo>
                <a:lnTo>
                  <a:pt x="5218552" y="378823"/>
                </a:lnTo>
                <a:close/>
              </a:path>
            </a:pathLst>
          </a:custGeom>
          <a:solidFill>
            <a:srgbClr val="FFFFFF">
              <a:alpha val="33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0" y="252405"/>
            <a:ext cx="4283710" cy="379095"/>
          </a:xfrm>
          <a:custGeom>
            <a:avLst/>
            <a:gdLst/>
            <a:ahLst/>
            <a:cxnLst/>
            <a:rect l="l" t="t" r="r" b="b"/>
            <a:pathLst>
              <a:path w="4283710" h="379095">
                <a:moveTo>
                  <a:pt x="0" y="0"/>
                </a:moveTo>
                <a:lnTo>
                  <a:pt x="4283334" y="0"/>
                </a:lnTo>
                <a:lnTo>
                  <a:pt x="4283334" y="378823"/>
                </a:lnTo>
                <a:lnTo>
                  <a:pt x="0" y="378823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3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34341" y="225497"/>
            <a:ext cx="17143730" cy="4127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2637135" algn="l"/>
              </a:tabLst>
            </a:pPr>
            <a:r>
              <a:rPr dirty="0" sz="2550" spc="-30">
                <a:solidFill>
                  <a:srgbClr val="0D1B37"/>
                </a:solidFill>
                <a:latin typeface="Tahoma"/>
                <a:cs typeface="Tahoma"/>
              </a:rPr>
              <a:t>Presented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125">
                <a:solidFill>
                  <a:srgbClr val="0D1B37"/>
                </a:solidFill>
                <a:latin typeface="Tahoma"/>
                <a:cs typeface="Tahoma"/>
              </a:rPr>
              <a:t>by:</a:t>
            </a:r>
            <a:r>
              <a:rPr dirty="0" sz="2550" spc="-165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Teacher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20">
                <a:solidFill>
                  <a:srgbClr val="0D1B37"/>
                </a:solidFill>
                <a:latin typeface="Tahoma"/>
                <a:cs typeface="Tahoma"/>
              </a:rPr>
              <a:t>Alea</a:t>
            </a:r>
            <a:r>
              <a:rPr dirty="0" sz="2550">
                <a:solidFill>
                  <a:srgbClr val="0D1B37"/>
                </a:solidFill>
                <a:latin typeface="Tahoma"/>
                <a:cs typeface="Tahoma"/>
              </a:rPr>
              <a:t>	</a:t>
            </a: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Learn_With_Teacher_Alea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385">
                <a:solidFill>
                  <a:srgbClr val="0D1B37"/>
                </a:solidFill>
                <a:latin typeface="Tahoma"/>
                <a:cs typeface="Tahoma"/>
              </a:rPr>
              <a:t>|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50">
                <a:solidFill>
                  <a:srgbClr val="0D1B37"/>
                </a:solidFill>
                <a:latin typeface="Tahoma"/>
                <a:cs typeface="Tahoma"/>
              </a:rPr>
              <a:t>2025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1520752" y="8293184"/>
            <a:ext cx="6184900" cy="1407795"/>
          </a:xfrm>
          <a:custGeom>
            <a:avLst/>
            <a:gdLst/>
            <a:ahLst/>
            <a:cxnLst/>
            <a:rect l="l" t="t" r="r" b="b"/>
            <a:pathLst>
              <a:path w="6184900" h="1407795">
                <a:moveTo>
                  <a:pt x="5480655" y="1407527"/>
                </a:moveTo>
                <a:lnTo>
                  <a:pt x="5480655" y="1055645"/>
                </a:lnTo>
                <a:lnTo>
                  <a:pt x="0" y="1055645"/>
                </a:lnTo>
                <a:lnTo>
                  <a:pt x="0" y="351881"/>
                </a:lnTo>
                <a:lnTo>
                  <a:pt x="5480655" y="351881"/>
                </a:lnTo>
                <a:lnTo>
                  <a:pt x="5480655" y="0"/>
                </a:lnTo>
                <a:lnTo>
                  <a:pt x="6184418" y="703763"/>
                </a:lnTo>
                <a:lnTo>
                  <a:pt x="5480655" y="1407527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1770377" y="8551481"/>
            <a:ext cx="4541520" cy="7677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4850" spc="-520">
                <a:latin typeface="Arial MT"/>
                <a:cs typeface="Arial MT"/>
              </a:rPr>
              <a:t>ARE</a:t>
            </a:r>
            <a:r>
              <a:rPr dirty="0" sz="4850" spc="-80">
                <a:latin typeface="Arial MT"/>
                <a:cs typeface="Arial MT"/>
              </a:rPr>
              <a:t> </a:t>
            </a:r>
            <a:r>
              <a:rPr dirty="0" sz="4850" spc="-725">
                <a:latin typeface="Arial MT"/>
                <a:cs typeface="Arial MT"/>
              </a:rPr>
              <a:t>YOU</a:t>
            </a:r>
            <a:r>
              <a:rPr dirty="0" sz="4850" spc="-80">
                <a:latin typeface="Arial MT"/>
                <a:cs typeface="Arial MT"/>
              </a:rPr>
              <a:t> </a:t>
            </a:r>
            <a:r>
              <a:rPr dirty="0" sz="4850" spc="-585">
                <a:latin typeface="Arial MT"/>
                <a:cs typeface="Arial MT"/>
              </a:rPr>
              <a:t>READY?</a:t>
            </a:r>
            <a:endParaRPr sz="485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49690" y="947402"/>
            <a:ext cx="11588750" cy="5739130"/>
          </a:xfrm>
          <a:prstGeom prst="rect">
            <a:avLst/>
          </a:prstGeom>
        </p:spPr>
        <p:txBody>
          <a:bodyPr wrap="square" lIns="0" tIns="932815" rIns="0" bIns="0" rtlCol="0" vert="horz">
            <a:spAutoFit/>
          </a:bodyPr>
          <a:lstStyle/>
          <a:p>
            <a:pPr marL="12700" marR="5080" indent="2811780">
              <a:lnSpc>
                <a:spcPct val="72300"/>
              </a:lnSpc>
              <a:spcBef>
                <a:spcPts val="7345"/>
              </a:spcBef>
            </a:pPr>
            <a:r>
              <a:rPr dirty="0" sz="21750" spc="-13419">
                <a:solidFill>
                  <a:srgbClr val="FFE373"/>
                </a:solidFill>
                <a:latin typeface="Microsoft Sans Serif"/>
                <a:cs typeface="Microsoft Sans Serif"/>
              </a:rPr>
              <a:t>L</a:t>
            </a:r>
            <a:r>
              <a:rPr dirty="0" sz="17700" spc="-1275">
                <a:latin typeface="Arial MT"/>
                <a:cs typeface="Arial MT"/>
              </a:rPr>
              <a:t>L</a:t>
            </a:r>
            <a:r>
              <a:rPr dirty="0" sz="17700" spc="-13085">
                <a:latin typeface="Arial MT"/>
                <a:cs typeface="Arial MT"/>
              </a:rPr>
              <a:t>E</a:t>
            </a:r>
            <a:r>
              <a:rPr dirty="0" sz="21750" spc="-1280">
                <a:solidFill>
                  <a:srgbClr val="FFE373"/>
                </a:solidFill>
                <a:latin typeface="Microsoft Sans Serif"/>
                <a:cs typeface="Microsoft Sans Serif"/>
              </a:rPr>
              <a:t>E</a:t>
            </a:r>
            <a:r>
              <a:rPr dirty="0" sz="17700" spc="-12090">
                <a:latin typeface="Arial MT"/>
                <a:cs typeface="Arial MT"/>
              </a:rPr>
              <a:t>T</a:t>
            </a:r>
            <a:r>
              <a:rPr dirty="0" sz="21750" spc="-1280">
                <a:solidFill>
                  <a:srgbClr val="FFE373"/>
                </a:solidFill>
                <a:latin typeface="Microsoft Sans Serif"/>
                <a:cs typeface="Microsoft Sans Serif"/>
              </a:rPr>
              <a:t>T</a:t>
            </a:r>
            <a:r>
              <a:rPr dirty="0" sz="17700" spc="-5230">
                <a:latin typeface="Arial MT"/>
                <a:cs typeface="Arial MT"/>
              </a:rPr>
              <a:t>’</a:t>
            </a:r>
            <a:r>
              <a:rPr dirty="0" sz="20750" spc="-1280">
                <a:solidFill>
                  <a:srgbClr val="FFE373"/>
                </a:solidFill>
                <a:latin typeface="Microsoft Sans Serif"/>
                <a:cs typeface="Microsoft Sans Serif"/>
              </a:rPr>
              <a:t>’</a:t>
            </a:r>
            <a:r>
              <a:rPr dirty="0" sz="21750" spc="-15835">
                <a:solidFill>
                  <a:srgbClr val="FFE373"/>
                </a:solidFill>
                <a:latin typeface="Microsoft Sans Serif"/>
                <a:cs typeface="Microsoft Sans Serif"/>
              </a:rPr>
              <a:t>S</a:t>
            </a:r>
            <a:r>
              <a:rPr dirty="0" sz="17700" spc="-1270">
                <a:latin typeface="Arial MT"/>
                <a:cs typeface="Arial MT"/>
              </a:rPr>
              <a:t>S</a:t>
            </a:r>
            <a:r>
              <a:rPr dirty="0" sz="17700" spc="4425">
                <a:latin typeface="Arial MT"/>
                <a:cs typeface="Arial MT"/>
              </a:rPr>
              <a:t> </a:t>
            </a:r>
            <a:r>
              <a:rPr dirty="0" sz="21750" spc="-15305">
                <a:solidFill>
                  <a:srgbClr val="FFE373"/>
                </a:solidFill>
                <a:latin typeface="Microsoft Sans Serif"/>
                <a:cs typeface="Microsoft Sans Serif"/>
              </a:rPr>
              <a:t>P</a:t>
            </a:r>
            <a:r>
              <a:rPr dirty="0" sz="17700" spc="-655">
                <a:latin typeface="Arial MT"/>
                <a:cs typeface="Arial MT"/>
              </a:rPr>
              <a:t>P</a:t>
            </a:r>
            <a:r>
              <a:rPr dirty="0" sz="21750" spc="-16510">
                <a:solidFill>
                  <a:srgbClr val="FFE373"/>
                </a:solidFill>
                <a:latin typeface="Microsoft Sans Serif"/>
                <a:cs typeface="Microsoft Sans Serif"/>
              </a:rPr>
              <a:t>R</a:t>
            </a:r>
            <a:r>
              <a:rPr dirty="0" sz="17700" spc="-660">
                <a:latin typeface="Arial MT"/>
                <a:cs typeface="Arial MT"/>
              </a:rPr>
              <a:t>R</a:t>
            </a:r>
            <a:r>
              <a:rPr dirty="0" sz="21750" spc="-15305">
                <a:solidFill>
                  <a:srgbClr val="FFE373"/>
                </a:solidFill>
                <a:latin typeface="Microsoft Sans Serif"/>
                <a:cs typeface="Microsoft Sans Serif"/>
              </a:rPr>
              <a:t>A</a:t>
            </a:r>
            <a:r>
              <a:rPr dirty="0" sz="17700" spc="-655">
                <a:latin typeface="Arial MT"/>
                <a:cs typeface="Arial MT"/>
              </a:rPr>
              <a:t>A</a:t>
            </a:r>
            <a:r>
              <a:rPr dirty="0" sz="21750" spc="-16425">
                <a:solidFill>
                  <a:srgbClr val="FFE373"/>
                </a:solidFill>
                <a:latin typeface="Microsoft Sans Serif"/>
                <a:cs typeface="Microsoft Sans Serif"/>
              </a:rPr>
              <a:t>C</a:t>
            </a:r>
            <a:r>
              <a:rPr dirty="0" sz="17700" spc="-655">
                <a:latin typeface="Arial MT"/>
                <a:cs typeface="Arial MT"/>
              </a:rPr>
              <a:t>C</a:t>
            </a:r>
            <a:r>
              <a:rPr dirty="0" sz="21750" spc="-13994">
                <a:solidFill>
                  <a:srgbClr val="FFE373"/>
                </a:solidFill>
                <a:latin typeface="Microsoft Sans Serif"/>
                <a:cs typeface="Microsoft Sans Serif"/>
              </a:rPr>
              <a:t>T</a:t>
            </a:r>
            <a:r>
              <a:rPr dirty="0" sz="17700" spc="-660">
                <a:latin typeface="Arial MT"/>
                <a:cs typeface="Arial MT"/>
              </a:rPr>
              <a:t>T</a:t>
            </a:r>
            <a:r>
              <a:rPr dirty="0" sz="17700" spc="-5570">
                <a:latin typeface="Arial MT"/>
                <a:cs typeface="Arial MT"/>
              </a:rPr>
              <a:t>I</a:t>
            </a:r>
            <a:r>
              <a:rPr dirty="0" sz="21750" spc="-655">
                <a:solidFill>
                  <a:srgbClr val="FFE373"/>
                </a:solidFill>
                <a:latin typeface="Microsoft Sans Serif"/>
                <a:cs typeface="Microsoft Sans Serif"/>
              </a:rPr>
              <a:t>I</a:t>
            </a:r>
            <a:r>
              <a:rPr dirty="0" sz="17700" spc="-13460">
                <a:latin typeface="Arial MT"/>
                <a:cs typeface="Arial MT"/>
              </a:rPr>
              <a:t>C</a:t>
            </a:r>
            <a:r>
              <a:rPr dirty="0" sz="21750" spc="-660">
                <a:solidFill>
                  <a:srgbClr val="FFE373"/>
                </a:solidFill>
                <a:latin typeface="Microsoft Sans Serif"/>
                <a:cs typeface="Microsoft Sans Serif"/>
              </a:rPr>
              <a:t>C</a:t>
            </a:r>
            <a:r>
              <a:rPr dirty="0" sz="17700" spc="-12465">
                <a:latin typeface="Arial MT"/>
                <a:cs typeface="Arial MT"/>
              </a:rPr>
              <a:t>E</a:t>
            </a:r>
            <a:r>
              <a:rPr dirty="0" sz="21750" spc="-650">
                <a:solidFill>
                  <a:srgbClr val="FFE373"/>
                </a:solidFill>
                <a:latin typeface="Microsoft Sans Serif"/>
                <a:cs typeface="Microsoft Sans Serif"/>
              </a:rPr>
              <a:t>E</a:t>
            </a:r>
            <a:endParaRPr sz="21750">
              <a:latin typeface="Microsoft Sans Serif"/>
              <a:cs typeface="Microsoft Sans Serif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5539" y="6207804"/>
            <a:ext cx="4769374" cy="405828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2764508"/>
            <a:ext cx="18288000" cy="7522845"/>
            <a:chOff x="0" y="2764508"/>
            <a:chExt cx="18288000" cy="7522845"/>
          </a:xfrm>
        </p:grpSpPr>
        <p:sp>
          <p:nvSpPr>
            <p:cNvPr id="3" name="object 3" descr=""/>
            <p:cNvSpPr/>
            <p:nvPr/>
          </p:nvSpPr>
          <p:spPr>
            <a:xfrm>
              <a:off x="16693546" y="7996700"/>
              <a:ext cx="1594485" cy="1701164"/>
            </a:xfrm>
            <a:custGeom>
              <a:avLst/>
              <a:gdLst/>
              <a:ahLst/>
              <a:cxnLst/>
              <a:rect l="l" t="t" r="r" b="b"/>
              <a:pathLst>
                <a:path w="1594484" h="1701165">
                  <a:moveTo>
                    <a:pt x="329647" y="1700707"/>
                  </a:moveTo>
                  <a:lnTo>
                    <a:pt x="1594451" y="1700707"/>
                  </a:lnTo>
                  <a:lnTo>
                    <a:pt x="1594451" y="222991"/>
                  </a:lnTo>
                  <a:lnTo>
                    <a:pt x="1371460" y="0"/>
                  </a:lnTo>
                  <a:lnTo>
                    <a:pt x="0" y="1371060"/>
                  </a:lnTo>
                  <a:lnTo>
                    <a:pt x="329647" y="170070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7433351" y="7075050"/>
              <a:ext cx="854710" cy="920115"/>
            </a:xfrm>
            <a:custGeom>
              <a:avLst/>
              <a:gdLst/>
              <a:ahLst/>
              <a:cxnLst/>
              <a:rect l="l" t="t" r="r" b="b"/>
              <a:pathLst>
                <a:path w="854709" h="920115">
                  <a:moveTo>
                    <a:pt x="459823" y="920048"/>
                  </a:moveTo>
                  <a:lnTo>
                    <a:pt x="854647" y="525224"/>
                  </a:lnTo>
                  <a:lnTo>
                    <a:pt x="854647" y="394537"/>
                  </a:lnTo>
                  <a:lnTo>
                    <a:pt x="459823" y="0"/>
                  </a:lnTo>
                  <a:lnTo>
                    <a:pt x="0" y="459823"/>
                  </a:lnTo>
                  <a:lnTo>
                    <a:pt x="459823" y="920048"/>
                  </a:lnTo>
                  <a:close/>
                </a:path>
              </a:pathLst>
            </a:custGeom>
            <a:solidFill>
              <a:srgbClr val="D9ED8A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7501843" y="7279438"/>
              <a:ext cx="786765" cy="1572260"/>
            </a:xfrm>
            <a:custGeom>
              <a:avLst/>
              <a:gdLst/>
              <a:ahLst/>
              <a:cxnLst/>
              <a:rect l="l" t="t" r="r" b="b"/>
              <a:pathLst>
                <a:path w="786765" h="1572259">
                  <a:moveTo>
                    <a:pt x="786154" y="1571909"/>
                  </a:moveTo>
                  <a:lnTo>
                    <a:pt x="786154" y="0"/>
                  </a:lnTo>
                  <a:lnTo>
                    <a:pt x="0" y="785754"/>
                  </a:lnTo>
                  <a:lnTo>
                    <a:pt x="786154" y="1571909"/>
                  </a:lnTo>
                  <a:close/>
                </a:path>
              </a:pathLst>
            </a:custGeom>
            <a:solidFill>
              <a:srgbClr val="586D1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195515" y="7727134"/>
              <a:ext cx="2704465" cy="1970405"/>
            </a:xfrm>
            <a:custGeom>
              <a:avLst/>
              <a:gdLst/>
              <a:ahLst/>
              <a:cxnLst/>
              <a:rect l="l" t="t" r="r" b="b"/>
              <a:pathLst>
                <a:path w="2704465" h="1970404">
                  <a:moveTo>
                    <a:pt x="617638" y="1970272"/>
                  </a:moveTo>
                  <a:lnTo>
                    <a:pt x="2086831" y="1970272"/>
                  </a:lnTo>
                  <a:lnTo>
                    <a:pt x="2704469" y="1352634"/>
                  </a:lnTo>
                  <a:lnTo>
                    <a:pt x="1352234" y="0"/>
                  </a:lnTo>
                  <a:lnTo>
                    <a:pt x="0" y="1352634"/>
                  </a:lnTo>
                  <a:lnTo>
                    <a:pt x="617638" y="1970272"/>
                  </a:lnTo>
                  <a:close/>
                </a:path>
              </a:pathLst>
            </a:custGeom>
            <a:solidFill>
              <a:srgbClr val="A2C23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005413" y="9010876"/>
              <a:ext cx="1373505" cy="687070"/>
            </a:xfrm>
            <a:custGeom>
              <a:avLst/>
              <a:gdLst/>
              <a:ahLst/>
              <a:cxnLst/>
              <a:rect l="l" t="t" r="r" b="b"/>
              <a:pathLst>
                <a:path w="1373505" h="687070">
                  <a:moveTo>
                    <a:pt x="0" y="686531"/>
                  </a:moveTo>
                  <a:lnTo>
                    <a:pt x="1373062" y="686531"/>
                  </a:lnTo>
                  <a:lnTo>
                    <a:pt x="686531" y="0"/>
                  </a:lnTo>
                  <a:lnTo>
                    <a:pt x="0" y="686531"/>
                  </a:lnTo>
                  <a:close/>
                </a:path>
              </a:pathLst>
            </a:custGeom>
            <a:solidFill>
              <a:srgbClr val="586D1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9692217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32891" y="2764508"/>
              <a:ext cx="10596162" cy="6900909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541565"/>
              <a:ext cx="3295649" cy="5743574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029787" y="4387915"/>
              <a:ext cx="3962399" cy="5899084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60"/>
              <a:t>PRACTICE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2933679" y="1829055"/>
            <a:ext cx="8176895" cy="754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What</a:t>
            </a:r>
            <a:r>
              <a:rPr dirty="0" sz="4750" spc="-28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55" b="1">
                <a:solidFill>
                  <a:srgbClr val="2D3A04"/>
                </a:solidFill>
                <a:latin typeface="Trebuchet MS"/>
                <a:cs typeface="Trebuchet MS"/>
              </a:rPr>
              <a:t>can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95" b="1">
                <a:solidFill>
                  <a:srgbClr val="2D3A04"/>
                </a:solidFill>
                <a:latin typeface="Trebuchet MS"/>
                <a:cs typeface="Trebuchet MS"/>
              </a:rPr>
              <a:t>Chad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65" b="1">
                <a:solidFill>
                  <a:srgbClr val="2D3A04"/>
                </a:solidFill>
                <a:latin typeface="Trebuchet MS"/>
                <a:cs typeface="Trebuchet MS"/>
              </a:rPr>
              <a:t>and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145" b="1">
                <a:solidFill>
                  <a:srgbClr val="2D3A04"/>
                </a:solidFill>
                <a:latin typeface="Trebuchet MS"/>
                <a:cs typeface="Trebuchet MS"/>
              </a:rPr>
              <a:t>May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185" b="1">
                <a:solidFill>
                  <a:srgbClr val="2D3A04"/>
                </a:solidFill>
                <a:latin typeface="Trebuchet MS"/>
                <a:cs typeface="Trebuchet MS"/>
              </a:rPr>
              <a:t>say?</a:t>
            </a:r>
            <a:endParaRPr sz="4750">
              <a:latin typeface="Trebuchet MS"/>
              <a:cs typeface="Trebuchet MS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90888" y="1434880"/>
            <a:ext cx="855980" cy="863600"/>
          </a:xfrm>
          <a:prstGeom prst="rect">
            <a:avLst/>
          </a:prstGeom>
          <a:solidFill>
            <a:srgbClr val="586D16"/>
          </a:solidFill>
        </p:spPr>
        <p:txBody>
          <a:bodyPr wrap="square" lIns="0" tIns="0" rIns="0" bIns="0" rtlCol="0" vert="horz">
            <a:spAutoFit/>
          </a:bodyPr>
          <a:lstStyle/>
          <a:p>
            <a:pPr marL="202565">
              <a:lnSpc>
                <a:spcPts val="4785"/>
              </a:lnSpc>
            </a:pPr>
            <a:r>
              <a:rPr dirty="0" sz="4850" spc="-1265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4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3323677"/>
            <a:ext cx="18288000" cy="6963409"/>
            <a:chOff x="0" y="3323677"/>
            <a:chExt cx="18288000" cy="6963409"/>
          </a:xfrm>
        </p:grpSpPr>
        <p:sp>
          <p:nvSpPr>
            <p:cNvPr id="3" name="object 3" descr=""/>
            <p:cNvSpPr/>
            <p:nvPr/>
          </p:nvSpPr>
          <p:spPr>
            <a:xfrm>
              <a:off x="16693546" y="7996700"/>
              <a:ext cx="1594485" cy="1701164"/>
            </a:xfrm>
            <a:custGeom>
              <a:avLst/>
              <a:gdLst/>
              <a:ahLst/>
              <a:cxnLst/>
              <a:rect l="l" t="t" r="r" b="b"/>
              <a:pathLst>
                <a:path w="1594484" h="1701165">
                  <a:moveTo>
                    <a:pt x="329647" y="1700707"/>
                  </a:moveTo>
                  <a:lnTo>
                    <a:pt x="1594451" y="1700707"/>
                  </a:lnTo>
                  <a:lnTo>
                    <a:pt x="1594451" y="222991"/>
                  </a:lnTo>
                  <a:lnTo>
                    <a:pt x="1371460" y="0"/>
                  </a:lnTo>
                  <a:lnTo>
                    <a:pt x="0" y="1371060"/>
                  </a:lnTo>
                  <a:lnTo>
                    <a:pt x="329647" y="170070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7433351" y="7075050"/>
              <a:ext cx="854710" cy="920115"/>
            </a:xfrm>
            <a:custGeom>
              <a:avLst/>
              <a:gdLst/>
              <a:ahLst/>
              <a:cxnLst/>
              <a:rect l="l" t="t" r="r" b="b"/>
              <a:pathLst>
                <a:path w="854709" h="920115">
                  <a:moveTo>
                    <a:pt x="459823" y="920048"/>
                  </a:moveTo>
                  <a:lnTo>
                    <a:pt x="854647" y="525224"/>
                  </a:lnTo>
                  <a:lnTo>
                    <a:pt x="854647" y="394537"/>
                  </a:lnTo>
                  <a:lnTo>
                    <a:pt x="459823" y="0"/>
                  </a:lnTo>
                  <a:lnTo>
                    <a:pt x="0" y="459823"/>
                  </a:lnTo>
                  <a:lnTo>
                    <a:pt x="459823" y="920048"/>
                  </a:lnTo>
                  <a:close/>
                </a:path>
              </a:pathLst>
            </a:custGeom>
            <a:solidFill>
              <a:srgbClr val="D9ED8A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7501843" y="7279439"/>
              <a:ext cx="786765" cy="1572260"/>
            </a:xfrm>
            <a:custGeom>
              <a:avLst/>
              <a:gdLst/>
              <a:ahLst/>
              <a:cxnLst/>
              <a:rect l="l" t="t" r="r" b="b"/>
              <a:pathLst>
                <a:path w="786765" h="1572259">
                  <a:moveTo>
                    <a:pt x="786154" y="1571909"/>
                  </a:moveTo>
                  <a:lnTo>
                    <a:pt x="786154" y="0"/>
                  </a:lnTo>
                  <a:lnTo>
                    <a:pt x="0" y="785754"/>
                  </a:lnTo>
                  <a:lnTo>
                    <a:pt x="786154" y="1571909"/>
                  </a:lnTo>
                  <a:close/>
                </a:path>
              </a:pathLst>
            </a:custGeom>
            <a:solidFill>
              <a:srgbClr val="586D1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5195515" y="7727134"/>
              <a:ext cx="2704465" cy="1970405"/>
            </a:xfrm>
            <a:custGeom>
              <a:avLst/>
              <a:gdLst/>
              <a:ahLst/>
              <a:cxnLst/>
              <a:rect l="l" t="t" r="r" b="b"/>
              <a:pathLst>
                <a:path w="2704465" h="1970404">
                  <a:moveTo>
                    <a:pt x="617638" y="1970272"/>
                  </a:moveTo>
                  <a:lnTo>
                    <a:pt x="2086831" y="1970272"/>
                  </a:lnTo>
                  <a:lnTo>
                    <a:pt x="2704469" y="1352634"/>
                  </a:lnTo>
                  <a:lnTo>
                    <a:pt x="1352234" y="0"/>
                  </a:lnTo>
                  <a:lnTo>
                    <a:pt x="0" y="1352634"/>
                  </a:lnTo>
                  <a:lnTo>
                    <a:pt x="617638" y="1970272"/>
                  </a:lnTo>
                  <a:close/>
                </a:path>
              </a:pathLst>
            </a:custGeom>
            <a:solidFill>
              <a:srgbClr val="A2C23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6005413" y="9010876"/>
              <a:ext cx="1373505" cy="687070"/>
            </a:xfrm>
            <a:custGeom>
              <a:avLst/>
              <a:gdLst/>
              <a:ahLst/>
              <a:cxnLst/>
              <a:rect l="l" t="t" r="r" b="b"/>
              <a:pathLst>
                <a:path w="1373505" h="687070">
                  <a:moveTo>
                    <a:pt x="0" y="686531"/>
                  </a:moveTo>
                  <a:lnTo>
                    <a:pt x="1373062" y="686531"/>
                  </a:lnTo>
                  <a:lnTo>
                    <a:pt x="686531" y="0"/>
                  </a:lnTo>
                  <a:lnTo>
                    <a:pt x="0" y="686531"/>
                  </a:lnTo>
                  <a:close/>
                </a:path>
              </a:pathLst>
            </a:custGeom>
            <a:solidFill>
              <a:srgbClr val="586D1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9692218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8519" y="3323677"/>
              <a:ext cx="8143874" cy="593407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48096" y="3404032"/>
              <a:ext cx="8582024" cy="5857875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8057457" y="8147872"/>
              <a:ext cx="1622425" cy="466725"/>
            </a:xfrm>
            <a:custGeom>
              <a:avLst/>
              <a:gdLst/>
              <a:ahLst/>
              <a:cxnLst/>
              <a:rect l="l" t="t" r="r" b="b"/>
              <a:pathLst>
                <a:path w="1622425" h="466725">
                  <a:moveTo>
                    <a:pt x="1389036" y="466254"/>
                  </a:moveTo>
                  <a:lnTo>
                    <a:pt x="233127" y="466254"/>
                  </a:lnTo>
                  <a:lnTo>
                    <a:pt x="187434" y="461733"/>
                  </a:lnTo>
                  <a:lnTo>
                    <a:pt x="143913" y="448509"/>
                  </a:lnTo>
                  <a:lnTo>
                    <a:pt x="103788" y="427086"/>
                  </a:lnTo>
                  <a:lnTo>
                    <a:pt x="68281" y="397973"/>
                  </a:lnTo>
                  <a:lnTo>
                    <a:pt x="39168" y="362466"/>
                  </a:lnTo>
                  <a:lnTo>
                    <a:pt x="17745" y="322341"/>
                  </a:lnTo>
                  <a:lnTo>
                    <a:pt x="4520" y="278820"/>
                  </a:lnTo>
                  <a:lnTo>
                    <a:pt x="0" y="233127"/>
                  </a:lnTo>
                  <a:lnTo>
                    <a:pt x="4520" y="187434"/>
                  </a:lnTo>
                  <a:lnTo>
                    <a:pt x="17745" y="143913"/>
                  </a:lnTo>
                  <a:lnTo>
                    <a:pt x="39168" y="103788"/>
                  </a:lnTo>
                  <a:lnTo>
                    <a:pt x="68281" y="68281"/>
                  </a:lnTo>
                  <a:lnTo>
                    <a:pt x="103788" y="39168"/>
                  </a:lnTo>
                  <a:lnTo>
                    <a:pt x="143913" y="17745"/>
                  </a:lnTo>
                  <a:lnTo>
                    <a:pt x="187434" y="4520"/>
                  </a:lnTo>
                  <a:lnTo>
                    <a:pt x="233127" y="0"/>
                  </a:lnTo>
                  <a:lnTo>
                    <a:pt x="1389036" y="0"/>
                  </a:lnTo>
                  <a:lnTo>
                    <a:pt x="1434729" y="4520"/>
                  </a:lnTo>
                  <a:lnTo>
                    <a:pt x="1478249" y="17745"/>
                  </a:lnTo>
                  <a:lnTo>
                    <a:pt x="1518375" y="39168"/>
                  </a:lnTo>
                  <a:lnTo>
                    <a:pt x="1553881" y="68281"/>
                  </a:lnTo>
                  <a:lnTo>
                    <a:pt x="1582995" y="103788"/>
                  </a:lnTo>
                  <a:lnTo>
                    <a:pt x="1604417" y="143913"/>
                  </a:lnTo>
                  <a:lnTo>
                    <a:pt x="1617642" y="187434"/>
                  </a:lnTo>
                  <a:lnTo>
                    <a:pt x="1622163" y="233127"/>
                  </a:lnTo>
                  <a:lnTo>
                    <a:pt x="1617642" y="278820"/>
                  </a:lnTo>
                  <a:lnTo>
                    <a:pt x="1604417" y="322341"/>
                  </a:lnTo>
                  <a:lnTo>
                    <a:pt x="1582995" y="362466"/>
                  </a:lnTo>
                  <a:lnTo>
                    <a:pt x="1553881" y="397973"/>
                  </a:lnTo>
                  <a:lnTo>
                    <a:pt x="1518375" y="427086"/>
                  </a:lnTo>
                  <a:lnTo>
                    <a:pt x="1478249" y="448509"/>
                  </a:lnTo>
                  <a:lnTo>
                    <a:pt x="1434729" y="461733"/>
                  </a:lnTo>
                  <a:lnTo>
                    <a:pt x="1389036" y="46625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60"/>
              <a:t>PRACTICE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2933679" y="1829055"/>
            <a:ext cx="12253595" cy="754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What</a:t>
            </a:r>
            <a:r>
              <a:rPr dirty="0" sz="4750" spc="-23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90" b="1">
                <a:solidFill>
                  <a:srgbClr val="2D3A04"/>
                </a:solidFill>
                <a:latin typeface="Trebuchet MS"/>
                <a:cs typeface="Trebuchet MS"/>
              </a:rPr>
              <a:t>is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80" b="1">
                <a:solidFill>
                  <a:srgbClr val="2D3A04"/>
                </a:solidFill>
                <a:latin typeface="Trebuchet MS"/>
                <a:cs typeface="Trebuchet MS"/>
              </a:rPr>
              <a:t>the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right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greeting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80" b="1">
                <a:solidFill>
                  <a:srgbClr val="2D3A04"/>
                </a:solidFill>
                <a:latin typeface="Trebuchet MS"/>
                <a:cs typeface="Trebuchet MS"/>
              </a:rPr>
              <a:t>for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each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55" b="1">
                <a:solidFill>
                  <a:srgbClr val="2D3A04"/>
                </a:solidFill>
                <a:latin typeface="Trebuchet MS"/>
                <a:cs typeface="Trebuchet MS"/>
              </a:rPr>
              <a:t>picture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365" b="1">
                <a:solidFill>
                  <a:srgbClr val="2D3A04"/>
                </a:solidFill>
                <a:latin typeface="Trebuchet MS"/>
                <a:cs typeface="Trebuchet MS"/>
              </a:rPr>
              <a:t>?</a:t>
            </a:r>
            <a:endParaRPr sz="4750">
              <a:latin typeface="Trebuchet MS"/>
              <a:cs typeface="Trebuchet MS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590888" y="1434880"/>
            <a:ext cx="855980" cy="863600"/>
          </a:xfrm>
          <a:prstGeom prst="rect">
            <a:avLst/>
          </a:prstGeom>
          <a:solidFill>
            <a:srgbClr val="586D16"/>
          </a:solidFill>
        </p:spPr>
        <p:txBody>
          <a:bodyPr wrap="square" lIns="0" tIns="0" rIns="0" bIns="0" rtlCol="0" vert="horz">
            <a:spAutoFit/>
          </a:bodyPr>
          <a:lstStyle/>
          <a:p>
            <a:pPr marL="146685">
              <a:lnSpc>
                <a:spcPts val="4785"/>
              </a:lnSpc>
            </a:pPr>
            <a:r>
              <a:rPr dirty="0" sz="4850" spc="-405">
                <a:solidFill>
                  <a:srgbClr val="FFFFFF"/>
                </a:solidFill>
                <a:latin typeface="Arial MT"/>
                <a:cs typeface="Arial MT"/>
              </a:rPr>
              <a:t>2</a:t>
            </a:r>
            <a:endParaRPr sz="4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2873676"/>
            <a:ext cx="18288000" cy="7413625"/>
            <a:chOff x="0" y="2873676"/>
            <a:chExt cx="18288000" cy="741362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9848" y="2873676"/>
              <a:ext cx="16542744" cy="6342569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6693546" y="7996700"/>
              <a:ext cx="1594485" cy="1701164"/>
            </a:xfrm>
            <a:custGeom>
              <a:avLst/>
              <a:gdLst/>
              <a:ahLst/>
              <a:cxnLst/>
              <a:rect l="l" t="t" r="r" b="b"/>
              <a:pathLst>
                <a:path w="1594484" h="1701165">
                  <a:moveTo>
                    <a:pt x="329647" y="1700707"/>
                  </a:moveTo>
                  <a:lnTo>
                    <a:pt x="1594451" y="1700707"/>
                  </a:lnTo>
                  <a:lnTo>
                    <a:pt x="1594451" y="222991"/>
                  </a:lnTo>
                  <a:lnTo>
                    <a:pt x="1371460" y="0"/>
                  </a:lnTo>
                  <a:lnTo>
                    <a:pt x="0" y="1371060"/>
                  </a:lnTo>
                  <a:lnTo>
                    <a:pt x="329647" y="170070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7433351" y="7075050"/>
              <a:ext cx="854710" cy="920115"/>
            </a:xfrm>
            <a:custGeom>
              <a:avLst/>
              <a:gdLst/>
              <a:ahLst/>
              <a:cxnLst/>
              <a:rect l="l" t="t" r="r" b="b"/>
              <a:pathLst>
                <a:path w="854709" h="920115">
                  <a:moveTo>
                    <a:pt x="459823" y="920048"/>
                  </a:moveTo>
                  <a:lnTo>
                    <a:pt x="854647" y="525224"/>
                  </a:lnTo>
                  <a:lnTo>
                    <a:pt x="854647" y="394537"/>
                  </a:lnTo>
                  <a:lnTo>
                    <a:pt x="459823" y="0"/>
                  </a:lnTo>
                  <a:lnTo>
                    <a:pt x="0" y="459823"/>
                  </a:lnTo>
                  <a:lnTo>
                    <a:pt x="459823" y="920048"/>
                  </a:lnTo>
                  <a:close/>
                </a:path>
              </a:pathLst>
            </a:custGeom>
            <a:solidFill>
              <a:srgbClr val="D9ED8A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7501843" y="7279439"/>
              <a:ext cx="786765" cy="1572260"/>
            </a:xfrm>
            <a:custGeom>
              <a:avLst/>
              <a:gdLst/>
              <a:ahLst/>
              <a:cxnLst/>
              <a:rect l="l" t="t" r="r" b="b"/>
              <a:pathLst>
                <a:path w="786765" h="1572259">
                  <a:moveTo>
                    <a:pt x="786154" y="1571909"/>
                  </a:moveTo>
                  <a:lnTo>
                    <a:pt x="786154" y="0"/>
                  </a:lnTo>
                  <a:lnTo>
                    <a:pt x="0" y="785754"/>
                  </a:lnTo>
                  <a:lnTo>
                    <a:pt x="786154" y="1571909"/>
                  </a:lnTo>
                  <a:close/>
                </a:path>
              </a:pathLst>
            </a:custGeom>
            <a:solidFill>
              <a:srgbClr val="586D1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5195515" y="7727134"/>
              <a:ext cx="2704465" cy="1970405"/>
            </a:xfrm>
            <a:custGeom>
              <a:avLst/>
              <a:gdLst/>
              <a:ahLst/>
              <a:cxnLst/>
              <a:rect l="l" t="t" r="r" b="b"/>
              <a:pathLst>
                <a:path w="2704465" h="1970404">
                  <a:moveTo>
                    <a:pt x="617638" y="1970272"/>
                  </a:moveTo>
                  <a:lnTo>
                    <a:pt x="2086831" y="1970272"/>
                  </a:lnTo>
                  <a:lnTo>
                    <a:pt x="2704469" y="1352634"/>
                  </a:lnTo>
                  <a:lnTo>
                    <a:pt x="1352234" y="0"/>
                  </a:lnTo>
                  <a:lnTo>
                    <a:pt x="0" y="1352634"/>
                  </a:lnTo>
                  <a:lnTo>
                    <a:pt x="617638" y="1970272"/>
                  </a:lnTo>
                  <a:close/>
                </a:path>
              </a:pathLst>
            </a:custGeom>
            <a:solidFill>
              <a:srgbClr val="A2C23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005413" y="9010876"/>
              <a:ext cx="1373505" cy="687070"/>
            </a:xfrm>
            <a:custGeom>
              <a:avLst/>
              <a:gdLst/>
              <a:ahLst/>
              <a:cxnLst/>
              <a:rect l="l" t="t" r="r" b="b"/>
              <a:pathLst>
                <a:path w="1373505" h="687070">
                  <a:moveTo>
                    <a:pt x="0" y="686531"/>
                  </a:moveTo>
                  <a:lnTo>
                    <a:pt x="1373062" y="686531"/>
                  </a:lnTo>
                  <a:lnTo>
                    <a:pt x="686531" y="0"/>
                  </a:lnTo>
                  <a:lnTo>
                    <a:pt x="0" y="686531"/>
                  </a:lnTo>
                  <a:close/>
                </a:path>
              </a:pathLst>
            </a:custGeom>
            <a:solidFill>
              <a:srgbClr val="586D1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9692218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8057457" y="8147871"/>
              <a:ext cx="1622425" cy="466725"/>
            </a:xfrm>
            <a:custGeom>
              <a:avLst/>
              <a:gdLst/>
              <a:ahLst/>
              <a:cxnLst/>
              <a:rect l="l" t="t" r="r" b="b"/>
              <a:pathLst>
                <a:path w="1622425" h="466725">
                  <a:moveTo>
                    <a:pt x="1389036" y="466254"/>
                  </a:moveTo>
                  <a:lnTo>
                    <a:pt x="233127" y="466254"/>
                  </a:lnTo>
                  <a:lnTo>
                    <a:pt x="187434" y="461733"/>
                  </a:lnTo>
                  <a:lnTo>
                    <a:pt x="143913" y="448509"/>
                  </a:lnTo>
                  <a:lnTo>
                    <a:pt x="103788" y="427086"/>
                  </a:lnTo>
                  <a:lnTo>
                    <a:pt x="68281" y="397973"/>
                  </a:lnTo>
                  <a:lnTo>
                    <a:pt x="39168" y="362466"/>
                  </a:lnTo>
                  <a:lnTo>
                    <a:pt x="17745" y="322341"/>
                  </a:lnTo>
                  <a:lnTo>
                    <a:pt x="4520" y="278820"/>
                  </a:lnTo>
                  <a:lnTo>
                    <a:pt x="0" y="233127"/>
                  </a:lnTo>
                  <a:lnTo>
                    <a:pt x="4520" y="187434"/>
                  </a:lnTo>
                  <a:lnTo>
                    <a:pt x="17745" y="143913"/>
                  </a:lnTo>
                  <a:lnTo>
                    <a:pt x="39168" y="103788"/>
                  </a:lnTo>
                  <a:lnTo>
                    <a:pt x="68281" y="68281"/>
                  </a:lnTo>
                  <a:lnTo>
                    <a:pt x="103788" y="39168"/>
                  </a:lnTo>
                  <a:lnTo>
                    <a:pt x="143913" y="17745"/>
                  </a:lnTo>
                  <a:lnTo>
                    <a:pt x="187434" y="4520"/>
                  </a:lnTo>
                  <a:lnTo>
                    <a:pt x="233127" y="0"/>
                  </a:lnTo>
                  <a:lnTo>
                    <a:pt x="1389036" y="0"/>
                  </a:lnTo>
                  <a:lnTo>
                    <a:pt x="1434729" y="4520"/>
                  </a:lnTo>
                  <a:lnTo>
                    <a:pt x="1478249" y="17745"/>
                  </a:lnTo>
                  <a:lnTo>
                    <a:pt x="1518375" y="39168"/>
                  </a:lnTo>
                  <a:lnTo>
                    <a:pt x="1553881" y="68281"/>
                  </a:lnTo>
                  <a:lnTo>
                    <a:pt x="1582995" y="103788"/>
                  </a:lnTo>
                  <a:lnTo>
                    <a:pt x="1604417" y="143913"/>
                  </a:lnTo>
                  <a:lnTo>
                    <a:pt x="1617642" y="187434"/>
                  </a:lnTo>
                  <a:lnTo>
                    <a:pt x="1622163" y="233127"/>
                  </a:lnTo>
                  <a:lnTo>
                    <a:pt x="1617642" y="278820"/>
                  </a:lnTo>
                  <a:lnTo>
                    <a:pt x="1604417" y="322341"/>
                  </a:lnTo>
                  <a:lnTo>
                    <a:pt x="1582995" y="362466"/>
                  </a:lnTo>
                  <a:lnTo>
                    <a:pt x="1553881" y="397973"/>
                  </a:lnTo>
                  <a:lnTo>
                    <a:pt x="1518375" y="427086"/>
                  </a:lnTo>
                  <a:lnTo>
                    <a:pt x="1478249" y="448509"/>
                  </a:lnTo>
                  <a:lnTo>
                    <a:pt x="1434729" y="461733"/>
                  </a:lnTo>
                  <a:lnTo>
                    <a:pt x="1389036" y="46625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60"/>
              <a:t>PRACTICE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2933679" y="1829055"/>
            <a:ext cx="12854940" cy="754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What</a:t>
            </a:r>
            <a:r>
              <a:rPr dirty="0" sz="4750" spc="-28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65" b="1">
                <a:solidFill>
                  <a:srgbClr val="2D3A04"/>
                </a:solidFill>
                <a:latin typeface="Trebuchet MS"/>
                <a:cs typeface="Trebuchet MS"/>
              </a:rPr>
              <a:t>greetings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65" b="1">
                <a:solidFill>
                  <a:srgbClr val="2D3A04"/>
                </a:solidFill>
                <a:latin typeface="Trebuchet MS"/>
                <a:cs typeface="Trebuchet MS"/>
              </a:rPr>
              <a:t>do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85" b="1">
                <a:solidFill>
                  <a:srgbClr val="2D3A04"/>
                </a:solidFill>
                <a:latin typeface="Trebuchet MS"/>
                <a:cs typeface="Trebuchet MS"/>
              </a:rPr>
              <a:t>we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85" b="1">
                <a:solidFill>
                  <a:srgbClr val="2D3A04"/>
                </a:solidFill>
                <a:latin typeface="Trebuchet MS"/>
                <a:cs typeface="Trebuchet MS"/>
              </a:rPr>
              <a:t>use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80" b="1">
                <a:solidFill>
                  <a:srgbClr val="2D3A04"/>
                </a:solidFill>
                <a:latin typeface="Trebuchet MS"/>
                <a:cs typeface="Trebuchet MS"/>
              </a:rPr>
              <a:t>for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these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10" b="1">
                <a:solidFill>
                  <a:srgbClr val="2D3A04"/>
                </a:solidFill>
                <a:latin typeface="Trebuchet MS"/>
                <a:cs typeface="Trebuchet MS"/>
              </a:rPr>
              <a:t>pictures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365" b="1">
                <a:solidFill>
                  <a:srgbClr val="2D3A04"/>
                </a:solidFill>
                <a:latin typeface="Trebuchet MS"/>
                <a:cs typeface="Trebuchet MS"/>
              </a:rPr>
              <a:t>?</a:t>
            </a:r>
            <a:endParaRPr sz="475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90888" y="1434880"/>
            <a:ext cx="855980" cy="863600"/>
          </a:xfrm>
          <a:prstGeom prst="rect">
            <a:avLst/>
          </a:prstGeom>
          <a:solidFill>
            <a:srgbClr val="586D16"/>
          </a:solidFill>
        </p:spPr>
        <p:txBody>
          <a:bodyPr wrap="square" lIns="0" tIns="0" rIns="0" bIns="0" rtlCol="0" vert="horz">
            <a:spAutoFit/>
          </a:bodyPr>
          <a:lstStyle/>
          <a:p>
            <a:pPr marL="135255">
              <a:lnSpc>
                <a:spcPts val="4785"/>
              </a:lnSpc>
            </a:pPr>
            <a:r>
              <a:rPr dirty="0" sz="4850" spc="-50">
                <a:solidFill>
                  <a:srgbClr val="FFFFFF"/>
                </a:solidFill>
                <a:latin typeface="Arial MT"/>
                <a:cs typeface="Arial MT"/>
              </a:rPr>
              <a:t>3</a:t>
            </a:r>
            <a:endParaRPr sz="4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897484" y="2586970"/>
            <a:ext cx="2172335" cy="576326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dirty="0" sz="3400" spc="-100">
                <a:latin typeface="Arial Black"/>
                <a:cs typeface="Arial Black"/>
              </a:rPr>
              <a:t>Greeting</a:t>
            </a:r>
            <a:endParaRPr sz="3400">
              <a:latin typeface="Arial Black"/>
              <a:cs typeface="Arial Black"/>
            </a:endParaRPr>
          </a:p>
          <a:p>
            <a:pPr algn="ctr" indent="-635">
              <a:lnSpc>
                <a:spcPts val="10390"/>
              </a:lnSpc>
              <a:spcBef>
                <a:spcPts val="750"/>
              </a:spcBef>
            </a:pPr>
            <a:r>
              <a:rPr dirty="0" sz="2200" spc="-114">
                <a:latin typeface="Arial Black"/>
                <a:cs typeface="Arial Black"/>
              </a:rPr>
              <a:t>Good</a:t>
            </a:r>
            <a:r>
              <a:rPr dirty="0" sz="2200" spc="-195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morning </a:t>
            </a:r>
            <a:r>
              <a:rPr dirty="0" sz="2200" spc="-114">
                <a:latin typeface="Arial Black"/>
                <a:cs typeface="Arial Black"/>
              </a:rPr>
              <a:t>Good</a:t>
            </a:r>
            <a:r>
              <a:rPr dirty="0" sz="2200" spc="-195">
                <a:latin typeface="Arial Black"/>
                <a:cs typeface="Arial Black"/>
              </a:rPr>
              <a:t> </a:t>
            </a:r>
            <a:r>
              <a:rPr dirty="0" sz="2200" spc="-100">
                <a:latin typeface="Arial Black"/>
                <a:cs typeface="Arial Black"/>
              </a:rPr>
              <a:t>afternoon </a:t>
            </a:r>
            <a:r>
              <a:rPr dirty="0" sz="2200" spc="-114">
                <a:latin typeface="Arial Black"/>
                <a:cs typeface="Arial Black"/>
              </a:rPr>
              <a:t>Good</a:t>
            </a:r>
            <a:r>
              <a:rPr dirty="0" sz="2200" spc="-195">
                <a:latin typeface="Arial Black"/>
                <a:cs typeface="Arial Black"/>
              </a:rPr>
              <a:t> </a:t>
            </a:r>
            <a:r>
              <a:rPr dirty="0" sz="2200" spc="-10">
                <a:latin typeface="Arial Black"/>
                <a:cs typeface="Arial Black"/>
              </a:rPr>
              <a:t>evening </a:t>
            </a:r>
            <a:r>
              <a:rPr dirty="0" sz="2200" spc="-114">
                <a:latin typeface="Arial Black"/>
                <a:cs typeface="Arial Black"/>
              </a:rPr>
              <a:t>Good</a:t>
            </a:r>
            <a:r>
              <a:rPr dirty="0" sz="2200" spc="-195">
                <a:latin typeface="Arial Black"/>
                <a:cs typeface="Arial Black"/>
              </a:rPr>
              <a:t> </a:t>
            </a:r>
            <a:r>
              <a:rPr dirty="0" sz="2200" spc="-20">
                <a:latin typeface="Arial Black"/>
                <a:cs typeface="Arial Black"/>
              </a:rPr>
              <a:t>night</a:t>
            </a:r>
            <a:endParaRPr sz="22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05861" y="2586970"/>
            <a:ext cx="4138929" cy="576326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dirty="0" sz="3400" spc="-80">
                <a:latin typeface="Arial Black"/>
                <a:cs typeface="Arial Black"/>
              </a:rPr>
              <a:t>Meaning</a:t>
            </a:r>
            <a:endParaRPr sz="3400">
              <a:latin typeface="Arial Black"/>
              <a:cs typeface="Arial Black"/>
            </a:endParaRPr>
          </a:p>
          <a:p>
            <a:pPr algn="ctr" marL="605155" marR="597535">
              <a:lnSpc>
                <a:spcPts val="10390"/>
              </a:lnSpc>
              <a:spcBef>
                <a:spcPts val="950"/>
              </a:spcBef>
            </a:pPr>
            <a:r>
              <a:rPr dirty="0" sz="2200">
                <a:latin typeface="Verdana"/>
                <a:cs typeface="Verdana"/>
              </a:rPr>
              <a:t>Hello</a:t>
            </a:r>
            <a:r>
              <a:rPr dirty="0" sz="2200" spc="-215">
                <a:latin typeface="Verdana"/>
                <a:cs typeface="Verdana"/>
              </a:rPr>
              <a:t> </a:t>
            </a:r>
            <a:r>
              <a:rPr dirty="0" sz="2200" spc="-30">
                <a:latin typeface="Verdana"/>
                <a:cs typeface="Verdana"/>
              </a:rPr>
              <a:t>in</a:t>
            </a:r>
            <a:r>
              <a:rPr dirty="0" sz="2200" spc="-210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the</a:t>
            </a:r>
            <a:r>
              <a:rPr dirty="0" sz="2200" spc="-215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morning </a:t>
            </a:r>
            <a:r>
              <a:rPr dirty="0" sz="2200">
                <a:latin typeface="Verdana"/>
                <a:cs typeface="Verdana"/>
              </a:rPr>
              <a:t>Hello</a:t>
            </a:r>
            <a:r>
              <a:rPr dirty="0" sz="2200" spc="-195">
                <a:latin typeface="Verdana"/>
                <a:cs typeface="Verdana"/>
              </a:rPr>
              <a:t> </a:t>
            </a:r>
            <a:r>
              <a:rPr dirty="0" sz="2200" spc="-30">
                <a:latin typeface="Verdana"/>
                <a:cs typeface="Verdana"/>
              </a:rPr>
              <a:t>after</a:t>
            </a:r>
            <a:r>
              <a:rPr dirty="0" sz="2200" spc="-195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lunch</a:t>
            </a:r>
            <a:r>
              <a:rPr dirty="0" sz="2200" spc="-195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time </a:t>
            </a:r>
            <a:r>
              <a:rPr dirty="0" sz="2200">
                <a:latin typeface="Verdana"/>
                <a:cs typeface="Verdana"/>
              </a:rPr>
              <a:t>Hello</a:t>
            </a:r>
            <a:r>
              <a:rPr dirty="0" sz="2200" spc="-215">
                <a:latin typeface="Verdana"/>
                <a:cs typeface="Verdana"/>
              </a:rPr>
              <a:t> </a:t>
            </a:r>
            <a:r>
              <a:rPr dirty="0" sz="2200" spc="-30">
                <a:latin typeface="Verdana"/>
                <a:cs typeface="Verdana"/>
              </a:rPr>
              <a:t>in</a:t>
            </a:r>
            <a:r>
              <a:rPr dirty="0" sz="2200" spc="-210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the</a:t>
            </a:r>
            <a:r>
              <a:rPr dirty="0" sz="2200" spc="-215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evening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755"/>
              </a:spcBef>
            </a:pPr>
            <a:endParaRPr sz="22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</a:pPr>
            <a:r>
              <a:rPr dirty="0" sz="2200" spc="-25">
                <a:latin typeface="Verdana"/>
                <a:cs typeface="Verdana"/>
              </a:rPr>
              <a:t>Goodbye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before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85">
                <a:latin typeface="Verdana"/>
                <a:cs typeface="Verdana"/>
              </a:rPr>
              <a:t>going</a:t>
            </a:r>
            <a:r>
              <a:rPr dirty="0" sz="2200" spc="-195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to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sleep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178322" y="2586970"/>
            <a:ext cx="6115050" cy="576326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29"/>
              </a:spcBef>
            </a:pPr>
            <a:r>
              <a:rPr dirty="0" sz="3400" spc="-265">
                <a:latin typeface="Arial Black"/>
                <a:cs typeface="Arial Black"/>
              </a:rPr>
              <a:t>Used</a:t>
            </a:r>
            <a:r>
              <a:rPr dirty="0" sz="3400" spc="-330">
                <a:latin typeface="Arial Black"/>
                <a:cs typeface="Arial Black"/>
              </a:rPr>
              <a:t> </a:t>
            </a:r>
            <a:r>
              <a:rPr dirty="0" sz="3400" spc="-20">
                <a:latin typeface="Arial Black"/>
                <a:cs typeface="Arial Black"/>
              </a:rPr>
              <a:t>When</a:t>
            </a:r>
            <a:endParaRPr sz="340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2265"/>
              </a:spcBef>
            </a:pPr>
            <a:endParaRPr sz="340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</a:pPr>
            <a:r>
              <a:rPr dirty="0" sz="2200" spc="-55">
                <a:latin typeface="Verdana"/>
                <a:cs typeface="Verdana"/>
              </a:rPr>
              <a:t>From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50">
                <a:latin typeface="Verdana"/>
                <a:cs typeface="Verdana"/>
              </a:rPr>
              <a:t>sunrise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to</a:t>
            </a:r>
            <a:r>
              <a:rPr dirty="0" sz="2200" spc="-195">
                <a:latin typeface="Verdana"/>
                <a:cs typeface="Verdana"/>
              </a:rPr>
              <a:t> </a:t>
            </a:r>
            <a:r>
              <a:rPr dirty="0" sz="2200" spc="-125">
                <a:latin typeface="Verdana"/>
                <a:cs typeface="Verdana"/>
              </a:rPr>
              <a:t>12:00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noon</a:t>
            </a: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2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400"/>
              </a:spcBef>
            </a:pPr>
            <a:endParaRPr sz="22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</a:pPr>
            <a:r>
              <a:rPr dirty="0" sz="2200" spc="-55">
                <a:latin typeface="Verdana"/>
                <a:cs typeface="Verdana"/>
              </a:rPr>
              <a:t>From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125">
                <a:latin typeface="Verdana"/>
                <a:cs typeface="Verdana"/>
              </a:rPr>
              <a:t>12:00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20">
                <a:latin typeface="Verdana"/>
                <a:cs typeface="Verdana"/>
              </a:rPr>
              <a:t>noon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to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40">
                <a:latin typeface="Verdana"/>
                <a:cs typeface="Verdana"/>
              </a:rPr>
              <a:t>around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75">
                <a:latin typeface="Verdana"/>
                <a:cs typeface="Verdana"/>
              </a:rPr>
              <a:t>5:00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or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45">
                <a:latin typeface="Verdana"/>
                <a:cs typeface="Verdana"/>
              </a:rPr>
              <a:t>6:00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75">
                <a:latin typeface="Verdana"/>
                <a:cs typeface="Verdana"/>
              </a:rPr>
              <a:t>p.m.</a:t>
            </a:r>
            <a:endParaRPr sz="2200">
              <a:latin typeface="Verdana"/>
              <a:cs typeface="Verdana"/>
            </a:endParaRPr>
          </a:p>
          <a:p>
            <a:pPr algn="ctr" marL="561975" marR="554355">
              <a:lnSpc>
                <a:spcPct val="393500"/>
              </a:lnSpc>
            </a:pPr>
            <a:r>
              <a:rPr dirty="0" sz="2200" spc="-55">
                <a:latin typeface="Verdana"/>
                <a:cs typeface="Verdana"/>
              </a:rPr>
              <a:t>From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40">
                <a:latin typeface="Verdana"/>
                <a:cs typeface="Verdana"/>
              </a:rPr>
              <a:t>around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45">
                <a:latin typeface="Verdana"/>
                <a:cs typeface="Verdana"/>
              </a:rPr>
              <a:t>6:00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145">
                <a:latin typeface="Verdana"/>
                <a:cs typeface="Verdana"/>
              </a:rPr>
              <a:t>p.m.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until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bedtime </a:t>
            </a:r>
            <a:r>
              <a:rPr dirty="0" sz="2200" spc="-70">
                <a:latin typeface="Verdana"/>
                <a:cs typeface="Verdana"/>
              </a:rPr>
              <a:t>When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65">
                <a:latin typeface="Verdana"/>
                <a:cs typeface="Verdana"/>
              </a:rPr>
              <a:t>leaving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45">
                <a:latin typeface="Verdana"/>
                <a:cs typeface="Verdana"/>
              </a:rPr>
              <a:t>at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50">
                <a:latin typeface="Verdana"/>
                <a:cs typeface="Verdana"/>
              </a:rPr>
              <a:t>night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10">
                <a:latin typeface="Verdana"/>
                <a:cs typeface="Verdana"/>
              </a:rPr>
              <a:t>or</a:t>
            </a:r>
            <a:r>
              <a:rPr dirty="0" sz="2200" spc="-200">
                <a:latin typeface="Verdana"/>
                <a:cs typeface="Verdana"/>
              </a:rPr>
              <a:t> </a:t>
            </a:r>
            <a:r>
              <a:rPr dirty="0" sz="2200" spc="-85">
                <a:latin typeface="Verdana"/>
                <a:cs typeface="Verdana"/>
              </a:rPr>
              <a:t>going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>
                <a:latin typeface="Verdana"/>
                <a:cs typeface="Verdana"/>
              </a:rPr>
              <a:t>to</a:t>
            </a:r>
            <a:r>
              <a:rPr dirty="0" sz="2200" spc="-204">
                <a:latin typeface="Verdana"/>
                <a:cs typeface="Verdana"/>
              </a:rPr>
              <a:t> </a:t>
            </a:r>
            <a:r>
              <a:rPr dirty="0" sz="2200" spc="-25">
                <a:latin typeface="Verdana"/>
                <a:cs typeface="Verdana"/>
              </a:rPr>
              <a:t>bed</a:t>
            </a:r>
            <a:endParaRPr sz="2200">
              <a:latin typeface="Verdana"/>
              <a:cs typeface="Verdana"/>
            </a:endParaRPr>
          </a:p>
        </p:txBody>
      </p:sp>
      <p:grpSp>
        <p:nvGrpSpPr>
          <p:cNvPr id="6" name="object 6" descr=""/>
          <p:cNvGrpSpPr/>
          <p:nvPr/>
        </p:nvGrpSpPr>
        <p:grpSpPr>
          <a:xfrm>
            <a:off x="1261393" y="1181346"/>
            <a:ext cx="15765144" cy="8511540"/>
            <a:chOff x="1261393" y="1181346"/>
            <a:chExt cx="15765144" cy="8511540"/>
          </a:xfrm>
        </p:grpSpPr>
        <p:sp>
          <p:nvSpPr>
            <p:cNvPr id="7" name="object 7" descr=""/>
            <p:cNvSpPr/>
            <p:nvPr/>
          </p:nvSpPr>
          <p:spPr>
            <a:xfrm>
              <a:off x="1266151" y="2234119"/>
              <a:ext cx="15755619" cy="6586855"/>
            </a:xfrm>
            <a:custGeom>
              <a:avLst/>
              <a:gdLst/>
              <a:ahLst/>
              <a:cxnLst/>
              <a:rect l="l" t="t" r="r" b="b"/>
              <a:pathLst>
                <a:path w="15755619" h="6586855">
                  <a:moveTo>
                    <a:pt x="15755531" y="0"/>
                  </a:moveTo>
                  <a:lnTo>
                    <a:pt x="8183423" y="0"/>
                  </a:lnTo>
                  <a:lnTo>
                    <a:pt x="3434575" y="0"/>
                  </a:lnTo>
                  <a:lnTo>
                    <a:pt x="0" y="0"/>
                  </a:lnTo>
                  <a:lnTo>
                    <a:pt x="0" y="6586614"/>
                  </a:lnTo>
                  <a:lnTo>
                    <a:pt x="3434575" y="6586614"/>
                  </a:lnTo>
                  <a:lnTo>
                    <a:pt x="8183423" y="6586614"/>
                  </a:lnTo>
                  <a:lnTo>
                    <a:pt x="15755531" y="6586614"/>
                  </a:lnTo>
                  <a:lnTo>
                    <a:pt x="1575553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266156" y="2234107"/>
              <a:ext cx="15755619" cy="6586855"/>
            </a:xfrm>
            <a:custGeom>
              <a:avLst/>
              <a:gdLst/>
              <a:ahLst/>
              <a:cxnLst/>
              <a:rect l="l" t="t" r="r" b="b"/>
              <a:pathLst>
                <a:path w="15755619" h="6586855">
                  <a:moveTo>
                    <a:pt x="0" y="0"/>
                  </a:moveTo>
                  <a:lnTo>
                    <a:pt x="0" y="6586624"/>
                  </a:lnTo>
                </a:path>
                <a:path w="15755619" h="6586855">
                  <a:moveTo>
                    <a:pt x="3434575" y="0"/>
                  </a:moveTo>
                  <a:lnTo>
                    <a:pt x="3434575" y="6586624"/>
                  </a:lnTo>
                </a:path>
                <a:path w="15755619" h="6586855">
                  <a:moveTo>
                    <a:pt x="8183427" y="0"/>
                  </a:moveTo>
                  <a:lnTo>
                    <a:pt x="8183427" y="6586624"/>
                  </a:lnTo>
                </a:path>
                <a:path w="15755619" h="6586855">
                  <a:moveTo>
                    <a:pt x="15755539" y="0"/>
                  </a:moveTo>
                  <a:lnTo>
                    <a:pt x="15755539" y="6586624"/>
                  </a:lnTo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261393" y="2229345"/>
              <a:ext cx="15765144" cy="0"/>
            </a:xfrm>
            <a:custGeom>
              <a:avLst/>
              <a:gdLst/>
              <a:ahLst/>
              <a:cxnLst/>
              <a:rect l="l" t="t" r="r" b="b"/>
              <a:pathLst>
                <a:path w="15765144" h="0">
                  <a:moveTo>
                    <a:pt x="0" y="0"/>
                  </a:moveTo>
                  <a:lnTo>
                    <a:pt x="68686" y="0"/>
                  </a:lnTo>
                </a:path>
                <a:path w="15765144" h="0">
                  <a:moveTo>
                    <a:pt x="1446162" y="0"/>
                  </a:moveTo>
                  <a:lnTo>
                    <a:pt x="15765064" y="0"/>
                  </a:lnTo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261393" y="3548575"/>
              <a:ext cx="15765144" cy="5277485"/>
            </a:xfrm>
            <a:custGeom>
              <a:avLst/>
              <a:gdLst/>
              <a:ahLst/>
              <a:cxnLst/>
              <a:rect l="l" t="t" r="r" b="b"/>
              <a:pathLst>
                <a:path w="15765144" h="5277484">
                  <a:moveTo>
                    <a:pt x="0" y="0"/>
                  </a:moveTo>
                  <a:lnTo>
                    <a:pt x="15765064" y="0"/>
                  </a:lnTo>
                </a:path>
                <a:path w="15765144" h="5277484">
                  <a:moveTo>
                    <a:pt x="0" y="1319229"/>
                  </a:moveTo>
                  <a:lnTo>
                    <a:pt x="15765064" y="1319229"/>
                  </a:lnTo>
                </a:path>
                <a:path w="15765144" h="5277484">
                  <a:moveTo>
                    <a:pt x="0" y="2638459"/>
                  </a:moveTo>
                  <a:lnTo>
                    <a:pt x="15765064" y="2638459"/>
                  </a:lnTo>
                </a:path>
                <a:path w="15765144" h="5277484">
                  <a:moveTo>
                    <a:pt x="0" y="3957689"/>
                  </a:moveTo>
                  <a:lnTo>
                    <a:pt x="15765064" y="3957689"/>
                  </a:lnTo>
                </a:path>
                <a:path w="15765144" h="5277484">
                  <a:moveTo>
                    <a:pt x="0" y="5276919"/>
                  </a:moveTo>
                  <a:lnTo>
                    <a:pt x="15765064" y="5276919"/>
                  </a:lnTo>
                </a:path>
              </a:pathLst>
            </a:custGeom>
            <a:ln w="9524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88842" y="8787724"/>
              <a:ext cx="790574" cy="90487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83920" y="9027198"/>
              <a:ext cx="95250" cy="95249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83920" y="9398673"/>
              <a:ext cx="95250" cy="95249"/>
            </a:xfrm>
            <a:prstGeom prst="rect">
              <a:avLst/>
            </a:prstGeom>
          </p:spPr>
        </p:pic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475"/>
              <a:t>REMEMBER!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5828841" y="8839734"/>
            <a:ext cx="10433050" cy="768350"/>
          </a:xfrm>
          <a:prstGeom prst="rect">
            <a:avLst/>
          </a:prstGeom>
        </p:spPr>
        <p:txBody>
          <a:bodyPr wrap="square" lIns="0" tIns="635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u="heavy" sz="2100" b="1">
                <a:solidFill>
                  <a:srgbClr val="2D3A04"/>
                </a:solidFill>
                <a:uFill>
                  <a:solidFill>
                    <a:srgbClr val="2D3A04"/>
                  </a:solidFill>
                </a:uFill>
                <a:latin typeface="Trebuchet MS"/>
                <a:cs typeface="Trebuchet MS"/>
              </a:rPr>
              <a:t>Good</a:t>
            </a:r>
            <a:r>
              <a:rPr dirty="0" u="heavy" sz="2100" spc="-45" b="1">
                <a:solidFill>
                  <a:srgbClr val="2D3A04"/>
                </a:solidFill>
                <a:uFill>
                  <a:solidFill>
                    <a:srgbClr val="2D3A04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2100" b="1">
                <a:solidFill>
                  <a:srgbClr val="2D3A04"/>
                </a:solidFill>
                <a:uFill>
                  <a:solidFill>
                    <a:srgbClr val="2D3A04"/>
                  </a:solidFill>
                </a:uFill>
                <a:latin typeface="Trebuchet MS"/>
                <a:cs typeface="Trebuchet MS"/>
              </a:rPr>
              <a:t>evening</a:t>
            </a:r>
            <a:r>
              <a:rPr dirty="0" sz="2100" spc="3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100" spc="65">
                <a:solidFill>
                  <a:srgbClr val="2D3A04"/>
                </a:solidFill>
                <a:latin typeface="Tahoma"/>
                <a:cs typeface="Tahoma"/>
              </a:rPr>
              <a:t>is</a:t>
            </a:r>
            <a:r>
              <a:rPr dirty="0" sz="21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used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when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meeting</a:t>
            </a:r>
            <a:r>
              <a:rPr dirty="0" sz="21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someone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in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the</a:t>
            </a:r>
            <a:r>
              <a:rPr dirty="0" sz="21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evening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(not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when</a:t>
            </a:r>
            <a:r>
              <a:rPr dirty="0" sz="21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going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 spc="50">
                <a:solidFill>
                  <a:srgbClr val="2D3A04"/>
                </a:solidFill>
                <a:latin typeface="Tahoma"/>
                <a:cs typeface="Tahoma"/>
              </a:rPr>
              <a:t>to</a:t>
            </a:r>
            <a:r>
              <a:rPr dirty="0" sz="21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 spc="-10">
                <a:solidFill>
                  <a:srgbClr val="2D3A04"/>
                </a:solidFill>
                <a:latin typeface="Tahoma"/>
                <a:cs typeface="Tahoma"/>
              </a:rPr>
              <a:t>bed).</a:t>
            </a:r>
            <a:endParaRPr sz="2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2100" b="1">
                <a:solidFill>
                  <a:srgbClr val="2D3A04"/>
                </a:solidFill>
                <a:uFill>
                  <a:solidFill>
                    <a:srgbClr val="2D3A04"/>
                  </a:solidFill>
                </a:uFill>
                <a:latin typeface="Trebuchet MS"/>
                <a:cs typeface="Trebuchet MS"/>
              </a:rPr>
              <a:t>Good</a:t>
            </a:r>
            <a:r>
              <a:rPr dirty="0" u="heavy" sz="2100" spc="-50" b="1">
                <a:solidFill>
                  <a:srgbClr val="2D3A04"/>
                </a:solidFill>
                <a:uFill>
                  <a:solidFill>
                    <a:srgbClr val="2D3A04"/>
                  </a:solidFill>
                </a:uFill>
                <a:latin typeface="Trebuchet MS"/>
                <a:cs typeface="Trebuchet MS"/>
              </a:rPr>
              <a:t> </a:t>
            </a:r>
            <a:r>
              <a:rPr dirty="0" u="heavy" sz="2100" b="1">
                <a:solidFill>
                  <a:srgbClr val="2D3A04"/>
                </a:solidFill>
                <a:uFill>
                  <a:solidFill>
                    <a:srgbClr val="2D3A04"/>
                  </a:solidFill>
                </a:uFill>
                <a:latin typeface="Trebuchet MS"/>
                <a:cs typeface="Trebuchet MS"/>
              </a:rPr>
              <a:t>night</a:t>
            </a:r>
            <a:r>
              <a:rPr dirty="0" sz="2100" spc="-5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100" spc="65">
                <a:solidFill>
                  <a:srgbClr val="2D3A04"/>
                </a:solidFill>
                <a:latin typeface="Tahoma"/>
                <a:cs typeface="Tahoma"/>
              </a:rPr>
              <a:t>is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used when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you are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leaving </a:t>
            </a:r>
            <a:r>
              <a:rPr dirty="0" sz="2100" spc="60">
                <a:solidFill>
                  <a:srgbClr val="2D3A04"/>
                </a:solidFill>
                <a:latin typeface="Tahoma"/>
                <a:cs typeface="Tahoma"/>
              </a:rPr>
              <a:t>or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 going</a:t>
            </a:r>
            <a:r>
              <a:rPr dirty="0" sz="21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 spc="50">
                <a:solidFill>
                  <a:srgbClr val="2D3A04"/>
                </a:solidFill>
                <a:latin typeface="Tahoma"/>
                <a:cs typeface="Tahoma"/>
              </a:rPr>
              <a:t>to</a:t>
            </a:r>
            <a:r>
              <a:rPr dirty="0" sz="210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100" spc="-10">
                <a:solidFill>
                  <a:srgbClr val="2D3A04"/>
                </a:solidFill>
                <a:latin typeface="Tahoma"/>
                <a:cs typeface="Tahoma"/>
              </a:rPr>
              <a:t>sleep.</a:t>
            </a:r>
            <a:endParaRPr sz="21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9285" y="2958838"/>
            <a:ext cx="13740560" cy="6355442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0" y="7075050"/>
            <a:ext cx="18288000" cy="3212465"/>
            <a:chOff x="0" y="7075050"/>
            <a:chExt cx="18288000" cy="3212465"/>
          </a:xfrm>
        </p:grpSpPr>
        <p:sp>
          <p:nvSpPr>
            <p:cNvPr id="4" name="object 4" descr=""/>
            <p:cNvSpPr/>
            <p:nvPr/>
          </p:nvSpPr>
          <p:spPr>
            <a:xfrm>
              <a:off x="16693546" y="7996700"/>
              <a:ext cx="1594485" cy="1701164"/>
            </a:xfrm>
            <a:custGeom>
              <a:avLst/>
              <a:gdLst/>
              <a:ahLst/>
              <a:cxnLst/>
              <a:rect l="l" t="t" r="r" b="b"/>
              <a:pathLst>
                <a:path w="1594484" h="1701165">
                  <a:moveTo>
                    <a:pt x="329647" y="1700707"/>
                  </a:moveTo>
                  <a:lnTo>
                    <a:pt x="1594451" y="1700707"/>
                  </a:lnTo>
                  <a:lnTo>
                    <a:pt x="1594451" y="222991"/>
                  </a:lnTo>
                  <a:lnTo>
                    <a:pt x="1371460" y="0"/>
                  </a:lnTo>
                  <a:lnTo>
                    <a:pt x="0" y="1371060"/>
                  </a:lnTo>
                  <a:lnTo>
                    <a:pt x="329647" y="170070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7433351" y="7075050"/>
              <a:ext cx="854710" cy="920115"/>
            </a:xfrm>
            <a:custGeom>
              <a:avLst/>
              <a:gdLst/>
              <a:ahLst/>
              <a:cxnLst/>
              <a:rect l="l" t="t" r="r" b="b"/>
              <a:pathLst>
                <a:path w="854709" h="920115">
                  <a:moveTo>
                    <a:pt x="459823" y="920048"/>
                  </a:moveTo>
                  <a:lnTo>
                    <a:pt x="854647" y="525224"/>
                  </a:lnTo>
                  <a:lnTo>
                    <a:pt x="854647" y="394537"/>
                  </a:lnTo>
                  <a:lnTo>
                    <a:pt x="459823" y="0"/>
                  </a:lnTo>
                  <a:lnTo>
                    <a:pt x="0" y="459823"/>
                  </a:lnTo>
                  <a:lnTo>
                    <a:pt x="459823" y="920048"/>
                  </a:lnTo>
                  <a:close/>
                </a:path>
              </a:pathLst>
            </a:custGeom>
            <a:solidFill>
              <a:srgbClr val="D9ED8A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7501843" y="7279439"/>
              <a:ext cx="786765" cy="1572260"/>
            </a:xfrm>
            <a:custGeom>
              <a:avLst/>
              <a:gdLst/>
              <a:ahLst/>
              <a:cxnLst/>
              <a:rect l="l" t="t" r="r" b="b"/>
              <a:pathLst>
                <a:path w="786765" h="1572259">
                  <a:moveTo>
                    <a:pt x="786154" y="1571909"/>
                  </a:moveTo>
                  <a:lnTo>
                    <a:pt x="786154" y="0"/>
                  </a:lnTo>
                  <a:lnTo>
                    <a:pt x="0" y="785754"/>
                  </a:lnTo>
                  <a:lnTo>
                    <a:pt x="786154" y="1571909"/>
                  </a:lnTo>
                  <a:close/>
                </a:path>
              </a:pathLst>
            </a:custGeom>
            <a:solidFill>
              <a:srgbClr val="586D1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5195515" y="7727134"/>
              <a:ext cx="2704465" cy="1970405"/>
            </a:xfrm>
            <a:custGeom>
              <a:avLst/>
              <a:gdLst/>
              <a:ahLst/>
              <a:cxnLst/>
              <a:rect l="l" t="t" r="r" b="b"/>
              <a:pathLst>
                <a:path w="2704465" h="1970404">
                  <a:moveTo>
                    <a:pt x="617638" y="1970272"/>
                  </a:moveTo>
                  <a:lnTo>
                    <a:pt x="2086831" y="1970272"/>
                  </a:lnTo>
                  <a:lnTo>
                    <a:pt x="2704469" y="1352634"/>
                  </a:lnTo>
                  <a:lnTo>
                    <a:pt x="1352234" y="0"/>
                  </a:lnTo>
                  <a:lnTo>
                    <a:pt x="0" y="1352634"/>
                  </a:lnTo>
                  <a:lnTo>
                    <a:pt x="617638" y="1970272"/>
                  </a:lnTo>
                  <a:close/>
                </a:path>
              </a:pathLst>
            </a:custGeom>
            <a:solidFill>
              <a:srgbClr val="A2C23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6005413" y="9010876"/>
              <a:ext cx="1373505" cy="687070"/>
            </a:xfrm>
            <a:custGeom>
              <a:avLst/>
              <a:gdLst/>
              <a:ahLst/>
              <a:cxnLst/>
              <a:rect l="l" t="t" r="r" b="b"/>
              <a:pathLst>
                <a:path w="1373505" h="687070">
                  <a:moveTo>
                    <a:pt x="0" y="686531"/>
                  </a:moveTo>
                  <a:lnTo>
                    <a:pt x="1373062" y="686531"/>
                  </a:lnTo>
                  <a:lnTo>
                    <a:pt x="686531" y="0"/>
                  </a:lnTo>
                  <a:lnTo>
                    <a:pt x="0" y="686531"/>
                  </a:lnTo>
                  <a:close/>
                </a:path>
              </a:pathLst>
            </a:custGeom>
            <a:solidFill>
              <a:srgbClr val="586D16">
                <a:alpha val="71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9692218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8057457" y="8147872"/>
              <a:ext cx="1622425" cy="466725"/>
            </a:xfrm>
            <a:custGeom>
              <a:avLst/>
              <a:gdLst/>
              <a:ahLst/>
              <a:cxnLst/>
              <a:rect l="l" t="t" r="r" b="b"/>
              <a:pathLst>
                <a:path w="1622425" h="466725">
                  <a:moveTo>
                    <a:pt x="1389036" y="466254"/>
                  </a:moveTo>
                  <a:lnTo>
                    <a:pt x="233127" y="466254"/>
                  </a:lnTo>
                  <a:lnTo>
                    <a:pt x="187434" y="461733"/>
                  </a:lnTo>
                  <a:lnTo>
                    <a:pt x="143913" y="448509"/>
                  </a:lnTo>
                  <a:lnTo>
                    <a:pt x="103788" y="427086"/>
                  </a:lnTo>
                  <a:lnTo>
                    <a:pt x="68281" y="397973"/>
                  </a:lnTo>
                  <a:lnTo>
                    <a:pt x="39168" y="362466"/>
                  </a:lnTo>
                  <a:lnTo>
                    <a:pt x="17745" y="322341"/>
                  </a:lnTo>
                  <a:lnTo>
                    <a:pt x="4520" y="278820"/>
                  </a:lnTo>
                  <a:lnTo>
                    <a:pt x="0" y="233127"/>
                  </a:lnTo>
                  <a:lnTo>
                    <a:pt x="4520" y="187434"/>
                  </a:lnTo>
                  <a:lnTo>
                    <a:pt x="17745" y="143913"/>
                  </a:lnTo>
                  <a:lnTo>
                    <a:pt x="39168" y="103788"/>
                  </a:lnTo>
                  <a:lnTo>
                    <a:pt x="68281" y="68281"/>
                  </a:lnTo>
                  <a:lnTo>
                    <a:pt x="103788" y="39168"/>
                  </a:lnTo>
                  <a:lnTo>
                    <a:pt x="143913" y="17745"/>
                  </a:lnTo>
                  <a:lnTo>
                    <a:pt x="187434" y="4520"/>
                  </a:lnTo>
                  <a:lnTo>
                    <a:pt x="233127" y="0"/>
                  </a:lnTo>
                  <a:lnTo>
                    <a:pt x="1389036" y="0"/>
                  </a:lnTo>
                  <a:lnTo>
                    <a:pt x="1434729" y="4520"/>
                  </a:lnTo>
                  <a:lnTo>
                    <a:pt x="1478249" y="17745"/>
                  </a:lnTo>
                  <a:lnTo>
                    <a:pt x="1518375" y="39168"/>
                  </a:lnTo>
                  <a:lnTo>
                    <a:pt x="1553881" y="68281"/>
                  </a:lnTo>
                  <a:lnTo>
                    <a:pt x="1582995" y="103788"/>
                  </a:lnTo>
                  <a:lnTo>
                    <a:pt x="1604417" y="143913"/>
                  </a:lnTo>
                  <a:lnTo>
                    <a:pt x="1617642" y="187434"/>
                  </a:lnTo>
                  <a:lnTo>
                    <a:pt x="1622163" y="233127"/>
                  </a:lnTo>
                  <a:lnTo>
                    <a:pt x="1617642" y="278820"/>
                  </a:lnTo>
                  <a:lnTo>
                    <a:pt x="1604417" y="322341"/>
                  </a:lnTo>
                  <a:lnTo>
                    <a:pt x="1582995" y="362466"/>
                  </a:lnTo>
                  <a:lnTo>
                    <a:pt x="1553881" y="397973"/>
                  </a:lnTo>
                  <a:lnTo>
                    <a:pt x="1518375" y="427086"/>
                  </a:lnTo>
                  <a:lnTo>
                    <a:pt x="1478249" y="448509"/>
                  </a:lnTo>
                  <a:lnTo>
                    <a:pt x="1434729" y="461733"/>
                  </a:lnTo>
                  <a:lnTo>
                    <a:pt x="1389036" y="46625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60"/>
              <a:t>PRACTICE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2933679" y="1829055"/>
            <a:ext cx="15016480" cy="754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750" spc="-55" b="1">
                <a:solidFill>
                  <a:srgbClr val="2D3A04"/>
                </a:solidFill>
                <a:latin typeface="Trebuchet MS"/>
                <a:cs typeface="Trebuchet MS"/>
              </a:rPr>
              <a:t>Give</a:t>
            </a:r>
            <a:r>
              <a:rPr dirty="0" sz="4750" spc="-23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80" b="1">
                <a:solidFill>
                  <a:srgbClr val="2D3A04"/>
                </a:solidFill>
                <a:latin typeface="Trebuchet MS"/>
                <a:cs typeface="Trebuchet MS"/>
              </a:rPr>
              <a:t>the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50" b="1">
                <a:solidFill>
                  <a:srgbClr val="2D3A04"/>
                </a:solidFill>
                <a:latin typeface="Trebuchet MS"/>
                <a:cs typeface="Trebuchet MS"/>
              </a:rPr>
              <a:t>correct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question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or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answer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80" b="1">
                <a:solidFill>
                  <a:srgbClr val="2D3A04"/>
                </a:solidFill>
                <a:latin typeface="Trebuchet MS"/>
                <a:cs typeface="Trebuchet MS"/>
              </a:rPr>
              <a:t>for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each</a:t>
            </a:r>
            <a:r>
              <a:rPr dirty="0" sz="4750" spc="-229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10" b="1">
                <a:solidFill>
                  <a:srgbClr val="2D3A04"/>
                </a:solidFill>
                <a:latin typeface="Trebuchet MS"/>
                <a:cs typeface="Trebuchet MS"/>
              </a:rPr>
              <a:t>number.</a:t>
            </a:r>
            <a:endParaRPr sz="475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90888" y="1434880"/>
            <a:ext cx="855980" cy="863600"/>
          </a:xfrm>
          <a:prstGeom prst="rect">
            <a:avLst/>
          </a:prstGeom>
          <a:solidFill>
            <a:srgbClr val="586D16"/>
          </a:solidFill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4785"/>
              </a:lnSpc>
            </a:pPr>
            <a:r>
              <a:rPr dirty="0" sz="4850" spc="-50">
                <a:solidFill>
                  <a:srgbClr val="FFFFFF"/>
                </a:solidFill>
                <a:latin typeface="Arial MT"/>
                <a:cs typeface="Arial MT"/>
              </a:rPr>
              <a:t>4</a:t>
            </a:r>
            <a:endParaRPr sz="4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7473950"/>
          </a:xfrm>
          <a:custGeom>
            <a:avLst/>
            <a:gdLst/>
            <a:ahLst/>
            <a:cxnLst/>
            <a:rect l="l" t="t" r="r" b="b"/>
            <a:pathLst>
              <a:path w="18288000" h="7473950">
                <a:moveTo>
                  <a:pt x="18287999" y="7473912"/>
                </a:moveTo>
                <a:lnTo>
                  <a:pt x="0" y="7473912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7473912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028700" y="6334667"/>
            <a:ext cx="2994660" cy="2924175"/>
            <a:chOff x="1028700" y="6334667"/>
            <a:chExt cx="2994660" cy="2924175"/>
          </a:xfrm>
        </p:grpSpPr>
        <p:sp>
          <p:nvSpPr>
            <p:cNvPr id="4" name="object 4" descr=""/>
            <p:cNvSpPr/>
            <p:nvPr/>
          </p:nvSpPr>
          <p:spPr>
            <a:xfrm>
              <a:off x="1497818" y="6790701"/>
              <a:ext cx="2526030" cy="2467610"/>
            </a:xfrm>
            <a:custGeom>
              <a:avLst/>
              <a:gdLst/>
              <a:ahLst/>
              <a:cxnLst/>
              <a:rect l="l" t="t" r="r" b="b"/>
              <a:pathLst>
                <a:path w="2526029" h="2467609">
                  <a:moveTo>
                    <a:pt x="2525431" y="2467597"/>
                  </a:moveTo>
                  <a:lnTo>
                    <a:pt x="0" y="2467597"/>
                  </a:lnTo>
                  <a:lnTo>
                    <a:pt x="0" y="0"/>
                  </a:lnTo>
                  <a:lnTo>
                    <a:pt x="2525431" y="0"/>
                  </a:lnTo>
                  <a:lnTo>
                    <a:pt x="2525431" y="246759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028700" y="6334667"/>
              <a:ext cx="2009139" cy="2009139"/>
            </a:xfrm>
            <a:custGeom>
              <a:avLst/>
              <a:gdLst/>
              <a:ahLst/>
              <a:cxnLst/>
              <a:rect l="l" t="t" r="r" b="b"/>
              <a:pathLst>
                <a:path w="2009139" h="2009140">
                  <a:moveTo>
                    <a:pt x="2008559" y="2008559"/>
                  </a:moveTo>
                  <a:lnTo>
                    <a:pt x="0" y="2008559"/>
                  </a:lnTo>
                  <a:lnTo>
                    <a:pt x="0" y="0"/>
                  </a:lnTo>
                  <a:lnTo>
                    <a:pt x="2008559" y="0"/>
                  </a:lnTo>
                  <a:lnTo>
                    <a:pt x="2008559" y="2008559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30704" y="659486"/>
            <a:ext cx="11678285" cy="396176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6900"/>
              </a:lnSpc>
              <a:spcBef>
                <a:spcPts val="90"/>
              </a:spcBef>
            </a:pPr>
            <a:r>
              <a:rPr dirty="0" sz="11050" spc="710"/>
              <a:t>Everyday</a:t>
            </a:r>
            <a:r>
              <a:rPr dirty="0" sz="11050" spc="-550"/>
              <a:t> </a:t>
            </a:r>
            <a:r>
              <a:rPr dirty="0" sz="11050" spc="545"/>
              <a:t>English </a:t>
            </a:r>
            <a:r>
              <a:rPr dirty="0" sz="11050" spc="515"/>
              <a:t>Conversations:</a:t>
            </a:r>
            <a:endParaRPr sz="11050"/>
          </a:p>
        </p:txBody>
      </p:sp>
      <p:sp>
        <p:nvSpPr>
          <p:cNvPr id="7" name="object 7" descr=""/>
          <p:cNvSpPr txBox="1"/>
          <p:nvPr/>
        </p:nvSpPr>
        <p:spPr>
          <a:xfrm>
            <a:off x="8812160" y="4719648"/>
            <a:ext cx="8553450" cy="18326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1339850">
              <a:lnSpc>
                <a:spcPct val="117400"/>
              </a:lnSpc>
              <a:spcBef>
                <a:spcPts val="90"/>
              </a:spcBef>
            </a:pPr>
            <a:r>
              <a:rPr dirty="0" sz="5050" spc="105">
                <a:solidFill>
                  <a:srgbClr val="2D3A04"/>
                </a:solidFill>
                <a:latin typeface="Tahoma"/>
                <a:cs typeface="Tahoma"/>
              </a:rPr>
              <a:t>Speak</a:t>
            </a:r>
            <a:r>
              <a:rPr dirty="0" sz="5050" spc="-204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5050" spc="110">
                <a:solidFill>
                  <a:srgbClr val="2D3A04"/>
                </a:solidFill>
                <a:latin typeface="Tahoma"/>
                <a:cs typeface="Tahoma"/>
              </a:rPr>
              <a:t>Naturally</a:t>
            </a:r>
            <a:r>
              <a:rPr dirty="0" sz="5050" spc="-204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5050" spc="55">
                <a:solidFill>
                  <a:srgbClr val="2D3A04"/>
                </a:solidFill>
                <a:latin typeface="Tahoma"/>
                <a:cs typeface="Tahoma"/>
              </a:rPr>
              <a:t>and </a:t>
            </a:r>
            <a:r>
              <a:rPr dirty="0" sz="5050" spc="90">
                <a:solidFill>
                  <a:srgbClr val="2D3A04"/>
                </a:solidFill>
                <a:latin typeface="Tahoma"/>
                <a:cs typeface="Tahoma"/>
              </a:rPr>
              <a:t>Confidently</a:t>
            </a:r>
            <a:r>
              <a:rPr dirty="0" sz="5050" spc="-1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5050" spc="75">
                <a:solidFill>
                  <a:srgbClr val="2D3A04"/>
                </a:solidFill>
                <a:latin typeface="Tahoma"/>
                <a:cs typeface="Tahoma"/>
              </a:rPr>
              <a:t>in</a:t>
            </a:r>
            <a:r>
              <a:rPr dirty="0" sz="5050" spc="-17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5050">
                <a:solidFill>
                  <a:srgbClr val="2D3A04"/>
                </a:solidFill>
                <a:latin typeface="Tahoma"/>
                <a:cs typeface="Tahoma"/>
              </a:rPr>
              <a:t>Real</a:t>
            </a:r>
            <a:r>
              <a:rPr dirty="0" sz="5050" spc="-1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5050" spc="95">
                <a:solidFill>
                  <a:srgbClr val="2D3A04"/>
                </a:solidFill>
                <a:latin typeface="Tahoma"/>
                <a:cs typeface="Tahoma"/>
              </a:rPr>
              <a:t>Situations</a:t>
            </a:r>
            <a:endParaRPr sz="505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2334" y="6344982"/>
            <a:ext cx="1276350" cy="1739900"/>
          </a:xfrm>
          <a:prstGeom prst="rect">
            <a:avLst/>
          </a:prstGeom>
        </p:spPr>
        <p:txBody>
          <a:bodyPr wrap="square" lIns="0" tIns="130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dirty="0" sz="4850" spc="-405">
                <a:solidFill>
                  <a:srgbClr val="FFFFFF"/>
                </a:solidFill>
                <a:latin typeface="Arial MT"/>
                <a:cs typeface="Arial MT"/>
              </a:rPr>
              <a:t>UNIT</a:t>
            </a:r>
            <a:endParaRPr sz="4850">
              <a:latin typeface="Arial MT"/>
              <a:cs typeface="Arial MT"/>
            </a:endParaRPr>
          </a:p>
          <a:p>
            <a:pPr algn="ctr" marL="160020">
              <a:lnSpc>
                <a:spcPct val="100000"/>
              </a:lnSpc>
              <a:spcBef>
                <a:spcPts val="930"/>
              </a:spcBef>
            </a:pPr>
            <a:r>
              <a:rPr dirty="0" sz="4850" spc="-1265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4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97818" y="8343227"/>
            <a:ext cx="2526030" cy="915669"/>
          </a:xfrm>
          <a:prstGeom prst="rect">
            <a:avLst/>
          </a:prstGeom>
          <a:solidFill>
            <a:srgbClr val="D9ED8A"/>
          </a:solidFill>
        </p:spPr>
        <p:txBody>
          <a:bodyPr wrap="square" lIns="0" tIns="74930" rIns="0" bIns="0" rtlCol="0" vert="horz">
            <a:spAutoFit/>
          </a:bodyPr>
          <a:lstStyle/>
          <a:p>
            <a:pPr marL="203200">
              <a:lnSpc>
                <a:spcPct val="100000"/>
              </a:lnSpc>
              <a:spcBef>
                <a:spcPts val="590"/>
              </a:spcBef>
            </a:pPr>
            <a:r>
              <a:rPr dirty="0" sz="4200" spc="-475">
                <a:latin typeface="Arial MT"/>
                <a:cs typeface="Arial MT"/>
              </a:rPr>
              <a:t>LESSON</a:t>
            </a:r>
            <a:r>
              <a:rPr dirty="0" sz="4200" spc="-45">
                <a:latin typeface="Arial MT"/>
                <a:cs typeface="Arial MT"/>
              </a:rPr>
              <a:t> </a:t>
            </a:r>
            <a:r>
              <a:rPr dirty="0" sz="4200" spc="-1105">
                <a:latin typeface="Arial MT"/>
                <a:cs typeface="Arial MT"/>
              </a:rPr>
              <a:t>1</a:t>
            </a:r>
            <a:endParaRPr sz="42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069445" y="252405"/>
            <a:ext cx="5219065" cy="379095"/>
          </a:xfrm>
          <a:prstGeom prst="rect">
            <a:avLst/>
          </a:prstGeom>
          <a:solidFill>
            <a:srgbClr val="FFFFFF">
              <a:alpha val="33999"/>
            </a:srgbClr>
          </a:solidFill>
        </p:spPr>
        <p:txBody>
          <a:bodyPr wrap="square" lIns="0" tIns="0" rIns="0" bIns="0" rtlCol="0" vert="horz">
            <a:spAutoFit/>
          </a:bodyPr>
          <a:lstStyle/>
          <a:p>
            <a:pPr marL="101600">
              <a:lnSpc>
                <a:spcPts val="2940"/>
              </a:lnSpc>
            </a:pP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Learn_With_Teacher_Alea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385">
                <a:solidFill>
                  <a:srgbClr val="0D1B37"/>
                </a:solidFill>
                <a:latin typeface="Tahoma"/>
                <a:cs typeface="Tahoma"/>
              </a:rPr>
              <a:t>|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20">
                <a:solidFill>
                  <a:srgbClr val="0D1B37"/>
                </a:solidFill>
                <a:latin typeface="Tahoma"/>
                <a:cs typeface="Tahoma"/>
              </a:rPr>
              <a:t>2025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0" y="252405"/>
            <a:ext cx="4296410" cy="379095"/>
          </a:xfrm>
          <a:prstGeom prst="rect">
            <a:avLst/>
          </a:prstGeom>
          <a:solidFill>
            <a:srgbClr val="FFFFFF">
              <a:alpha val="33999"/>
            </a:srgbClr>
          </a:solidFill>
        </p:spPr>
        <p:txBody>
          <a:bodyPr wrap="square" lIns="0" tIns="0" rIns="0" bIns="0" rtlCol="0" vert="horz">
            <a:spAutoFit/>
          </a:bodyPr>
          <a:lstStyle/>
          <a:p>
            <a:pPr marL="546735">
              <a:lnSpc>
                <a:spcPts val="2940"/>
              </a:lnSpc>
            </a:pPr>
            <a:r>
              <a:rPr dirty="0" sz="2550" spc="-30">
                <a:solidFill>
                  <a:srgbClr val="0D1B37"/>
                </a:solidFill>
                <a:latin typeface="Tahoma"/>
                <a:cs typeface="Tahoma"/>
              </a:rPr>
              <a:t>Presented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125">
                <a:solidFill>
                  <a:srgbClr val="0D1B37"/>
                </a:solidFill>
                <a:latin typeface="Tahoma"/>
                <a:cs typeface="Tahoma"/>
              </a:rPr>
              <a:t>by:</a:t>
            </a:r>
            <a:r>
              <a:rPr dirty="0" sz="2550" spc="-165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Teacher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20">
                <a:solidFill>
                  <a:srgbClr val="0D1B37"/>
                </a:solidFill>
                <a:latin typeface="Tahoma"/>
                <a:cs typeface="Tahoma"/>
              </a:rPr>
              <a:t>Alea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15162032" y="8293184"/>
            <a:ext cx="2543175" cy="1407795"/>
          </a:xfrm>
          <a:custGeom>
            <a:avLst/>
            <a:gdLst/>
            <a:ahLst/>
            <a:cxnLst/>
            <a:rect l="l" t="t" r="r" b="b"/>
            <a:pathLst>
              <a:path w="2543175" h="1407795">
                <a:moveTo>
                  <a:pt x="1839375" y="1407527"/>
                </a:moveTo>
                <a:lnTo>
                  <a:pt x="1839375" y="1055645"/>
                </a:lnTo>
                <a:lnTo>
                  <a:pt x="0" y="1055645"/>
                </a:lnTo>
                <a:lnTo>
                  <a:pt x="0" y="351881"/>
                </a:lnTo>
                <a:lnTo>
                  <a:pt x="1839375" y="351881"/>
                </a:lnTo>
                <a:lnTo>
                  <a:pt x="1839375" y="0"/>
                </a:lnTo>
                <a:lnTo>
                  <a:pt x="2543139" y="703763"/>
                </a:lnTo>
                <a:lnTo>
                  <a:pt x="1839375" y="1407527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5356481" y="8551481"/>
            <a:ext cx="1494155" cy="7677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4850" spc="-385">
                <a:latin typeface="Arial MT"/>
                <a:cs typeface="Arial MT"/>
              </a:rPr>
              <a:t>NEXT</a:t>
            </a:r>
            <a:endParaRPr sz="4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475"/>
              <a:t>REMEMBER!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77406" y="2909671"/>
            <a:ext cx="3550285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-70" b="1">
                <a:solidFill>
                  <a:srgbClr val="2D3A04"/>
                </a:solidFill>
                <a:latin typeface="Trebuchet MS"/>
                <a:cs typeface="Trebuchet MS"/>
              </a:rPr>
              <a:t>1.</a:t>
            </a:r>
            <a:r>
              <a:rPr dirty="0" sz="2700" spc="-16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b="1">
                <a:solidFill>
                  <a:srgbClr val="2D3A04"/>
                </a:solidFill>
                <a:latin typeface="Trebuchet MS"/>
                <a:cs typeface="Trebuchet MS"/>
              </a:rPr>
              <a:t>How</a:t>
            </a:r>
            <a:r>
              <a:rPr dirty="0" sz="2700" spc="-17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10" b="1">
                <a:solidFill>
                  <a:srgbClr val="2D3A04"/>
                </a:solidFill>
                <a:latin typeface="Trebuchet MS"/>
                <a:cs typeface="Trebuchet MS"/>
              </a:rPr>
              <a:t>are</a:t>
            </a:r>
            <a:r>
              <a:rPr dirty="0" sz="2700" spc="-16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b="1">
                <a:solidFill>
                  <a:srgbClr val="2D3A04"/>
                </a:solidFill>
                <a:latin typeface="Trebuchet MS"/>
                <a:cs typeface="Trebuchet MS"/>
              </a:rPr>
              <a:t>you</a:t>
            </a:r>
            <a:r>
              <a:rPr dirty="0" sz="2700" spc="-16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10" b="1">
                <a:solidFill>
                  <a:srgbClr val="2D3A04"/>
                </a:solidFill>
                <a:latin typeface="Trebuchet MS"/>
                <a:cs typeface="Trebuchet MS"/>
              </a:rPr>
              <a:t>today?</a:t>
            </a:r>
            <a:endParaRPr sz="2700">
              <a:latin typeface="Trebuchet MS"/>
              <a:cs typeface="Trebuchet MS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6806" y="4503521"/>
            <a:ext cx="123825" cy="123824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6806" y="4979771"/>
            <a:ext cx="123825" cy="12382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6806" y="5932271"/>
            <a:ext cx="123825" cy="12382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6806" y="6408520"/>
            <a:ext cx="123825" cy="12382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6806" y="6884771"/>
            <a:ext cx="123825" cy="123824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6806" y="8313521"/>
            <a:ext cx="123825" cy="12382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6806" y="8789770"/>
            <a:ext cx="123825" cy="12382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6806" y="9266020"/>
            <a:ext cx="123825" cy="123824"/>
          </a:xfrm>
          <a:prstGeom prst="rect">
            <a:avLst/>
          </a:prstGeom>
        </p:spPr>
      </p:pic>
      <p:sp>
        <p:nvSpPr>
          <p:cNvPr id="12" name="object 12" descr="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806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dirty="0" sz="3000" spc="-300" b="0">
                <a:latin typeface="SimSun-ExtB"/>
                <a:cs typeface="SimSun-ExtB"/>
              </a:rPr>
              <a:t>✅</a:t>
            </a:r>
            <a:r>
              <a:rPr dirty="0" sz="3000" spc="-755" b="0">
                <a:latin typeface="SimSun-ExtB"/>
                <a:cs typeface="SimSun-ExtB"/>
              </a:rPr>
              <a:t> </a:t>
            </a:r>
            <a:r>
              <a:rPr dirty="0"/>
              <a:t>Possible</a:t>
            </a:r>
            <a:r>
              <a:rPr dirty="0" spc="-65"/>
              <a:t> </a:t>
            </a:r>
            <a:r>
              <a:rPr dirty="0" spc="-10"/>
              <a:t>answers:</a:t>
            </a:r>
            <a:endParaRPr sz="3000">
              <a:latin typeface="SimSun-ExtB"/>
              <a:cs typeface="SimSun-ExtB"/>
            </a:endParaRPr>
          </a:p>
          <a:p>
            <a:pPr marL="594995" marR="5080">
              <a:lnSpc>
                <a:spcPts val="3750"/>
              </a:lnSpc>
              <a:spcBef>
                <a:spcPts val="150"/>
              </a:spcBef>
            </a:pPr>
            <a:r>
              <a:rPr dirty="0" b="0">
                <a:latin typeface="Tahoma"/>
                <a:cs typeface="Tahoma"/>
              </a:rPr>
              <a:t>I’m</a:t>
            </a:r>
            <a:r>
              <a:rPr dirty="0" spc="-2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great,</a:t>
            </a:r>
            <a:r>
              <a:rPr dirty="0" spc="-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thanks!</a:t>
            </a:r>
            <a:r>
              <a:rPr dirty="0" spc="-1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How</a:t>
            </a:r>
            <a:r>
              <a:rPr dirty="0" spc="-20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about</a:t>
            </a:r>
            <a:r>
              <a:rPr dirty="0" spc="-15" b="0">
                <a:latin typeface="Tahoma"/>
                <a:cs typeface="Tahoma"/>
              </a:rPr>
              <a:t> </a:t>
            </a:r>
            <a:r>
              <a:rPr dirty="0" spc="-20" b="0">
                <a:latin typeface="Tahoma"/>
                <a:cs typeface="Tahoma"/>
              </a:rPr>
              <a:t>you? </a:t>
            </a:r>
            <a:r>
              <a:rPr dirty="0" b="0">
                <a:latin typeface="Tahoma"/>
                <a:cs typeface="Tahoma"/>
              </a:rPr>
              <a:t>I’m</a:t>
            </a:r>
            <a:r>
              <a:rPr dirty="0" spc="-50" b="0">
                <a:latin typeface="Tahoma"/>
                <a:cs typeface="Tahoma"/>
              </a:rPr>
              <a:t> </a:t>
            </a:r>
            <a:r>
              <a:rPr dirty="0" spc="50" b="0">
                <a:latin typeface="Tahoma"/>
                <a:cs typeface="Tahoma"/>
              </a:rPr>
              <a:t>doing</a:t>
            </a:r>
            <a:r>
              <a:rPr dirty="0" spc="-4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well,</a:t>
            </a:r>
            <a:r>
              <a:rPr dirty="0" spc="-4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thank</a:t>
            </a:r>
            <a:r>
              <a:rPr dirty="0" spc="-4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you</a:t>
            </a:r>
            <a:r>
              <a:rPr dirty="0" spc="-45" b="0">
                <a:latin typeface="Tahoma"/>
                <a:cs typeface="Tahoma"/>
              </a:rPr>
              <a:t> </a:t>
            </a:r>
            <a:r>
              <a:rPr dirty="0" spc="-25" b="0">
                <a:latin typeface="Tahoma"/>
                <a:cs typeface="Tahoma"/>
              </a:rPr>
              <a:t>for </a:t>
            </a:r>
            <a:r>
              <a:rPr dirty="0" spc="-10" b="0">
                <a:latin typeface="Tahoma"/>
                <a:cs typeface="Tahoma"/>
              </a:rPr>
              <a:t>asking.</a:t>
            </a:r>
          </a:p>
          <a:p>
            <a:pPr marL="594995" marR="462915">
              <a:lnSpc>
                <a:spcPts val="3750"/>
              </a:lnSpc>
            </a:pPr>
            <a:r>
              <a:rPr dirty="0" b="0">
                <a:latin typeface="Tahoma"/>
                <a:cs typeface="Tahoma"/>
              </a:rPr>
              <a:t>I’m</a:t>
            </a:r>
            <a:r>
              <a:rPr dirty="0" spc="5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feeling</a:t>
            </a:r>
            <a:r>
              <a:rPr dirty="0" spc="5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wonderful</a:t>
            </a:r>
            <a:r>
              <a:rPr dirty="0" spc="55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today.</a:t>
            </a:r>
            <a:r>
              <a:rPr dirty="0" spc="67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I’m pretty good, just a </a:t>
            </a:r>
            <a:r>
              <a:rPr dirty="0" spc="60" b="0">
                <a:latin typeface="Tahoma"/>
                <a:cs typeface="Tahoma"/>
              </a:rPr>
              <a:t>bit</a:t>
            </a:r>
            <a:r>
              <a:rPr dirty="0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busy.</a:t>
            </a:r>
          </a:p>
          <a:p>
            <a:pPr marL="594995" marR="154940">
              <a:lnSpc>
                <a:spcPts val="3750"/>
              </a:lnSpc>
            </a:pPr>
            <a:r>
              <a:rPr dirty="0" b="0">
                <a:latin typeface="Tahoma"/>
                <a:cs typeface="Tahoma"/>
              </a:rPr>
              <a:t>I’m</a:t>
            </a:r>
            <a:r>
              <a:rPr dirty="0" spc="-5" b="0">
                <a:latin typeface="Tahoma"/>
                <a:cs typeface="Tahoma"/>
              </a:rPr>
              <a:t> </a:t>
            </a:r>
            <a:r>
              <a:rPr dirty="0" spc="50" b="0">
                <a:latin typeface="Tahoma"/>
                <a:cs typeface="Tahoma"/>
              </a:rPr>
              <a:t>doing</a:t>
            </a:r>
            <a:r>
              <a:rPr dirty="0" b="0">
                <a:latin typeface="Tahoma"/>
                <a:cs typeface="Tahoma"/>
              </a:rPr>
              <a:t> fantastic </a:t>
            </a:r>
            <a:r>
              <a:rPr dirty="0" spc="315" b="0">
                <a:latin typeface="Tahoma"/>
                <a:cs typeface="Tahoma"/>
              </a:rPr>
              <a:t>—</a:t>
            </a:r>
            <a:r>
              <a:rPr dirty="0" b="0">
                <a:latin typeface="Tahoma"/>
                <a:cs typeface="Tahoma"/>
              </a:rPr>
              <a:t> </a:t>
            </a:r>
            <a:r>
              <a:rPr dirty="0" spc="65" b="0">
                <a:latin typeface="Tahoma"/>
                <a:cs typeface="Tahoma"/>
              </a:rPr>
              <a:t>couldn’t</a:t>
            </a:r>
            <a:r>
              <a:rPr dirty="0" b="0">
                <a:latin typeface="Tahoma"/>
                <a:cs typeface="Tahoma"/>
              </a:rPr>
              <a:t> </a:t>
            </a:r>
            <a:r>
              <a:rPr dirty="0" spc="-25" b="0">
                <a:latin typeface="Tahoma"/>
                <a:cs typeface="Tahoma"/>
              </a:rPr>
              <a:t>be </a:t>
            </a:r>
            <a:r>
              <a:rPr dirty="0" spc="-10" b="0">
                <a:latin typeface="Tahoma"/>
                <a:cs typeface="Tahoma"/>
              </a:rPr>
              <a:t>better!</a:t>
            </a: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2950" spc="500" b="0">
                <a:latin typeface="Times New Roman"/>
                <a:cs typeface="Times New Roman"/>
              </a:rPr>
              <a:t>💬</a:t>
            </a:r>
            <a:r>
              <a:rPr dirty="0" sz="2950" spc="-90" b="0">
                <a:latin typeface="Times New Roman"/>
                <a:cs typeface="Times New Roman"/>
              </a:rPr>
              <a:t> </a:t>
            </a:r>
            <a:r>
              <a:rPr dirty="0"/>
              <a:t>Advanced</a:t>
            </a:r>
            <a:r>
              <a:rPr dirty="0" spc="-165"/>
              <a:t> </a:t>
            </a:r>
            <a:r>
              <a:rPr dirty="0" spc="-10"/>
              <a:t>Synonyms:</a:t>
            </a:r>
            <a:endParaRPr sz="2950">
              <a:latin typeface="Times New Roman"/>
              <a:cs typeface="Times New Roman"/>
            </a:endParaRPr>
          </a:p>
          <a:p>
            <a:pPr marL="594995" marR="872490">
              <a:lnSpc>
                <a:spcPts val="3750"/>
              </a:lnSpc>
              <a:spcBef>
                <a:spcPts val="50"/>
              </a:spcBef>
            </a:pPr>
            <a:r>
              <a:rPr dirty="0" b="0">
                <a:latin typeface="Tahoma"/>
                <a:cs typeface="Tahoma"/>
              </a:rPr>
              <a:t>I’m</a:t>
            </a:r>
            <a:r>
              <a:rPr dirty="0" spc="-5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in</a:t>
            </a:r>
            <a:r>
              <a:rPr dirty="0" spc="-50" b="0">
                <a:latin typeface="Tahoma"/>
                <a:cs typeface="Tahoma"/>
              </a:rPr>
              <a:t> </a:t>
            </a:r>
            <a:r>
              <a:rPr dirty="0" spc="55" b="0">
                <a:latin typeface="Tahoma"/>
                <a:cs typeface="Tahoma"/>
              </a:rPr>
              <a:t>good</a:t>
            </a:r>
            <a:r>
              <a:rPr dirty="0" spc="-55" b="0">
                <a:latin typeface="Tahoma"/>
                <a:cs typeface="Tahoma"/>
              </a:rPr>
              <a:t> </a:t>
            </a:r>
            <a:r>
              <a:rPr dirty="0" spc="65" b="0">
                <a:latin typeface="Tahoma"/>
                <a:cs typeface="Tahoma"/>
              </a:rPr>
              <a:t>spirits</a:t>
            </a:r>
            <a:r>
              <a:rPr dirty="0" spc="-50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today.</a:t>
            </a:r>
            <a:r>
              <a:rPr dirty="0" spc="67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I’m</a:t>
            </a:r>
            <a:r>
              <a:rPr dirty="0" spc="3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feeling</a:t>
            </a:r>
            <a:r>
              <a:rPr dirty="0" spc="3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quite</a:t>
            </a:r>
            <a:r>
              <a:rPr dirty="0" spc="35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energized. </a:t>
            </a:r>
            <a:r>
              <a:rPr dirty="0" b="0">
                <a:latin typeface="Tahoma"/>
                <a:cs typeface="Tahoma"/>
              </a:rPr>
              <a:t>I’m</a:t>
            </a:r>
            <a:r>
              <a:rPr dirty="0" spc="50" b="0">
                <a:latin typeface="Tahoma"/>
                <a:cs typeface="Tahoma"/>
              </a:rPr>
              <a:t> doing</a:t>
            </a:r>
            <a:r>
              <a:rPr dirty="0" spc="55" b="0">
                <a:latin typeface="Tahoma"/>
                <a:cs typeface="Tahoma"/>
              </a:rPr>
              <a:t> </a:t>
            </a:r>
            <a:r>
              <a:rPr dirty="0" b="0">
                <a:latin typeface="Tahoma"/>
                <a:cs typeface="Tahoma"/>
              </a:rPr>
              <a:t>splendidly,</a:t>
            </a:r>
            <a:r>
              <a:rPr dirty="0" spc="55" b="0">
                <a:latin typeface="Tahoma"/>
                <a:cs typeface="Tahoma"/>
              </a:rPr>
              <a:t> </a:t>
            </a:r>
            <a:r>
              <a:rPr dirty="0" spc="-10" b="0">
                <a:latin typeface="Tahoma"/>
                <a:cs typeface="Tahoma"/>
              </a:rPr>
              <a:t>thanks.</a:t>
            </a:r>
          </a:p>
        </p:txBody>
      </p:sp>
      <p:sp>
        <p:nvSpPr>
          <p:cNvPr id="13" name="object 13" descr=""/>
          <p:cNvSpPr txBox="1"/>
          <p:nvPr/>
        </p:nvSpPr>
        <p:spPr>
          <a:xfrm>
            <a:off x="6335620" y="2909671"/>
            <a:ext cx="1760855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-125" b="1">
                <a:solidFill>
                  <a:srgbClr val="2D3A04"/>
                </a:solidFill>
                <a:latin typeface="Trebuchet MS"/>
                <a:cs typeface="Trebuchet MS"/>
              </a:rPr>
              <a:t>2.</a:t>
            </a:r>
            <a:r>
              <a:rPr dirty="0" sz="2700" spc="-9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b="1">
                <a:solidFill>
                  <a:srgbClr val="2D3A04"/>
                </a:solidFill>
                <a:latin typeface="Trebuchet MS"/>
                <a:cs typeface="Trebuchet MS"/>
              </a:rPr>
              <a:t>See</a:t>
            </a:r>
            <a:r>
              <a:rPr dirty="0" sz="2700" spc="-9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30" b="1">
                <a:solidFill>
                  <a:srgbClr val="2D3A04"/>
                </a:solidFill>
                <a:latin typeface="Trebuchet MS"/>
                <a:cs typeface="Trebuchet MS"/>
              </a:rPr>
              <a:t>you.</a:t>
            </a:r>
            <a:endParaRPr sz="2700">
              <a:latin typeface="Trebuchet MS"/>
              <a:cs typeface="Trebuchet MS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15021" y="4503521"/>
            <a:ext cx="123825" cy="123824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15021" y="4979771"/>
            <a:ext cx="123825" cy="123824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15021" y="5456021"/>
            <a:ext cx="123825" cy="123824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15021" y="5932271"/>
            <a:ext cx="123825" cy="123824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15021" y="6408520"/>
            <a:ext cx="123825" cy="123824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15021" y="7361021"/>
            <a:ext cx="123825" cy="123824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615021" y="7837271"/>
            <a:ext cx="123825" cy="123824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615021" y="8313521"/>
            <a:ext cx="123825" cy="123824"/>
          </a:xfrm>
          <a:prstGeom prst="rect">
            <a:avLst/>
          </a:prstGeom>
        </p:spPr>
      </p:pic>
      <p:pic>
        <p:nvPicPr>
          <p:cNvPr id="22" name="object 2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15021" y="8789770"/>
            <a:ext cx="123825" cy="123824"/>
          </a:xfrm>
          <a:prstGeom prst="rect">
            <a:avLst/>
          </a:prstGeom>
        </p:spPr>
      </p:pic>
      <p:sp>
        <p:nvSpPr>
          <p:cNvPr id="23" name="object 23" descr=""/>
          <p:cNvSpPr txBox="1"/>
          <p:nvPr/>
        </p:nvSpPr>
        <p:spPr>
          <a:xfrm>
            <a:off x="6335620" y="3756086"/>
            <a:ext cx="4515485" cy="5306060"/>
          </a:xfrm>
          <a:prstGeom prst="rect">
            <a:avLst/>
          </a:prstGeom>
        </p:spPr>
        <p:txBody>
          <a:bodyPr wrap="square" lIns="0" tIns="80645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635"/>
              </a:spcBef>
            </a:pPr>
            <a:r>
              <a:rPr dirty="0" sz="3000" spc="-300">
                <a:solidFill>
                  <a:srgbClr val="2D3A04"/>
                </a:solidFill>
                <a:latin typeface="SimSun-ExtB"/>
                <a:cs typeface="SimSun-ExtB"/>
              </a:rPr>
              <a:t>✅</a:t>
            </a:r>
            <a:r>
              <a:rPr dirty="0" sz="3000" spc="-755">
                <a:solidFill>
                  <a:srgbClr val="2D3A04"/>
                </a:solidFill>
                <a:latin typeface="SimSun-ExtB"/>
                <a:cs typeface="SimSun-ExtB"/>
              </a:rPr>
              <a:t> </a:t>
            </a:r>
            <a:r>
              <a:rPr dirty="0" sz="2700" b="1">
                <a:solidFill>
                  <a:srgbClr val="2D3A04"/>
                </a:solidFill>
                <a:latin typeface="Trebuchet MS"/>
                <a:cs typeface="Trebuchet MS"/>
              </a:rPr>
              <a:t>Possible</a:t>
            </a:r>
            <a:r>
              <a:rPr dirty="0" sz="2700" spc="-6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10" b="1">
                <a:solidFill>
                  <a:srgbClr val="2D3A04"/>
                </a:solidFill>
                <a:latin typeface="Trebuchet MS"/>
                <a:cs typeface="Trebuchet MS"/>
              </a:rPr>
              <a:t>responses:</a:t>
            </a:r>
            <a:endParaRPr sz="2700">
              <a:latin typeface="Trebuchet MS"/>
              <a:cs typeface="Trebuchet MS"/>
            </a:endParaRPr>
          </a:p>
          <a:p>
            <a:pPr algn="just" marL="594995" marR="1755139">
              <a:lnSpc>
                <a:spcPts val="3750"/>
              </a:lnSpc>
              <a:spcBef>
                <a:spcPts val="150"/>
              </a:spcBef>
            </a:pP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See</a:t>
            </a:r>
            <a:r>
              <a:rPr dirty="0" sz="2700" spc="-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700" spc="-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later!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See</a:t>
            </a:r>
            <a:r>
              <a:rPr dirty="0" sz="2700" spc="-3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700" spc="-3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soon!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Take</a:t>
            </a:r>
            <a:r>
              <a:rPr dirty="0" sz="2700" spc="-114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care!</a:t>
            </a:r>
            <a:endParaRPr sz="2700">
              <a:latin typeface="Tahoma"/>
              <a:cs typeface="Tahoma"/>
            </a:endParaRPr>
          </a:p>
          <a:p>
            <a:pPr algn="just" marL="594995" marR="1268095">
              <a:lnSpc>
                <a:spcPts val="3750"/>
              </a:lnSpc>
            </a:pPr>
            <a:r>
              <a:rPr dirty="0" sz="2700" spc="65">
                <a:solidFill>
                  <a:srgbClr val="2D3A04"/>
                </a:solidFill>
                <a:latin typeface="Tahoma"/>
                <a:cs typeface="Tahoma"/>
              </a:rPr>
              <a:t>Catch</a:t>
            </a:r>
            <a:r>
              <a:rPr dirty="0" sz="2700" spc="-7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700" spc="-6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later!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Talk</a:t>
            </a:r>
            <a:r>
              <a:rPr dirty="0" sz="2700" spc="-5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2D3A04"/>
                </a:solidFill>
                <a:latin typeface="Tahoma"/>
                <a:cs typeface="Tahoma"/>
              </a:rPr>
              <a:t>to</a:t>
            </a:r>
            <a:r>
              <a:rPr dirty="0" sz="2700" spc="-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700" spc="-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soon!</a:t>
            </a:r>
            <a:endParaRPr sz="2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2950" spc="500">
                <a:solidFill>
                  <a:srgbClr val="2D3A04"/>
                </a:solidFill>
                <a:latin typeface="Times New Roman"/>
                <a:cs typeface="Times New Roman"/>
              </a:rPr>
              <a:t>💬</a:t>
            </a:r>
            <a:r>
              <a:rPr dirty="0" sz="2950" spc="-90">
                <a:solidFill>
                  <a:srgbClr val="2D3A04"/>
                </a:solidFill>
                <a:latin typeface="Times New Roman"/>
                <a:cs typeface="Times New Roman"/>
              </a:rPr>
              <a:t> </a:t>
            </a:r>
            <a:r>
              <a:rPr dirty="0" sz="2700" b="1">
                <a:solidFill>
                  <a:srgbClr val="2D3A04"/>
                </a:solidFill>
                <a:latin typeface="Trebuchet MS"/>
                <a:cs typeface="Trebuchet MS"/>
              </a:rPr>
              <a:t>Advanced</a:t>
            </a:r>
            <a:r>
              <a:rPr dirty="0" sz="2700" spc="-16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10" b="1">
                <a:solidFill>
                  <a:srgbClr val="2D3A04"/>
                </a:solidFill>
                <a:latin typeface="Trebuchet MS"/>
                <a:cs typeface="Trebuchet MS"/>
              </a:rPr>
              <a:t>Synonyms:</a:t>
            </a:r>
            <a:endParaRPr sz="2700">
              <a:latin typeface="Trebuchet MS"/>
              <a:cs typeface="Trebuchet MS"/>
            </a:endParaRPr>
          </a:p>
          <a:p>
            <a:pPr marL="594995">
              <a:lnSpc>
                <a:spcPct val="100000"/>
              </a:lnSpc>
              <a:spcBef>
                <a:spcPts val="459"/>
              </a:spcBef>
            </a:pPr>
            <a:r>
              <a:rPr dirty="0" sz="2700" spc="55">
                <a:solidFill>
                  <a:srgbClr val="2D3A04"/>
                </a:solidFill>
                <a:latin typeface="Tahoma"/>
                <a:cs typeface="Tahoma"/>
              </a:rPr>
              <a:t>Until</a:t>
            </a:r>
            <a:r>
              <a:rPr dirty="0" sz="2700" spc="-8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next</a:t>
            </a:r>
            <a:r>
              <a:rPr dirty="0" sz="2700" spc="-8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time!</a:t>
            </a:r>
            <a:endParaRPr sz="2700">
              <a:latin typeface="Tahoma"/>
              <a:cs typeface="Tahoma"/>
            </a:endParaRPr>
          </a:p>
          <a:p>
            <a:pPr marL="594995" marR="5080">
              <a:lnSpc>
                <a:spcPct val="115700"/>
              </a:lnSpc>
            </a:pPr>
            <a:r>
              <a:rPr dirty="0" sz="2700" spc="75">
                <a:solidFill>
                  <a:srgbClr val="2D3A04"/>
                </a:solidFill>
                <a:latin typeface="Tahoma"/>
                <a:cs typeface="Tahoma"/>
              </a:rPr>
              <a:t>I’ll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be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seeing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around. </a:t>
            </a:r>
            <a:r>
              <a:rPr dirty="0" sz="2700" spc="65">
                <a:solidFill>
                  <a:srgbClr val="2D3A04"/>
                </a:solidFill>
                <a:latin typeface="Tahoma"/>
                <a:cs typeface="Tahoma"/>
              </a:rPr>
              <a:t>Let’s</a:t>
            </a:r>
            <a:r>
              <a:rPr dirty="0" sz="2700" spc="-8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2D3A04"/>
                </a:solidFill>
                <a:latin typeface="Tahoma"/>
                <a:cs typeface="Tahoma"/>
              </a:rPr>
              <a:t>catch</a:t>
            </a:r>
            <a:r>
              <a:rPr dirty="0" sz="2700" spc="-8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up</a:t>
            </a:r>
            <a:r>
              <a:rPr dirty="0" sz="2700" spc="-8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soon.</a:t>
            </a:r>
            <a:endParaRPr sz="2700">
              <a:latin typeface="Tahoma"/>
              <a:cs typeface="Tahoma"/>
            </a:endParaRPr>
          </a:p>
          <a:p>
            <a:pPr marL="594995">
              <a:lnSpc>
                <a:spcPct val="100000"/>
              </a:lnSpc>
              <a:spcBef>
                <a:spcPts val="509"/>
              </a:spcBef>
            </a:pP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Farewell</a:t>
            </a:r>
            <a:r>
              <a:rPr dirty="0" sz="2700" spc="3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for</a:t>
            </a:r>
            <a:r>
              <a:rPr dirty="0" sz="2700" spc="3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now.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371896" y="2909671"/>
            <a:ext cx="297561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-125" b="1">
                <a:solidFill>
                  <a:srgbClr val="2D3A04"/>
                </a:solidFill>
                <a:latin typeface="Trebuchet MS"/>
                <a:cs typeface="Trebuchet MS"/>
              </a:rPr>
              <a:t>3.</a:t>
            </a:r>
            <a:r>
              <a:rPr dirty="0" sz="2700" spc="-16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10" b="1">
                <a:solidFill>
                  <a:srgbClr val="2D3A04"/>
                </a:solidFill>
                <a:latin typeface="Trebuchet MS"/>
                <a:cs typeface="Trebuchet MS"/>
              </a:rPr>
              <a:t>Have</a:t>
            </a:r>
            <a:r>
              <a:rPr dirty="0" sz="2700" spc="-17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55" b="1">
                <a:solidFill>
                  <a:srgbClr val="2D3A04"/>
                </a:solidFill>
                <a:latin typeface="Trebuchet MS"/>
                <a:cs typeface="Trebuchet MS"/>
              </a:rPr>
              <a:t>a</a:t>
            </a:r>
            <a:r>
              <a:rPr dirty="0" sz="2700" spc="-17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25" b="1">
                <a:solidFill>
                  <a:srgbClr val="2D3A04"/>
                </a:solidFill>
                <a:latin typeface="Trebuchet MS"/>
                <a:cs typeface="Trebuchet MS"/>
              </a:rPr>
              <a:t>nice</a:t>
            </a:r>
            <a:r>
              <a:rPr dirty="0" sz="2700" spc="-16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20" b="1">
                <a:solidFill>
                  <a:srgbClr val="2D3A04"/>
                </a:solidFill>
                <a:latin typeface="Trebuchet MS"/>
                <a:cs typeface="Trebuchet MS"/>
              </a:rPr>
              <a:t>day!</a:t>
            </a:r>
            <a:endParaRPr sz="2700">
              <a:latin typeface="Trebuchet MS"/>
              <a:cs typeface="Trebuchet MS"/>
            </a:endParaRPr>
          </a:p>
        </p:txBody>
      </p:sp>
      <p:pic>
        <p:nvPicPr>
          <p:cNvPr id="25" name="object 25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651296" y="4503521"/>
            <a:ext cx="123825" cy="123824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651296" y="4979771"/>
            <a:ext cx="123825" cy="123824"/>
          </a:xfrm>
          <a:prstGeom prst="rect">
            <a:avLst/>
          </a:prstGeom>
        </p:spPr>
      </p:pic>
      <p:pic>
        <p:nvPicPr>
          <p:cNvPr id="27" name="object 27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651296" y="5456021"/>
            <a:ext cx="123825" cy="123824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651296" y="5932271"/>
            <a:ext cx="123825" cy="123824"/>
          </a:xfrm>
          <a:prstGeom prst="rect">
            <a:avLst/>
          </a:prstGeom>
        </p:spPr>
      </p:pic>
      <p:pic>
        <p:nvPicPr>
          <p:cNvPr id="29" name="object 2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651296" y="6884771"/>
            <a:ext cx="123825" cy="123824"/>
          </a:xfrm>
          <a:prstGeom prst="rect">
            <a:avLst/>
          </a:prstGeom>
        </p:spPr>
      </p:pic>
      <p:pic>
        <p:nvPicPr>
          <p:cNvPr id="30" name="object 3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651296" y="7361021"/>
            <a:ext cx="123825" cy="123824"/>
          </a:xfrm>
          <a:prstGeom prst="rect">
            <a:avLst/>
          </a:prstGeom>
        </p:spPr>
      </p:pic>
      <p:pic>
        <p:nvPicPr>
          <p:cNvPr id="31" name="object 3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1651296" y="7837271"/>
            <a:ext cx="123825" cy="123824"/>
          </a:xfrm>
          <a:prstGeom prst="rect">
            <a:avLst/>
          </a:prstGeom>
        </p:spPr>
      </p:pic>
      <p:pic>
        <p:nvPicPr>
          <p:cNvPr id="32" name="object 32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1651296" y="8313521"/>
            <a:ext cx="123825" cy="123824"/>
          </a:xfrm>
          <a:prstGeom prst="rect">
            <a:avLst/>
          </a:prstGeom>
        </p:spPr>
      </p:pic>
      <p:sp>
        <p:nvSpPr>
          <p:cNvPr id="33" name="object 33" descr=""/>
          <p:cNvSpPr txBox="1"/>
          <p:nvPr/>
        </p:nvSpPr>
        <p:spPr>
          <a:xfrm>
            <a:off x="11371896" y="3756086"/>
            <a:ext cx="6579234" cy="4829810"/>
          </a:xfrm>
          <a:prstGeom prst="rect">
            <a:avLst/>
          </a:prstGeom>
        </p:spPr>
        <p:txBody>
          <a:bodyPr wrap="square" lIns="0" tIns="80645" rIns="0" bIns="0" rtlCol="0" vert="horz">
            <a:spAutoFit/>
          </a:bodyPr>
          <a:lstStyle/>
          <a:p>
            <a:pPr marL="94615">
              <a:lnSpc>
                <a:spcPct val="100000"/>
              </a:lnSpc>
              <a:spcBef>
                <a:spcPts val="635"/>
              </a:spcBef>
            </a:pPr>
            <a:r>
              <a:rPr dirty="0" sz="3000" spc="-300">
                <a:solidFill>
                  <a:srgbClr val="2D3A04"/>
                </a:solidFill>
                <a:latin typeface="SimSun-ExtB"/>
                <a:cs typeface="SimSun-ExtB"/>
              </a:rPr>
              <a:t>✅</a:t>
            </a:r>
            <a:r>
              <a:rPr dirty="0" sz="3000" spc="-755">
                <a:solidFill>
                  <a:srgbClr val="2D3A04"/>
                </a:solidFill>
                <a:latin typeface="SimSun-ExtB"/>
                <a:cs typeface="SimSun-ExtB"/>
              </a:rPr>
              <a:t> </a:t>
            </a:r>
            <a:r>
              <a:rPr dirty="0" sz="2700" b="1">
                <a:solidFill>
                  <a:srgbClr val="2D3A04"/>
                </a:solidFill>
                <a:latin typeface="Trebuchet MS"/>
                <a:cs typeface="Trebuchet MS"/>
              </a:rPr>
              <a:t>Possible</a:t>
            </a:r>
            <a:r>
              <a:rPr dirty="0" sz="2700" spc="-6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10" b="1">
                <a:solidFill>
                  <a:srgbClr val="2D3A04"/>
                </a:solidFill>
                <a:latin typeface="Trebuchet MS"/>
                <a:cs typeface="Trebuchet MS"/>
              </a:rPr>
              <a:t>responses:</a:t>
            </a:r>
            <a:endParaRPr sz="2700">
              <a:latin typeface="Trebuchet MS"/>
              <a:cs typeface="Trebuchet MS"/>
            </a:endParaRPr>
          </a:p>
          <a:p>
            <a:pPr marL="594995">
              <a:lnSpc>
                <a:spcPct val="100000"/>
              </a:lnSpc>
              <a:spcBef>
                <a:spcPts val="450"/>
              </a:spcBef>
            </a:pP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700" spc="-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too!</a:t>
            </a:r>
            <a:endParaRPr sz="2700">
              <a:latin typeface="Tahoma"/>
              <a:cs typeface="Tahoma"/>
            </a:endParaRPr>
          </a:p>
          <a:p>
            <a:pPr marL="594995" marR="2880995">
              <a:lnSpc>
                <a:spcPct val="115700"/>
              </a:lnSpc>
            </a:pP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Thanks,</a:t>
            </a:r>
            <a:r>
              <a:rPr dirty="0" sz="2700" spc="-5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700" spc="-5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65">
                <a:solidFill>
                  <a:srgbClr val="2D3A04"/>
                </a:solidFill>
                <a:latin typeface="Tahoma"/>
                <a:cs typeface="Tahoma"/>
              </a:rPr>
              <a:t>as</a:t>
            </a:r>
            <a:r>
              <a:rPr dirty="0" sz="2700" spc="-5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well!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Same</a:t>
            </a:r>
            <a:r>
              <a:rPr dirty="0" sz="2700" spc="-4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2D3A04"/>
                </a:solidFill>
                <a:latin typeface="Tahoma"/>
                <a:cs typeface="Tahoma"/>
              </a:rPr>
              <a:t>to</a:t>
            </a:r>
            <a:r>
              <a:rPr dirty="0" sz="2700" spc="-4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you!</a:t>
            </a:r>
            <a:endParaRPr sz="2700">
              <a:latin typeface="Tahoma"/>
              <a:cs typeface="Tahoma"/>
            </a:endParaRPr>
          </a:p>
          <a:p>
            <a:pPr marL="594995">
              <a:lnSpc>
                <a:spcPct val="100000"/>
              </a:lnSpc>
              <a:spcBef>
                <a:spcPts val="509"/>
              </a:spcBef>
            </a:pPr>
            <a:r>
              <a:rPr dirty="0" sz="2700" spc="50">
                <a:solidFill>
                  <a:srgbClr val="2D3A04"/>
                </a:solidFill>
                <a:latin typeface="Tahoma"/>
                <a:cs typeface="Tahoma"/>
              </a:rPr>
              <a:t>Appreciate</a:t>
            </a:r>
            <a:r>
              <a:rPr dirty="0" sz="2700" spc="-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60">
                <a:solidFill>
                  <a:srgbClr val="2D3A04"/>
                </a:solidFill>
                <a:latin typeface="Tahoma"/>
                <a:cs typeface="Tahoma"/>
              </a:rPr>
              <a:t>it</a:t>
            </a:r>
            <a:r>
              <a:rPr dirty="0" sz="2700" spc="-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315">
                <a:solidFill>
                  <a:srgbClr val="2D3A04"/>
                </a:solidFill>
                <a:latin typeface="Tahoma"/>
                <a:cs typeface="Tahoma"/>
              </a:rPr>
              <a:t>—</a:t>
            </a:r>
            <a:r>
              <a:rPr dirty="0" sz="2700" spc="-7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enjoy</a:t>
            </a:r>
            <a:r>
              <a:rPr dirty="0" sz="2700" spc="-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your</a:t>
            </a:r>
            <a:r>
              <a:rPr dirty="0" sz="2700" spc="-7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day</a:t>
            </a:r>
            <a:r>
              <a:rPr dirty="0" sz="2700" spc="-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too!</a:t>
            </a:r>
            <a:endParaRPr sz="2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dirty="0" sz="2950" spc="500">
                <a:solidFill>
                  <a:srgbClr val="2D3A04"/>
                </a:solidFill>
                <a:latin typeface="Times New Roman"/>
                <a:cs typeface="Times New Roman"/>
              </a:rPr>
              <a:t>💬</a:t>
            </a:r>
            <a:r>
              <a:rPr dirty="0" sz="2950" spc="-90">
                <a:solidFill>
                  <a:srgbClr val="2D3A04"/>
                </a:solidFill>
                <a:latin typeface="Times New Roman"/>
                <a:cs typeface="Times New Roman"/>
              </a:rPr>
              <a:t> </a:t>
            </a:r>
            <a:r>
              <a:rPr dirty="0" sz="2700" b="1">
                <a:solidFill>
                  <a:srgbClr val="2D3A04"/>
                </a:solidFill>
                <a:latin typeface="Trebuchet MS"/>
                <a:cs typeface="Trebuchet MS"/>
              </a:rPr>
              <a:t>Advanced</a:t>
            </a:r>
            <a:r>
              <a:rPr dirty="0" sz="2700" spc="-16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2700" spc="-10" b="1">
                <a:solidFill>
                  <a:srgbClr val="2D3A04"/>
                </a:solidFill>
                <a:latin typeface="Trebuchet MS"/>
                <a:cs typeface="Trebuchet MS"/>
              </a:rPr>
              <a:t>Synonyms:</a:t>
            </a:r>
            <a:endParaRPr sz="2700">
              <a:latin typeface="Trebuchet MS"/>
              <a:cs typeface="Trebuchet MS"/>
            </a:endParaRPr>
          </a:p>
          <a:p>
            <a:pPr marL="594995" marR="422275">
              <a:lnSpc>
                <a:spcPts val="3750"/>
              </a:lnSpc>
              <a:spcBef>
                <a:spcPts val="160"/>
              </a:spcBef>
            </a:pP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Wishing</a:t>
            </a:r>
            <a:r>
              <a:rPr dirty="0" sz="2700" spc="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700" spc="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a</a:t>
            </a:r>
            <a:r>
              <a:rPr dirty="0" sz="2700" spc="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wonderful</a:t>
            </a:r>
            <a:r>
              <a:rPr dirty="0" sz="2700" spc="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day</a:t>
            </a:r>
            <a:r>
              <a:rPr dirty="0" sz="2700" spc="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ahead.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Hope</a:t>
            </a:r>
            <a:r>
              <a:rPr dirty="0" sz="2700" spc="-4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your</a:t>
            </a:r>
            <a:r>
              <a:rPr dirty="0" sz="2700" spc="-4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day</a:t>
            </a:r>
            <a:r>
              <a:rPr dirty="0" sz="2700" spc="-3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2D3A04"/>
                </a:solidFill>
                <a:latin typeface="Tahoma"/>
                <a:cs typeface="Tahoma"/>
              </a:rPr>
              <a:t>goes</a:t>
            </a:r>
            <a:r>
              <a:rPr dirty="0" sz="2700" spc="-4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smoothly.</a:t>
            </a:r>
            <a:endParaRPr sz="2700">
              <a:latin typeface="Tahoma"/>
              <a:cs typeface="Tahoma"/>
            </a:endParaRPr>
          </a:p>
          <a:p>
            <a:pPr marL="594995">
              <a:lnSpc>
                <a:spcPct val="100000"/>
              </a:lnSpc>
              <a:spcBef>
                <a:spcPts val="300"/>
              </a:spcBef>
            </a:pP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Enjoy</a:t>
            </a:r>
            <a:r>
              <a:rPr dirty="0" sz="2700" spc="-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the</a:t>
            </a:r>
            <a:r>
              <a:rPr dirty="0" sz="2700" spc="-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2D3A04"/>
                </a:solidFill>
                <a:latin typeface="Tahoma"/>
                <a:cs typeface="Tahoma"/>
              </a:rPr>
              <a:t>rest</a:t>
            </a:r>
            <a:r>
              <a:rPr dirty="0" sz="2700" spc="-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of</a:t>
            </a:r>
            <a:r>
              <a:rPr dirty="0" sz="2700" spc="-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your</a:t>
            </a:r>
            <a:r>
              <a:rPr dirty="0" sz="2700" spc="-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day!</a:t>
            </a:r>
            <a:endParaRPr sz="2700">
              <a:latin typeface="Tahoma"/>
              <a:cs typeface="Tahoma"/>
            </a:endParaRPr>
          </a:p>
          <a:p>
            <a:pPr marL="594995">
              <a:lnSpc>
                <a:spcPct val="100000"/>
              </a:lnSpc>
              <a:spcBef>
                <a:spcPts val="509"/>
              </a:spcBef>
            </a:pP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May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your</a:t>
            </a:r>
            <a:r>
              <a:rPr dirty="0" sz="2700" spc="-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day</a:t>
            </a:r>
            <a:r>
              <a:rPr dirty="0" sz="2700" spc="-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be</a:t>
            </a:r>
            <a:r>
              <a:rPr dirty="0" sz="2700" spc="-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filled</a:t>
            </a:r>
            <a:r>
              <a:rPr dirty="0" sz="2700" spc="-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>
                <a:solidFill>
                  <a:srgbClr val="2D3A04"/>
                </a:solidFill>
                <a:latin typeface="Tahoma"/>
                <a:cs typeface="Tahoma"/>
              </a:rPr>
              <a:t>with</a:t>
            </a:r>
            <a:r>
              <a:rPr dirty="0" sz="2700" spc="-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55">
                <a:solidFill>
                  <a:srgbClr val="2D3A04"/>
                </a:solidFill>
                <a:latin typeface="Tahoma"/>
                <a:cs typeface="Tahoma"/>
              </a:rPr>
              <a:t>good</a:t>
            </a:r>
            <a:r>
              <a:rPr dirty="0" sz="2700" spc="-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700" spc="-10">
                <a:solidFill>
                  <a:srgbClr val="2D3A04"/>
                </a:solidFill>
                <a:latin typeface="Tahoma"/>
                <a:cs typeface="Tahoma"/>
              </a:rPr>
              <a:t>vibes.</a:t>
            </a:r>
            <a:endParaRPr sz="27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330080" y="1181346"/>
            <a:ext cx="16653510" cy="7477759"/>
            <a:chOff x="1330080" y="1181346"/>
            <a:chExt cx="16653510" cy="7477759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80649" y="2461166"/>
              <a:ext cx="16302764" cy="6197329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330080" y="4113479"/>
            <a:ext cx="140335" cy="4858385"/>
          </a:xfrm>
          <a:custGeom>
            <a:avLst/>
            <a:gdLst/>
            <a:ahLst/>
            <a:cxnLst/>
            <a:rect l="l" t="t" r="r" b="b"/>
            <a:pathLst>
              <a:path w="140334" h="4858384">
                <a:moveTo>
                  <a:pt x="139845" y="4857987"/>
                </a:moveTo>
                <a:lnTo>
                  <a:pt x="0" y="4857987"/>
                </a:lnTo>
                <a:lnTo>
                  <a:pt x="0" y="0"/>
                </a:lnTo>
                <a:lnTo>
                  <a:pt x="139845" y="0"/>
                </a:lnTo>
                <a:lnTo>
                  <a:pt x="139845" y="4857987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13642599" y="8406911"/>
            <a:ext cx="4645660" cy="1108075"/>
            <a:chOff x="13642599" y="8406911"/>
            <a:chExt cx="4645660" cy="1108075"/>
          </a:xfrm>
        </p:grpSpPr>
        <p:sp>
          <p:nvSpPr>
            <p:cNvPr id="9" name="object 9" descr=""/>
            <p:cNvSpPr/>
            <p:nvPr/>
          </p:nvSpPr>
          <p:spPr>
            <a:xfrm>
              <a:off x="14045323" y="8406911"/>
              <a:ext cx="4243070" cy="864869"/>
            </a:xfrm>
            <a:custGeom>
              <a:avLst/>
              <a:gdLst/>
              <a:ahLst/>
              <a:cxnLst/>
              <a:rect l="l" t="t" r="r" b="b"/>
              <a:pathLst>
                <a:path w="4243069" h="864870">
                  <a:moveTo>
                    <a:pt x="4242677" y="642319"/>
                  </a:moveTo>
                  <a:lnTo>
                    <a:pt x="4242677" y="864656"/>
                  </a:lnTo>
                  <a:lnTo>
                    <a:pt x="4063227" y="864656"/>
                  </a:lnTo>
                  <a:lnTo>
                    <a:pt x="4242677" y="642319"/>
                  </a:lnTo>
                  <a:close/>
                </a:path>
                <a:path w="4243069" h="864870">
                  <a:moveTo>
                    <a:pt x="3745016" y="0"/>
                  </a:moveTo>
                  <a:lnTo>
                    <a:pt x="4242677" y="0"/>
                  </a:lnTo>
                  <a:lnTo>
                    <a:pt x="4242677" y="282045"/>
                  </a:lnTo>
                  <a:lnTo>
                    <a:pt x="3772447" y="864656"/>
                  </a:lnTo>
                  <a:lnTo>
                    <a:pt x="3047146" y="864656"/>
                  </a:lnTo>
                  <a:lnTo>
                    <a:pt x="3745016" y="0"/>
                  </a:lnTo>
                  <a:close/>
                </a:path>
                <a:path w="4243069" h="864870">
                  <a:moveTo>
                    <a:pt x="2730032" y="0"/>
                  </a:moveTo>
                  <a:lnTo>
                    <a:pt x="3454237" y="0"/>
                  </a:lnTo>
                  <a:lnTo>
                    <a:pt x="2756367" y="864656"/>
                  </a:lnTo>
                  <a:lnTo>
                    <a:pt x="2031065" y="864656"/>
                  </a:lnTo>
                  <a:lnTo>
                    <a:pt x="2730032" y="0"/>
                  </a:lnTo>
                  <a:close/>
                </a:path>
                <a:path w="4243069" h="864870">
                  <a:moveTo>
                    <a:pt x="1713951" y="0"/>
                  </a:moveTo>
                  <a:lnTo>
                    <a:pt x="2439253" y="0"/>
                  </a:lnTo>
                  <a:lnTo>
                    <a:pt x="1741383" y="864656"/>
                  </a:lnTo>
                  <a:lnTo>
                    <a:pt x="1016081" y="864656"/>
                  </a:lnTo>
                  <a:lnTo>
                    <a:pt x="1095787" y="765901"/>
                  </a:lnTo>
                  <a:lnTo>
                    <a:pt x="1694199" y="765901"/>
                  </a:lnTo>
                  <a:lnTo>
                    <a:pt x="2232964" y="98755"/>
                  </a:lnTo>
                  <a:lnTo>
                    <a:pt x="1634245" y="98755"/>
                  </a:lnTo>
                  <a:lnTo>
                    <a:pt x="1713951" y="0"/>
                  </a:lnTo>
                  <a:close/>
                </a:path>
                <a:path w="4243069" h="864870">
                  <a:moveTo>
                    <a:pt x="697870" y="0"/>
                  </a:moveTo>
                  <a:lnTo>
                    <a:pt x="1423172" y="0"/>
                  </a:lnTo>
                  <a:lnTo>
                    <a:pt x="725302" y="864656"/>
                  </a:lnTo>
                  <a:lnTo>
                    <a:pt x="0" y="864656"/>
                  </a:lnTo>
                  <a:lnTo>
                    <a:pt x="79705" y="765901"/>
                  </a:lnTo>
                  <a:lnTo>
                    <a:pt x="678118" y="765901"/>
                  </a:lnTo>
                  <a:lnTo>
                    <a:pt x="1216883" y="98755"/>
                  </a:lnTo>
                  <a:lnTo>
                    <a:pt x="618164" y="98755"/>
                  </a:lnTo>
                  <a:lnTo>
                    <a:pt x="697870" y="0"/>
                  </a:lnTo>
                  <a:close/>
                </a:path>
                <a:path w="4243069" h="864870">
                  <a:moveTo>
                    <a:pt x="1634245" y="98755"/>
                  </a:moveTo>
                  <a:lnTo>
                    <a:pt x="1761134" y="98755"/>
                  </a:lnTo>
                  <a:lnTo>
                    <a:pt x="1222369" y="765901"/>
                  </a:lnTo>
                  <a:lnTo>
                    <a:pt x="1095787" y="765901"/>
                  </a:lnTo>
                  <a:lnTo>
                    <a:pt x="1634245" y="98755"/>
                  </a:lnTo>
                  <a:close/>
                </a:path>
                <a:path w="4243069" h="864870">
                  <a:moveTo>
                    <a:pt x="618164" y="98755"/>
                  </a:moveTo>
                  <a:lnTo>
                    <a:pt x="745052" y="98755"/>
                  </a:lnTo>
                  <a:lnTo>
                    <a:pt x="206288" y="765901"/>
                  </a:lnTo>
                  <a:lnTo>
                    <a:pt x="79705" y="765901"/>
                  </a:lnTo>
                  <a:lnTo>
                    <a:pt x="618164" y="98755"/>
                  </a:lnTo>
                  <a:close/>
                </a:path>
              </a:pathLst>
            </a:custGeom>
            <a:solidFill>
              <a:srgbClr val="586D16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642599" y="8650128"/>
              <a:ext cx="4645660" cy="864869"/>
            </a:xfrm>
            <a:custGeom>
              <a:avLst/>
              <a:gdLst/>
              <a:ahLst/>
              <a:cxnLst/>
              <a:rect l="l" t="t" r="r" b="b"/>
              <a:pathLst>
                <a:path w="4645659" h="864870">
                  <a:moveTo>
                    <a:pt x="725301" y="864656"/>
                  </a:moveTo>
                  <a:lnTo>
                    <a:pt x="0" y="864656"/>
                  </a:lnTo>
                  <a:lnTo>
                    <a:pt x="697869" y="0"/>
                  </a:lnTo>
                  <a:lnTo>
                    <a:pt x="1423171" y="0"/>
                  </a:lnTo>
                  <a:lnTo>
                    <a:pt x="725301" y="864656"/>
                  </a:lnTo>
                  <a:close/>
                </a:path>
                <a:path w="4645659" h="864870">
                  <a:moveTo>
                    <a:pt x="1741383" y="864656"/>
                  </a:moveTo>
                  <a:lnTo>
                    <a:pt x="1016081" y="864656"/>
                  </a:lnTo>
                  <a:lnTo>
                    <a:pt x="1713951" y="0"/>
                  </a:lnTo>
                  <a:lnTo>
                    <a:pt x="2439253" y="0"/>
                  </a:lnTo>
                  <a:lnTo>
                    <a:pt x="1741383" y="864656"/>
                  </a:lnTo>
                  <a:close/>
                </a:path>
                <a:path w="4645659" h="864870">
                  <a:moveTo>
                    <a:pt x="2756366" y="864656"/>
                  </a:moveTo>
                  <a:lnTo>
                    <a:pt x="2032162" y="864656"/>
                  </a:lnTo>
                  <a:lnTo>
                    <a:pt x="2730032" y="0"/>
                  </a:lnTo>
                  <a:lnTo>
                    <a:pt x="3455334" y="0"/>
                  </a:lnTo>
                  <a:lnTo>
                    <a:pt x="2756366" y="864656"/>
                  </a:lnTo>
                  <a:close/>
                </a:path>
                <a:path w="4645659" h="864870">
                  <a:moveTo>
                    <a:pt x="3772448" y="864656"/>
                  </a:moveTo>
                  <a:lnTo>
                    <a:pt x="3047145" y="864656"/>
                  </a:lnTo>
                  <a:lnTo>
                    <a:pt x="3745016" y="0"/>
                  </a:lnTo>
                  <a:lnTo>
                    <a:pt x="4470317" y="0"/>
                  </a:lnTo>
                  <a:lnTo>
                    <a:pt x="4390612" y="98755"/>
                  </a:lnTo>
                  <a:lnTo>
                    <a:pt x="3792199" y="98755"/>
                  </a:lnTo>
                  <a:lnTo>
                    <a:pt x="3253434" y="765901"/>
                  </a:lnTo>
                  <a:lnTo>
                    <a:pt x="3852153" y="765901"/>
                  </a:lnTo>
                  <a:lnTo>
                    <a:pt x="3772448" y="864656"/>
                  </a:lnTo>
                  <a:close/>
                </a:path>
                <a:path w="4645659" h="864870">
                  <a:moveTo>
                    <a:pt x="3852153" y="765901"/>
                  </a:moveTo>
                  <a:lnTo>
                    <a:pt x="3725265" y="765901"/>
                  </a:lnTo>
                  <a:lnTo>
                    <a:pt x="4264029" y="98755"/>
                  </a:lnTo>
                  <a:lnTo>
                    <a:pt x="4390612" y="98755"/>
                  </a:lnTo>
                  <a:lnTo>
                    <a:pt x="3852153" y="765901"/>
                  </a:lnTo>
                  <a:close/>
                </a:path>
                <a:path w="4645659" h="864870">
                  <a:moveTo>
                    <a:pt x="4645400" y="864656"/>
                  </a:moveTo>
                  <a:lnTo>
                    <a:pt x="4063227" y="864656"/>
                  </a:lnTo>
                  <a:lnTo>
                    <a:pt x="4645400" y="143347"/>
                  </a:lnTo>
                  <a:lnTo>
                    <a:pt x="4645400" y="300447"/>
                  </a:lnTo>
                  <a:lnTo>
                    <a:pt x="4269516" y="765901"/>
                  </a:lnTo>
                  <a:lnTo>
                    <a:pt x="4645400" y="765901"/>
                  </a:lnTo>
                  <a:lnTo>
                    <a:pt x="4645400" y="86465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60"/>
              <a:t>PRACTICE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1590888" y="1434880"/>
            <a:ext cx="855980" cy="863600"/>
          </a:xfrm>
          <a:prstGeom prst="rect">
            <a:avLst/>
          </a:prstGeom>
          <a:solidFill>
            <a:srgbClr val="586D16"/>
          </a:solidFill>
        </p:spPr>
        <p:txBody>
          <a:bodyPr wrap="square" lIns="0" tIns="0" rIns="0" bIns="0" rtlCol="0" vert="horz">
            <a:spAutoFit/>
          </a:bodyPr>
          <a:lstStyle/>
          <a:p>
            <a:pPr marL="139700">
              <a:lnSpc>
                <a:spcPts val="4785"/>
              </a:lnSpc>
            </a:pPr>
            <a:r>
              <a:rPr dirty="0" sz="4850" spc="-50">
                <a:solidFill>
                  <a:srgbClr val="FFFFFF"/>
                </a:solidFill>
                <a:latin typeface="Arial MT"/>
                <a:cs typeface="Arial MT"/>
              </a:rPr>
              <a:t>5</a:t>
            </a:r>
            <a:endParaRPr sz="4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2552065"/>
            <a:chOff x="0" y="0"/>
            <a:chExt cx="18288000" cy="2552065"/>
          </a:xfrm>
        </p:grpSpPr>
        <p:sp>
          <p:nvSpPr>
            <p:cNvPr id="3" name="object 3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30080" y="4113479"/>
            <a:ext cx="140335" cy="4858385"/>
          </a:xfrm>
          <a:custGeom>
            <a:avLst/>
            <a:gdLst/>
            <a:ahLst/>
            <a:cxnLst/>
            <a:rect l="l" t="t" r="r" b="b"/>
            <a:pathLst>
              <a:path w="140334" h="4858384">
                <a:moveTo>
                  <a:pt x="139845" y="4857987"/>
                </a:moveTo>
                <a:lnTo>
                  <a:pt x="0" y="4857987"/>
                </a:lnTo>
                <a:lnTo>
                  <a:pt x="0" y="0"/>
                </a:lnTo>
                <a:lnTo>
                  <a:pt x="139845" y="0"/>
                </a:lnTo>
                <a:lnTo>
                  <a:pt x="139845" y="4857987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1742190" y="2956745"/>
            <a:ext cx="16546194" cy="6558280"/>
            <a:chOff x="1742190" y="2956745"/>
            <a:chExt cx="16546194" cy="6558280"/>
          </a:xfrm>
        </p:grpSpPr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42190" y="2956745"/>
              <a:ext cx="16417817" cy="5719913"/>
            </a:xfrm>
            <a:prstGeom prst="rect">
              <a:avLst/>
            </a:prstGeom>
          </p:spPr>
        </p:pic>
        <p:sp>
          <p:nvSpPr>
            <p:cNvPr id="9" name="object 9" descr=""/>
            <p:cNvSpPr/>
            <p:nvPr/>
          </p:nvSpPr>
          <p:spPr>
            <a:xfrm>
              <a:off x="14045323" y="8406912"/>
              <a:ext cx="4243070" cy="864869"/>
            </a:xfrm>
            <a:custGeom>
              <a:avLst/>
              <a:gdLst/>
              <a:ahLst/>
              <a:cxnLst/>
              <a:rect l="l" t="t" r="r" b="b"/>
              <a:pathLst>
                <a:path w="4243069" h="864870">
                  <a:moveTo>
                    <a:pt x="4242677" y="642319"/>
                  </a:moveTo>
                  <a:lnTo>
                    <a:pt x="4242677" y="864656"/>
                  </a:lnTo>
                  <a:lnTo>
                    <a:pt x="4063227" y="864656"/>
                  </a:lnTo>
                  <a:lnTo>
                    <a:pt x="4242677" y="642319"/>
                  </a:lnTo>
                  <a:close/>
                </a:path>
                <a:path w="4243069" h="864870">
                  <a:moveTo>
                    <a:pt x="3745016" y="0"/>
                  </a:moveTo>
                  <a:lnTo>
                    <a:pt x="4242677" y="0"/>
                  </a:lnTo>
                  <a:lnTo>
                    <a:pt x="4242677" y="282045"/>
                  </a:lnTo>
                  <a:lnTo>
                    <a:pt x="3772447" y="864656"/>
                  </a:lnTo>
                  <a:lnTo>
                    <a:pt x="3047146" y="864656"/>
                  </a:lnTo>
                  <a:lnTo>
                    <a:pt x="3745016" y="0"/>
                  </a:lnTo>
                  <a:close/>
                </a:path>
                <a:path w="4243069" h="864870">
                  <a:moveTo>
                    <a:pt x="2730032" y="0"/>
                  </a:moveTo>
                  <a:lnTo>
                    <a:pt x="3454237" y="0"/>
                  </a:lnTo>
                  <a:lnTo>
                    <a:pt x="2756367" y="864656"/>
                  </a:lnTo>
                  <a:lnTo>
                    <a:pt x="2031065" y="864656"/>
                  </a:lnTo>
                  <a:lnTo>
                    <a:pt x="2730032" y="0"/>
                  </a:lnTo>
                  <a:close/>
                </a:path>
                <a:path w="4243069" h="864870">
                  <a:moveTo>
                    <a:pt x="1713951" y="0"/>
                  </a:moveTo>
                  <a:lnTo>
                    <a:pt x="2439253" y="0"/>
                  </a:lnTo>
                  <a:lnTo>
                    <a:pt x="1741383" y="864656"/>
                  </a:lnTo>
                  <a:lnTo>
                    <a:pt x="1016081" y="864656"/>
                  </a:lnTo>
                  <a:lnTo>
                    <a:pt x="1095787" y="765901"/>
                  </a:lnTo>
                  <a:lnTo>
                    <a:pt x="1694199" y="765901"/>
                  </a:lnTo>
                  <a:lnTo>
                    <a:pt x="2232964" y="98755"/>
                  </a:lnTo>
                  <a:lnTo>
                    <a:pt x="1634245" y="98755"/>
                  </a:lnTo>
                  <a:lnTo>
                    <a:pt x="1713951" y="0"/>
                  </a:lnTo>
                  <a:close/>
                </a:path>
                <a:path w="4243069" h="864870">
                  <a:moveTo>
                    <a:pt x="697870" y="0"/>
                  </a:moveTo>
                  <a:lnTo>
                    <a:pt x="1423172" y="0"/>
                  </a:lnTo>
                  <a:lnTo>
                    <a:pt x="725302" y="864656"/>
                  </a:lnTo>
                  <a:lnTo>
                    <a:pt x="0" y="864656"/>
                  </a:lnTo>
                  <a:lnTo>
                    <a:pt x="79705" y="765901"/>
                  </a:lnTo>
                  <a:lnTo>
                    <a:pt x="678118" y="765901"/>
                  </a:lnTo>
                  <a:lnTo>
                    <a:pt x="1216883" y="98755"/>
                  </a:lnTo>
                  <a:lnTo>
                    <a:pt x="618164" y="98755"/>
                  </a:lnTo>
                  <a:lnTo>
                    <a:pt x="697870" y="0"/>
                  </a:lnTo>
                  <a:close/>
                </a:path>
                <a:path w="4243069" h="864870">
                  <a:moveTo>
                    <a:pt x="1634245" y="98755"/>
                  </a:moveTo>
                  <a:lnTo>
                    <a:pt x="1761134" y="98755"/>
                  </a:lnTo>
                  <a:lnTo>
                    <a:pt x="1222369" y="765901"/>
                  </a:lnTo>
                  <a:lnTo>
                    <a:pt x="1095787" y="765901"/>
                  </a:lnTo>
                  <a:lnTo>
                    <a:pt x="1634245" y="98755"/>
                  </a:lnTo>
                  <a:close/>
                </a:path>
                <a:path w="4243069" h="864870">
                  <a:moveTo>
                    <a:pt x="618164" y="98755"/>
                  </a:moveTo>
                  <a:lnTo>
                    <a:pt x="745052" y="98755"/>
                  </a:lnTo>
                  <a:lnTo>
                    <a:pt x="206288" y="765901"/>
                  </a:lnTo>
                  <a:lnTo>
                    <a:pt x="79705" y="765901"/>
                  </a:lnTo>
                  <a:lnTo>
                    <a:pt x="618164" y="98755"/>
                  </a:lnTo>
                  <a:close/>
                </a:path>
              </a:pathLst>
            </a:custGeom>
            <a:solidFill>
              <a:srgbClr val="586D16">
                <a:alpha val="379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3642599" y="8650128"/>
              <a:ext cx="4645660" cy="864869"/>
            </a:xfrm>
            <a:custGeom>
              <a:avLst/>
              <a:gdLst/>
              <a:ahLst/>
              <a:cxnLst/>
              <a:rect l="l" t="t" r="r" b="b"/>
              <a:pathLst>
                <a:path w="4645659" h="864870">
                  <a:moveTo>
                    <a:pt x="725301" y="864656"/>
                  </a:moveTo>
                  <a:lnTo>
                    <a:pt x="0" y="864656"/>
                  </a:lnTo>
                  <a:lnTo>
                    <a:pt x="697869" y="0"/>
                  </a:lnTo>
                  <a:lnTo>
                    <a:pt x="1423171" y="0"/>
                  </a:lnTo>
                  <a:lnTo>
                    <a:pt x="725301" y="864656"/>
                  </a:lnTo>
                  <a:close/>
                </a:path>
                <a:path w="4645659" h="864870">
                  <a:moveTo>
                    <a:pt x="1741383" y="864656"/>
                  </a:moveTo>
                  <a:lnTo>
                    <a:pt x="1016081" y="864656"/>
                  </a:lnTo>
                  <a:lnTo>
                    <a:pt x="1713951" y="0"/>
                  </a:lnTo>
                  <a:lnTo>
                    <a:pt x="2439253" y="0"/>
                  </a:lnTo>
                  <a:lnTo>
                    <a:pt x="1741383" y="864656"/>
                  </a:lnTo>
                  <a:close/>
                </a:path>
                <a:path w="4645659" h="864870">
                  <a:moveTo>
                    <a:pt x="2756366" y="864656"/>
                  </a:moveTo>
                  <a:lnTo>
                    <a:pt x="2032162" y="864656"/>
                  </a:lnTo>
                  <a:lnTo>
                    <a:pt x="2730032" y="0"/>
                  </a:lnTo>
                  <a:lnTo>
                    <a:pt x="3455334" y="0"/>
                  </a:lnTo>
                  <a:lnTo>
                    <a:pt x="2756366" y="864656"/>
                  </a:lnTo>
                  <a:close/>
                </a:path>
                <a:path w="4645659" h="864870">
                  <a:moveTo>
                    <a:pt x="3772448" y="864656"/>
                  </a:moveTo>
                  <a:lnTo>
                    <a:pt x="3047145" y="864656"/>
                  </a:lnTo>
                  <a:lnTo>
                    <a:pt x="3745016" y="0"/>
                  </a:lnTo>
                  <a:lnTo>
                    <a:pt x="4470317" y="0"/>
                  </a:lnTo>
                  <a:lnTo>
                    <a:pt x="4390612" y="98755"/>
                  </a:lnTo>
                  <a:lnTo>
                    <a:pt x="3792199" y="98755"/>
                  </a:lnTo>
                  <a:lnTo>
                    <a:pt x="3253434" y="765901"/>
                  </a:lnTo>
                  <a:lnTo>
                    <a:pt x="3852153" y="765901"/>
                  </a:lnTo>
                  <a:lnTo>
                    <a:pt x="3772448" y="864656"/>
                  </a:lnTo>
                  <a:close/>
                </a:path>
                <a:path w="4645659" h="864870">
                  <a:moveTo>
                    <a:pt x="3852153" y="765901"/>
                  </a:moveTo>
                  <a:lnTo>
                    <a:pt x="3725265" y="765901"/>
                  </a:lnTo>
                  <a:lnTo>
                    <a:pt x="4264029" y="98755"/>
                  </a:lnTo>
                  <a:lnTo>
                    <a:pt x="4390612" y="98755"/>
                  </a:lnTo>
                  <a:lnTo>
                    <a:pt x="3852153" y="765901"/>
                  </a:lnTo>
                  <a:close/>
                </a:path>
                <a:path w="4645659" h="864870">
                  <a:moveTo>
                    <a:pt x="4645400" y="864656"/>
                  </a:moveTo>
                  <a:lnTo>
                    <a:pt x="4063227" y="864656"/>
                  </a:lnTo>
                  <a:lnTo>
                    <a:pt x="4645400" y="143347"/>
                  </a:lnTo>
                  <a:lnTo>
                    <a:pt x="4645400" y="300447"/>
                  </a:lnTo>
                  <a:lnTo>
                    <a:pt x="4269516" y="765901"/>
                  </a:lnTo>
                  <a:lnTo>
                    <a:pt x="4645400" y="765901"/>
                  </a:lnTo>
                  <a:lnTo>
                    <a:pt x="4645400" y="86465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60"/>
              <a:t>PRACTICE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1590888" y="1434880"/>
            <a:ext cx="855980" cy="863600"/>
          </a:xfrm>
          <a:prstGeom prst="rect">
            <a:avLst/>
          </a:prstGeom>
          <a:solidFill>
            <a:srgbClr val="586D16"/>
          </a:solidFill>
        </p:spPr>
        <p:txBody>
          <a:bodyPr wrap="square" lIns="0" tIns="0" rIns="0" bIns="0" rtlCol="0" vert="horz">
            <a:spAutoFit/>
          </a:bodyPr>
          <a:lstStyle/>
          <a:p>
            <a:pPr marL="143510">
              <a:lnSpc>
                <a:spcPts val="4785"/>
              </a:lnSpc>
            </a:pPr>
            <a:r>
              <a:rPr dirty="0" sz="4850" spc="-350">
                <a:solidFill>
                  <a:srgbClr val="FFFFFF"/>
                </a:solidFill>
                <a:latin typeface="Arial MT"/>
                <a:cs typeface="Arial MT"/>
              </a:rPr>
              <a:t>6</a:t>
            </a:r>
            <a:endParaRPr sz="4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39605" y="2962360"/>
            <a:ext cx="140335" cy="1741805"/>
          </a:xfrm>
          <a:custGeom>
            <a:avLst/>
            <a:gdLst/>
            <a:ahLst/>
            <a:cxnLst/>
            <a:rect l="l" t="t" r="r" b="b"/>
            <a:pathLst>
              <a:path w="140334" h="1741804">
                <a:moveTo>
                  <a:pt x="139845" y="1741511"/>
                </a:moveTo>
                <a:lnTo>
                  <a:pt x="0" y="1741511"/>
                </a:lnTo>
                <a:lnTo>
                  <a:pt x="0" y="0"/>
                </a:lnTo>
                <a:lnTo>
                  <a:pt x="139845" y="0"/>
                </a:lnTo>
                <a:lnTo>
                  <a:pt x="139845" y="1741511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39605" y="5003588"/>
            <a:ext cx="140335" cy="1741805"/>
          </a:xfrm>
          <a:custGeom>
            <a:avLst/>
            <a:gdLst/>
            <a:ahLst/>
            <a:cxnLst/>
            <a:rect l="l" t="t" r="r" b="b"/>
            <a:pathLst>
              <a:path w="140334" h="1741804">
                <a:moveTo>
                  <a:pt x="139845" y="1741511"/>
                </a:moveTo>
                <a:lnTo>
                  <a:pt x="0" y="1741511"/>
                </a:lnTo>
                <a:lnTo>
                  <a:pt x="0" y="0"/>
                </a:lnTo>
                <a:lnTo>
                  <a:pt x="139845" y="0"/>
                </a:lnTo>
                <a:lnTo>
                  <a:pt x="139845" y="174151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39605" y="7044816"/>
            <a:ext cx="140335" cy="2286635"/>
          </a:xfrm>
          <a:custGeom>
            <a:avLst/>
            <a:gdLst/>
            <a:ahLst/>
            <a:cxnLst/>
            <a:rect l="l" t="t" r="r" b="b"/>
            <a:pathLst>
              <a:path w="140334" h="2286634">
                <a:moveTo>
                  <a:pt x="139845" y="2286143"/>
                </a:moveTo>
                <a:lnTo>
                  <a:pt x="0" y="2286143"/>
                </a:lnTo>
                <a:lnTo>
                  <a:pt x="0" y="0"/>
                </a:lnTo>
                <a:lnTo>
                  <a:pt x="139845" y="0"/>
                </a:lnTo>
                <a:lnTo>
                  <a:pt x="139845" y="2286143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330080" y="1181346"/>
            <a:ext cx="1377950" cy="1370330"/>
            <a:chOff x="1330080" y="1181346"/>
            <a:chExt cx="1377950" cy="1370330"/>
          </a:xfrm>
        </p:grpSpPr>
        <p:sp>
          <p:nvSpPr>
            <p:cNvPr id="7" name="object 7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5486538" y="6827451"/>
            <a:ext cx="1200785" cy="1372235"/>
          </a:xfrm>
          <a:custGeom>
            <a:avLst/>
            <a:gdLst/>
            <a:ahLst/>
            <a:cxnLst/>
            <a:rect l="l" t="t" r="r" b="b"/>
            <a:pathLst>
              <a:path w="1200784" h="1372234">
                <a:moveTo>
                  <a:pt x="0" y="1372156"/>
                </a:moveTo>
                <a:lnTo>
                  <a:pt x="0" y="0"/>
                </a:lnTo>
                <a:lnTo>
                  <a:pt x="1200636" y="686078"/>
                </a:lnTo>
                <a:lnTo>
                  <a:pt x="0" y="1372156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6361790" y="8444859"/>
            <a:ext cx="1200785" cy="1372235"/>
          </a:xfrm>
          <a:custGeom>
            <a:avLst/>
            <a:gdLst/>
            <a:ahLst/>
            <a:cxnLst/>
            <a:rect l="l" t="t" r="r" b="b"/>
            <a:pathLst>
              <a:path w="1200784" h="1372234">
                <a:moveTo>
                  <a:pt x="0" y="1372156"/>
                </a:moveTo>
                <a:lnTo>
                  <a:pt x="0" y="0"/>
                </a:lnTo>
                <a:lnTo>
                  <a:pt x="1200636" y="686078"/>
                </a:lnTo>
                <a:lnTo>
                  <a:pt x="0" y="1372156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7562413" y="6827432"/>
            <a:ext cx="725805" cy="1059180"/>
          </a:xfrm>
          <a:custGeom>
            <a:avLst/>
            <a:gdLst/>
            <a:ahLst/>
            <a:cxnLst/>
            <a:rect l="l" t="t" r="r" b="b"/>
            <a:pathLst>
              <a:path w="725805" h="1059179">
                <a:moveTo>
                  <a:pt x="0" y="1058719"/>
                </a:moveTo>
                <a:lnTo>
                  <a:pt x="0" y="0"/>
                </a:lnTo>
                <a:lnTo>
                  <a:pt x="725586" y="414621"/>
                </a:lnTo>
                <a:lnTo>
                  <a:pt x="725586" y="644098"/>
                </a:lnTo>
                <a:lnTo>
                  <a:pt x="0" y="1058719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6471118" y="6582076"/>
            <a:ext cx="926465" cy="1059180"/>
          </a:xfrm>
          <a:custGeom>
            <a:avLst/>
            <a:gdLst/>
            <a:ahLst/>
            <a:cxnLst/>
            <a:rect l="l" t="t" r="r" b="b"/>
            <a:pathLst>
              <a:path w="926465" h="1059179">
                <a:moveTo>
                  <a:pt x="926379" y="0"/>
                </a:moveTo>
                <a:lnTo>
                  <a:pt x="926379" y="1058719"/>
                </a:lnTo>
                <a:lnTo>
                  <a:pt x="0" y="529359"/>
                </a:lnTo>
                <a:lnTo>
                  <a:pt x="926379" y="0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6136470" y="7738370"/>
            <a:ext cx="669925" cy="765175"/>
          </a:xfrm>
          <a:custGeom>
            <a:avLst/>
            <a:gdLst/>
            <a:ahLst/>
            <a:cxnLst/>
            <a:rect l="l" t="t" r="r" b="b"/>
            <a:pathLst>
              <a:path w="669925" h="765175">
                <a:moveTo>
                  <a:pt x="669400" y="0"/>
                </a:moveTo>
                <a:lnTo>
                  <a:pt x="669400" y="765030"/>
                </a:lnTo>
                <a:lnTo>
                  <a:pt x="0" y="382515"/>
                </a:lnTo>
                <a:lnTo>
                  <a:pt x="669400" y="0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16968240" y="7689684"/>
            <a:ext cx="1264285" cy="1441450"/>
            <a:chOff x="16968240" y="7689684"/>
            <a:chExt cx="1264285" cy="1441450"/>
          </a:xfrm>
        </p:grpSpPr>
        <p:sp>
          <p:nvSpPr>
            <p:cNvPr id="15" name="object 15" descr=""/>
            <p:cNvSpPr/>
            <p:nvPr/>
          </p:nvSpPr>
          <p:spPr>
            <a:xfrm>
              <a:off x="17562536" y="8365785"/>
              <a:ext cx="669925" cy="765175"/>
            </a:xfrm>
            <a:custGeom>
              <a:avLst/>
              <a:gdLst/>
              <a:ahLst/>
              <a:cxnLst/>
              <a:rect l="l" t="t" r="r" b="b"/>
              <a:pathLst>
                <a:path w="669925" h="765175">
                  <a:moveTo>
                    <a:pt x="669400" y="0"/>
                  </a:moveTo>
                  <a:lnTo>
                    <a:pt x="669400" y="765030"/>
                  </a:lnTo>
                  <a:lnTo>
                    <a:pt x="0" y="382515"/>
                  </a:lnTo>
                  <a:lnTo>
                    <a:pt x="669400" y="0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6968240" y="7689684"/>
              <a:ext cx="926465" cy="1059180"/>
            </a:xfrm>
            <a:custGeom>
              <a:avLst/>
              <a:gdLst/>
              <a:ahLst/>
              <a:cxnLst/>
              <a:rect l="l" t="t" r="r" b="b"/>
              <a:pathLst>
                <a:path w="926465" h="1059179">
                  <a:moveTo>
                    <a:pt x="0" y="1058719"/>
                  </a:moveTo>
                  <a:lnTo>
                    <a:pt x="0" y="0"/>
                  </a:lnTo>
                  <a:lnTo>
                    <a:pt x="926379" y="529360"/>
                  </a:lnTo>
                  <a:lnTo>
                    <a:pt x="0" y="1058719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/>
          <p:nvPr/>
        </p:nvSpPr>
        <p:spPr>
          <a:xfrm>
            <a:off x="15064269" y="8199484"/>
            <a:ext cx="926465" cy="1059180"/>
          </a:xfrm>
          <a:custGeom>
            <a:avLst/>
            <a:gdLst/>
            <a:ahLst/>
            <a:cxnLst/>
            <a:rect l="l" t="t" r="r" b="b"/>
            <a:pathLst>
              <a:path w="926465" h="1059179">
                <a:moveTo>
                  <a:pt x="926379" y="0"/>
                </a:moveTo>
                <a:lnTo>
                  <a:pt x="926379" y="1058719"/>
                </a:lnTo>
                <a:lnTo>
                  <a:pt x="0" y="529359"/>
                </a:lnTo>
                <a:lnTo>
                  <a:pt x="926379" y="0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 txBox="1"/>
          <p:nvPr/>
        </p:nvSpPr>
        <p:spPr>
          <a:xfrm>
            <a:off x="2225422" y="5242665"/>
            <a:ext cx="2648585" cy="341630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90"/>
              </a:spcBef>
            </a:pPr>
            <a:r>
              <a:rPr dirty="0" sz="2800" spc="-10">
                <a:latin typeface="Verdana"/>
                <a:cs typeface="Verdana"/>
              </a:rPr>
              <a:t>Subject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930"/>
              </a:spcBef>
            </a:pP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dirty="0" sz="2800" spc="-395">
                <a:latin typeface="Verdana"/>
                <a:cs typeface="Verdana"/>
              </a:rPr>
              <a:t>I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229000"/>
              </a:lnSpc>
            </a:pPr>
            <a:r>
              <a:rPr dirty="0" sz="2800" spc="-35">
                <a:latin typeface="Verdana"/>
                <a:cs typeface="Verdana"/>
              </a:rPr>
              <a:t>You</a:t>
            </a:r>
            <a:r>
              <a:rPr dirty="0" sz="2800" spc="-290">
                <a:latin typeface="Verdana"/>
                <a:cs typeface="Verdana"/>
              </a:rPr>
              <a:t> </a:t>
            </a:r>
            <a:r>
              <a:rPr dirty="0" sz="2800" spc="-210">
                <a:latin typeface="Verdana"/>
                <a:cs typeface="Verdana"/>
              </a:rPr>
              <a:t>/</a:t>
            </a:r>
            <a:r>
              <a:rPr dirty="0" sz="2800" spc="-290">
                <a:latin typeface="Verdana"/>
                <a:cs typeface="Verdana"/>
              </a:rPr>
              <a:t> </a:t>
            </a:r>
            <a:r>
              <a:rPr dirty="0" sz="2800" spc="-125">
                <a:latin typeface="Verdana"/>
                <a:cs typeface="Verdana"/>
              </a:rPr>
              <a:t>We</a:t>
            </a:r>
            <a:r>
              <a:rPr dirty="0" sz="2800" spc="-285">
                <a:latin typeface="Verdana"/>
                <a:cs typeface="Verdana"/>
              </a:rPr>
              <a:t> </a:t>
            </a:r>
            <a:r>
              <a:rPr dirty="0" sz="2800" spc="-210">
                <a:latin typeface="Verdana"/>
                <a:cs typeface="Verdana"/>
              </a:rPr>
              <a:t>/</a:t>
            </a:r>
            <a:r>
              <a:rPr dirty="0" sz="2800" spc="-290">
                <a:latin typeface="Verdana"/>
                <a:cs typeface="Verdana"/>
              </a:rPr>
              <a:t> </a:t>
            </a:r>
            <a:r>
              <a:rPr dirty="0" sz="2800" spc="-60">
                <a:latin typeface="Verdana"/>
                <a:cs typeface="Verdana"/>
              </a:rPr>
              <a:t>They </a:t>
            </a:r>
            <a:r>
              <a:rPr dirty="0" sz="2800" spc="-45">
                <a:latin typeface="Verdana"/>
                <a:cs typeface="Verdana"/>
              </a:rPr>
              <a:t>He</a:t>
            </a:r>
            <a:r>
              <a:rPr dirty="0" sz="2800" spc="-290">
                <a:latin typeface="Verdana"/>
                <a:cs typeface="Verdana"/>
              </a:rPr>
              <a:t> </a:t>
            </a:r>
            <a:r>
              <a:rPr dirty="0" sz="2800" spc="-210">
                <a:latin typeface="Verdana"/>
                <a:cs typeface="Verdana"/>
              </a:rPr>
              <a:t>/</a:t>
            </a:r>
            <a:r>
              <a:rPr dirty="0" sz="2800" spc="-285">
                <a:latin typeface="Verdana"/>
                <a:cs typeface="Verdana"/>
              </a:rPr>
              <a:t> </a:t>
            </a:r>
            <a:r>
              <a:rPr dirty="0" sz="2800" spc="-120">
                <a:latin typeface="Verdana"/>
                <a:cs typeface="Verdana"/>
              </a:rPr>
              <a:t>She</a:t>
            </a:r>
            <a:r>
              <a:rPr dirty="0" sz="2800" spc="-290">
                <a:latin typeface="Verdana"/>
                <a:cs typeface="Verdana"/>
              </a:rPr>
              <a:t> </a:t>
            </a:r>
            <a:r>
              <a:rPr dirty="0" sz="2800" spc="-210">
                <a:latin typeface="Verdana"/>
                <a:cs typeface="Verdana"/>
              </a:rPr>
              <a:t>/</a:t>
            </a:r>
            <a:r>
              <a:rPr dirty="0" sz="2800" spc="-285">
                <a:latin typeface="Verdana"/>
                <a:cs typeface="Verdana"/>
              </a:rPr>
              <a:t> </a:t>
            </a:r>
            <a:r>
              <a:rPr dirty="0" sz="2800" spc="-25">
                <a:latin typeface="Verdana"/>
                <a:cs typeface="Verdana"/>
              </a:rPr>
              <a:t>It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553806" y="5242665"/>
            <a:ext cx="1353820" cy="341630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90"/>
              </a:spcBef>
            </a:pPr>
            <a:r>
              <a:rPr dirty="0" sz="2800" spc="-55">
                <a:latin typeface="Verdana"/>
                <a:cs typeface="Verdana"/>
              </a:rPr>
              <a:t>Be</a:t>
            </a:r>
            <a:r>
              <a:rPr dirty="0" sz="2800" spc="-285">
                <a:latin typeface="Verdana"/>
                <a:cs typeface="Verdana"/>
              </a:rPr>
              <a:t> </a:t>
            </a:r>
            <a:r>
              <a:rPr dirty="0" sz="2800" spc="-30">
                <a:latin typeface="Verdana"/>
                <a:cs typeface="Verdana"/>
              </a:rPr>
              <a:t>Verb</a:t>
            </a:r>
            <a:endParaRPr sz="2800">
              <a:latin typeface="Verdana"/>
              <a:cs typeface="Verdana"/>
            </a:endParaRPr>
          </a:p>
          <a:p>
            <a:pPr algn="just" marR="795020">
              <a:lnSpc>
                <a:spcPct val="229000"/>
              </a:lnSpc>
            </a:pPr>
            <a:r>
              <a:rPr dirty="0" sz="2800" spc="-65">
                <a:latin typeface="Verdana"/>
                <a:cs typeface="Verdana"/>
              </a:rPr>
              <a:t>am </a:t>
            </a:r>
            <a:r>
              <a:rPr dirty="0" sz="2800" spc="-90">
                <a:latin typeface="Verdana"/>
                <a:cs typeface="Verdana"/>
              </a:rPr>
              <a:t>are </a:t>
            </a:r>
            <a:r>
              <a:rPr dirty="0" sz="2800" spc="-25">
                <a:latin typeface="Verdana"/>
                <a:cs typeface="Verdana"/>
              </a:rPr>
              <a:t>is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430568" y="5242665"/>
            <a:ext cx="6634480" cy="338074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90"/>
              </a:spcBef>
            </a:pPr>
            <a:r>
              <a:rPr dirty="0" sz="2800" spc="-10">
                <a:latin typeface="Verdana"/>
                <a:cs typeface="Verdana"/>
              </a:rPr>
              <a:t>Example</a:t>
            </a:r>
            <a:endParaRPr sz="2800">
              <a:latin typeface="Verdana"/>
              <a:cs typeface="Verdana"/>
            </a:endParaRPr>
          </a:p>
          <a:p>
            <a:pPr marR="3494404">
              <a:lnSpc>
                <a:spcPts val="7690"/>
              </a:lnSpc>
              <a:spcBef>
                <a:spcPts val="705"/>
              </a:spcBef>
            </a:pPr>
            <a:r>
              <a:rPr dirty="0" sz="2800" spc="-345">
                <a:latin typeface="Verdana"/>
                <a:cs typeface="Verdana"/>
              </a:rPr>
              <a:t>I</a:t>
            </a:r>
            <a:r>
              <a:rPr dirty="0" sz="2800" spc="-280">
                <a:latin typeface="Verdana"/>
                <a:cs typeface="Verdana"/>
              </a:rPr>
              <a:t> </a:t>
            </a:r>
            <a:r>
              <a:rPr dirty="0" sz="2800" spc="-250">
                <a:latin typeface="Arial Black"/>
                <a:cs typeface="Arial Black"/>
              </a:rPr>
              <a:t>am</a:t>
            </a:r>
            <a:r>
              <a:rPr dirty="0" sz="2800" spc="-229">
                <a:latin typeface="Arial Black"/>
                <a:cs typeface="Arial Black"/>
              </a:rPr>
              <a:t> </a:t>
            </a:r>
            <a:r>
              <a:rPr dirty="0" sz="2800" spc="-80">
                <a:latin typeface="Verdana"/>
                <a:cs typeface="Verdana"/>
              </a:rPr>
              <a:t>fine.</a:t>
            </a:r>
            <a:r>
              <a:rPr dirty="0" sz="2800" spc="-280">
                <a:latin typeface="Verdana"/>
                <a:cs typeface="Verdana"/>
              </a:rPr>
              <a:t> </a:t>
            </a:r>
            <a:r>
              <a:rPr dirty="0" sz="2800" spc="-210">
                <a:latin typeface="Verdana"/>
                <a:cs typeface="Verdana"/>
              </a:rPr>
              <a:t>/</a:t>
            </a:r>
            <a:r>
              <a:rPr dirty="0" sz="2800" spc="-280">
                <a:latin typeface="Verdana"/>
                <a:cs typeface="Verdana"/>
              </a:rPr>
              <a:t> </a:t>
            </a:r>
            <a:r>
              <a:rPr dirty="0" sz="2800" spc="-200">
                <a:latin typeface="Verdana"/>
                <a:cs typeface="Verdana"/>
              </a:rPr>
              <a:t>I’</a:t>
            </a:r>
            <a:r>
              <a:rPr dirty="0" sz="2800" spc="-200">
                <a:latin typeface="Arial Black"/>
                <a:cs typeface="Arial Black"/>
              </a:rPr>
              <a:t>m</a:t>
            </a:r>
            <a:r>
              <a:rPr dirty="0" sz="2800" spc="-229">
                <a:latin typeface="Arial Black"/>
                <a:cs typeface="Arial Black"/>
              </a:rPr>
              <a:t> </a:t>
            </a:r>
            <a:r>
              <a:rPr dirty="0" sz="2800" spc="-25">
                <a:latin typeface="Verdana"/>
                <a:cs typeface="Verdana"/>
              </a:rPr>
              <a:t>OK. </a:t>
            </a:r>
            <a:r>
              <a:rPr dirty="0" sz="2800" spc="-35">
                <a:latin typeface="Verdana"/>
                <a:cs typeface="Verdana"/>
              </a:rPr>
              <a:t>You</a:t>
            </a:r>
            <a:r>
              <a:rPr dirty="0" sz="2800" spc="-280">
                <a:latin typeface="Verdana"/>
                <a:cs typeface="Verdana"/>
              </a:rPr>
              <a:t> </a:t>
            </a:r>
            <a:r>
              <a:rPr dirty="0" sz="2800" spc="-200">
                <a:latin typeface="Arial Black"/>
                <a:cs typeface="Arial Black"/>
              </a:rPr>
              <a:t>are</a:t>
            </a:r>
            <a:r>
              <a:rPr dirty="0" sz="2800" spc="-229">
                <a:latin typeface="Arial Black"/>
                <a:cs typeface="Arial Black"/>
              </a:rPr>
              <a:t> </a:t>
            </a:r>
            <a:r>
              <a:rPr dirty="0" sz="2800" spc="-135">
                <a:latin typeface="Verdana"/>
                <a:cs typeface="Verdana"/>
              </a:rPr>
              <a:t>my</a:t>
            </a:r>
            <a:r>
              <a:rPr dirty="0" sz="2800" spc="-275">
                <a:latin typeface="Verdana"/>
                <a:cs typeface="Verdana"/>
              </a:rPr>
              <a:t> </a:t>
            </a:r>
            <a:r>
              <a:rPr dirty="0" sz="2800" spc="-40">
                <a:latin typeface="Verdana"/>
                <a:cs typeface="Verdana"/>
              </a:rPr>
              <a:t>friend.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360"/>
              </a:spcBef>
            </a:pPr>
            <a:r>
              <a:rPr dirty="0" sz="2800" spc="-45">
                <a:latin typeface="Verdana"/>
                <a:cs typeface="Verdana"/>
              </a:rPr>
              <a:t>He</a:t>
            </a:r>
            <a:r>
              <a:rPr dirty="0" sz="2800" spc="-280">
                <a:latin typeface="Verdana"/>
                <a:cs typeface="Verdana"/>
              </a:rPr>
              <a:t> </a:t>
            </a:r>
            <a:r>
              <a:rPr dirty="0" sz="2800" spc="-235">
                <a:latin typeface="Arial Black"/>
                <a:cs typeface="Arial Black"/>
              </a:rPr>
              <a:t>is</a:t>
            </a:r>
            <a:r>
              <a:rPr dirty="0" sz="2800" spc="-225">
                <a:latin typeface="Arial Black"/>
                <a:cs typeface="Arial Black"/>
              </a:rPr>
              <a:t> </a:t>
            </a:r>
            <a:r>
              <a:rPr dirty="0" sz="2800" spc="-135">
                <a:latin typeface="Verdana"/>
                <a:cs typeface="Verdana"/>
              </a:rPr>
              <a:t>my</a:t>
            </a:r>
            <a:r>
              <a:rPr dirty="0" sz="2800" spc="-275">
                <a:latin typeface="Verdana"/>
                <a:cs typeface="Verdana"/>
              </a:rPr>
              <a:t> </a:t>
            </a:r>
            <a:r>
              <a:rPr dirty="0" sz="2800" spc="-75">
                <a:latin typeface="Verdana"/>
                <a:cs typeface="Verdana"/>
              </a:rPr>
              <a:t>teacher.</a:t>
            </a:r>
            <a:r>
              <a:rPr dirty="0" sz="2800" spc="-275">
                <a:latin typeface="Verdana"/>
                <a:cs typeface="Verdana"/>
              </a:rPr>
              <a:t> </a:t>
            </a:r>
            <a:r>
              <a:rPr dirty="0" sz="2800" spc="-210">
                <a:latin typeface="Verdana"/>
                <a:cs typeface="Verdana"/>
              </a:rPr>
              <a:t>/</a:t>
            </a:r>
            <a:r>
              <a:rPr dirty="0" sz="2800" spc="-275">
                <a:latin typeface="Verdana"/>
                <a:cs typeface="Verdana"/>
              </a:rPr>
              <a:t> </a:t>
            </a:r>
            <a:r>
              <a:rPr dirty="0" sz="2800" spc="-155">
                <a:latin typeface="Verdana"/>
                <a:cs typeface="Verdana"/>
              </a:rPr>
              <a:t>It</a:t>
            </a:r>
            <a:r>
              <a:rPr dirty="0" sz="2800" spc="-280">
                <a:latin typeface="Verdana"/>
                <a:cs typeface="Verdana"/>
              </a:rPr>
              <a:t> </a:t>
            </a:r>
            <a:r>
              <a:rPr dirty="0" sz="2800" spc="-235">
                <a:latin typeface="Arial Black"/>
                <a:cs typeface="Arial Black"/>
              </a:rPr>
              <a:t>is</a:t>
            </a:r>
            <a:r>
              <a:rPr dirty="0" sz="2800" spc="-225">
                <a:latin typeface="Arial Black"/>
                <a:cs typeface="Arial Black"/>
              </a:rPr>
              <a:t> </a:t>
            </a:r>
            <a:r>
              <a:rPr dirty="0" sz="2800" spc="-20">
                <a:latin typeface="Verdana"/>
                <a:cs typeface="Verdana"/>
              </a:rPr>
              <a:t>nice</a:t>
            </a:r>
            <a:r>
              <a:rPr dirty="0" sz="2800" spc="-275">
                <a:latin typeface="Verdana"/>
                <a:cs typeface="Verdana"/>
              </a:rPr>
              <a:t> </a:t>
            </a:r>
            <a:r>
              <a:rPr dirty="0" sz="2800">
                <a:latin typeface="Verdana"/>
                <a:cs typeface="Verdana"/>
              </a:rPr>
              <a:t>to</a:t>
            </a:r>
            <a:r>
              <a:rPr dirty="0" sz="2800" spc="-275">
                <a:latin typeface="Verdana"/>
                <a:cs typeface="Verdana"/>
              </a:rPr>
              <a:t> </a:t>
            </a:r>
            <a:r>
              <a:rPr dirty="0" sz="2800" spc="-80">
                <a:latin typeface="Verdana"/>
                <a:cs typeface="Verdana"/>
              </a:rPr>
              <a:t>see</a:t>
            </a:r>
            <a:r>
              <a:rPr dirty="0" sz="2800" spc="-275">
                <a:latin typeface="Verdana"/>
                <a:cs typeface="Verdana"/>
              </a:rPr>
              <a:t> </a:t>
            </a:r>
            <a:r>
              <a:rPr dirty="0" sz="2800" spc="-45">
                <a:latin typeface="Verdana"/>
                <a:cs typeface="Verdana"/>
              </a:rPr>
              <a:t>you.</a:t>
            </a:r>
            <a:endParaRPr sz="2800">
              <a:latin typeface="Verdana"/>
              <a:cs typeface="Verdana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2144460" y="4998827"/>
          <a:ext cx="12369800" cy="3906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8670"/>
                <a:gridCol w="1877060"/>
                <a:gridCol w="7078979"/>
              </a:tblGrid>
              <a:tr h="976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976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976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  <a:tr h="9766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9D9D9"/>
                      </a:solidFill>
                      <a:prstDash val="solid"/>
                    </a:lnL>
                    <a:lnR w="9525">
                      <a:solidFill>
                        <a:srgbClr val="D9D9D9"/>
                      </a:solidFill>
                      <a:prstDash val="solid"/>
                    </a:lnR>
                    <a:lnT w="9525">
                      <a:solidFill>
                        <a:srgbClr val="D9D9D9"/>
                      </a:solidFill>
                      <a:prstDash val="solid"/>
                    </a:lnT>
                    <a:lnB w="9525">
                      <a:solidFill>
                        <a:srgbClr val="D9D9D9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65"/>
              <a:t>Grammar</a:t>
            </a:r>
            <a:r>
              <a:rPr dirty="0" spc="-370"/>
              <a:t> </a:t>
            </a:r>
            <a:r>
              <a:rPr dirty="0" spc="375"/>
              <a:t>Construction</a:t>
            </a:r>
            <a:r>
              <a:rPr dirty="0" spc="-365"/>
              <a:t> </a:t>
            </a:r>
            <a:r>
              <a:rPr dirty="0" spc="459"/>
              <a:t>Rules</a:t>
            </a:r>
          </a:p>
        </p:txBody>
      </p:sp>
      <p:sp>
        <p:nvSpPr>
          <p:cNvPr id="23" name="object 23" descr=""/>
          <p:cNvSpPr txBox="1"/>
          <p:nvPr/>
        </p:nvSpPr>
        <p:spPr>
          <a:xfrm>
            <a:off x="2877583" y="1840213"/>
            <a:ext cx="6449695" cy="754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750" spc="-165" b="1">
                <a:solidFill>
                  <a:srgbClr val="2D3A04"/>
                </a:solidFill>
                <a:latin typeface="Trebuchet MS"/>
                <a:cs typeface="Trebuchet MS"/>
              </a:rPr>
              <a:t>A.</a:t>
            </a:r>
            <a:r>
              <a:rPr dirty="0" sz="4750" spc="-28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55" b="1">
                <a:solidFill>
                  <a:srgbClr val="2D3A04"/>
                </a:solidFill>
                <a:latin typeface="Trebuchet MS"/>
                <a:cs typeface="Trebuchet MS"/>
              </a:rPr>
              <a:t>Be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40" b="1">
                <a:solidFill>
                  <a:srgbClr val="2D3A04"/>
                </a:solidFill>
                <a:latin typeface="Trebuchet MS"/>
                <a:cs typeface="Trebuchet MS"/>
              </a:rPr>
              <a:t>Verbs:</a:t>
            </a:r>
            <a:r>
              <a:rPr dirty="0" sz="4750" spc="-28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75" b="1">
                <a:solidFill>
                  <a:srgbClr val="2D3A04"/>
                </a:solidFill>
                <a:latin typeface="Trebuchet MS"/>
                <a:cs typeface="Trebuchet MS"/>
              </a:rPr>
              <a:t>am,</a:t>
            </a:r>
            <a:r>
              <a:rPr dirty="0" sz="4750" spc="-27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85" b="1">
                <a:solidFill>
                  <a:srgbClr val="2D3A04"/>
                </a:solidFill>
                <a:latin typeface="Trebuchet MS"/>
                <a:cs typeface="Trebuchet MS"/>
              </a:rPr>
              <a:t>is,</a:t>
            </a:r>
            <a:r>
              <a:rPr dirty="0" sz="4750" spc="-28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25" b="1">
                <a:solidFill>
                  <a:srgbClr val="2D3A04"/>
                </a:solidFill>
                <a:latin typeface="Trebuchet MS"/>
                <a:cs typeface="Trebuchet MS"/>
              </a:rPr>
              <a:t>are</a:t>
            </a:r>
            <a:endParaRPr sz="4750">
              <a:latin typeface="Trebuchet MS"/>
              <a:cs typeface="Trebuchet MS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280241" y="2425273"/>
            <a:ext cx="10892155" cy="2063750"/>
          </a:xfrm>
          <a:prstGeom prst="rect">
            <a:avLst/>
          </a:prstGeom>
        </p:spPr>
        <p:txBody>
          <a:bodyPr wrap="square" lIns="0" tIns="287655" rIns="0" bIns="0" rtlCol="0" vert="horz">
            <a:spAutoFit/>
          </a:bodyPr>
          <a:lstStyle/>
          <a:p>
            <a:pPr marL="919480">
              <a:lnSpc>
                <a:spcPct val="100000"/>
              </a:lnSpc>
              <a:spcBef>
                <a:spcPts val="2265"/>
              </a:spcBef>
            </a:pP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The</a:t>
            </a:r>
            <a:r>
              <a:rPr dirty="0" sz="3100" spc="-2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verb</a:t>
            </a:r>
            <a:r>
              <a:rPr dirty="0" sz="3100" spc="-2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105">
                <a:solidFill>
                  <a:srgbClr val="CB1A1F"/>
                </a:solidFill>
                <a:latin typeface="Tahoma"/>
                <a:cs typeface="Tahoma"/>
              </a:rPr>
              <a:t>“to</a:t>
            </a:r>
            <a:r>
              <a:rPr dirty="0" sz="3100" spc="-2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75">
                <a:solidFill>
                  <a:srgbClr val="CB1A1F"/>
                </a:solidFill>
                <a:latin typeface="Tahoma"/>
                <a:cs typeface="Tahoma"/>
              </a:rPr>
              <a:t>be”</a:t>
            </a:r>
            <a:r>
              <a:rPr dirty="0" sz="3100" spc="-2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changes</a:t>
            </a:r>
            <a:r>
              <a:rPr dirty="0" sz="3100" spc="-2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depending</a:t>
            </a:r>
            <a:r>
              <a:rPr dirty="0" sz="3100" spc="-2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on</a:t>
            </a:r>
            <a:r>
              <a:rPr dirty="0" sz="3100" spc="-2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the</a:t>
            </a:r>
            <a:r>
              <a:rPr dirty="0" sz="3100" spc="-2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-10">
                <a:solidFill>
                  <a:srgbClr val="CB1A1F"/>
                </a:solidFill>
                <a:latin typeface="Tahoma"/>
                <a:cs typeface="Tahoma"/>
              </a:rPr>
              <a:t>subject.</a:t>
            </a:r>
            <a:endParaRPr sz="3100">
              <a:latin typeface="Tahoma"/>
              <a:cs typeface="Tahoma"/>
            </a:endParaRPr>
          </a:p>
          <a:p>
            <a:pPr marL="12700" marR="5080">
              <a:lnSpc>
                <a:spcPct val="114900"/>
              </a:lnSpc>
              <a:spcBef>
                <a:spcPts val="1610"/>
              </a:spcBef>
            </a:pPr>
            <a:r>
              <a:rPr dirty="0" sz="3100" spc="-10">
                <a:solidFill>
                  <a:srgbClr val="3D4094"/>
                </a:solidFill>
                <a:latin typeface="Tahoma"/>
                <a:cs typeface="Tahoma"/>
              </a:rPr>
              <a:t>Meaning: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114">
                <a:solidFill>
                  <a:srgbClr val="3D4094"/>
                </a:solidFill>
                <a:latin typeface="Tahoma"/>
                <a:cs typeface="Tahoma"/>
              </a:rPr>
              <a:t>“Be”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verbs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50">
                <a:solidFill>
                  <a:srgbClr val="3D4094"/>
                </a:solidFill>
                <a:latin typeface="Tahoma"/>
                <a:cs typeface="Tahoma"/>
              </a:rPr>
              <a:t>tell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60">
                <a:solidFill>
                  <a:srgbClr val="3D4094"/>
                </a:solidFill>
                <a:latin typeface="Tahoma"/>
                <a:cs typeface="Tahoma"/>
              </a:rPr>
              <a:t>us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who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someone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is,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how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they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feel,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25">
                <a:solidFill>
                  <a:srgbClr val="3D4094"/>
                </a:solidFill>
                <a:latin typeface="Tahoma"/>
                <a:cs typeface="Tahoma"/>
              </a:rPr>
              <a:t>or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what/where</a:t>
            </a:r>
            <a:r>
              <a:rPr dirty="0" sz="3100" spc="1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something</a:t>
            </a:r>
            <a:r>
              <a:rPr dirty="0" sz="3100" spc="1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25">
                <a:solidFill>
                  <a:srgbClr val="3D4094"/>
                </a:solidFill>
                <a:latin typeface="Tahoma"/>
                <a:cs typeface="Tahoma"/>
              </a:rPr>
              <a:t>is.</a:t>
            </a:r>
            <a:endParaRPr sz="31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39605" y="2962360"/>
            <a:ext cx="140335" cy="1741805"/>
          </a:xfrm>
          <a:custGeom>
            <a:avLst/>
            <a:gdLst/>
            <a:ahLst/>
            <a:cxnLst/>
            <a:rect l="l" t="t" r="r" b="b"/>
            <a:pathLst>
              <a:path w="140334" h="1741804">
                <a:moveTo>
                  <a:pt x="139845" y="1741511"/>
                </a:moveTo>
                <a:lnTo>
                  <a:pt x="0" y="1741511"/>
                </a:lnTo>
                <a:lnTo>
                  <a:pt x="0" y="0"/>
                </a:lnTo>
                <a:lnTo>
                  <a:pt x="139845" y="0"/>
                </a:lnTo>
                <a:lnTo>
                  <a:pt x="139845" y="1741511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39605" y="5003588"/>
            <a:ext cx="140335" cy="1741805"/>
          </a:xfrm>
          <a:custGeom>
            <a:avLst/>
            <a:gdLst/>
            <a:ahLst/>
            <a:cxnLst/>
            <a:rect l="l" t="t" r="r" b="b"/>
            <a:pathLst>
              <a:path w="140334" h="1741804">
                <a:moveTo>
                  <a:pt x="139845" y="1741511"/>
                </a:moveTo>
                <a:lnTo>
                  <a:pt x="0" y="1741511"/>
                </a:lnTo>
                <a:lnTo>
                  <a:pt x="0" y="0"/>
                </a:lnTo>
                <a:lnTo>
                  <a:pt x="139845" y="0"/>
                </a:lnTo>
                <a:lnTo>
                  <a:pt x="139845" y="174151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39605" y="7044816"/>
            <a:ext cx="140335" cy="2286635"/>
          </a:xfrm>
          <a:custGeom>
            <a:avLst/>
            <a:gdLst/>
            <a:ahLst/>
            <a:cxnLst/>
            <a:rect l="l" t="t" r="r" b="b"/>
            <a:pathLst>
              <a:path w="140334" h="2286634">
                <a:moveTo>
                  <a:pt x="139845" y="2286143"/>
                </a:moveTo>
                <a:lnTo>
                  <a:pt x="0" y="2286143"/>
                </a:lnTo>
                <a:lnTo>
                  <a:pt x="0" y="0"/>
                </a:lnTo>
                <a:lnTo>
                  <a:pt x="139845" y="0"/>
                </a:lnTo>
                <a:lnTo>
                  <a:pt x="139845" y="2286143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330080" y="1181346"/>
            <a:ext cx="1377950" cy="1370330"/>
            <a:chOff x="1330080" y="1181346"/>
            <a:chExt cx="1377950" cy="1370330"/>
          </a:xfrm>
        </p:grpSpPr>
        <p:sp>
          <p:nvSpPr>
            <p:cNvPr id="7" name="object 7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5486538" y="6827451"/>
            <a:ext cx="1200785" cy="1372235"/>
          </a:xfrm>
          <a:custGeom>
            <a:avLst/>
            <a:gdLst/>
            <a:ahLst/>
            <a:cxnLst/>
            <a:rect l="l" t="t" r="r" b="b"/>
            <a:pathLst>
              <a:path w="1200784" h="1372234">
                <a:moveTo>
                  <a:pt x="0" y="1372156"/>
                </a:moveTo>
                <a:lnTo>
                  <a:pt x="0" y="0"/>
                </a:lnTo>
                <a:lnTo>
                  <a:pt x="1200636" y="686078"/>
                </a:lnTo>
                <a:lnTo>
                  <a:pt x="0" y="1372156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6361790" y="8444859"/>
            <a:ext cx="1200785" cy="1372235"/>
          </a:xfrm>
          <a:custGeom>
            <a:avLst/>
            <a:gdLst/>
            <a:ahLst/>
            <a:cxnLst/>
            <a:rect l="l" t="t" r="r" b="b"/>
            <a:pathLst>
              <a:path w="1200784" h="1372234">
                <a:moveTo>
                  <a:pt x="0" y="1372156"/>
                </a:moveTo>
                <a:lnTo>
                  <a:pt x="0" y="0"/>
                </a:lnTo>
                <a:lnTo>
                  <a:pt x="1200636" y="686078"/>
                </a:lnTo>
                <a:lnTo>
                  <a:pt x="0" y="1372156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7562413" y="6827432"/>
            <a:ext cx="725805" cy="1059180"/>
          </a:xfrm>
          <a:custGeom>
            <a:avLst/>
            <a:gdLst/>
            <a:ahLst/>
            <a:cxnLst/>
            <a:rect l="l" t="t" r="r" b="b"/>
            <a:pathLst>
              <a:path w="725805" h="1059179">
                <a:moveTo>
                  <a:pt x="0" y="1058719"/>
                </a:moveTo>
                <a:lnTo>
                  <a:pt x="0" y="0"/>
                </a:lnTo>
                <a:lnTo>
                  <a:pt x="725586" y="414621"/>
                </a:lnTo>
                <a:lnTo>
                  <a:pt x="725586" y="644098"/>
                </a:lnTo>
                <a:lnTo>
                  <a:pt x="0" y="1058719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6471118" y="6582076"/>
            <a:ext cx="926465" cy="1059180"/>
          </a:xfrm>
          <a:custGeom>
            <a:avLst/>
            <a:gdLst/>
            <a:ahLst/>
            <a:cxnLst/>
            <a:rect l="l" t="t" r="r" b="b"/>
            <a:pathLst>
              <a:path w="926465" h="1059179">
                <a:moveTo>
                  <a:pt x="926379" y="0"/>
                </a:moveTo>
                <a:lnTo>
                  <a:pt x="926379" y="1058719"/>
                </a:lnTo>
                <a:lnTo>
                  <a:pt x="0" y="529359"/>
                </a:lnTo>
                <a:lnTo>
                  <a:pt x="926379" y="0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6136470" y="7738370"/>
            <a:ext cx="669925" cy="765175"/>
          </a:xfrm>
          <a:custGeom>
            <a:avLst/>
            <a:gdLst/>
            <a:ahLst/>
            <a:cxnLst/>
            <a:rect l="l" t="t" r="r" b="b"/>
            <a:pathLst>
              <a:path w="669925" h="765175">
                <a:moveTo>
                  <a:pt x="669400" y="0"/>
                </a:moveTo>
                <a:lnTo>
                  <a:pt x="669400" y="765030"/>
                </a:lnTo>
                <a:lnTo>
                  <a:pt x="0" y="382515"/>
                </a:lnTo>
                <a:lnTo>
                  <a:pt x="669400" y="0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16968240" y="7689684"/>
            <a:ext cx="1264285" cy="1441450"/>
            <a:chOff x="16968240" y="7689684"/>
            <a:chExt cx="1264285" cy="1441450"/>
          </a:xfrm>
        </p:grpSpPr>
        <p:sp>
          <p:nvSpPr>
            <p:cNvPr id="15" name="object 15" descr=""/>
            <p:cNvSpPr/>
            <p:nvPr/>
          </p:nvSpPr>
          <p:spPr>
            <a:xfrm>
              <a:off x="17562536" y="8365785"/>
              <a:ext cx="669925" cy="765175"/>
            </a:xfrm>
            <a:custGeom>
              <a:avLst/>
              <a:gdLst/>
              <a:ahLst/>
              <a:cxnLst/>
              <a:rect l="l" t="t" r="r" b="b"/>
              <a:pathLst>
                <a:path w="669925" h="765175">
                  <a:moveTo>
                    <a:pt x="669400" y="0"/>
                  </a:moveTo>
                  <a:lnTo>
                    <a:pt x="669400" y="765030"/>
                  </a:lnTo>
                  <a:lnTo>
                    <a:pt x="0" y="382515"/>
                  </a:lnTo>
                  <a:lnTo>
                    <a:pt x="669400" y="0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6968240" y="7689684"/>
              <a:ext cx="926465" cy="1059180"/>
            </a:xfrm>
            <a:custGeom>
              <a:avLst/>
              <a:gdLst/>
              <a:ahLst/>
              <a:cxnLst/>
              <a:rect l="l" t="t" r="r" b="b"/>
              <a:pathLst>
                <a:path w="926465" h="1059179">
                  <a:moveTo>
                    <a:pt x="0" y="1058719"/>
                  </a:moveTo>
                  <a:lnTo>
                    <a:pt x="0" y="0"/>
                  </a:lnTo>
                  <a:lnTo>
                    <a:pt x="926379" y="529360"/>
                  </a:lnTo>
                  <a:lnTo>
                    <a:pt x="0" y="1058719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/>
          <p:nvPr/>
        </p:nvSpPr>
        <p:spPr>
          <a:xfrm>
            <a:off x="15064269" y="8199484"/>
            <a:ext cx="926465" cy="1059180"/>
          </a:xfrm>
          <a:custGeom>
            <a:avLst/>
            <a:gdLst/>
            <a:ahLst/>
            <a:cxnLst/>
            <a:rect l="l" t="t" r="r" b="b"/>
            <a:pathLst>
              <a:path w="926465" h="1059179">
                <a:moveTo>
                  <a:pt x="926379" y="0"/>
                </a:moveTo>
                <a:lnTo>
                  <a:pt x="926379" y="1058719"/>
                </a:lnTo>
                <a:lnTo>
                  <a:pt x="0" y="529359"/>
                </a:lnTo>
                <a:lnTo>
                  <a:pt x="926379" y="0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65"/>
              <a:t>Grammar</a:t>
            </a:r>
            <a:r>
              <a:rPr dirty="0" spc="-370"/>
              <a:t> </a:t>
            </a:r>
            <a:r>
              <a:rPr dirty="0" spc="375"/>
              <a:t>Construction</a:t>
            </a:r>
            <a:r>
              <a:rPr dirty="0" spc="-365"/>
              <a:t> </a:t>
            </a:r>
            <a:r>
              <a:rPr dirty="0" spc="459"/>
              <a:t>Rules</a:t>
            </a:r>
          </a:p>
        </p:txBody>
      </p:sp>
      <p:pic>
        <p:nvPicPr>
          <p:cNvPr id="19" name="object 19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6316" y="4197217"/>
            <a:ext cx="133349" cy="133349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6316" y="4740142"/>
            <a:ext cx="133349" cy="133349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26316" y="5283067"/>
            <a:ext cx="133349" cy="133349"/>
          </a:xfrm>
          <a:prstGeom prst="rect">
            <a:avLst/>
          </a:prstGeom>
        </p:spPr>
      </p:pic>
      <p:sp>
        <p:nvSpPr>
          <p:cNvPr id="22" name="object 22" descr=""/>
          <p:cNvSpPr txBox="1"/>
          <p:nvPr/>
        </p:nvSpPr>
        <p:spPr>
          <a:xfrm>
            <a:off x="2877583" y="1840213"/>
            <a:ext cx="6452235" cy="754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750" spc="-110" b="1">
                <a:solidFill>
                  <a:srgbClr val="2D3A04"/>
                </a:solidFill>
                <a:latin typeface="Trebuchet MS"/>
                <a:cs typeface="Trebuchet MS"/>
              </a:rPr>
              <a:t>B.</a:t>
            </a:r>
            <a:r>
              <a:rPr dirty="0" sz="4750" spc="-21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Forming</a:t>
            </a:r>
            <a:r>
              <a:rPr dirty="0" sz="4750" spc="-204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10" b="1">
                <a:solidFill>
                  <a:srgbClr val="2D3A04"/>
                </a:solidFill>
                <a:latin typeface="Trebuchet MS"/>
                <a:cs typeface="Trebuchet MS"/>
              </a:rPr>
              <a:t>Statements</a:t>
            </a:r>
            <a:endParaRPr sz="4750">
              <a:latin typeface="Trebuchet MS"/>
              <a:cs typeface="Trebuchet MS"/>
            </a:endParaRPr>
          </a:p>
        </p:txBody>
      </p:sp>
      <p:pic>
        <p:nvPicPr>
          <p:cNvPr id="23" name="object 2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25543" y="7347784"/>
            <a:ext cx="161925" cy="161924"/>
          </a:xfrm>
          <a:prstGeom prst="rect">
            <a:avLst/>
          </a:prstGeom>
        </p:spPr>
      </p:pic>
      <p:pic>
        <p:nvPicPr>
          <p:cNvPr id="24" name="object 2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25543" y="7985958"/>
            <a:ext cx="161925" cy="161924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25543" y="8624133"/>
            <a:ext cx="161925" cy="161924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25543" y="9262308"/>
            <a:ext cx="161925" cy="161924"/>
          </a:xfrm>
          <a:prstGeom prst="rect">
            <a:avLst/>
          </a:prstGeom>
        </p:spPr>
      </p:pic>
      <p:sp>
        <p:nvSpPr>
          <p:cNvPr id="27" name="object 27" descr=""/>
          <p:cNvSpPr txBox="1"/>
          <p:nvPr/>
        </p:nvSpPr>
        <p:spPr>
          <a:xfrm>
            <a:off x="1731843" y="2425273"/>
            <a:ext cx="11315700" cy="7188834"/>
          </a:xfrm>
          <a:prstGeom prst="rect">
            <a:avLst/>
          </a:prstGeom>
        </p:spPr>
        <p:txBody>
          <a:bodyPr wrap="square" lIns="0" tIns="287655" rIns="0" bIns="0" rtlCol="0" vert="horz">
            <a:spAutoFit/>
          </a:bodyPr>
          <a:lstStyle/>
          <a:p>
            <a:pPr marL="2468245">
              <a:lnSpc>
                <a:spcPct val="100000"/>
              </a:lnSpc>
              <a:spcBef>
                <a:spcPts val="2265"/>
              </a:spcBef>
              <a:tabLst>
                <a:tab pos="4090670" algn="l"/>
              </a:tabLst>
            </a:pPr>
            <a:r>
              <a:rPr dirty="0" sz="3100" spc="-10">
                <a:solidFill>
                  <a:srgbClr val="CB1A1F"/>
                </a:solidFill>
                <a:latin typeface="Tahoma"/>
                <a:cs typeface="Tahoma"/>
              </a:rPr>
              <a:t>Pattern: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	[</a:t>
            </a:r>
            <a:r>
              <a:rPr dirty="0" sz="3100" spc="-5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Subject</a:t>
            </a:r>
            <a:r>
              <a:rPr dirty="0" sz="3100" spc="-5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-120">
                <a:solidFill>
                  <a:srgbClr val="CB1A1F"/>
                </a:solidFill>
                <a:latin typeface="Tahoma"/>
                <a:cs typeface="Tahoma"/>
              </a:rPr>
              <a:t>+</a:t>
            </a:r>
            <a:r>
              <a:rPr dirty="0" sz="3100" spc="-5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am</a:t>
            </a:r>
            <a:r>
              <a:rPr dirty="0" sz="3100" spc="-5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305">
                <a:solidFill>
                  <a:srgbClr val="CB1A1F"/>
                </a:solidFill>
                <a:latin typeface="Tahoma"/>
                <a:cs typeface="Tahoma"/>
              </a:rPr>
              <a:t>/</a:t>
            </a:r>
            <a:r>
              <a:rPr dirty="0" sz="3100" spc="-5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80">
                <a:solidFill>
                  <a:srgbClr val="CB1A1F"/>
                </a:solidFill>
                <a:latin typeface="Tahoma"/>
                <a:cs typeface="Tahoma"/>
              </a:rPr>
              <a:t>is</a:t>
            </a:r>
            <a:r>
              <a:rPr dirty="0" sz="3100" spc="-5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305">
                <a:solidFill>
                  <a:srgbClr val="CB1A1F"/>
                </a:solidFill>
                <a:latin typeface="Tahoma"/>
                <a:cs typeface="Tahoma"/>
              </a:rPr>
              <a:t>/</a:t>
            </a:r>
            <a:r>
              <a:rPr dirty="0" sz="3100" spc="-5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are</a:t>
            </a:r>
            <a:r>
              <a:rPr dirty="0" sz="3100" spc="-5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-120">
                <a:solidFill>
                  <a:srgbClr val="CB1A1F"/>
                </a:solidFill>
                <a:latin typeface="Tahoma"/>
                <a:cs typeface="Tahoma"/>
              </a:rPr>
              <a:t>+</a:t>
            </a:r>
            <a:r>
              <a:rPr dirty="0" sz="3100" spc="-5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complement</a:t>
            </a:r>
            <a:r>
              <a:rPr dirty="0" sz="3100" spc="-50">
                <a:solidFill>
                  <a:srgbClr val="CB1A1F"/>
                </a:solidFill>
                <a:latin typeface="Tahoma"/>
                <a:cs typeface="Tahoma"/>
              </a:rPr>
              <a:t> ]</a:t>
            </a:r>
            <a:endParaRPr sz="3100">
              <a:latin typeface="Tahoma"/>
              <a:cs typeface="Tahoma"/>
            </a:endParaRPr>
          </a:p>
          <a:p>
            <a:pPr marL="1560830">
              <a:lnSpc>
                <a:spcPct val="100000"/>
              </a:lnSpc>
              <a:spcBef>
                <a:spcPts val="2165"/>
              </a:spcBef>
            </a:pPr>
            <a:r>
              <a:rPr dirty="0" sz="3100" spc="-10">
                <a:solidFill>
                  <a:srgbClr val="3D4094"/>
                </a:solidFill>
                <a:latin typeface="Tahoma"/>
                <a:cs typeface="Tahoma"/>
              </a:rPr>
              <a:t>Rule:</a:t>
            </a:r>
            <a:endParaRPr sz="3100">
              <a:latin typeface="Tahoma"/>
              <a:cs typeface="Tahoma"/>
            </a:endParaRPr>
          </a:p>
          <a:p>
            <a:pPr marL="2228850" marR="2537460">
              <a:lnSpc>
                <a:spcPct val="114900"/>
              </a:lnSpc>
            </a:pPr>
            <a:r>
              <a:rPr dirty="0" sz="3100" spc="50">
                <a:solidFill>
                  <a:srgbClr val="3D4094"/>
                </a:solidFill>
                <a:latin typeface="Tahoma"/>
                <a:cs typeface="Tahoma"/>
              </a:rPr>
              <a:t>Use</a:t>
            </a:r>
            <a:r>
              <a:rPr dirty="0" sz="3100" spc="-13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u="heavy" sz="3100" spc="55" b="1">
                <a:solidFill>
                  <a:srgbClr val="3D4094"/>
                </a:solidFill>
                <a:uFill>
                  <a:solidFill>
                    <a:srgbClr val="3D4094"/>
                  </a:solidFill>
                </a:uFill>
                <a:latin typeface="Trebuchet MS"/>
                <a:cs typeface="Trebuchet MS"/>
              </a:rPr>
              <a:t>is</a:t>
            </a:r>
            <a:r>
              <a:rPr dirty="0" sz="3100" spc="-95" b="1">
                <a:solidFill>
                  <a:srgbClr val="3D4094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with</a:t>
            </a:r>
            <a:r>
              <a:rPr dirty="0" sz="3100" spc="-125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145" i="1">
                <a:solidFill>
                  <a:srgbClr val="3D4094"/>
                </a:solidFill>
                <a:latin typeface="Trebuchet MS"/>
                <a:cs typeface="Trebuchet MS"/>
              </a:rPr>
              <a:t>he,</a:t>
            </a:r>
            <a:r>
              <a:rPr dirty="0" sz="3100" spc="-110" i="1">
                <a:solidFill>
                  <a:srgbClr val="3D4094"/>
                </a:solidFill>
                <a:latin typeface="Trebuchet MS"/>
                <a:cs typeface="Trebuchet MS"/>
              </a:rPr>
              <a:t> </a:t>
            </a:r>
            <a:r>
              <a:rPr dirty="0" sz="3100" spc="-20" i="1">
                <a:solidFill>
                  <a:srgbClr val="3D4094"/>
                </a:solidFill>
                <a:latin typeface="Trebuchet MS"/>
                <a:cs typeface="Trebuchet MS"/>
              </a:rPr>
              <a:t>she,</a:t>
            </a:r>
            <a:r>
              <a:rPr dirty="0" sz="3100" spc="-105" i="1">
                <a:solidFill>
                  <a:srgbClr val="3D4094"/>
                </a:solidFill>
                <a:latin typeface="Trebuchet MS"/>
                <a:cs typeface="Trebuchet MS"/>
              </a:rPr>
              <a:t> </a:t>
            </a:r>
            <a:r>
              <a:rPr dirty="0" sz="3100" spc="-185" i="1">
                <a:solidFill>
                  <a:srgbClr val="3D4094"/>
                </a:solidFill>
                <a:latin typeface="Trebuchet MS"/>
                <a:cs typeface="Trebuchet MS"/>
              </a:rPr>
              <a:t>it</a:t>
            </a:r>
            <a:r>
              <a:rPr dirty="0" sz="3100" spc="-185">
                <a:solidFill>
                  <a:srgbClr val="3D4094"/>
                </a:solidFill>
                <a:latin typeface="Tahoma"/>
                <a:cs typeface="Tahoma"/>
              </a:rPr>
              <a:t>,</a:t>
            </a:r>
            <a:r>
              <a:rPr dirty="0" sz="3100" spc="-13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50">
                <a:solidFill>
                  <a:srgbClr val="3D4094"/>
                </a:solidFill>
                <a:latin typeface="Tahoma"/>
                <a:cs typeface="Tahoma"/>
              </a:rPr>
              <a:t>singular</a:t>
            </a:r>
            <a:r>
              <a:rPr dirty="0" sz="3100" spc="-125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10">
                <a:solidFill>
                  <a:srgbClr val="3D4094"/>
                </a:solidFill>
                <a:latin typeface="Tahoma"/>
                <a:cs typeface="Tahoma"/>
              </a:rPr>
              <a:t>nouns </a:t>
            </a:r>
            <a:r>
              <a:rPr dirty="0" sz="3100" spc="50">
                <a:solidFill>
                  <a:srgbClr val="3D4094"/>
                </a:solidFill>
                <a:latin typeface="Tahoma"/>
                <a:cs typeface="Tahoma"/>
              </a:rPr>
              <a:t>Use</a:t>
            </a:r>
            <a:r>
              <a:rPr dirty="0" sz="3100" spc="-14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u="heavy" sz="3100" b="1">
                <a:solidFill>
                  <a:srgbClr val="3D4094"/>
                </a:solidFill>
                <a:uFill>
                  <a:solidFill>
                    <a:srgbClr val="3D4094"/>
                  </a:solidFill>
                </a:uFill>
                <a:latin typeface="Trebuchet MS"/>
                <a:cs typeface="Trebuchet MS"/>
              </a:rPr>
              <a:t>are</a:t>
            </a:r>
            <a:r>
              <a:rPr dirty="0" sz="3100" spc="-100" b="1">
                <a:solidFill>
                  <a:srgbClr val="3D4094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with</a:t>
            </a:r>
            <a:r>
              <a:rPr dirty="0" sz="3100" spc="-135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65" i="1">
                <a:solidFill>
                  <a:srgbClr val="3D4094"/>
                </a:solidFill>
                <a:latin typeface="Trebuchet MS"/>
                <a:cs typeface="Trebuchet MS"/>
              </a:rPr>
              <a:t>you,</a:t>
            </a:r>
            <a:r>
              <a:rPr dirty="0" sz="3100" spc="-114" i="1">
                <a:solidFill>
                  <a:srgbClr val="3D4094"/>
                </a:solidFill>
                <a:latin typeface="Trebuchet MS"/>
                <a:cs typeface="Trebuchet MS"/>
              </a:rPr>
              <a:t> </a:t>
            </a:r>
            <a:r>
              <a:rPr dirty="0" sz="3100" spc="-180" i="1">
                <a:solidFill>
                  <a:srgbClr val="3D4094"/>
                </a:solidFill>
                <a:latin typeface="Trebuchet MS"/>
                <a:cs typeface="Trebuchet MS"/>
              </a:rPr>
              <a:t>we,</a:t>
            </a:r>
            <a:r>
              <a:rPr dirty="0" sz="3100" spc="-114" i="1">
                <a:solidFill>
                  <a:srgbClr val="3D4094"/>
                </a:solidFill>
                <a:latin typeface="Trebuchet MS"/>
                <a:cs typeface="Trebuchet MS"/>
              </a:rPr>
              <a:t> </a:t>
            </a:r>
            <a:r>
              <a:rPr dirty="0" sz="3100" spc="-20" i="1">
                <a:solidFill>
                  <a:srgbClr val="3D4094"/>
                </a:solidFill>
                <a:latin typeface="Trebuchet MS"/>
                <a:cs typeface="Trebuchet MS"/>
              </a:rPr>
              <a:t>they</a:t>
            </a:r>
            <a:endParaRPr sz="3100">
              <a:latin typeface="Trebuchet MS"/>
              <a:cs typeface="Trebuchet MS"/>
            </a:endParaRPr>
          </a:p>
          <a:p>
            <a:pPr marL="2228850">
              <a:lnSpc>
                <a:spcPct val="100000"/>
              </a:lnSpc>
              <a:spcBef>
                <a:spcPts val="555"/>
              </a:spcBef>
            </a:pPr>
            <a:r>
              <a:rPr dirty="0" sz="3100" spc="50">
                <a:solidFill>
                  <a:srgbClr val="3D4094"/>
                </a:solidFill>
                <a:latin typeface="Tahoma"/>
                <a:cs typeface="Tahoma"/>
              </a:rPr>
              <a:t>Use</a:t>
            </a:r>
            <a:r>
              <a:rPr dirty="0" sz="3100" spc="-9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u="heavy" sz="3100" b="1">
                <a:solidFill>
                  <a:srgbClr val="3D4094"/>
                </a:solidFill>
                <a:uFill>
                  <a:solidFill>
                    <a:srgbClr val="3D4094"/>
                  </a:solidFill>
                </a:uFill>
                <a:latin typeface="Trebuchet MS"/>
                <a:cs typeface="Trebuchet MS"/>
              </a:rPr>
              <a:t>am</a:t>
            </a:r>
            <a:r>
              <a:rPr dirty="0" sz="3100" spc="-50" b="1">
                <a:solidFill>
                  <a:srgbClr val="3D4094"/>
                </a:solidFill>
                <a:latin typeface="Trebuchet MS"/>
                <a:cs typeface="Trebuchet MS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with</a:t>
            </a:r>
            <a:r>
              <a:rPr dirty="0" sz="3100" spc="-10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225" i="1">
                <a:solidFill>
                  <a:srgbClr val="3D4094"/>
                </a:solidFill>
                <a:latin typeface="Trebuchet MS"/>
                <a:cs typeface="Trebuchet MS"/>
              </a:rPr>
              <a:t>I</a:t>
            </a:r>
            <a:endParaRPr sz="3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2365"/>
              </a:spcBef>
            </a:pP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Examples</a:t>
            </a:r>
            <a:r>
              <a:rPr dirty="0" sz="3600" spc="-4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from</a:t>
            </a:r>
            <a:r>
              <a:rPr dirty="0" sz="3600" spc="-4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the</a:t>
            </a:r>
            <a:r>
              <a:rPr dirty="0" sz="3600" spc="-4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 spc="-10">
                <a:solidFill>
                  <a:srgbClr val="2D3A04"/>
                </a:solidFill>
                <a:latin typeface="Tahoma"/>
                <a:cs typeface="Tahoma"/>
              </a:rPr>
              <a:t>dialogues:</a:t>
            </a:r>
            <a:endParaRPr sz="3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385"/>
              </a:spcBef>
            </a:pPr>
            <a:endParaRPr sz="3600">
              <a:latin typeface="Tahoma"/>
              <a:cs typeface="Tahoma"/>
            </a:endParaRPr>
          </a:p>
          <a:p>
            <a:pPr marL="788035">
              <a:lnSpc>
                <a:spcPct val="100000"/>
              </a:lnSpc>
            </a:pP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She</a:t>
            </a:r>
            <a:r>
              <a:rPr dirty="0" sz="3600" spc="-1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 spc="60" b="1">
                <a:solidFill>
                  <a:srgbClr val="2D3A04"/>
                </a:solidFill>
                <a:latin typeface="Trebuchet MS"/>
                <a:cs typeface="Trebuchet MS"/>
              </a:rPr>
              <a:t>is</a:t>
            </a:r>
            <a:r>
              <a:rPr dirty="0" sz="3600" spc="-18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my</a:t>
            </a:r>
            <a:r>
              <a:rPr dirty="0" sz="3600" spc="-10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 spc="-20">
                <a:solidFill>
                  <a:srgbClr val="2D3A04"/>
                </a:solidFill>
                <a:latin typeface="Tahoma"/>
                <a:cs typeface="Tahoma"/>
              </a:rPr>
              <a:t>mom.</a:t>
            </a:r>
            <a:endParaRPr sz="3600">
              <a:latin typeface="Tahoma"/>
              <a:cs typeface="Tahoma"/>
            </a:endParaRPr>
          </a:p>
          <a:p>
            <a:pPr marL="788035" marR="6379210">
              <a:lnSpc>
                <a:spcPct val="116300"/>
              </a:lnSpc>
            </a:pP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It</a:t>
            </a:r>
            <a:r>
              <a:rPr dirty="0" sz="3600" spc="-9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 spc="60" b="1">
                <a:solidFill>
                  <a:srgbClr val="2D3A04"/>
                </a:solidFill>
                <a:latin typeface="Trebuchet MS"/>
                <a:cs typeface="Trebuchet MS"/>
              </a:rPr>
              <a:t>is</a:t>
            </a:r>
            <a:r>
              <a:rPr dirty="0" sz="3600" spc="-4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nice</a:t>
            </a:r>
            <a:r>
              <a:rPr dirty="0" sz="3600" spc="-8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 spc="70">
                <a:solidFill>
                  <a:srgbClr val="2D3A04"/>
                </a:solidFill>
                <a:latin typeface="Tahoma"/>
                <a:cs typeface="Tahoma"/>
              </a:rPr>
              <a:t>to</a:t>
            </a:r>
            <a:r>
              <a:rPr dirty="0" sz="3600" spc="-8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see</a:t>
            </a:r>
            <a:r>
              <a:rPr dirty="0" sz="3600" spc="-8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 spc="-20">
                <a:solidFill>
                  <a:srgbClr val="2D3A04"/>
                </a:solidFill>
                <a:latin typeface="Tahoma"/>
                <a:cs typeface="Tahoma"/>
              </a:rPr>
              <a:t>you. </a:t>
            </a: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The</a:t>
            </a:r>
            <a:r>
              <a:rPr dirty="0" sz="3600" spc="-17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 spc="60">
                <a:solidFill>
                  <a:srgbClr val="2D3A04"/>
                </a:solidFill>
                <a:latin typeface="Tahoma"/>
                <a:cs typeface="Tahoma"/>
              </a:rPr>
              <a:t>bus</a:t>
            </a:r>
            <a:r>
              <a:rPr dirty="0" sz="3600" spc="-17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 spc="60" b="1">
                <a:solidFill>
                  <a:srgbClr val="2D3A04"/>
                </a:solidFill>
                <a:latin typeface="Trebuchet MS"/>
                <a:cs typeface="Trebuchet MS"/>
              </a:rPr>
              <a:t>is</a:t>
            </a:r>
            <a:r>
              <a:rPr dirty="0" sz="3600" spc="-13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3600" spc="-20">
                <a:solidFill>
                  <a:srgbClr val="2D3A04"/>
                </a:solidFill>
                <a:latin typeface="Tahoma"/>
                <a:cs typeface="Tahoma"/>
              </a:rPr>
              <a:t>here.</a:t>
            </a:r>
            <a:endParaRPr sz="3600">
              <a:latin typeface="Tahoma"/>
              <a:cs typeface="Tahoma"/>
            </a:endParaRPr>
          </a:p>
          <a:p>
            <a:pPr marL="788035">
              <a:lnSpc>
                <a:spcPct val="100000"/>
              </a:lnSpc>
              <a:spcBef>
                <a:spcPts val="705"/>
              </a:spcBef>
            </a:pPr>
            <a:r>
              <a:rPr dirty="0" sz="3600">
                <a:solidFill>
                  <a:srgbClr val="2D3A04"/>
                </a:solidFill>
                <a:latin typeface="Tahoma"/>
                <a:cs typeface="Tahoma"/>
              </a:rPr>
              <a:t>I</a:t>
            </a:r>
            <a:r>
              <a:rPr dirty="0" sz="360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600" spc="50" b="1">
                <a:solidFill>
                  <a:srgbClr val="2D3A04"/>
                </a:solidFill>
                <a:latin typeface="Trebuchet MS"/>
                <a:cs typeface="Trebuchet MS"/>
              </a:rPr>
              <a:t>am</a:t>
            </a:r>
            <a:r>
              <a:rPr dirty="0" sz="3600" spc="-215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3600" spc="-20">
                <a:solidFill>
                  <a:srgbClr val="2D3A04"/>
                </a:solidFill>
                <a:latin typeface="Tahoma"/>
                <a:cs typeface="Tahoma"/>
              </a:rPr>
              <a:t>fine.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339605" y="2962360"/>
            <a:ext cx="140335" cy="1741805"/>
          </a:xfrm>
          <a:custGeom>
            <a:avLst/>
            <a:gdLst/>
            <a:ahLst/>
            <a:cxnLst/>
            <a:rect l="l" t="t" r="r" b="b"/>
            <a:pathLst>
              <a:path w="140334" h="1741804">
                <a:moveTo>
                  <a:pt x="139845" y="1741511"/>
                </a:moveTo>
                <a:lnTo>
                  <a:pt x="0" y="1741511"/>
                </a:lnTo>
                <a:lnTo>
                  <a:pt x="0" y="0"/>
                </a:lnTo>
                <a:lnTo>
                  <a:pt x="139845" y="0"/>
                </a:lnTo>
                <a:lnTo>
                  <a:pt x="139845" y="1741511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339605" y="5003588"/>
            <a:ext cx="140335" cy="1741805"/>
          </a:xfrm>
          <a:custGeom>
            <a:avLst/>
            <a:gdLst/>
            <a:ahLst/>
            <a:cxnLst/>
            <a:rect l="l" t="t" r="r" b="b"/>
            <a:pathLst>
              <a:path w="140334" h="1741804">
                <a:moveTo>
                  <a:pt x="139845" y="1741511"/>
                </a:moveTo>
                <a:lnTo>
                  <a:pt x="0" y="1741511"/>
                </a:lnTo>
                <a:lnTo>
                  <a:pt x="0" y="0"/>
                </a:lnTo>
                <a:lnTo>
                  <a:pt x="139845" y="0"/>
                </a:lnTo>
                <a:lnTo>
                  <a:pt x="139845" y="174151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339605" y="7044816"/>
            <a:ext cx="140335" cy="2286635"/>
          </a:xfrm>
          <a:custGeom>
            <a:avLst/>
            <a:gdLst/>
            <a:ahLst/>
            <a:cxnLst/>
            <a:rect l="l" t="t" r="r" b="b"/>
            <a:pathLst>
              <a:path w="140334" h="2286634">
                <a:moveTo>
                  <a:pt x="139845" y="2286143"/>
                </a:moveTo>
                <a:lnTo>
                  <a:pt x="0" y="2286143"/>
                </a:lnTo>
                <a:lnTo>
                  <a:pt x="0" y="0"/>
                </a:lnTo>
                <a:lnTo>
                  <a:pt x="139845" y="0"/>
                </a:lnTo>
                <a:lnTo>
                  <a:pt x="139845" y="2286143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330080" y="1181346"/>
            <a:ext cx="1377950" cy="1370330"/>
            <a:chOff x="1330080" y="1181346"/>
            <a:chExt cx="1377950" cy="1370330"/>
          </a:xfrm>
        </p:grpSpPr>
        <p:sp>
          <p:nvSpPr>
            <p:cNvPr id="7" name="object 7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5486538" y="6827451"/>
            <a:ext cx="1200785" cy="1372235"/>
          </a:xfrm>
          <a:custGeom>
            <a:avLst/>
            <a:gdLst/>
            <a:ahLst/>
            <a:cxnLst/>
            <a:rect l="l" t="t" r="r" b="b"/>
            <a:pathLst>
              <a:path w="1200784" h="1372234">
                <a:moveTo>
                  <a:pt x="0" y="1372156"/>
                </a:moveTo>
                <a:lnTo>
                  <a:pt x="0" y="0"/>
                </a:lnTo>
                <a:lnTo>
                  <a:pt x="1200636" y="686078"/>
                </a:lnTo>
                <a:lnTo>
                  <a:pt x="0" y="1372156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6361790" y="8444859"/>
            <a:ext cx="1200785" cy="1372235"/>
          </a:xfrm>
          <a:custGeom>
            <a:avLst/>
            <a:gdLst/>
            <a:ahLst/>
            <a:cxnLst/>
            <a:rect l="l" t="t" r="r" b="b"/>
            <a:pathLst>
              <a:path w="1200784" h="1372234">
                <a:moveTo>
                  <a:pt x="0" y="1372156"/>
                </a:moveTo>
                <a:lnTo>
                  <a:pt x="0" y="0"/>
                </a:lnTo>
                <a:lnTo>
                  <a:pt x="1200636" y="686078"/>
                </a:lnTo>
                <a:lnTo>
                  <a:pt x="0" y="1372156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7562413" y="6827432"/>
            <a:ext cx="725805" cy="1059180"/>
          </a:xfrm>
          <a:custGeom>
            <a:avLst/>
            <a:gdLst/>
            <a:ahLst/>
            <a:cxnLst/>
            <a:rect l="l" t="t" r="r" b="b"/>
            <a:pathLst>
              <a:path w="725805" h="1059179">
                <a:moveTo>
                  <a:pt x="0" y="1058719"/>
                </a:moveTo>
                <a:lnTo>
                  <a:pt x="0" y="0"/>
                </a:lnTo>
                <a:lnTo>
                  <a:pt x="725586" y="414621"/>
                </a:lnTo>
                <a:lnTo>
                  <a:pt x="725586" y="644098"/>
                </a:lnTo>
                <a:lnTo>
                  <a:pt x="0" y="1058719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6471118" y="6582076"/>
            <a:ext cx="926465" cy="1059180"/>
          </a:xfrm>
          <a:custGeom>
            <a:avLst/>
            <a:gdLst/>
            <a:ahLst/>
            <a:cxnLst/>
            <a:rect l="l" t="t" r="r" b="b"/>
            <a:pathLst>
              <a:path w="926465" h="1059179">
                <a:moveTo>
                  <a:pt x="926379" y="0"/>
                </a:moveTo>
                <a:lnTo>
                  <a:pt x="926379" y="1058719"/>
                </a:lnTo>
                <a:lnTo>
                  <a:pt x="0" y="529359"/>
                </a:lnTo>
                <a:lnTo>
                  <a:pt x="926379" y="0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6136470" y="7738370"/>
            <a:ext cx="669925" cy="765175"/>
          </a:xfrm>
          <a:custGeom>
            <a:avLst/>
            <a:gdLst/>
            <a:ahLst/>
            <a:cxnLst/>
            <a:rect l="l" t="t" r="r" b="b"/>
            <a:pathLst>
              <a:path w="669925" h="765175">
                <a:moveTo>
                  <a:pt x="669400" y="0"/>
                </a:moveTo>
                <a:lnTo>
                  <a:pt x="669400" y="765030"/>
                </a:lnTo>
                <a:lnTo>
                  <a:pt x="0" y="382515"/>
                </a:lnTo>
                <a:lnTo>
                  <a:pt x="669400" y="0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16968240" y="7689684"/>
            <a:ext cx="1264285" cy="1441450"/>
            <a:chOff x="16968240" y="7689684"/>
            <a:chExt cx="1264285" cy="1441450"/>
          </a:xfrm>
        </p:grpSpPr>
        <p:sp>
          <p:nvSpPr>
            <p:cNvPr id="15" name="object 15" descr=""/>
            <p:cNvSpPr/>
            <p:nvPr/>
          </p:nvSpPr>
          <p:spPr>
            <a:xfrm>
              <a:off x="17562536" y="8365785"/>
              <a:ext cx="669925" cy="765175"/>
            </a:xfrm>
            <a:custGeom>
              <a:avLst/>
              <a:gdLst/>
              <a:ahLst/>
              <a:cxnLst/>
              <a:rect l="l" t="t" r="r" b="b"/>
              <a:pathLst>
                <a:path w="669925" h="765175">
                  <a:moveTo>
                    <a:pt x="669400" y="0"/>
                  </a:moveTo>
                  <a:lnTo>
                    <a:pt x="669400" y="765030"/>
                  </a:lnTo>
                  <a:lnTo>
                    <a:pt x="0" y="382515"/>
                  </a:lnTo>
                  <a:lnTo>
                    <a:pt x="669400" y="0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6968240" y="7689684"/>
              <a:ext cx="926465" cy="1059180"/>
            </a:xfrm>
            <a:custGeom>
              <a:avLst/>
              <a:gdLst/>
              <a:ahLst/>
              <a:cxnLst/>
              <a:rect l="l" t="t" r="r" b="b"/>
              <a:pathLst>
                <a:path w="926465" h="1059179">
                  <a:moveTo>
                    <a:pt x="0" y="1058719"/>
                  </a:moveTo>
                  <a:lnTo>
                    <a:pt x="0" y="0"/>
                  </a:lnTo>
                  <a:lnTo>
                    <a:pt x="926379" y="529360"/>
                  </a:lnTo>
                  <a:lnTo>
                    <a:pt x="0" y="1058719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/>
          <p:nvPr/>
        </p:nvSpPr>
        <p:spPr>
          <a:xfrm>
            <a:off x="15064269" y="8199484"/>
            <a:ext cx="926465" cy="1059180"/>
          </a:xfrm>
          <a:custGeom>
            <a:avLst/>
            <a:gdLst/>
            <a:ahLst/>
            <a:cxnLst/>
            <a:rect l="l" t="t" r="r" b="b"/>
            <a:pathLst>
              <a:path w="926465" h="1059179">
                <a:moveTo>
                  <a:pt x="926379" y="0"/>
                </a:moveTo>
                <a:lnTo>
                  <a:pt x="926379" y="1058719"/>
                </a:lnTo>
                <a:lnTo>
                  <a:pt x="0" y="529359"/>
                </a:lnTo>
                <a:lnTo>
                  <a:pt x="926379" y="0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object 1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0054" y="2650875"/>
            <a:ext cx="750771" cy="761999"/>
          </a:xfrm>
          <a:prstGeom prst="rect">
            <a:avLst/>
          </a:prstGeom>
        </p:spPr>
      </p:pic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65"/>
              <a:t>Grammar</a:t>
            </a:r>
            <a:r>
              <a:rPr dirty="0" spc="-370"/>
              <a:t> </a:t>
            </a:r>
            <a:r>
              <a:rPr dirty="0" spc="375"/>
              <a:t>Construction</a:t>
            </a:r>
            <a:r>
              <a:rPr dirty="0" spc="-365"/>
              <a:t> </a:t>
            </a:r>
            <a:r>
              <a:rPr dirty="0" spc="459"/>
              <a:t>Rules</a:t>
            </a:r>
          </a:p>
        </p:txBody>
      </p:sp>
      <p:sp>
        <p:nvSpPr>
          <p:cNvPr id="20" name="object 20" descr=""/>
          <p:cNvSpPr txBox="1"/>
          <p:nvPr/>
        </p:nvSpPr>
        <p:spPr>
          <a:xfrm>
            <a:off x="2877583" y="1840213"/>
            <a:ext cx="6037580" cy="7543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750" spc="-105" b="1">
                <a:solidFill>
                  <a:srgbClr val="2D3A04"/>
                </a:solidFill>
                <a:latin typeface="Trebuchet MS"/>
                <a:cs typeface="Trebuchet MS"/>
              </a:rPr>
              <a:t>C.</a:t>
            </a:r>
            <a:r>
              <a:rPr dirty="0" sz="4750" spc="-21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b="1">
                <a:solidFill>
                  <a:srgbClr val="2D3A04"/>
                </a:solidFill>
                <a:latin typeface="Trebuchet MS"/>
                <a:cs typeface="Trebuchet MS"/>
              </a:rPr>
              <a:t>Forming</a:t>
            </a:r>
            <a:r>
              <a:rPr dirty="0" sz="4750" spc="-210" b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750" spc="-10" b="1">
                <a:solidFill>
                  <a:srgbClr val="2D3A04"/>
                </a:solidFill>
                <a:latin typeface="Trebuchet MS"/>
                <a:cs typeface="Trebuchet MS"/>
              </a:rPr>
              <a:t>Questions</a:t>
            </a:r>
            <a:endParaRPr sz="4750">
              <a:latin typeface="Trebuchet MS"/>
              <a:cs typeface="Trebuchet MS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280241" y="2515162"/>
            <a:ext cx="9517380" cy="1430655"/>
          </a:xfrm>
          <a:prstGeom prst="rect">
            <a:avLst/>
          </a:prstGeom>
        </p:spPr>
        <p:txBody>
          <a:bodyPr wrap="square" lIns="0" tIns="242570" rIns="0" bIns="0" rtlCol="0" vert="horz">
            <a:spAutoFit/>
          </a:bodyPr>
          <a:lstStyle/>
          <a:p>
            <a:pPr marL="919480">
              <a:lnSpc>
                <a:spcPct val="100000"/>
              </a:lnSpc>
              <a:spcBef>
                <a:spcPts val="1910"/>
              </a:spcBef>
            </a:pP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Yes</a:t>
            </a:r>
            <a:r>
              <a:rPr dirty="0" sz="3100" spc="-9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305">
                <a:solidFill>
                  <a:srgbClr val="CB1A1F"/>
                </a:solidFill>
                <a:latin typeface="Tahoma"/>
                <a:cs typeface="Tahoma"/>
              </a:rPr>
              <a:t>/</a:t>
            </a:r>
            <a:r>
              <a:rPr dirty="0" sz="3100" spc="-9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No</a:t>
            </a:r>
            <a:r>
              <a:rPr dirty="0" sz="3100" spc="-9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-10">
                <a:solidFill>
                  <a:srgbClr val="CB1A1F"/>
                </a:solidFill>
                <a:latin typeface="Tahoma"/>
                <a:cs typeface="Tahoma"/>
              </a:rPr>
              <a:t>Questions</a:t>
            </a:r>
            <a:endParaRPr sz="3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815"/>
              </a:spcBef>
            </a:pP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Pattern: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[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Am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305">
                <a:solidFill>
                  <a:srgbClr val="3D4094"/>
                </a:solidFill>
                <a:latin typeface="Tahoma"/>
                <a:cs typeface="Tahoma"/>
              </a:rPr>
              <a:t>/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50">
                <a:solidFill>
                  <a:srgbClr val="3D4094"/>
                </a:solidFill>
                <a:latin typeface="Tahoma"/>
                <a:cs typeface="Tahoma"/>
              </a:rPr>
              <a:t>Is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305">
                <a:solidFill>
                  <a:srgbClr val="3D4094"/>
                </a:solidFill>
                <a:latin typeface="Tahoma"/>
                <a:cs typeface="Tahoma"/>
              </a:rPr>
              <a:t>/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60">
                <a:solidFill>
                  <a:srgbClr val="3D4094"/>
                </a:solidFill>
                <a:latin typeface="Tahoma"/>
                <a:cs typeface="Tahoma"/>
              </a:rPr>
              <a:t>Are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120">
                <a:solidFill>
                  <a:srgbClr val="3D4094"/>
                </a:solidFill>
                <a:latin typeface="Tahoma"/>
                <a:cs typeface="Tahoma"/>
              </a:rPr>
              <a:t>+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subject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120">
                <a:solidFill>
                  <a:srgbClr val="3D4094"/>
                </a:solidFill>
                <a:latin typeface="Tahoma"/>
                <a:cs typeface="Tahoma"/>
              </a:rPr>
              <a:t>+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complement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120">
                <a:solidFill>
                  <a:srgbClr val="3D4094"/>
                </a:solidFill>
                <a:latin typeface="Tahoma"/>
                <a:cs typeface="Tahoma"/>
              </a:rPr>
              <a:t>+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114">
                <a:solidFill>
                  <a:srgbClr val="3D4094"/>
                </a:solidFill>
                <a:latin typeface="Tahoma"/>
                <a:cs typeface="Tahoma"/>
              </a:rPr>
              <a:t>?</a:t>
            </a:r>
            <a:r>
              <a:rPr dirty="0" sz="3100" spc="-7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50">
                <a:solidFill>
                  <a:srgbClr val="3D4094"/>
                </a:solidFill>
                <a:latin typeface="Tahoma"/>
                <a:cs typeface="Tahoma"/>
              </a:rPr>
              <a:t>]</a:t>
            </a:r>
            <a:endParaRPr sz="3100">
              <a:latin typeface="Tahoma"/>
              <a:cs typeface="Tahoma"/>
            </a:endParaRPr>
          </a:p>
        </p:txBody>
      </p:sp>
      <p:pic>
        <p:nvPicPr>
          <p:cNvPr id="22" name="object 2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7209" y="4802501"/>
            <a:ext cx="114300" cy="114299"/>
          </a:xfrm>
          <a:prstGeom prst="rect">
            <a:avLst/>
          </a:prstGeom>
        </p:spPr>
      </p:pic>
      <p:pic>
        <p:nvPicPr>
          <p:cNvPr id="23" name="object 2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7209" y="5240651"/>
            <a:ext cx="114300" cy="114299"/>
          </a:xfrm>
          <a:prstGeom prst="rect">
            <a:avLst/>
          </a:prstGeom>
        </p:spPr>
      </p:pic>
      <p:pic>
        <p:nvPicPr>
          <p:cNvPr id="24" name="object 2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67209" y="5678801"/>
            <a:ext cx="114300" cy="114299"/>
          </a:xfrm>
          <a:prstGeom prst="rect">
            <a:avLst/>
          </a:prstGeom>
        </p:spPr>
      </p:pic>
      <p:sp>
        <p:nvSpPr>
          <p:cNvPr id="25" name="object 25" descr=""/>
          <p:cNvSpPr txBox="1"/>
          <p:nvPr/>
        </p:nvSpPr>
        <p:spPr>
          <a:xfrm>
            <a:off x="4697334" y="4138920"/>
            <a:ext cx="4114165" cy="17780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2500" spc="-10">
                <a:solidFill>
                  <a:srgbClr val="2D3A04"/>
                </a:solidFill>
                <a:latin typeface="Tahoma"/>
                <a:cs typeface="Tahoma"/>
              </a:rPr>
              <a:t>Examples:</a:t>
            </a:r>
            <a:endParaRPr sz="2500">
              <a:latin typeface="Tahoma"/>
              <a:cs typeface="Tahoma"/>
            </a:endParaRPr>
          </a:p>
          <a:p>
            <a:pPr marL="551815" marR="5080">
              <a:lnSpc>
                <a:spcPct val="114999"/>
              </a:lnSpc>
            </a:pP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Are you</a:t>
            </a:r>
            <a:r>
              <a:rPr dirty="0" sz="25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going</a:t>
            </a:r>
            <a:r>
              <a:rPr dirty="0" sz="25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to</a:t>
            </a:r>
            <a:r>
              <a:rPr dirty="0" sz="25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 spc="45">
                <a:solidFill>
                  <a:srgbClr val="2D3A04"/>
                </a:solidFill>
                <a:latin typeface="Tahoma"/>
                <a:cs typeface="Tahoma"/>
              </a:rPr>
              <a:t>school?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Is</a:t>
            </a:r>
            <a:r>
              <a:rPr dirty="0" sz="2500" spc="-3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he</a:t>
            </a:r>
            <a:r>
              <a:rPr dirty="0" sz="2500" spc="-3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your</a:t>
            </a:r>
            <a:r>
              <a:rPr dirty="0" sz="2500" spc="-3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 spc="35">
                <a:solidFill>
                  <a:srgbClr val="2D3A04"/>
                </a:solidFill>
                <a:latin typeface="Tahoma"/>
                <a:cs typeface="Tahoma"/>
              </a:rPr>
              <a:t>brother?</a:t>
            </a:r>
            <a:endParaRPr sz="2500">
              <a:latin typeface="Tahoma"/>
              <a:cs typeface="Tahoma"/>
            </a:endParaRPr>
          </a:p>
          <a:p>
            <a:pPr marL="551815">
              <a:lnSpc>
                <a:spcPct val="100000"/>
              </a:lnSpc>
              <a:spcBef>
                <a:spcPts val="450"/>
              </a:spcBef>
            </a:pP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Are</a:t>
            </a:r>
            <a:r>
              <a:rPr dirty="0" sz="2500" spc="-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500" spc="-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 spc="-25">
                <a:solidFill>
                  <a:srgbClr val="2D3A04"/>
                </a:solidFill>
                <a:latin typeface="Tahoma"/>
                <a:cs typeface="Tahoma"/>
              </a:rPr>
              <a:t>OK?</a:t>
            </a:r>
            <a:endParaRPr sz="2500">
              <a:latin typeface="Tahoma"/>
              <a:cs typeface="Tahoma"/>
            </a:endParaRPr>
          </a:p>
        </p:txBody>
      </p:sp>
      <p:pic>
        <p:nvPicPr>
          <p:cNvPr id="26" name="object 2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363074" y="4739636"/>
            <a:ext cx="95250" cy="95249"/>
          </a:xfrm>
          <a:prstGeom prst="rect">
            <a:avLst/>
          </a:prstGeom>
        </p:spPr>
      </p:pic>
      <p:pic>
        <p:nvPicPr>
          <p:cNvPr id="27" name="object 2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363074" y="5130161"/>
            <a:ext cx="95250" cy="95249"/>
          </a:xfrm>
          <a:prstGeom prst="rect">
            <a:avLst/>
          </a:prstGeom>
        </p:spPr>
      </p:pic>
      <p:sp>
        <p:nvSpPr>
          <p:cNvPr id="28" name="object 28" descr=""/>
          <p:cNvSpPr txBox="1"/>
          <p:nvPr/>
        </p:nvSpPr>
        <p:spPr>
          <a:xfrm>
            <a:off x="9131300" y="4144636"/>
            <a:ext cx="3533140" cy="1196975"/>
          </a:xfrm>
          <a:prstGeom prst="rect">
            <a:avLst/>
          </a:prstGeom>
        </p:spPr>
        <p:txBody>
          <a:bodyPr wrap="square" lIns="0" tIns="679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dirty="0" sz="2200" spc="-10">
                <a:solidFill>
                  <a:srgbClr val="2D3A04"/>
                </a:solidFill>
                <a:latin typeface="Tahoma"/>
                <a:cs typeface="Tahoma"/>
              </a:rPr>
              <a:t>Answers:</a:t>
            </a:r>
            <a:endParaRPr sz="2200">
              <a:latin typeface="Tahoma"/>
              <a:cs typeface="Tahoma"/>
            </a:endParaRPr>
          </a:p>
          <a:p>
            <a:pPr marL="487045" marR="5080">
              <a:lnSpc>
                <a:spcPct val="116500"/>
              </a:lnSpc>
            </a:pP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Yes,</a:t>
            </a:r>
            <a:r>
              <a:rPr dirty="0" sz="2200" spc="-10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I</a:t>
            </a:r>
            <a:r>
              <a:rPr dirty="0" sz="2200" spc="-10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 spc="-10">
                <a:solidFill>
                  <a:srgbClr val="2D3A04"/>
                </a:solidFill>
                <a:latin typeface="Tahoma"/>
                <a:cs typeface="Tahoma"/>
              </a:rPr>
              <a:t>am.</a:t>
            </a:r>
            <a:r>
              <a:rPr dirty="0" sz="2200" spc="-10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 spc="225">
                <a:solidFill>
                  <a:srgbClr val="2D3A04"/>
                </a:solidFill>
                <a:latin typeface="Tahoma"/>
                <a:cs typeface="Tahoma"/>
              </a:rPr>
              <a:t>/</a:t>
            </a:r>
            <a:r>
              <a:rPr dirty="0" sz="2200" spc="-10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No,</a:t>
            </a:r>
            <a:r>
              <a:rPr dirty="0" sz="2200" spc="-10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I’m</a:t>
            </a:r>
            <a:r>
              <a:rPr dirty="0" sz="2200" spc="-10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 spc="-20">
                <a:solidFill>
                  <a:srgbClr val="2D3A04"/>
                </a:solidFill>
                <a:latin typeface="Tahoma"/>
                <a:cs typeface="Tahoma"/>
              </a:rPr>
              <a:t>not.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Yes,</a:t>
            </a:r>
            <a:r>
              <a:rPr dirty="0" sz="2200" spc="-1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he</a:t>
            </a:r>
            <a:r>
              <a:rPr dirty="0" sz="2200" spc="-10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is.</a:t>
            </a:r>
            <a:r>
              <a:rPr dirty="0" sz="2200" spc="-10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 spc="225">
                <a:solidFill>
                  <a:srgbClr val="2D3A04"/>
                </a:solidFill>
                <a:latin typeface="Tahoma"/>
                <a:cs typeface="Tahoma"/>
              </a:rPr>
              <a:t>/</a:t>
            </a:r>
            <a:r>
              <a:rPr dirty="0" sz="2200" spc="-10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No,</a:t>
            </a:r>
            <a:r>
              <a:rPr dirty="0" sz="2200" spc="-1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he</a:t>
            </a:r>
            <a:r>
              <a:rPr dirty="0" sz="2200" spc="-10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 spc="-10">
                <a:solidFill>
                  <a:srgbClr val="2D3A04"/>
                </a:solidFill>
                <a:latin typeface="Tahoma"/>
                <a:cs typeface="Tahoma"/>
              </a:rPr>
              <a:t>isn’t.</a:t>
            </a:r>
            <a:endParaRPr sz="2200">
              <a:latin typeface="Tahoma"/>
              <a:cs typeface="Tahoma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280241" y="6061658"/>
            <a:ext cx="9448800" cy="1212215"/>
          </a:xfrm>
          <a:prstGeom prst="rect">
            <a:avLst/>
          </a:prstGeom>
        </p:spPr>
        <p:txBody>
          <a:bodyPr wrap="square" lIns="0" tIns="133350" rIns="0" bIns="0" rtlCol="0" vert="horz">
            <a:spAutoFit/>
          </a:bodyPr>
          <a:lstStyle/>
          <a:p>
            <a:pPr algn="ctr" marR="548005">
              <a:lnSpc>
                <a:spcPct val="100000"/>
              </a:lnSpc>
              <a:spcBef>
                <a:spcPts val="1050"/>
              </a:spcBef>
            </a:pP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Wh-Questions</a:t>
            </a:r>
            <a:r>
              <a:rPr dirty="0" sz="3100" spc="130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CB1A1F"/>
                </a:solidFill>
                <a:latin typeface="Tahoma"/>
                <a:cs typeface="Tahoma"/>
              </a:rPr>
              <a:t>(Information</a:t>
            </a:r>
            <a:r>
              <a:rPr dirty="0" sz="3100" spc="135">
                <a:solidFill>
                  <a:srgbClr val="CB1A1F"/>
                </a:solidFill>
                <a:latin typeface="Tahoma"/>
                <a:cs typeface="Tahoma"/>
              </a:rPr>
              <a:t> </a:t>
            </a:r>
            <a:r>
              <a:rPr dirty="0" sz="3100" spc="-10">
                <a:solidFill>
                  <a:srgbClr val="CB1A1F"/>
                </a:solidFill>
                <a:latin typeface="Tahoma"/>
                <a:cs typeface="Tahoma"/>
              </a:rPr>
              <a:t>Questions)</a:t>
            </a:r>
            <a:endParaRPr sz="31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950"/>
              </a:spcBef>
            </a:pP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Wh-word</a:t>
            </a:r>
            <a:r>
              <a:rPr dirty="0" sz="3100" spc="-6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120">
                <a:solidFill>
                  <a:srgbClr val="3D4094"/>
                </a:solidFill>
                <a:latin typeface="Tahoma"/>
                <a:cs typeface="Tahoma"/>
              </a:rPr>
              <a:t>+</a:t>
            </a:r>
            <a:r>
              <a:rPr dirty="0" sz="3100" spc="-55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am</a:t>
            </a:r>
            <a:r>
              <a:rPr dirty="0" sz="3100" spc="-6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305">
                <a:solidFill>
                  <a:srgbClr val="3D4094"/>
                </a:solidFill>
                <a:latin typeface="Tahoma"/>
                <a:cs typeface="Tahoma"/>
              </a:rPr>
              <a:t>/</a:t>
            </a:r>
            <a:r>
              <a:rPr dirty="0" sz="3100" spc="-55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80">
                <a:solidFill>
                  <a:srgbClr val="3D4094"/>
                </a:solidFill>
                <a:latin typeface="Tahoma"/>
                <a:cs typeface="Tahoma"/>
              </a:rPr>
              <a:t>is</a:t>
            </a:r>
            <a:r>
              <a:rPr dirty="0" sz="3100" spc="-6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305">
                <a:solidFill>
                  <a:srgbClr val="3D4094"/>
                </a:solidFill>
                <a:latin typeface="Tahoma"/>
                <a:cs typeface="Tahoma"/>
              </a:rPr>
              <a:t>/</a:t>
            </a:r>
            <a:r>
              <a:rPr dirty="0" sz="3100" spc="-55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are</a:t>
            </a:r>
            <a:r>
              <a:rPr dirty="0" sz="3100" spc="-6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120">
                <a:solidFill>
                  <a:srgbClr val="3D4094"/>
                </a:solidFill>
                <a:latin typeface="Tahoma"/>
                <a:cs typeface="Tahoma"/>
              </a:rPr>
              <a:t>+</a:t>
            </a:r>
            <a:r>
              <a:rPr dirty="0" sz="3100" spc="-55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subject</a:t>
            </a:r>
            <a:r>
              <a:rPr dirty="0" sz="3100" spc="-6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120">
                <a:solidFill>
                  <a:srgbClr val="3D4094"/>
                </a:solidFill>
                <a:latin typeface="Tahoma"/>
                <a:cs typeface="Tahoma"/>
              </a:rPr>
              <a:t>+</a:t>
            </a:r>
            <a:r>
              <a:rPr dirty="0" sz="3100" spc="-55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>
                <a:solidFill>
                  <a:srgbClr val="3D4094"/>
                </a:solidFill>
                <a:latin typeface="Tahoma"/>
                <a:cs typeface="Tahoma"/>
              </a:rPr>
              <a:t>complement</a:t>
            </a:r>
            <a:r>
              <a:rPr dirty="0" sz="3100" spc="-60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-120">
                <a:solidFill>
                  <a:srgbClr val="3D4094"/>
                </a:solidFill>
                <a:latin typeface="Tahoma"/>
                <a:cs typeface="Tahoma"/>
              </a:rPr>
              <a:t>+</a:t>
            </a:r>
            <a:r>
              <a:rPr dirty="0" sz="3100" spc="-55">
                <a:solidFill>
                  <a:srgbClr val="3D4094"/>
                </a:solidFill>
                <a:latin typeface="Tahoma"/>
                <a:cs typeface="Tahoma"/>
              </a:rPr>
              <a:t> </a:t>
            </a:r>
            <a:r>
              <a:rPr dirty="0" sz="3100" spc="65">
                <a:solidFill>
                  <a:srgbClr val="3D4094"/>
                </a:solidFill>
                <a:latin typeface="Tahoma"/>
                <a:cs typeface="Tahoma"/>
              </a:rPr>
              <a:t>?</a:t>
            </a:r>
            <a:endParaRPr sz="3100">
              <a:latin typeface="Tahoma"/>
              <a:cs typeface="Tahoma"/>
            </a:endParaRPr>
          </a:p>
        </p:txBody>
      </p:sp>
      <p:pic>
        <p:nvPicPr>
          <p:cNvPr id="30" name="object 3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56964" y="8316307"/>
            <a:ext cx="114300" cy="114299"/>
          </a:xfrm>
          <a:prstGeom prst="rect">
            <a:avLst/>
          </a:prstGeom>
        </p:spPr>
      </p:pic>
      <p:pic>
        <p:nvPicPr>
          <p:cNvPr id="31" name="object 3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56964" y="8754457"/>
            <a:ext cx="114300" cy="114299"/>
          </a:xfrm>
          <a:prstGeom prst="rect">
            <a:avLst/>
          </a:prstGeom>
        </p:spPr>
      </p:pic>
      <p:pic>
        <p:nvPicPr>
          <p:cNvPr id="32" name="object 3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56964" y="9192607"/>
            <a:ext cx="114300" cy="114299"/>
          </a:xfrm>
          <a:prstGeom prst="rect">
            <a:avLst/>
          </a:prstGeom>
        </p:spPr>
      </p:pic>
      <p:sp>
        <p:nvSpPr>
          <p:cNvPr id="33" name="object 33" descr=""/>
          <p:cNvSpPr txBox="1"/>
          <p:nvPr/>
        </p:nvSpPr>
        <p:spPr>
          <a:xfrm>
            <a:off x="4687089" y="7652725"/>
            <a:ext cx="3580765" cy="17780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2500" spc="-10">
                <a:solidFill>
                  <a:srgbClr val="2D3A04"/>
                </a:solidFill>
                <a:latin typeface="Tahoma"/>
                <a:cs typeface="Tahoma"/>
              </a:rPr>
              <a:t>Examples:</a:t>
            </a:r>
            <a:endParaRPr sz="2500">
              <a:latin typeface="Tahoma"/>
              <a:cs typeface="Tahoma"/>
            </a:endParaRPr>
          </a:p>
          <a:p>
            <a:pPr marL="551815" marR="5080">
              <a:lnSpc>
                <a:spcPct val="114999"/>
              </a:lnSpc>
            </a:pP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How</a:t>
            </a:r>
            <a:r>
              <a:rPr dirty="0" sz="2500" spc="-8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are</a:t>
            </a:r>
            <a:r>
              <a:rPr dirty="0" sz="2500" spc="-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2500" spc="-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 spc="-10">
                <a:solidFill>
                  <a:srgbClr val="2D3A04"/>
                </a:solidFill>
                <a:latin typeface="Tahoma"/>
                <a:cs typeface="Tahoma"/>
              </a:rPr>
              <a:t>today?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Where</a:t>
            </a:r>
            <a:r>
              <a:rPr dirty="0" sz="2500" spc="-8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 spc="65">
                <a:solidFill>
                  <a:srgbClr val="2D3A04"/>
                </a:solidFill>
                <a:latin typeface="Tahoma"/>
                <a:cs typeface="Tahoma"/>
              </a:rPr>
              <a:t>is</a:t>
            </a:r>
            <a:r>
              <a:rPr dirty="0" sz="2500" spc="-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your</a:t>
            </a:r>
            <a:r>
              <a:rPr dirty="0" sz="2500" spc="-7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 spc="30">
                <a:solidFill>
                  <a:srgbClr val="2D3A04"/>
                </a:solidFill>
                <a:latin typeface="Tahoma"/>
                <a:cs typeface="Tahoma"/>
              </a:rPr>
              <a:t>bus?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Who</a:t>
            </a:r>
            <a:r>
              <a:rPr dirty="0" sz="2500" spc="-9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 spc="65">
                <a:solidFill>
                  <a:srgbClr val="2D3A04"/>
                </a:solidFill>
                <a:latin typeface="Tahoma"/>
                <a:cs typeface="Tahoma"/>
              </a:rPr>
              <a:t>is</a:t>
            </a:r>
            <a:r>
              <a:rPr dirty="0" sz="2500" spc="-8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>
                <a:solidFill>
                  <a:srgbClr val="2D3A04"/>
                </a:solidFill>
                <a:latin typeface="Tahoma"/>
                <a:cs typeface="Tahoma"/>
              </a:rPr>
              <a:t>your</a:t>
            </a:r>
            <a:r>
              <a:rPr dirty="0" sz="2500" spc="-8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500" spc="-10">
                <a:solidFill>
                  <a:srgbClr val="2D3A04"/>
                </a:solidFill>
                <a:latin typeface="Tahoma"/>
                <a:cs typeface="Tahoma"/>
              </a:rPr>
              <a:t>teacher?</a:t>
            </a:r>
            <a:endParaRPr sz="2500">
              <a:latin typeface="Tahoma"/>
              <a:cs typeface="Tahoma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9206755" y="7678803"/>
            <a:ext cx="5213985" cy="118364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270">
                <a:solidFill>
                  <a:srgbClr val="2D3A04"/>
                </a:solidFill>
                <a:latin typeface="SimSun-ExtB"/>
                <a:cs typeface="SimSun-ExtB"/>
              </a:rPr>
              <a:t>✅</a:t>
            </a:r>
            <a:r>
              <a:rPr dirty="0" sz="2450" spc="-490">
                <a:solidFill>
                  <a:srgbClr val="2D3A04"/>
                </a:solidFill>
                <a:latin typeface="SimSun-ExtB"/>
                <a:cs typeface="SimSun-ExtB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“How”</a:t>
            </a:r>
            <a:r>
              <a:rPr dirty="0" sz="2200" spc="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asks</a:t>
            </a:r>
            <a:r>
              <a:rPr dirty="0" sz="2200" spc="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about</a:t>
            </a:r>
            <a:r>
              <a:rPr dirty="0" sz="2200" spc="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condition</a:t>
            </a:r>
            <a:r>
              <a:rPr dirty="0" sz="2200" spc="5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 spc="50">
                <a:solidFill>
                  <a:srgbClr val="2D3A04"/>
                </a:solidFill>
                <a:latin typeface="Tahoma"/>
                <a:cs typeface="Tahoma"/>
              </a:rPr>
              <a:t>or </a:t>
            </a:r>
            <a:r>
              <a:rPr dirty="0" sz="2200" spc="-10">
                <a:solidFill>
                  <a:srgbClr val="2D3A04"/>
                </a:solidFill>
                <a:latin typeface="Tahoma"/>
                <a:cs typeface="Tahoma"/>
              </a:rPr>
              <a:t>feeling.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450" spc="-270">
                <a:solidFill>
                  <a:srgbClr val="2D3A04"/>
                </a:solidFill>
                <a:latin typeface="SimSun-ExtB"/>
                <a:cs typeface="SimSun-ExtB"/>
              </a:rPr>
              <a:t>✅</a:t>
            </a:r>
            <a:r>
              <a:rPr dirty="0" sz="2450" spc="-530">
                <a:solidFill>
                  <a:srgbClr val="2D3A04"/>
                </a:solidFill>
                <a:latin typeface="SimSun-ExtB"/>
                <a:cs typeface="SimSun-ExtB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“Who”</a:t>
            </a:r>
            <a:r>
              <a:rPr dirty="0" sz="22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asks</a:t>
            </a:r>
            <a:r>
              <a:rPr dirty="0" sz="2200" spc="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about</a:t>
            </a:r>
            <a:r>
              <a:rPr dirty="0" sz="22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a</a:t>
            </a:r>
            <a:r>
              <a:rPr dirty="0" sz="22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 spc="-10">
                <a:solidFill>
                  <a:srgbClr val="2D3A04"/>
                </a:solidFill>
                <a:latin typeface="Tahoma"/>
                <a:cs typeface="Tahoma"/>
              </a:rPr>
              <a:t>person.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450" spc="-270">
                <a:solidFill>
                  <a:srgbClr val="2D3A04"/>
                </a:solidFill>
                <a:latin typeface="SimSun-ExtB"/>
                <a:cs typeface="SimSun-ExtB"/>
              </a:rPr>
              <a:t>✅</a:t>
            </a:r>
            <a:r>
              <a:rPr dirty="0" sz="2450" spc="-530">
                <a:solidFill>
                  <a:srgbClr val="2D3A04"/>
                </a:solidFill>
                <a:latin typeface="SimSun-ExtB"/>
                <a:cs typeface="SimSun-ExtB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“Where”</a:t>
            </a:r>
            <a:r>
              <a:rPr dirty="0" sz="2200" spc="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asks</a:t>
            </a:r>
            <a:r>
              <a:rPr dirty="0" sz="22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about</a:t>
            </a:r>
            <a:r>
              <a:rPr dirty="0" sz="2200" spc="1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>
                <a:solidFill>
                  <a:srgbClr val="2D3A04"/>
                </a:solidFill>
                <a:latin typeface="Tahoma"/>
                <a:cs typeface="Tahoma"/>
              </a:rPr>
              <a:t>a</a:t>
            </a:r>
            <a:r>
              <a:rPr dirty="0" sz="22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2200" spc="-10">
                <a:solidFill>
                  <a:srgbClr val="2D3A04"/>
                </a:solidFill>
                <a:latin typeface="Tahoma"/>
                <a:cs typeface="Tahoma"/>
              </a:rPr>
              <a:t>place.</a:t>
            </a:r>
            <a:endParaRPr sz="2200">
              <a:latin typeface="Tahoma"/>
              <a:cs typeface="Tahoma"/>
            </a:endParaRPr>
          </a:p>
        </p:txBody>
      </p:sp>
      <p:pic>
        <p:nvPicPr>
          <p:cNvPr id="35" name="object 3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303998" y="6042705"/>
            <a:ext cx="750771" cy="76199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2552065"/>
            <a:chOff x="0" y="0"/>
            <a:chExt cx="18288000" cy="2552065"/>
          </a:xfrm>
        </p:grpSpPr>
        <p:sp>
          <p:nvSpPr>
            <p:cNvPr id="3" name="object 3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0" y="9692217"/>
            <a:ext cx="18288000" cy="594995"/>
          </a:xfrm>
          <a:custGeom>
            <a:avLst/>
            <a:gdLst/>
            <a:ahLst/>
            <a:cxnLst/>
            <a:rect l="l" t="t" r="r" b="b"/>
            <a:pathLst>
              <a:path w="18288000" h="594995">
                <a:moveTo>
                  <a:pt x="18287999" y="594781"/>
                </a:moveTo>
                <a:lnTo>
                  <a:pt x="0" y="594781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59478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30080" y="3359633"/>
            <a:ext cx="140335" cy="5429885"/>
          </a:xfrm>
          <a:custGeom>
            <a:avLst/>
            <a:gdLst/>
            <a:ahLst/>
            <a:cxnLst/>
            <a:rect l="l" t="t" r="r" b="b"/>
            <a:pathLst>
              <a:path w="140334" h="5429884">
                <a:moveTo>
                  <a:pt x="139845" y="5429386"/>
                </a:moveTo>
                <a:lnTo>
                  <a:pt x="0" y="5429386"/>
                </a:lnTo>
                <a:lnTo>
                  <a:pt x="0" y="0"/>
                </a:lnTo>
                <a:lnTo>
                  <a:pt x="139845" y="0"/>
                </a:lnTo>
                <a:lnTo>
                  <a:pt x="139845" y="5429386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5326264" y="7921254"/>
            <a:ext cx="1461135" cy="1073150"/>
          </a:xfrm>
          <a:custGeom>
            <a:avLst/>
            <a:gdLst/>
            <a:ahLst/>
            <a:cxnLst/>
            <a:rect l="l" t="t" r="r" b="b"/>
            <a:pathLst>
              <a:path w="1461134" h="1073150">
                <a:moveTo>
                  <a:pt x="0" y="1072922"/>
                </a:moveTo>
                <a:lnTo>
                  <a:pt x="1460956" y="1072922"/>
                </a:lnTo>
                <a:lnTo>
                  <a:pt x="729417" y="0"/>
                </a:lnTo>
                <a:lnTo>
                  <a:pt x="0" y="1072922"/>
                </a:lnTo>
                <a:close/>
              </a:path>
            </a:pathLst>
          </a:custGeom>
          <a:solidFill>
            <a:srgbClr val="586D1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15076056" y="7160850"/>
            <a:ext cx="2618105" cy="1790064"/>
            <a:chOff x="15076056" y="7160850"/>
            <a:chExt cx="2618105" cy="1790064"/>
          </a:xfrm>
        </p:grpSpPr>
        <p:sp>
          <p:nvSpPr>
            <p:cNvPr id="9" name="object 9" descr=""/>
            <p:cNvSpPr/>
            <p:nvPr/>
          </p:nvSpPr>
          <p:spPr>
            <a:xfrm>
              <a:off x="15076056" y="8815627"/>
              <a:ext cx="21590" cy="15875"/>
            </a:xfrm>
            <a:custGeom>
              <a:avLst/>
              <a:gdLst/>
              <a:ahLst/>
              <a:cxnLst/>
              <a:rect l="l" t="t" r="r" b="b"/>
              <a:pathLst>
                <a:path w="21590" h="15875">
                  <a:moveTo>
                    <a:pt x="0" y="15278"/>
                  </a:moveTo>
                  <a:lnTo>
                    <a:pt x="21116" y="15278"/>
                  </a:lnTo>
                  <a:lnTo>
                    <a:pt x="10418" y="0"/>
                  </a:lnTo>
                  <a:lnTo>
                    <a:pt x="0" y="15278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131881" y="8596303"/>
              <a:ext cx="268424" cy="234603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15281440" y="7828609"/>
              <a:ext cx="1180465" cy="1002665"/>
            </a:xfrm>
            <a:custGeom>
              <a:avLst/>
              <a:gdLst/>
              <a:ahLst/>
              <a:cxnLst/>
              <a:rect l="l" t="t" r="r" b="b"/>
              <a:pathLst>
                <a:path w="1180465" h="1002665">
                  <a:moveTo>
                    <a:pt x="270446" y="1002309"/>
                  </a:moveTo>
                  <a:lnTo>
                    <a:pt x="29375" y="658025"/>
                  </a:lnTo>
                  <a:lnTo>
                    <a:pt x="0" y="701103"/>
                  </a:lnTo>
                  <a:lnTo>
                    <a:pt x="210908" y="1002309"/>
                  </a:lnTo>
                  <a:lnTo>
                    <a:pt x="270446" y="1002309"/>
                  </a:lnTo>
                  <a:close/>
                </a:path>
                <a:path w="1180465" h="1002665">
                  <a:moveTo>
                    <a:pt x="422033" y="1002296"/>
                  </a:moveTo>
                  <a:lnTo>
                    <a:pt x="104165" y="548347"/>
                  </a:lnTo>
                  <a:lnTo>
                    <a:pt x="74790" y="591426"/>
                  </a:lnTo>
                  <a:lnTo>
                    <a:pt x="362496" y="1002296"/>
                  </a:lnTo>
                  <a:lnTo>
                    <a:pt x="422033" y="1002296"/>
                  </a:lnTo>
                  <a:close/>
                </a:path>
                <a:path w="1180465" h="1002665">
                  <a:moveTo>
                    <a:pt x="573595" y="1002296"/>
                  </a:moveTo>
                  <a:lnTo>
                    <a:pt x="178955" y="438683"/>
                  </a:lnTo>
                  <a:lnTo>
                    <a:pt x="149580" y="481761"/>
                  </a:lnTo>
                  <a:lnTo>
                    <a:pt x="514070" y="1002296"/>
                  </a:lnTo>
                  <a:lnTo>
                    <a:pt x="573595" y="1002296"/>
                  </a:lnTo>
                  <a:close/>
                </a:path>
                <a:path w="1180465" h="1002665">
                  <a:moveTo>
                    <a:pt x="725170" y="1002296"/>
                  </a:moveTo>
                  <a:lnTo>
                    <a:pt x="253733" y="329018"/>
                  </a:lnTo>
                  <a:lnTo>
                    <a:pt x="224358" y="372097"/>
                  </a:lnTo>
                  <a:lnTo>
                    <a:pt x="665632" y="1002296"/>
                  </a:lnTo>
                  <a:lnTo>
                    <a:pt x="725170" y="1002296"/>
                  </a:lnTo>
                  <a:close/>
                </a:path>
                <a:path w="1180465" h="1002665">
                  <a:moveTo>
                    <a:pt x="876782" y="1002296"/>
                  </a:moveTo>
                  <a:lnTo>
                    <a:pt x="328536" y="219329"/>
                  </a:lnTo>
                  <a:lnTo>
                    <a:pt x="299161" y="262407"/>
                  </a:lnTo>
                  <a:lnTo>
                    <a:pt x="817245" y="1002296"/>
                  </a:lnTo>
                  <a:lnTo>
                    <a:pt x="876782" y="1002296"/>
                  </a:lnTo>
                  <a:close/>
                </a:path>
                <a:path w="1180465" h="1002665">
                  <a:moveTo>
                    <a:pt x="1028344" y="1002296"/>
                  </a:moveTo>
                  <a:lnTo>
                    <a:pt x="403313" y="109664"/>
                  </a:lnTo>
                  <a:lnTo>
                    <a:pt x="373938" y="152742"/>
                  </a:lnTo>
                  <a:lnTo>
                    <a:pt x="968806" y="1002296"/>
                  </a:lnTo>
                  <a:lnTo>
                    <a:pt x="1028344" y="1002296"/>
                  </a:lnTo>
                  <a:close/>
                </a:path>
                <a:path w="1180465" h="1002665">
                  <a:moveTo>
                    <a:pt x="1179918" y="1002296"/>
                  </a:moveTo>
                  <a:lnTo>
                    <a:pt x="478091" y="0"/>
                  </a:lnTo>
                  <a:lnTo>
                    <a:pt x="448716" y="43078"/>
                  </a:lnTo>
                  <a:lnTo>
                    <a:pt x="1120381" y="1002296"/>
                  </a:lnTo>
                  <a:lnTo>
                    <a:pt x="1179918" y="1002296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5887046" y="7160850"/>
              <a:ext cx="1807210" cy="1790064"/>
            </a:xfrm>
            <a:custGeom>
              <a:avLst/>
              <a:gdLst/>
              <a:ahLst/>
              <a:cxnLst/>
              <a:rect l="l" t="t" r="r" b="b"/>
              <a:pathLst>
                <a:path w="1807209" h="1790065">
                  <a:moveTo>
                    <a:pt x="983248" y="1789933"/>
                  </a:moveTo>
                  <a:lnTo>
                    <a:pt x="0" y="0"/>
                  </a:lnTo>
                  <a:lnTo>
                    <a:pt x="1806861" y="174170"/>
                  </a:lnTo>
                  <a:lnTo>
                    <a:pt x="983248" y="1789933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/>
          <p:nvPr/>
        </p:nvSpPr>
        <p:spPr>
          <a:xfrm>
            <a:off x="17224512" y="9121577"/>
            <a:ext cx="26034" cy="24130"/>
          </a:xfrm>
          <a:custGeom>
            <a:avLst/>
            <a:gdLst/>
            <a:ahLst/>
            <a:cxnLst/>
            <a:rect l="l" t="t" r="r" b="b"/>
            <a:pathLst>
              <a:path w="26034" h="24129">
                <a:moveTo>
                  <a:pt x="13171" y="23978"/>
                </a:moveTo>
                <a:lnTo>
                  <a:pt x="0" y="0"/>
                </a:lnTo>
                <a:lnTo>
                  <a:pt x="25919" y="2824"/>
                </a:lnTo>
                <a:lnTo>
                  <a:pt x="15949" y="22452"/>
                </a:lnTo>
                <a:lnTo>
                  <a:pt x="13171" y="23978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7122505" y="8935881"/>
            <a:ext cx="212090" cy="88265"/>
          </a:xfrm>
          <a:custGeom>
            <a:avLst/>
            <a:gdLst/>
            <a:ahLst/>
            <a:cxnLst/>
            <a:rect l="l" t="t" r="r" b="b"/>
            <a:pathLst>
              <a:path w="212090" h="88265">
                <a:moveTo>
                  <a:pt x="178946" y="88076"/>
                </a:moveTo>
                <a:lnTo>
                  <a:pt x="40068" y="72942"/>
                </a:lnTo>
                <a:lnTo>
                  <a:pt x="0" y="0"/>
                </a:lnTo>
                <a:lnTo>
                  <a:pt x="211953" y="23096"/>
                </a:lnTo>
                <a:lnTo>
                  <a:pt x="178946" y="88076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17020499" y="8750184"/>
            <a:ext cx="398145" cy="108585"/>
          </a:xfrm>
          <a:custGeom>
            <a:avLst/>
            <a:gdLst/>
            <a:ahLst/>
            <a:cxnLst/>
            <a:rect l="l" t="t" r="r" b="b"/>
            <a:pathLst>
              <a:path w="398144" h="108584">
                <a:moveTo>
                  <a:pt x="364982" y="108348"/>
                </a:moveTo>
                <a:lnTo>
                  <a:pt x="40068" y="72942"/>
                </a:lnTo>
                <a:lnTo>
                  <a:pt x="0" y="0"/>
                </a:lnTo>
                <a:lnTo>
                  <a:pt x="397988" y="43369"/>
                </a:lnTo>
                <a:lnTo>
                  <a:pt x="364982" y="108348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16306381" y="7450200"/>
            <a:ext cx="1700530" cy="1243330"/>
          </a:xfrm>
          <a:custGeom>
            <a:avLst/>
            <a:gdLst/>
            <a:ahLst/>
            <a:cxnLst/>
            <a:rect l="l" t="t" r="r" b="b"/>
            <a:pathLst>
              <a:path w="1700530" h="1243329">
                <a:moveTo>
                  <a:pt x="1196136" y="1177912"/>
                </a:moveTo>
                <a:lnTo>
                  <a:pt x="612089" y="1114272"/>
                </a:lnTo>
                <a:lnTo>
                  <a:pt x="652157" y="1187208"/>
                </a:lnTo>
                <a:lnTo>
                  <a:pt x="1163129" y="1242898"/>
                </a:lnTo>
                <a:lnTo>
                  <a:pt x="1196136" y="1177912"/>
                </a:lnTo>
                <a:close/>
              </a:path>
              <a:path w="1700530" h="1243329">
                <a:moveTo>
                  <a:pt x="1280172" y="1012469"/>
                </a:moveTo>
                <a:lnTo>
                  <a:pt x="510070" y="928547"/>
                </a:lnTo>
                <a:lnTo>
                  <a:pt x="550138" y="1001496"/>
                </a:lnTo>
                <a:lnTo>
                  <a:pt x="1247178" y="1077442"/>
                </a:lnTo>
                <a:lnTo>
                  <a:pt x="1280172" y="1012469"/>
                </a:lnTo>
                <a:close/>
              </a:path>
              <a:path w="1700530" h="1243329">
                <a:moveTo>
                  <a:pt x="1364208" y="847039"/>
                </a:moveTo>
                <a:lnTo>
                  <a:pt x="408063" y="742848"/>
                </a:lnTo>
                <a:lnTo>
                  <a:pt x="448132" y="815797"/>
                </a:lnTo>
                <a:lnTo>
                  <a:pt x="1331201" y="912025"/>
                </a:lnTo>
                <a:lnTo>
                  <a:pt x="1364208" y="847039"/>
                </a:lnTo>
                <a:close/>
              </a:path>
              <a:path w="1700530" h="1243329">
                <a:moveTo>
                  <a:pt x="1448231" y="681621"/>
                </a:moveTo>
                <a:lnTo>
                  <a:pt x="306057" y="557161"/>
                </a:lnTo>
                <a:lnTo>
                  <a:pt x="346125" y="630097"/>
                </a:lnTo>
                <a:lnTo>
                  <a:pt x="1415224" y="746594"/>
                </a:lnTo>
                <a:lnTo>
                  <a:pt x="1448231" y="681621"/>
                </a:lnTo>
                <a:close/>
              </a:path>
              <a:path w="1700530" h="1243329">
                <a:moveTo>
                  <a:pt x="1532280" y="516153"/>
                </a:moveTo>
                <a:lnTo>
                  <a:pt x="204025" y="371411"/>
                </a:lnTo>
                <a:lnTo>
                  <a:pt x="244094" y="444347"/>
                </a:lnTo>
                <a:lnTo>
                  <a:pt x="1499273" y="581126"/>
                </a:lnTo>
                <a:lnTo>
                  <a:pt x="1532280" y="516153"/>
                </a:lnTo>
                <a:close/>
              </a:path>
              <a:path w="1700530" h="1243329">
                <a:moveTo>
                  <a:pt x="1616316" y="350723"/>
                </a:moveTo>
                <a:lnTo>
                  <a:pt x="102019" y="185712"/>
                </a:lnTo>
                <a:lnTo>
                  <a:pt x="142087" y="258660"/>
                </a:lnTo>
                <a:lnTo>
                  <a:pt x="1583309" y="415709"/>
                </a:lnTo>
                <a:lnTo>
                  <a:pt x="1616316" y="350723"/>
                </a:lnTo>
                <a:close/>
              </a:path>
              <a:path w="1700530" h="1243329">
                <a:moveTo>
                  <a:pt x="1700352" y="185293"/>
                </a:moveTo>
                <a:lnTo>
                  <a:pt x="0" y="0"/>
                </a:lnTo>
                <a:lnTo>
                  <a:pt x="40068" y="72948"/>
                </a:lnTo>
                <a:lnTo>
                  <a:pt x="1667344" y="250266"/>
                </a:lnTo>
                <a:lnTo>
                  <a:pt x="1700352" y="185293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Short</a:t>
            </a:r>
            <a:r>
              <a:rPr dirty="0" spc="-195"/>
              <a:t> </a:t>
            </a:r>
            <a:r>
              <a:rPr dirty="0"/>
              <a:t>Writing</a:t>
            </a:r>
            <a:r>
              <a:rPr dirty="0" spc="135"/>
              <a:t> </a:t>
            </a:r>
            <a:r>
              <a:rPr dirty="0" spc="-20"/>
              <a:t>Task</a:t>
            </a:r>
          </a:p>
          <a:p>
            <a:pPr>
              <a:lnSpc>
                <a:spcPct val="100000"/>
              </a:lnSpc>
              <a:spcBef>
                <a:spcPts val="905"/>
              </a:spcBef>
            </a:pPr>
          </a:p>
          <a:p>
            <a:pPr marL="12700" marR="5080">
              <a:lnSpc>
                <a:spcPct val="115599"/>
              </a:lnSpc>
              <a:spcBef>
                <a:spcPts val="5"/>
              </a:spcBef>
            </a:pPr>
            <a:r>
              <a:rPr dirty="0" u="none" b="0">
                <a:latin typeface="Tahoma"/>
                <a:cs typeface="Tahoma"/>
              </a:rPr>
              <a:t>Write</a:t>
            </a:r>
            <a:r>
              <a:rPr dirty="0" u="none" spc="-125" b="0">
                <a:latin typeface="Tahoma"/>
                <a:cs typeface="Tahoma"/>
              </a:rPr>
              <a:t> </a:t>
            </a:r>
            <a:r>
              <a:rPr dirty="0" u="none" b="0">
                <a:latin typeface="Tahoma"/>
                <a:cs typeface="Tahoma"/>
              </a:rPr>
              <a:t>a</a:t>
            </a:r>
            <a:r>
              <a:rPr dirty="0" u="none" spc="-125" b="0">
                <a:latin typeface="Tahoma"/>
                <a:cs typeface="Tahoma"/>
              </a:rPr>
              <a:t> </a:t>
            </a:r>
            <a:r>
              <a:rPr dirty="0" u="none" spc="90" b="0">
                <a:latin typeface="Tahoma"/>
                <a:cs typeface="Tahoma"/>
              </a:rPr>
              <a:t>short</a:t>
            </a:r>
            <a:r>
              <a:rPr dirty="0" u="none" spc="-125" b="0">
                <a:latin typeface="Tahoma"/>
                <a:cs typeface="Tahoma"/>
              </a:rPr>
              <a:t> </a:t>
            </a:r>
            <a:r>
              <a:rPr dirty="0" u="none" spc="60" b="0">
                <a:latin typeface="Tahoma"/>
                <a:cs typeface="Tahoma"/>
              </a:rPr>
              <a:t>conversation</a:t>
            </a:r>
            <a:r>
              <a:rPr dirty="0" u="none" spc="-125" b="0">
                <a:latin typeface="Tahoma"/>
                <a:cs typeface="Tahoma"/>
              </a:rPr>
              <a:t> </a:t>
            </a:r>
            <a:r>
              <a:rPr dirty="0" u="none" b="0">
                <a:latin typeface="Tahoma"/>
                <a:cs typeface="Tahoma"/>
              </a:rPr>
              <a:t>(3–5</a:t>
            </a:r>
            <a:r>
              <a:rPr dirty="0" u="none" spc="-125" b="0">
                <a:latin typeface="Tahoma"/>
                <a:cs typeface="Tahoma"/>
              </a:rPr>
              <a:t> </a:t>
            </a:r>
            <a:r>
              <a:rPr dirty="0" u="none" spc="70" b="0">
                <a:latin typeface="Tahoma"/>
                <a:cs typeface="Tahoma"/>
              </a:rPr>
              <a:t>lines</a:t>
            </a:r>
            <a:r>
              <a:rPr dirty="0" u="none" spc="-125" b="0">
                <a:latin typeface="Tahoma"/>
                <a:cs typeface="Tahoma"/>
              </a:rPr>
              <a:t> </a:t>
            </a:r>
            <a:r>
              <a:rPr dirty="0" u="none" spc="100" b="0">
                <a:latin typeface="Tahoma"/>
                <a:cs typeface="Tahoma"/>
              </a:rPr>
              <a:t>or</a:t>
            </a:r>
            <a:r>
              <a:rPr dirty="0" u="none" spc="-125" b="0">
                <a:latin typeface="Tahoma"/>
                <a:cs typeface="Tahoma"/>
              </a:rPr>
              <a:t> </a:t>
            </a:r>
            <a:r>
              <a:rPr dirty="0" u="none" spc="-10" b="0">
                <a:latin typeface="Tahoma"/>
                <a:cs typeface="Tahoma"/>
              </a:rPr>
              <a:t>more) </a:t>
            </a:r>
            <a:r>
              <a:rPr dirty="0" u="none" spc="70" b="0">
                <a:latin typeface="Tahoma"/>
                <a:cs typeface="Tahoma"/>
              </a:rPr>
              <a:t>using</a:t>
            </a:r>
            <a:r>
              <a:rPr dirty="0" u="none" spc="-125" b="0">
                <a:latin typeface="Tahoma"/>
                <a:cs typeface="Tahoma"/>
              </a:rPr>
              <a:t> </a:t>
            </a:r>
            <a:r>
              <a:rPr dirty="0" u="none" spc="65" b="0">
                <a:latin typeface="Tahoma"/>
                <a:cs typeface="Tahoma"/>
              </a:rPr>
              <a:t>greetings</a:t>
            </a:r>
            <a:r>
              <a:rPr dirty="0" u="none" spc="-120" b="0">
                <a:latin typeface="Tahoma"/>
                <a:cs typeface="Tahoma"/>
              </a:rPr>
              <a:t> </a:t>
            </a:r>
            <a:r>
              <a:rPr dirty="0" u="none" b="0">
                <a:latin typeface="Tahoma"/>
                <a:cs typeface="Tahoma"/>
              </a:rPr>
              <a:t>and</a:t>
            </a:r>
            <a:r>
              <a:rPr dirty="0" u="none" spc="-120" b="0">
                <a:latin typeface="Tahoma"/>
                <a:cs typeface="Tahoma"/>
              </a:rPr>
              <a:t> </a:t>
            </a:r>
            <a:r>
              <a:rPr dirty="0" u="none" b="0">
                <a:latin typeface="Tahoma"/>
                <a:cs typeface="Tahoma"/>
              </a:rPr>
              <a:t>be</a:t>
            </a:r>
            <a:r>
              <a:rPr dirty="0" u="none" spc="-120" b="0">
                <a:latin typeface="Tahoma"/>
                <a:cs typeface="Tahoma"/>
              </a:rPr>
              <a:t> </a:t>
            </a:r>
            <a:r>
              <a:rPr dirty="0" u="none" spc="-10" b="0">
                <a:latin typeface="Tahoma"/>
                <a:cs typeface="Tahoma"/>
              </a:rPr>
              <a:t>verbs.</a:t>
            </a:r>
          </a:p>
        </p:txBody>
      </p:sp>
      <p:sp>
        <p:nvSpPr>
          <p:cNvPr id="18" name="object 18" descr=""/>
          <p:cNvSpPr txBox="1"/>
          <p:nvPr/>
        </p:nvSpPr>
        <p:spPr>
          <a:xfrm>
            <a:off x="2818681" y="5356916"/>
            <a:ext cx="9698355" cy="3549650"/>
          </a:xfrm>
          <a:prstGeom prst="rect">
            <a:avLst/>
          </a:prstGeom>
        </p:spPr>
        <p:txBody>
          <a:bodyPr wrap="square" lIns="0" tIns="107950" rIns="0" bIns="0" rtlCol="0" vert="horz">
            <a:spAutoFit/>
          </a:bodyPr>
          <a:lstStyle/>
          <a:p>
            <a:pPr marL="134620">
              <a:lnSpc>
                <a:spcPct val="100000"/>
              </a:lnSpc>
              <a:spcBef>
                <a:spcPts val="850"/>
              </a:spcBef>
            </a:pPr>
            <a:r>
              <a:rPr dirty="0" u="heavy" sz="4000" spc="-10" b="1">
                <a:solidFill>
                  <a:srgbClr val="2D3A04"/>
                </a:solidFill>
                <a:uFill>
                  <a:solidFill>
                    <a:srgbClr val="2D3A04"/>
                  </a:solidFill>
                </a:uFill>
                <a:latin typeface="Trebuchet MS"/>
                <a:cs typeface="Trebuchet MS"/>
              </a:rPr>
              <a:t>Example:</a:t>
            </a:r>
            <a:endParaRPr sz="4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dirty="0" sz="4000" spc="-65" i="1">
                <a:solidFill>
                  <a:srgbClr val="2D3A04"/>
                </a:solidFill>
                <a:latin typeface="Trebuchet MS"/>
                <a:cs typeface="Trebuchet MS"/>
              </a:rPr>
              <a:t>Johan:</a:t>
            </a:r>
            <a:r>
              <a:rPr dirty="0" sz="4000" spc="-110" i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000" spc="50">
                <a:solidFill>
                  <a:srgbClr val="E62A2F"/>
                </a:solidFill>
                <a:latin typeface="Tahoma"/>
                <a:cs typeface="Tahoma"/>
              </a:rPr>
              <a:t>Good</a:t>
            </a:r>
            <a:r>
              <a:rPr dirty="0" sz="4000" spc="-160">
                <a:solidFill>
                  <a:srgbClr val="E62A2F"/>
                </a:solidFill>
                <a:latin typeface="Tahoma"/>
                <a:cs typeface="Tahoma"/>
              </a:rPr>
              <a:t> </a:t>
            </a:r>
            <a:r>
              <a:rPr dirty="0" sz="4000">
                <a:solidFill>
                  <a:srgbClr val="E62A2F"/>
                </a:solidFill>
                <a:latin typeface="Tahoma"/>
                <a:cs typeface="Tahoma"/>
              </a:rPr>
              <a:t>morning!</a:t>
            </a:r>
            <a:r>
              <a:rPr dirty="0" sz="4000" spc="-155">
                <a:solidFill>
                  <a:srgbClr val="E62A2F"/>
                </a:solidFill>
                <a:latin typeface="Tahoma"/>
                <a:cs typeface="Tahoma"/>
              </a:rPr>
              <a:t> </a:t>
            </a:r>
            <a:r>
              <a:rPr dirty="0" sz="4000">
                <a:solidFill>
                  <a:srgbClr val="E62A2F"/>
                </a:solidFill>
                <a:latin typeface="Tahoma"/>
                <a:cs typeface="Tahoma"/>
              </a:rPr>
              <a:t>How</a:t>
            </a:r>
            <a:r>
              <a:rPr dirty="0" sz="4000" spc="-160">
                <a:solidFill>
                  <a:srgbClr val="E62A2F"/>
                </a:solidFill>
                <a:latin typeface="Tahoma"/>
                <a:cs typeface="Tahoma"/>
              </a:rPr>
              <a:t> </a:t>
            </a:r>
            <a:r>
              <a:rPr dirty="0" sz="4000" spc="55">
                <a:solidFill>
                  <a:srgbClr val="E62A2F"/>
                </a:solidFill>
                <a:latin typeface="Tahoma"/>
                <a:cs typeface="Tahoma"/>
              </a:rPr>
              <a:t>are</a:t>
            </a:r>
            <a:r>
              <a:rPr dirty="0" sz="4000" spc="-155">
                <a:solidFill>
                  <a:srgbClr val="E62A2F"/>
                </a:solidFill>
                <a:latin typeface="Tahoma"/>
                <a:cs typeface="Tahoma"/>
              </a:rPr>
              <a:t> </a:t>
            </a:r>
            <a:r>
              <a:rPr dirty="0" sz="4000">
                <a:solidFill>
                  <a:srgbClr val="E62A2F"/>
                </a:solidFill>
                <a:latin typeface="Tahoma"/>
                <a:cs typeface="Tahoma"/>
              </a:rPr>
              <a:t>you</a:t>
            </a:r>
            <a:r>
              <a:rPr dirty="0" sz="4000" spc="-160">
                <a:solidFill>
                  <a:srgbClr val="E62A2F"/>
                </a:solidFill>
                <a:latin typeface="Tahoma"/>
                <a:cs typeface="Tahoma"/>
              </a:rPr>
              <a:t> </a:t>
            </a:r>
            <a:r>
              <a:rPr dirty="0" sz="4000" spc="55">
                <a:solidFill>
                  <a:srgbClr val="E62A2F"/>
                </a:solidFill>
                <a:latin typeface="Tahoma"/>
                <a:cs typeface="Tahoma"/>
              </a:rPr>
              <a:t>today?</a:t>
            </a:r>
            <a:endParaRPr sz="40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dirty="0" sz="4000" spc="-114" i="1">
                <a:solidFill>
                  <a:srgbClr val="2D3A04"/>
                </a:solidFill>
                <a:latin typeface="Trebuchet MS"/>
                <a:cs typeface="Trebuchet MS"/>
              </a:rPr>
              <a:t>Alexa:</a:t>
            </a:r>
            <a:r>
              <a:rPr dirty="0" sz="4000" spc="-160" i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000" spc="65">
                <a:solidFill>
                  <a:srgbClr val="A5298F"/>
                </a:solidFill>
                <a:latin typeface="Tahoma"/>
                <a:cs typeface="Tahoma"/>
              </a:rPr>
              <a:t>I’m</a:t>
            </a:r>
            <a:r>
              <a:rPr dirty="0" sz="4000" spc="-204">
                <a:solidFill>
                  <a:srgbClr val="A5298F"/>
                </a:solidFill>
                <a:latin typeface="Tahoma"/>
                <a:cs typeface="Tahoma"/>
              </a:rPr>
              <a:t> </a:t>
            </a:r>
            <a:r>
              <a:rPr dirty="0" sz="4000">
                <a:solidFill>
                  <a:srgbClr val="A5298F"/>
                </a:solidFill>
                <a:latin typeface="Tahoma"/>
                <a:cs typeface="Tahoma"/>
              </a:rPr>
              <a:t>fine,</a:t>
            </a:r>
            <a:r>
              <a:rPr dirty="0" sz="4000" spc="-210">
                <a:solidFill>
                  <a:srgbClr val="A5298F"/>
                </a:solidFill>
                <a:latin typeface="Tahoma"/>
                <a:cs typeface="Tahoma"/>
              </a:rPr>
              <a:t> </a:t>
            </a:r>
            <a:r>
              <a:rPr dirty="0" sz="4000" spc="50">
                <a:solidFill>
                  <a:srgbClr val="A5298F"/>
                </a:solidFill>
                <a:latin typeface="Tahoma"/>
                <a:cs typeface="Tahoma"/>
              </a:rPr>
              <a:t>thank</a:t>
            </a:r>
            <a:r>
              <a:rPr dirty="0" sz="4000" spc="-204">
                <a:solidFill>
                  <a:srgbClr val="A5298F"/>
                </a:solidFill>
                <a:latin typeface="Tahoma"/>
                <a:cs typeface="Tahoma"/>
              </a:rPr>
              <a:t> </a:t>
            </a:r>
            <a:r>
              <a:rPr dirty="0" sz="4000">
                <a:solidFill>
                  <a:srgbClr val="A5298F"/>
                </a:solidFill>
                <a:latin typeface="Tahoma"/>
                <a:cs typeface="Tahoma"/>
              </a:rPr>
              <a:t>you.</a:t>
            </a:r>
            <a:r>
              <a:rPr dirty="0" sz="4000" spc="-204">
                <a:solidFill>
                  <a:srgbClr val="A5298F"/>
                </a:solidFill>
                <a:latin typeface="Tahoma"/>
                <a:cs typeface="Tahoma"/>
              </a:rPr>
              <a:t> </a:t>
            </a:r>
            <a:r>
              <a:rPr dirty="0" sz="4000">
                <a:solidFill>
                  <a:srgbClr val="A5298F"/>
                </a:solidFill>
                <a:latin typeface="Tahoma"/>
                <a:cs typeface="Tahoma"/>
              </a:rPr>
              <a:t>How</a:t>
            </a:r>
            <a:r>
              <a:rPr dirty="0" sz="4000" spc="-210">
                <a:solidFill>
                  <a:srgbClr val="A5298F"/>
                </a:solidFill>
                <a:latin typeface="Tahoma"/>
                <a:cs typeface="Tahoma"/>
              </a:rPr>
              <a:t> </a:t>
            </a:r>
            <a:r>
              <a:rPr dirty="0" sz="4000" spc="55">
                <a:solidFill>
                  <a:srgbClr val="A5298F"/>
                </a:solidFill>
                <a:latin typeface="Tahoma"/>
                <a:cs typeface="Tahoma"/>
              </a:rPr>
              <a:t>are</a:t>
            </a:r>
            <a:r>
              <a:rPr dirty="0" sz="4000" spc="-204">
                <a:solidFill>
                  <a:srgbClr val="A5298F"/>
                </a:solidFill>
                <a:latin typeface="Tahoma"/>
                <a:cs typeface="Tahoma"/>
              </a:rPr>
              <a:t> </a:t>
            </a:r>
            <a:r>
              <a:rPr dirty="0" sz="4000" spc="45">
                <a:solidFill>
                  <a:srgbClr val="A5298F"/>
                </a:solidFill>
                <a:latin typeface="Tahoma"/>
                <a:cs typeface="Tahoma"/>
              </a:rPr>
              <a:t>you?</a:t>
            </a:r>
            <a:endParaRPr sz="4000">
              <a:latin typeface="Tahoma"/>
              <a:cs typeface="Tahoma"/>
            </a:endParaRPr>
          </a:p>
          <a:p>
            <a:pPr marL="12700" marR="3106420">
              <a:lnSpc>
                <a:spcPct val="115599"/>
              </a:lnSpc>
            </a:pPr>
            <a:r>
              <a:rPr dirty="0" sz="4000" spc="-70" i="1">
                <a:solidFill>
                  <a:srgbClr val="2D3A04"/>
                </a:solidFill>
                <a:latin typeface="Trebuchet MS"/>
                <a:cs typeface="Trebuchet MS"/>
              </a:rPr>
              <a:t>Johan:</a:t>
            </a:r>
            <a:r>
              <a:rPr dirty="0" sz="4000" spc="-114" i="1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000" spc="65">
                <a:solidFill>
                  <a:srgbClr val="E62A2F"/>
                </a:solidFill>
                <a:latin typeface="Tahoma"/>
                <a:cs typeface="Tahoma"/>
              </a:rPr>
              <a:t>I’m</a:t>
            </a:r>
            <a:r>
              <a:rPr dirty="0" sz="4000" spc="-140">
                <a:solidFill>
                  <a:srgbClr val="E62A2F"/>
                </a:solidFill>
                <a:latin typeface="Tahoma"/>
                <a:cs typeface="Tahoma"/>
              </a:rPr>
              <a:t> </a:t>
            </a:r>
            <a:r>
              <a:rPr dirty="0" sz="4000" spc="-45">
                <a:solidFill>
                  <a:srgbClr val="E62A2F"/>
                </a:solidFill>
                <a:latin typeface="Tahoma"/>
                <a:cs typeface="Tahoma"/>
              </a:rPr>
              <a:t>OK.</a:t>
            </a:r>
            <a:r>
              <a:rPr dirty="0" sz="4000" spc="-140">
                <a:solidFill>
                  <a:srgbClr val="E62A2F"/>
                </a:solidFill>
                <a:latin typeface="Tahoma"/>
                <a:cs typeface="Tahoma"/>
              </a:rPr>
              <a:t> </a:t>
            </a:r>
            <a:r>
              <a:rPr dirty="0" sz="4000">
                <a:solidFill>
                  <a:srgbClr val="E62A2F"/>
                </a:solidFill>
                <a:latin typeface="Tahoma"/>
                <a:cs typeface="Tahoma"/>
              </a:rPr>
              <a:t>See</a:t>
            </a:r>
            <a:r>
              <a:rPr dirty="0" sz="4000" spc="-140">
                <a:solidFill>
                  <a:srgbClr val="E62A2F"/>
                </a:solidFill>
                <a:latin typeface="Tahoma"/>
                <a:cs typeface="Tahoma"/>
              </a:rPr>
              <a:t> </a:t>
            </a:r>
            <a:r>
              <a:rPr dirty="0" sz="4000">
                <a:solidFill>
                  <a:srgbClr val="E62A2F"/>
                </a:solidFill>
                <a:latin typeface="Tahoma"/>
                <a:cs typeface="Tahoma"/>
              </a:rPr>
              <a:t>you</a:t>
            </a:r>
            <a:r>
              <a:rPr dirty="0" sz="4000" spc="-140">
                <a:solidFill>
                  <a:srgbClr val="E62A2F"/>
                </a:solidFill>
                <a:latin typeface="Tahoma"/>
                <a:cs typeface="Tahoma"/>
              </a:rPr>
              <a:t> </a:t>
            </a:r>
            <a:r>
              <a:rPr dirty="0" sz="4000" spc="-10">
                <a:solidFill>
                  <a:srgbClr val="E62A2F"/>
                </a:solidFill>
                <a:latin typeface="Tahoma"/>
                <a:cs typeface="Tahoma"/>
              </a:rPr>
              <a:t>later! </a:t>
            </a:r>
            <a:r>
              <a:rPr dirty="0" sz="4000" spc="-10">
                <a:solidFill>
                  <a:srgbClr val="2D3A04"/>
                </a:solidFill>
                <a:latin typeface="Tahoma"/>
                <a:cs typeface="Tahoma"/>
              </a:rPr>
              <a:t>Alexa:</a:t>
            </a:r>
            <a:endParaRPr sz="4000">
              <a:latin typeface="Tahoma"/>
              <a:cs typeface="Tahom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818681" y="8976797"/>
            <a:ext cx="1518920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10">
                <a:solidFill>
                  <a:srgbClr val="2D3A04"/>
                </a:solidFill>
                <a:latin typeface="Tahoma"/>
                <a:cs typeface="Tahoma"/>
              </a:rPr>
              <a:t>Johan:</a:t>
            </a:r>
            <a:endParaRPr sz="4000">
              <a:latin typeface="Tahoma"/>
              <a:cs typeface="Tahoma"/>
            </a:endParaRPr>
          </a:p>
        </p:txBody>
      </p:sp>
      <p:pic>
        <p:nvPicPr>
          <p:cNvPr id="20" name="object 2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822263" y="2797778"/>
            <a:ext cx="4119481" cy="4071840"/>
          </a:xfrm>
          <a:prstGeom prst="rect">
            <a:avLst/>
          </a:prstGeom>
        </p:spPr>
      </p:pic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445"/>
              <a:t>HOMEWORK</a:t>
            </a:r>
          </a:p>
        </p:txBody>
      </p:sp>
      <p:sp>
        <p:nvSpPr>
          <p:cNvPr id="22" name="object 22" descr=""/>
          <p:cNvSpPr txBox="1"/>
          <p:nvPr/>
        </p:nvSpPr>
        <p:spPr>
          <a:xfrm>
            <a:off x="10219098" y="8592465"/>
            <a:ext cx="4450715" cy="650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100" spc="315">
                <a:solidFill>
                  <a:srgbClr val="2D3A04"/>
                </a:solidFill>
                <a:latin typeface="Trebuchet MS"/>
                <a:cs typeface="Trebuchet MS"/>
              </a:rPr>
              <a:t>MAKE</a:t>
            </a:r>
            <a:r>
              <a:rPr dirty="0" sz="4100" spc="-195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100" spc="180">
                <a:solidFill>
                  <a:srgbClr val="2D3A04"/>
                </a:solidFill>
                <a:latin typeface="Trebuchet MS"/>
                <a:cs typeface="Trebuchet MS"/>
              </a:rPr>
              <a:t>YOUR</a:t>
            </a:r>
            <a:r>
              <a:rPr dirty="0" sz="4100" spc="-195">
                <a:solidFill>
                  <a:srgbClr val="2D3A04"/>
                </a:solidFill>
                <a:latin typeface="Trebuchet MS"/>
                <a:cs typeface="Trebuchet MS"/>
              </a:rPr>
              <a:t> </a:t>
            </a:r>
            <a:r>
              <a:rPr dirty="0" sz="4100" spc="30">
                <a:solidFill>
                  <a:srgbClr val="2D3A04"/>
                </a:solidFill>
                <a:latin typeface="Trebuchet MS"/>
                <a:cs typeface="Trebuchet MS"/>
              </a:rPr>
              <a:t>OWN!</a:t>
            </a:r>
            <a:endParaRPr sz="4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7473950"/>
          </a:xfrm>
          <a:custGeom>
            <a:avLst/>
            <a:gdLst/>
            <a:ahLst/>
            <a:cxnLst/>
            <a:rect l="l" t="t" r="r" b="b"/>
            <a:pathLst>
              <a:path w="18288000" h="7473950">
                <a:moveTo>
                  <a:pt x="18287999" y="7473912"/>
                </a:moveTo>
                <a:lnTo>
                  <a:pt x="0" y="7473912"/>
                </a:lnTo>
                <a:lnTo>
                  <a:pt x="0" y="0"/>
                </a:lnTo>
                <a:lnTo>
                  <a:pt x="18287999" y="0"/>
                </a:lnTo>
                <a:lnTo>
                  <a:pt x="18287999" y="7473912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1028700" y="6334667"/>
            <a:ext cx="2994660" cy="2924175"/>
            <a:chOff x="1028700" y="6334667"/>
            <a:chExt cx="2994660" cy="2924175"/>
          </a:xfrm>
        </p:grpSpPr>
        <p:sp>
          <p:nvSpPr>
            <p:cNvPr id="4" name="object 4" descr=""/>
            <p:cNvSpPr/>
            <p:nvPr/>
          </p:nvSpPr>
          <p:spPr>
            <a:xfrm>
              <a:off x="1497818" y="6790701"/>
              <a:ext cx="2526030" cy="2467610"/>
            </a:xfrm>
            <a:custGeom>
              <a:avLst/>
              <a:gdLst/>
              <a:ahLst/>
              <a:cxnLst/>
              <a:rect l="l" t="t" r="r" b="b"/>
              <a:pathLst>
                <a:path w="2526029" h="2467609">
                  <a:moveTo>
                    <a:pt x="2525431" y="2467597"/>
                  </a:moveTo>
                  <a:lnTo>
                    <a:pt x="0" y="2467597"/>
                  </a:lnTo>
                  <a:lnTo>
                    <a:pt x="0" y="0"/>
                  </a:lnTo>
                  <a:lnTo>
                    <a:pt x="2525431" y="0"/>
                  </a:lnTo>
                  <a:lnTo>
                    <a:pt x="2525431" y="246759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028700" y="6334667"/>
              <a:ext cx="2009139" cy="2009139"/>
            </a:xfrm>
            <a:custGeom>
              <a:avLst/>
              <a:gdLst/>
              <a:ahLst/>
              <a:cxnLst/>
              <a:rect l="l" t="t" r="r" b="b"/>
              <a:pathLst>
                <a:path w="2009139" h="2009140">
                  <a:moveTo>
                    <a:pt x="2008559" y="2008559"/>
                  </a:moveTo>
                  <a:lnTo>
                    <a:pt x="0" y="2008559"/>
                  </a:lnTo>
                  <a:lnTo>
                    <a:pt x="0" y="0"/>
                  </a:lnTo>
                  <a:lnTo>
                    <a:pt x="2008559" y="0"/>
                  </a:lnTo>
                  <a:lnTo>
                    <a:pt x="2008559" y="2008559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24929" y="2192697"/>
            <a:ext cx="16238219" cy="164020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600" spc="830"/>
              <a:t>WRAP</a:t>
            </a:r>
            <a:r>
              <a:rPr dirty="0" sz="10600" spc="-545"/>
              <a:t> </a:t>
            </a:r>
            <a:r>
              <a:rPr dirty="0" sz="10600" spc="190"/>
              <a:t>-</a:t>
            </a:r>
            <a:r>
              <a:rPr dirty="0" sz="10600" spc="-540"/>
              <a:t> </a:t>
            </a:r>
            <a:r>
              <a:rPr dirty="0" sz="10600" spc="630"/>
              <a:t>UP</a:t>
            </a:r>
            <a:r>
              <a:rPr dirty="0" sz="10600" spc="-540"/>
              <a:t> </a:t>
            </a:r>
            <a:r>
              <a:rPr dirty="0" sz="10600" spc="-975"/>
              <a:t>&amp;</a:t>
            </a:r>
            <a:r>
              <a:rPr dirty="0" sz="10600" spc="-545"/>
              <a:t> </a:t>
            </a:r>
            <a:r>
              <a:rPr dirty="0" sz="10600" spc="330"/>
              <a:t>REFLECTION</a:t>
            </a:r>
            <a:endParaRPr sz="10600"/>
          </a:p>
        </p:txBody>
      </p:sp>
      <p:sp>
        <p:nvSpPr>
          <p:cNvPr id="7" name="object 7" descr=""/>
          <p:cNvSpPr txBox="1"/>
          <p:nvPr/>
        </p:nvSpPr>
        <p:spPr>
          <a:xfrm>
            <a:off x="6465149" y="4656854"/>
            <a:ext cx="5357495" cy="1199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" marR="5080" indent="-17780">
              <a:lnSpc>
                <a:spcPct val="116700"/>
              </a:lnSpc>
              <a:spcBef>
                <a:spcPts val="100"/>
              </a:spcBef>
            </a:pP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“What</a:t>
            </a:r>
            <a:r>
              <a:rPr dirty="0" sz="3300" spc="-6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 spc="55">
                <a:solidFill>
                  <a:srgbClr val="2D3A04"/>
                </a:solidFill>
                <a:latin typeface="Tahoma"/>
                <a:cs typeface="Tahoma"/>
              </a:rPr>
              <a:t>did</a:t>
            </a:r>
            <a:r>
              <a:rPr dirty="0" sz="3300" spc="-6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3300" spc="-6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 spc="55">
                <a:solidFill>
                  <a:srgbClr val="2D3A04"/>
                </a:solidFill>
                <a:latin typeface="Tahoma"/>
                <a:cs typeface="Tahoma"/>
              </a:rPr>
              <a:t>learn</a:t>
            </a:r>
            <a:r>
              <a:rPr dirty="0" sz="3300" spc="-6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 spc="55">
                <a:solidFill>
                  <a:srgbClr val="2D3A04"/>
                </a:solidFill>
                <a:latin typeface="Tahoma"/>
                <a:cs typeface="Tahoma"/>
              </a:rPr>
              <a:t>today?”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“How</a:t>
            </a:r>
            <a:r>
              <a:rPr dirty="0" sz="3300" spc="-6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was</a:t>
            </a:r>
            <a:r>
              <a:rPr dirty="0" sz="3300" spc="-6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the</a:t>
            </a:r>
            <a:r>
              <a:rPr dirty="0" sz="3300" spc="-6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 spc="75">
                <a:solidFill>
                  <a:srgbClr val="2D3A04"/>
                </a:solidFill>
                <a:latin typeface="Tahoma"/>
                <a:cs typeface="Tahoma"/>
              </a:rPr>
              <a:t>lesson</a:t>
            </a:r>
            <a:r>
              <a:rPr dirty="0" sz="3300" spc="-6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 spc="50">
                <a:solidFill>
                  <a:srgbClr val="2D3A04"/>
                </a:solidFill>
                <a:latin typeface="Tahoma"/>
                <a:cs typeface="Tahoma"/>
              </a:rPr>
              <a:t>today?</a:t>
            </a:r>
            <a:endParaRPr sz="33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80821" y="5830920"/>
            <a:ext cx="7439659" cy="1199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1565" marR="5080" indent="-1079500">
              <a:lnSpc>
                <a:spcPct val="116700"/>
              </a:lnSpc>
              <a:spcBef>
                <a:spcPts val="100"/>
              </a:spcBef>
            </a:pPr>
            <a:r>
              <a:rPr dirty="0" sz="3300" spc="120">
                <a:solidFill>
                  <a:srgbClr val="2D3A04"/>
                </a:solidFill>
                <a:latin typeface="Tahoma"/>
                <a:cs typeface="Tahoma"/>
              </a:rPr>
              <a:t>“Is</a:t>
            </a:r>
            <a:r>
              <a:rPr dirty="0" sz="33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there</a:t>
            </a:r>
            <a:r>
              <a:rPr dirty="0" sz="33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anything</a:t>
            </a:r>
            <a:r>
              <a:rPr dirty="0" sz="33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33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would</a:t>
            </a:r>
            <a:r>
              <a:rPr dirty="0" sz="3300" spc="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like</a:t>
            </a:r>
            <a:r>
              <a:rPr dirty="0" sz="33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me</a:t>
            </a:r>
            <a:r>
              <a:rPr dirty="0" sz="3300" spc="1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 spc="-25">
                <a:solidFill>
                  <a:srgbClr val="2D3A04"/>
                </a:solidFill>
                <a:latin typeface="Tahoma"/>
                <a:cs typeface="Tahoma"/>
              </a:rPr>
              <a:t>to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improve</a:t>
            </a:r>
            <a:r>
              <a:rPr dirty="0" sz="3300" spc="-6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 spc="85">
                <a:solidFill>
                  <a:srgbClr val="2D3A04"/>
                </a:solidFill>
                <a:latin typeface="Tahoma"/>
                <a:cs typeface="Tahoma"/>
              </a:rPr>
              <a:t>or</a:t>
            </a:r>
            <a:r>
              <a:rPr dirty="0" sz="3300" spc="-6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 spc="50">
                <a:solidFill>
                  <a:srgbClr val="2D3A04"/>
                </a:solidFill>
                <a:latin typeface="Tahoma"/>
                <a:cs typeface="Tahoma"/>
              </a:rPr>
              <a:t>add</a:t>
            </a:r>
            <a:r>
              <a:rPr dirty="0" sz="3300" spc="-6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>
                <a:solidFill>
                  <a:srgbClr val="2D3A04"/>
                </a:solidFill>
                <a:latin typeface="Tahoma"/>
                <a:cs typeface="Tahoma"/>
              </a:rPr>
              <a:t>next</a:t>
            </a:r>
            <a:r>
              <a:rPr dirty="0" sz="3300" spc="-6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3300" spc="65">
                <a:solidFill>
                  <a:srgbClr val="2D3A04"/>
                </a:solidFill>
                <a:latin typeface="Tahoma"/>
                <a:cs typeface="Tahoma"/>
              </a:rPr>
              <a:t>time?”</a:t>
            </a:r>
            <a:endParaRPr sz="330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2334" y="6460425"/>
            <a:ext cx="1276350" cy="7677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4850" spc="-405">
                <a:solidFill>
                  <a:srgbClr val="FFFFFF"/>
                </a:solidFill>
                <a:latin typeface="Arial MT"/>
                <a:cs typeface="Arial MT"/>
              </a:rPr>
              <a:t>UNIT</a:t>
            </a:r>
            <a:endParaRPr sz="4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962976" y="7317675"/>
            <a:ext cx="215265" cy="7677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4850" spc="-1265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endParaRPr sz="4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97818" y="8343227"/>
            <a:ext cx="2526030" cy="915669"/>
          </a:xfrm>
          <a:prstGeom prst="rect">
            <a:avLst/>
          </a:prstGeom>
          <a:solidFill>
            <a:srgbClr val="D9ED8A"/>
          </a:solidFill>
        </p:spPr>
        <p:txBody>
          <a:bodyPr wrap="square" lIns="0" tIns="74930" rIns="0" bIns="0" rtlCol="0" vert="horz">
            <a:spAutoFit/>
          </a:bodyPr>
          <a:lstStyle/>
          <a:p>
            <a:pPr marL="203200">
              <a:lnSpc>
                <a:spcPct val="100000"/>
              </a:lnSpc>
              <a:spcBef>
                <a:spcPts val="590"/>
              </a:spcBef>
            </a:pPr>
            <a:r>
              <a:rPr dirty="0" sz="4200" spc="-475">
                <a:latin typeface="Arial MT"/>
                <a:cs typeface="Arial MT"/>
              </a:rPr>
              <a:t>LESSON</a:t>
            </a:r>
            <a:r>
              <a:rPr dirty="0" sz="4200" spc="-45">
                <a:latin typeface="Arial MT"/>
                <a:cs typeface="Arial MT"/>
              </a:rPr>
              <a:t> </a:t>
            </a:r>
            <a:r>
              <a:rPr dirty="0" sz="4200" spc="-1105">
                <a:latin typeface="Arial MT"/>
                <a:cs typeface="Arial MT"/>
              </a:rPr>
              <a:t>1</a:t>
            </a:r>
            <a:endParaRPr sz="42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69445" y="252405"/>
            <a:ext cx="5219065" cy="379095"/>
          </a:xfrm>
          <a:prstGeom prst="rect">
            <a:avLst/>
          </a:prstGeom>
          <a:solidFill>
            <a:srgbClr val="FFFFFF">
              <a:alpha val="33999"/>
            </a:srgbClr>
          </a:solidFill>
        </p:spPr>
        <p:txBody>
          <a:bodyPr wrap="square" lIns="0" tIns="0" rIns="0" bIns="0" rtlCol="0" vert="horz">
            <a:spAutoFit/>
          </a:bodyPr>
          <a:lstStyle/>
          <a:p>
            <a:pPr marL="101600">
              <a:lnSpc>
                <a:spcPts val="2940"/>
              </a:lnSpc>
            </a:pP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Learn_With_Teacher_Alea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385">
                <a:solidFill>
                  <a:srgbClr val="0D1B37"/>
                </a:solidFill>
                <a:latin typeface="Tahoma"/>
                <a:cs typeface="Tahoma"/>
              </a:rPr>
              <a:t>|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20">
                <a:solidFill>
                  <a:srgbClr val="0D1B37"/>
                </a:solidFill>
                <a:latin typeface="Tahoma"/>
                <a:cs typeface="Tahoma"/>
              </a:rPr>
              <a:t>2025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0" y="252405"/>
            <a:ext cx="4296410" cy="379095"/>
          </a:xfrm>
          <a:prstGeom prst="rect">
            <a:avLst/>
          </a:prstGeom>
          <a:solidFill>
            <a:srgbClr val="FFFFFF">
              <a:alpha val="33999"/>
            </a:srgbClr>
          </a:solidFill>
        </p:spPr>
        <p:txBody>
          <a:bodyPr wrap="square" lIns="0" tIns="0" rIns="0" bIns="0" rtlCol="0" vert="horz">
            <a:spAutoFit/>
          </a:bodyPr>
          <a:lstStyle/>
          <a:p>
            <a:pPr marL="546735">
              <a:lnSpc>
                <a:spcPts val="2940"/>
              </a:lnSpc>
            </a:pPr>
            <a:r>
              <a:rPr dirty="0" sz="2550" spc="-30">
                <a:solidFill>
                  <a:srgbClr val="0D1B37"/>
                </a:solidFill>
                <a:latin typeface="Tahoma"/>
                <a:cs typeface="Tahoma"/>
              </a:rPr>
              <a:t>Presented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125">
                <a:solidFill>
                  <a:srgbClr val="0D1B37"/>
                </a:solidFill>
                <a:latin typeface="Tahoma"/>
                <a:cs typeface="Tahoma"/>
              </a:rPr>
              <a:t>by:</a:t>
            </a:r>
            <a:r>
              <a:rPr dirty="0" sz="2550" spc="-165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Teacher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20">
                <a:solidFill>
                  <a:srgbClr val="0D1B37"/>
                </a:solidFill>
                <a:latin typeface="Tahoma"/>
                <a:cs typeface="Tahoma"/>
              </a:rPr>
              <a:t>Alea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15162032" y="8293184"/>
            <a:ext cx="2543175" cy="1407795"/>
          </a:xfrm>
          <a:custGeom>
            <a:avLst/>
            <a:gdLst/>
            <a:ahLst/>
            <a:cxnLst/>
            <a:rect l="l" t="t" r="r" b="b"/>
            <a:pathLst>
              <a:path w="2543175" h="1407795">
                <a:moveTo>
                  <a:pt x="1839375" y="1407527"/>
                </a:moveTo>
                <a:lnTo>
                  <a:pt x="1839375" y="1055645"/>
                </a:lnTo>
                <a:lnTo>
                  <a:pt x="0" y="1055645"/>
                </a:lnTo>
                <a:lnTo>
                  <a:pt x="0" y="351881"/>
                </a:lnTo>
                <a:lnTo>
                  <a:pt x="1839375" y="351881"/>
                </a:lnTo>
                <a:lnTo>
                  <a:pt x="1839375" y="0"/>
                </a:lnTo>
                <a:lnTo>
                  <a:pt x="2543139" y="703763"/>
                </a:lnTo>
                <a:lnTo>
                  <a:pt x="1839375" y="1407527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15547094" y="8551481"/>
            <a:ext cx="1112520" cy="7677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4850" spc="-610">
                <a:latin typeface="Arial MT"/>
                <a:cs typeface="Arial MT"/>
              </a:rPr>
              <a:t>END</a:t>
            </a:r>
            <a:endParaRPr sz="4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467047"/>
            <a:ext cx="18288000" cy="9378315"/>
          </a:xfrm>
          <a:custGeom>
            <a:avLst/>
            <a:gdLst/>
            <a:ahLst/>
            <a:cxnLst/>
            <a:rect l="l" t="t" r="r" b="b"/>
            <a:pathLst>
              <a:path w="18288000" h="9378315">
                <a:moveTo>
                  <a:pt x="0" y="9378320"/>
                </a:moveTo>
                <a:lnTo>
                  <a:pt x="18287998" y="9378320"/>
                </a:lnTo>
                <a:lnTo>
                  <a:pt x="18287998" y="0"/>
                </a:lnTo>
                <a:lnTo>
                  <a:pt x="0" y="0"/>
                </a:lnTo>
                <a:lnTo>
                  <a:pt x="0" y="9378320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004042" y="1663384"/>
            <a:ext cx="6280150" cy="535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45870" marR="5080" indent="-1233805">
              <a:lnSpc>
                <a:spcPct val="116199"/>
              </a:lnSpc>
              <a:spcBef>
                <a:spcPts val="100"/>
              </a:spcBef>
            </a:pPr>
            <a:r>
              <a:rPr dirty="0" sz="15050" spc="640">
                <a:solidFill>
                  <a:srgbClr val="2D3A04"/>
                </a:solidFill>
                <a:latin typeface="Trebuchet MS"/>
                <a:cs typeface="Trebuchet MS"/>
              </a:rPr>
              <a:t>THANK </a:t>
            </a:r>
            <a:r>
              <a:rPr dirty="0" sz="15050" spc="390">
                <a:solidFill>
                  <a:srgbClr val="2D3A04"/>
                </a:solidFill>
                <a:latin typeface="Trebuchet MS"/>
                <a:cs typeface="Trebuchet MS"/>
              </a:rPr>
              <a:t>YOU</a:t>
            </a:r>
            <a:endParaRPr sz="15050">
              <a:latin typeface="Trebuchet MS"/>
              <a:cs typeface="Trebuchet MS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5" name="object 5" descr=""/>
            <p:cNvSpPr/>
            <p:nvPr/>
          </p:nvSpPr>
          <p:spPr>
            <a:xfrm>
              <a:off x="0" y="0"/>
              <a:ext cx="18288000" cy="467359"/>
            </a:xfrm>
            <a:custGeom>
              <a:avLst/>
              <a:gdLst/>
              <a:ahLst/>
              <a:cxnLst/>
              <a:rect l="l" t="t" r="r" b="b"/>
              <a:pathLst>
                <a:path w="18288000" h="467359">
                  <a:moveTo>
                    <a:pt x="18287998" y="467046"/>
                  </a:moveTo>
                  <a:lnTo>
                    <a:pt x="0" y="467046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467046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491074" y="7936781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5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821700" y="7589478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5">
                  <a:moveTo>
                    <a:pt x="0" y="0"/>
                  </a:moveTo>
                  <a:lnTo>
                    <a:pt x="1116657" y="0"/>
                  </a:lnTo>
                  <a:lnTo>
                    <a:pt x="1116657" y="1116657"/>
                  </a:lnTo>
                  <a:lnTo>
                    <a:pt x="0" y="1116657"/>
                  </a:lnTo>
                  <a:lnTo>
                    <a:pt x="0" y="0"/>
                  </a:lnTo>
                  <a:close/>
                </a:path>
              </a:pathLst>
            </a:custGeom>
            <a:ln w="114299">
              <a:solidFill>
                <a:srgbClr val="A2C23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149482" y="7268971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5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491074" y="123355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818855" y="1554057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2149482" y="1965051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4" h="1116964">
                  <a:moveTo>
                    <a:pt x="0" y="0"/>
                  </a:moveTo>
                  <a:lnTo>
                    <a:pt x="1116657" y="0"/>
                  </a:lnTo>
                  <a:lnTo>
                    <a:pt x="1116657" y="1116657"/>
                  </a:lnTo>
                  <a:lnTo>
                    <a:pt x="0" y="1116657"/>
                  </a:lnTo>
                  <a:lnTo>
                    <a:pt x="0" y="0"/>
                  </a:lnTo>
                  <a:close/>
                </a:path>
              </a:pathLst>
            </a:custGeom>
            <a:ln w="114299">
              <a:solidFill>
                <a:srgbClr val="586D1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5671601" y="790493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5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5340965" y="7584428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5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5668747" y="1265395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15340965" y="1585902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0" y="0"/>
                  </a:moveTo>
                  <a:lnTo>
                    <a:pt x="1116657" y="0"/>
                  </a:lnTo>
                  <a:lnTo>
                    <a:pt x="1116657" y="1116657"/>
                  </a:lnTo>
                  <a:lnTo>
                    <a:pt x="0" y="1116657"/>
                  </a:lnTo>
                  <a:lnTo>
                    <a:pt x="0" y="0"/>
                  </a:lnTo>
                  <a:close/>
                </a:path>
              </a:pathLst>
            </a:custGeom>
            <a:ln w="114299">
              <a:solidFill>
                <a:srgbClr val="A2C23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5010339" y="1933205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5010339" y="723712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5">
                  <a:moveTo>
                    <a:pt x="0" y="0"/>
                  </a:moveTo>
                  <a:lnTo>
                    <a:pt x="1116657" y="0"/>
                  </a:lnTo>
                  <a:lnTo>
                    <a:pt x="1116657" y="1116657"/>
                  </a:lnTo>
                  <a:lnTo>
                    <a:pt x="0" y="1116657"/>
                  </a:lnTo>
                  <a:lnTo>
                    <a:pt x="0" y="0"/>
                  </a:lnTo>
                  <a:close/>
                </a:path>
              </a:pathLst>
            </a:custGeom>
            <a:ln w="114299">
              <a:solidFill>
                <a:srgbClr val="586D1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0" y="9845367"/>
              <a:ext cx="18288000" cy="441959"/>
            </a:xfrm>
            <a:custGeom>
              <a:avLst/>
              <a:gdLst/>
              <a:ahLst/>
              <a:cxnLst/>
              <a:rect l="l" t="t" r="r" b="b"/>
              <a:pathLst>
                <a:path w="18288000" h="441959">
                  <a:moveTo>
                    <a:pt x="18287998" y="441632"/>
                  </a:moveTo>
                  <a:lnTo>
                    <a:pt x="0" y="441632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441632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6622192" y="7339543"/>
            <a:ext cx="5043805" cy="727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600" spc="55">
                <a:solidFill>
                  <a:srgbClr val="2D3A04"/>
                </a:solidFill>
                <a:latin typeface="Tahoma"/>
                <a:cs typeface="Tahoma"/>
              </a:rPr>
              <a:t>See</a:t>
            </a:r>
            <a:r>
              <a:rPr dirty="0" sz="4600" spc="-13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60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460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600">
                <a:solidFill>
                  <a:srgbClr val="2D3A04"/>
                </a:solidFill>
                <a:latin typeface="Tahoma"/>
                <a:cs typeface="Tahoma"/>
              </a:rPr>
              <a:t>next</a:t>
            </a:r>
            <a:r>
              <a:rPr dirty="0" sz="460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600" spc="45">
                <a:solidFill>
                  <a:srgbClr val="2D3A04"/>
                </a:solidFill>
                <a:latin typeface="Tahoma"/>
                <a:cs typeface="Tahoma"/>
              </a:rPr>
              <a:t>class!</a:t>
            </a:r>
            <a:endParaRPr sz="4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2552065"/>
            <a:chOff x="0" y="0"/>
            <a:chExt cx="18288000" cy="2552065"/>
          </a:xfrm>
        </p:grpSpPr>
        <p:sp>
          <p:nvSpPr>
            <p:cNvPr id="3" name="object 3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6514560" y="7966089"/>
            <a:ext cx="1773555" cy="2320925"/>
          </a:xfrm>
          <a:custGeom>
            <a:avLst/>
            <a:gdLst/>
            <a:ahLst/>
            <a:cxnLst/>
            <a:rect l="l" t="t" r="r" b="b"/>
            <a:pathLst>
              <a:path w="1773555" h="2320925">
                <a:moveTo>
                  <a:pt x="1773437" y="2320909"/>
                </a:moveTo>
                <a:lnTo>
                  <a:pt x="992050" y="2320909"/>
                </a:lnTo>
                <a:lnTo>
                  <a:pt x="0" y="441070"/>
                </a:lnTo>
                <a:lnTo>
                  <a:pt x="835785" y="0"/>
                </a:lnTo>
                <a:lnTo>
                  <a:pt x="1773438" y="1776759"/>
                </a:lnTo>
                <a:lnTo>
                  <a:pt x="1773437" y="2320909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0" y="2551548"/>
            <a:ext cx="18288000" cy="7735570"/>
            <a:chOff x="0" y="2551548"/>
            <a:chExt cx="18288000" cy="7735570"/>
          </a:xfrm>
        </p:grpSpPr>
        <p:sp>
          <p:nvSpPr>
            <p:cNvPr id="7" name="object 7" descr=""/>
            <p:cNvSpPr/>
            <p:nvPr/>
          </p:nvSpPr>
          <p:spPr>
            <a:xfrm>
              <a:off x="13807692" y="8631879"/>
              <a:ext cx="1704975" cy="1655445"/>
            </a:xfrm>
            <a:custGeom>
              <a:avLst/>
              <a:gdLst/>
              <a:ahLst/>
              <a:cxnLst/>
              <a:rect l="l" t="t" r="r" b="b"/>
              <a:pathLst>
                <a:path w="1704975" h="1655445">
                  <a:moveTo>
                    <a:pt x="1704832" y="1655119"/>
                  </a:moveTo>
                  <a:lnTo>
                    <a:pt x="641921" y="1655119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1704832" y="1655119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388321" y="7907130"/>
              <a:ext cx="2050414" cy="2379980"/>
            </a:xfrm>
            <a:custGeom>
              <a:avLst/>
              <a:gdLst/>
              <a:ahLst/>
              <a:cxnLst/>
              <a:rect l="l" t="t" r="r" b="b"/>
              <a:pathLst>
                <a:path w="2050415" h="2379979">
                  <a:moveTo>
                    <a:pt x="2049816" y="2308783"/>
                  </a:moveTo>
                  <a:lnTo>
                    <a:pt x="1915114" y="2379869"/>
                  </a:lnTo>
                  <a:lnTo>
                    <a:pt x="1024388" y="2379869"/>
                  </a:lnTo>
                  <a:lnTo>
                    <a:pt x="0" y="438754"/>
                  </a:lnTo>
                  <a:lnTo>
                    <a:pt x="831397" y="0"/>
                  </a:lnTo>
                  <a:lnTo>
                    <a:pt x="2049816" y="2308783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378662" y="7777022"/>
              <a:ext cx="2156460" cy="2510155"/>
            </a:xfrm>
            <a:custGeom>
              <a:avLst/>
              <a:gdLst/>
              <a:ahLst/>
              <a:cxnLst/>
              <a:rect l="l" t="t" r="r" b="b"/>
              <a:pathLst>
                <a:path w="2156459" h="2510154">
                  <a:moveTo>
                    <a:pt x="2155968" y="2509976"/>
                  </a:moveTo>
                  <a:lnTo>
                    <a:pt x="1093056" y="2509976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2155968" y="250997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9692217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30080" y="3359633"/>
              <a:ext cx="140335" cy="5429885"/>
            </a:xfrm>
            <a:custGeom>
              <a:avLst/>
              <a:gdLst/>
              <a:ahLst/>
              <a:cxnLst/>
              <a:rect l="l" t="t" r="r" b="b"/>
              <a:pathLst>
                <a:path w="140334" h="5429884">
                  <a:moveTo>
                    <a:pt x="139845" y="5429386"/>
                  </a:moveTo>
                  <a:lnTo>
                    <a:pt x="0" y="5429386"/>
                  </a:lnTo>
                  <a:lnTo>
                    <a:pt x="0" y="0"/>
                  </a:lnTo>
                  <a:lnTo>
                    <a:pt x="139845" y="0"/>
                  </a:lnTo>
                  <a:lnTo>
                    <a:pt x="139845" y="542938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7144111" y="7201701"/>
              <a:ext cx="1144270" cy="2606675"/>
            </a:xfrm>
            <a:custGeom>
              <a:avLst/>
              <a:gdLst/>
              <a:ahLst/>
              <a:cxnLst/>
              <a:rect l="l" t="t" r="r" b="b"/>
              <a:pathLst>
                <a:path w="1144269" h="2606675">
                  <a:moveTo>
                    <a:pt x="1143887" y="2606296"/>
                  </a:moveTo>
                  <a:lnTo>
                    <a:pt x="0" y="438742"/>
                  </a:lnTo>
                  <a:lnTo>
                    <a:pt x="831373" y="0"/>
                  </a:lnTo>
                  <a:lnTo>
                    <a:pt x="1143887" y="592183"/>
                  </a:lnTo>
                  <a:lnTo>
                    <a:pt x="1143887" y="2606296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90827" y="2551548"/>
              <a:ext cx="11868148" cy="184784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90827" y="4760487"/>
              <a:ext cx="13192124" cy="1533524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90827" y="6835446"/>
              <a:ext cx="10753723" cy="2114549"/>
            </a:xfrm>
            <a:prstGeom prst="rect">
              <a:avLst/>
            </a:prstGeom>
          </p:spPr>
        </p:pic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878127" y="391046"/>
            <a:ext cx="9138920" cy="11614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04"/>
              <a:t>YOU</a:t>
            </a:r>
            <a:r>
              <a:rPr dirty="0" spc="-370"/>
              <a:t> </a:t>
            </a:r>
            <a:r>
              <a:rPr dirty="0" spc="280"/>
              <a:t>SHOULD</a:t>
            </a:r>
            <a:r>
              <a:rPr dirty="0" spc="-370"/>
              <a:t> </a:t>
            </a:r>
            <a:r>
              <a:rPr dirty="0" spc="95"/>
              <a:t>LEARN: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2552065"/>
            <a:chOff x="0" y="0"/>
            <a:chExt cx="18288000" cy="2552065"/>
          </a:xfrm>
        </p:grpSpPr>
        <p:sp>
          <p:nvSpPr>
            <p:cNvPr id="3" name="object 3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6514560" y="7966089"/>
            <a:ext cx="1773555" cy="2320925"/>
          </a:xfrm>
          <a:custGeom>
            <a:avLst/>
            <a:gdLst/>
            <a:ahLst/>
            <a:cxnLst/>
            <a:rect l="l" t="t" r="r" b="b"/>
            <a:pathLst>
              <a:path w="1773555" h="2320925">
                <a:moveTo>
                  <a:pt x="1773437" y="2320909"/>
                </a:moveTo>
                <a:lnTo>
                  <a:pt x="992050" y="2320909"/>
                </a:lnTo>
                <a:lnTo>
                  <a:pt x="0" y="441070"/>
                </a:lnTo>
                <a:lnTo>
                  <a:pt x="835785" y="0"/>
                </a:lnTo>
                <a:lnTo>
                  <a:pt x="1773438" y="1776759"/>
                </a:lnTo>
                <a:lnTo>
                  <a:pt x="1773437" y="2320909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0" y="3359633"/>
            <a:ext cx="18288000" cy="6927850"/>
            <a:chOff x="0" y="3359633"/>
            <a:chExt cx="18288000" cy="6927850"/>
          </a:xfrm>
        </p:grpSpPr>
        <p:sp>
          <p:nvSpPr>
            <p:cNvPr id="7" name="object 7" descr=""/>
            <p:cNvSpPr/>
            <p:nvPr/>
          </p:nvSpPr>
          <p:spPr>
            <a:xfrm>
              <a:off x="13807692" y="8631879"/>
              <a:ext cx="1704975" cy="1655445"/>
            </a:xfrm>
            <a:custGeom>
              <a:avLst/>
              <a:gdLst/>
              <a:ahLst/>
              <a:cxnLst/>
              <a:rect l="l" t="t" r="r" b="b"/>
              <a:pathLst>
                <a:path w="1704975" h="1655445">
                  <a:moveTo>
                    <a:pt x="1704832" y="1655119"/>
                  </a:moveTo>
                  <a:lnTo>
                    <a:pt x="641921" y="1655119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1704832" y="1655119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388321" y="7907130"/>
              <a:ext cx="2050414" cy="2379980"/>
            </a:xfrm>
            <a:custGeom>
              <a:avLst/>
              <a:gdLst/>
              <a:ahLst/>
              <a:cxnLst/>
              <a:rect l="l" t="t" r="r" b="b"/>
              <a:pathLst>
                <a:path w="2050415" h="2379979">
                  <a:moveTo>
                    <a:pt x="2049816" y="2308783"/>
                  </a:moveTo>
                  <a:lnTo>
                    <a:pt x="1915114" y="2379869"/>
                  </a:lnTo>
                  <a:lnTo>
                    <a:pt x="1024388" y="2379869"/>
                  </a:lnTo>
                  <a:lnTo>
                    <a:pt x="0" y="438754"/>
                  </a:lnTo>
                  <a:lnTo>
                    <a:pt x="831397" y="0"/>
                  </a:lnTo>
                  <a:lnTo>
                    <a:pt x="2049816" y="2308783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378662" y="7777022"/>
              <a:ext cx="2156460" cy="2510155"/>
            </a:xfrm>
            <a:custGeom>
              <a:avLst/>
              <a:gdLst/>
              <a:ahLst/>
              <a:cxnLst/>
              <a:rect l="l" t="t" r="r" b="b"/>
              <a:pathLst>
                <a:path w="2156459" h="2510154">
                  <a:moveTo>
                    <a:pt x="2155968" y="2509976"/>
                  </a:moveTo>
                  <a:lnTo>
                    <a:pt x="1093056" y="2509976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2155968" y="250997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9692218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30080" y="3359633"/>
              <a:ext cx="140335" cy="5429885"/>
            </a:xfrm>
            <a:custGeom>
              <a:avLst/>
              <a:gdLst/>
              <a:ahLst/>
              <a:cxnLst/>
              <a:rect l="l" t="t" r="r" b="b"/>
              <a:pathLst>
                <a:path w="140334" h="5429884">
                  <a:moveTo>
                    <a:pt x="139845" y="5429386"/>
                  </a:moveTo>
                  <a:lnTo>
                    <a:pt x="0" y="5429386"/>
                  </a:lnTo>
                  <a:lnTo>
                    <a:pt x="0" y="0"/>
                  </a:lnTo>
                  <a:lnTo>
                    <a:pt x="139845" y="0"/>
                  </a:lnTo>
                  <a:lnTo>
                    <a:pt x="139845" y="542938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7144111" y="7201701"/>
              <a:ext cx="1144270" cy="2606675"/>
            </a:xfrm>
            <a:custGeom>
              <a:avLst/>
              <a:gdLst/>
              <a:ahLst/>
              <a:cxnLst/>
              <a:rect l="l" t="t" r="r" b="b"/>
              <a:pathLst>
                <a:path w="1144269" h="2606675">
                  <a:moveTo>
                    <a:pt x="1143887" y="2606296"/>
                  </a:moveTo>
                  <a:lnTo>
                    <a:pt x="0" y="438742"/>
                  </a:lnTo>
                  <a:lnTo>
                    <a:pt x="831373" y="0"/>
                  </a:lnTo>
                  <a:lnTo>
                    <a:pt x="1143887" y="592183"/>
                  </a:lnTo>
                  <a:lnTo>
                    <a:pt x="1143887" y="2606296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40796" y="5229974"/>
              <a:ext cx="181908" cy="181908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40796" y="5948945"/>
              <a:ext cx="181908" cy="181908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40796" y="7386887"/>
              <a:ext cx="181908" cy="181908"/>
            </a:xfrm>
            <a:prstGeom prst="rect">
              <a:avLst/>
            </a:prstGeom>
          </p:spPr>
        </p:pic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633573" y="2868399"/>
            <a:ext cx="14622144" cy="1849755"/>
          </a:xfrm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1950" spc="405"/>
              <a:t>ENGLISH</a:t>
            </a:r>
            <a:r>
              <a:rPr dirty="0" sz="11950" spc="-600"/>
              <a:t> </a:t>
            </a:r>
            <a:r>
              <a:rPr dirty="0" sz="11950" spc="400"/>
              <a:t>GREETINGS</a:t>
            </a:r>
            <a:endParaRPr sz="11950"/>
          </a:p>
        </p:txBody>
      </p:sp>
      <p:sp>
        <p:nvSpPr>
          <p:cNvPr id="17" name="object 17" descr=""/>
          <p:cNvSpPr txBox="1"/>
          <p:nvPr/>
        </p:nvSpPr>
        <p:spPr>
          <a:xfrm>
            <a:off x="5052278" y="4878387"/>
            <a:ext cx="10881360" cy="2901315"/>
          </a:xfrm>
          <a:prstGeom prst="rect">
            <a:avLst/>
          </a:prstGeom>
        </p:spPr>
        <p:txBody>
          <a:bodyPr wrap="square" lIns="0" tIns="114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4050" spc="-13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50">
                <a:solidFill>
                  <a:srgbClr val="2D3A04"/>
                </a:solidFill>
                <a:latin typeface="Tahoma"/>
                <a:cs typeface="Tahoma"/>
              </a:rPr>
              <a:t>will</a:t>
            </a:r>
            <a:r>
              <a:rPr dirty="0" sz="405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70">
                <a:solidFill>
                  <a:srgbClr val="2D3A04"/>
                </a:solidFill>
                <a:latin typeface="Tahoma"/>
                <a:cs typeface="Tahoma"/>
              </a:rPr>
              <a:t>say</a:t>
            </a:r>
            <a:r>
              <a:rPr dirty="0" sz="405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-10">
                <a:solidFill>
                  <a:srgbClr val="2D3A04"/>
                </a:solidFill>
                <a:latin typeface="Tahoma"/>
                <a:cs typeface="Tahoma"/>
              </a:rPr>
              <a:t>greetings;</a:t>
            </a:r>
            <a:endParaRPr sz="4050">
              <a:latin typeface="Tahoma"/>
              <a:cs typeface="Tahoma"/>
            </a:endParaRPr>
          </a:p>
          <a:p>
            <a:pPr marL="12700" marR="5080">
              <a:lnSpc>
                <a:spcPct val="116500"/>
              </a:lnSpc>
            </a:pPr>
            <a:r>
              <a:rPr dirty="0" sz="4050" spc="70">
                <a:solidFill>
                  <a:srgbClr val="2D3A04"/>
                </a:solidFill>
                <a:latin typeface="Tahoma"/>
                <a:cs typeface="Tahoma"/>
              </a:rPr>
              <a:t>say</a:t>
            </a:r>
            <a:r>
              <a:rPr dirty="0" sz="4050" spc="-1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60">
                <a:solidFill>
                  <a:srgbClr val="2D3A04"/>
                </a:solidFill>
                <a:latin typeface="Tahoma"/>
                <a:cs typeface="Tahoma"/>
              </a:rPr>
              <a:t>greetings</a:t>
            </a:r>
            <a:r>
              <a:rPr dirty="0" sz="4050" spc="-1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90">
                <a:solidFill>
                  <a:srgbClr val="2D3A04"/>
                </a:solidFill>
                <a:latin typeface="Tahoma"/>
                <a:cs typeface="Tahoma"/>
              </a:rPr>
              <a:t>correctly</a:t>
            </a:r>
            <a:r>
              <a:rPr dirty="0" sz="4050" spc="-1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55">
                <a:solidFill>
                  <a:srgbClr val="2D3A04"/>
                </a:solidFill>
                <a:latin typeface="Tahoma"/>
                <a:cs typeface="Tahoma"/>
              </a:rPr>
              <a:t>for</a:t>
            </a:r>
            <a:r>
              <a:rPr dirty="0" sz="4050" spc="-1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morning,</a:t>
            </a:r>
            <a:r>
              <a:rPr dirty="0" sz="4050" spc="-12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-10">
                <a:solidFill>
                  <a:srgbClr val="2D3A04"/>
                </a:solidFill>
                <a:latin typeface="Tahoma"/>
                <a:cs typeface="Tahoma"/>
              </a:rPr>
              <a:t>afternoon, </a:t>
            </a: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and</a:t>
            </a:r>
            <a:r>
              <a:rPr dirty="0" sz="4050" spc="-5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-10">
                <a:solidFill>
                  <a:srgbClr val="2D3A04"/>
                </a:solidFill>
                <a:latin typeface="Tahoma"/>
                <a:cs typeface="Tahoma"/>
              </a:rPr>
              <a:t>evening;</a:t>
            </a:r>
            <a:endParaRPr sz="40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dirty="0" sz="4050" spc="70">
                <a:solidFill>
                  <a:srgbClr val="2D3A04"/>
                </a:solidFill>
                <a:latin typeface="Tahoma"/>
                <a:cs typeface="Tahoma"/>
              </a:rPr>
              <a:t>say</a:t>
            </a:r>
            <a:r>
              <a:rPr dirty="0" sz="4050" spc="-9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more</a:t>
            </a:r>
            <a:r>
              <a:rPr dirty="0" sz="4050" spc="-8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-10">
                <a:solidFill>
                  <a:srgbClr val="2D3A04"/>
                </a:solidFill>
                <a:latin typeface="Tahoma"/>
                <a:cs typeface="Tahoma"/>
              </a:rPr>
              <a:t>greetings.</a:t>
            </a:r>
            <a:endParaRPr sz="40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7894955"/>
          </a:xfrm>
          <a:custGeom>
            <a:avLst/>
            <a:gdLst/>
            <a:ahLst/>
            <a:cxnLst/>
            <a:rect l="l" t="t" r="r" b="b"/>
            <a:pathLst>
              <a:path w="18288000" h="7894955">
                <a:moveTo>
                  <a:pt x="18287998" y="7894351"/>
                </a:moveTo>
                <a:lnTo>
                  <a:pt x="0" y="7894351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789435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06070"/>
            <a:ext cx="18287999" cy="692467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3069445" y="252405"/>
            <a:ext cx="5219065" cy="379095"/>
          </a:xfrm>
          <a:custGeom>
            <a:avLst/>
            <a:gdLst/>
            <a:ahLst/>
            <a:cxnLst/>
            <a:rect l="l" t="t" r="r" b="b"/>
            <a:pathLst>
              <a:path w="5219065" h="379095">
                <a:moveTo>
                  <a:pt x="5218552" y="378823"/>
                </a:moveTo>
                <a:lnTo>
                  <a:pt x="0" y="378823"/>
                </a:lnTo>
                <a:lnTo>
                  <a:pt x="0" y="0"/>
                </a:lnTo>
                <a:lnTo>
                  <a:pt x="5218552" y="0"/>
                </a:lnTo>
                <a:lnTo>
                  <a:pt x="5218552" y="378823"/>
                </a:lnTo>
                <a:close/>
              </a:path>
            </a:pathLst>
          </a:custGeom>
          <a:solidFill>
            <a:srgbClr val="FFFFFF">
              <a:alpha val="33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0" y="252405"/>
            <a:ext cx="4283710" cy="379095"/>
          </a:xfrm>
          <a:custGeom>
            <a:avLst/>
            <a:gdLst/>
            <a:ahLst/>
            <a:cxnLst/>
            <a:rect l="l" t="t" r="r" b="b"/>
            <a:pathLst>
              <a:path w="4283710" h="379095">
                <a:moveTo>
                  <a:pt x="0" y="0"/>
                </a:moveTo>
                <a:lnTo>
                  <a:pt x="4283334" y="0"/>
                </a:lnTo>
                <a:lnTo>
                  <a:pt x="4283334" y="378823"/>
                </a:lnTo>
                <a:lnTo>
                  <a:pt x="0" y="378823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3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34341" y="225497"/>
            <a:ext cx="17143730" cy="4127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2637135" algn="l"/>
              </a:tabLst>
            </a:pPr>
            <a:r>
              <a:rPr dirty="0" sz="2550" spc="-30">
                <a:solidFill>
                  <a:srgbClr val="0D1B37"/>
                </a:solidFill>
                <a:latin typeface="Tahoma"/>
                <a:cs typeface="Tahoma"/>
              </a:rPr>
              <a:t>Presented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125">
                <a:solidFill>
                  <a:srgbClr val="0D1B37"/>
                </a:solidFill>
                <a:latin typeface="Tahoma"/>
                <a:cs typeface="Tahoma"/>
              </a:rPr>
              <a:t>by:</a:t>
            </a:r>
            <a:r>
              <a:rPr dirty="0" sz="2550" spc="-165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Teacher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20">
                <a:solidFill>
                  <a:srgbClr val="0D1B37"/>
                </a:solidFill>
                <a:latin typeface="Tahoma"/>
                <a:cs typeface="Tahoma"/>
              </a:rPr>
              <a:t>Alea</a:t>
            </a:r>
            <a:r>
              <a:rPr dirty="0" sz="2550">
                <a:solidFill>
                  <a:srgbClr val="0D1B37"/>
                </a:solidFill>
                <a:latin typeface="Tahoma"/>
                <a:cs typeface="Tahoma"/>
              </a:rPr>
              <a:t>	</a:t>
            </a: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Learn_With_Teacher_Alea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385">
                <a:solidFill>
                  <a:srgbClr val="0D1B37"/>
                </a:solidFill>
                <a:latin typeface="Tahoma"/>
                <a:cs typeface="Tahoma"/>
              </a:rPr>
              <a:t>|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50">
                <a:solidFill>
                  <a:srgbClr val="0D1B37"/>
                </a:solidFill>
                <a:latin typeface="Tahoma"/>
                <a:cs typeface="Tahoma"/>
              </a:rPr>
              <a:t>2025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1520752" y="8293184"/>
            <a:ext cx="6184900" cy="1407795"/>
          </a:xfrm>
          <a:custGeom>
            <a:avLst/>
            <a:gdLst/>
            <a:ahLst/>
            <a:cxnLst/>
            <a:rect l="l" t="t" r="r" b="b"/>
            <a:pathLst>
              <a:path w="6184900" h="1407795">
                <a:moveTo>
                  <a:pt x="5480655" y="1407527"/>
                </a:moveTo>
                <a:lnTo>
                  <a:pt x="5480655" y="1055645"/>
                </a:lnTo>
                <a:lnTo>
                  <a:pt x="0" y="1055645"/>
                </a:lnTo>
                <a:lnTo>
                  <a:pt x="0" y="351881"/>
                </a:lnTo>
                <a:lnTo>
                  <a:pt x="5480655" y="351881"/>
                </a:lnTo>
                <a:lnTo>
                  <a:pt x="5480655" y="0"/>
                </a:lnTo>
                <a:lnTo>
                  <a:pt x="6184418" y="703763"/>
                </a:lnTo>
                <a:lnTo>
                  <a:pt x="5480655" y="1407527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1770377" y="8551481"/>
            <a:ext cx="4541520" cy="7677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4850" spc="-520">
                <a:latin typeface="Arial MT"/>
                <a:cs typeface="Arial MT"/>
              </a:rPr>
              <a:t>ARE</a:t>
            </a:r>
            <a:r>
              <a:rPr dirty="0" sz="4850" spc="-80">
                <a:latin typeface="Arial MT"/>
                <a:cs typeface="Arial MT"/>
              </a:rPr>
              <a:t> </a:t>
            </a:r>
            <a:r>
              <a:rPr dirty="0" sz="4850" spc="-725">
                <a:latin typeface="Arial MT"/>
                <a:cs typeface="Arial MT"/>
              </a:rPr>
              <a:t>YOU</a:t>
            </a:r>
            <a:r>
              <a:rPr dirty="0" sz="4850" spc="-80">
                <a:latin typeface="Arial MT"/>
                <a:cs typeface="Arial MT"/>
              </a:rPr>
              <a:t> </a:t>
            </a:r>
            <a:r>
              <a:rPr dirty="0" sz="4850" spc="-585">
                <a:latin typeface="Arial MT"/>
                <a:cs typeface="Arial MT"/>
              </a:rPr>
              <a:t>READY?</a:t>
            </a:r>
            <a:endParaRPr sz="485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08316" y="947402"/>
            <a:ext cx="11071225" cy="5739130"/>
          </a:xfrm>
          <a:prstGeom prst="rect">
            <a:avLst/>
          </a:prstGeom>
        </p:spPr>
        <p:txBody>
          <a:bodyPr wrap="square" lIns="0" tIns="932815" rIns="0" bIns="0" rtlCol="0" vert="horz">
            <a:spAutoFit/>
          </a:bodyPr>
          <a:lstStyle/>
          <a:p>
            <a:pPr marL="169545" marR="5080" indent="-157480">
              <a:lnSpc>
                <a:spcPct val="72300"/>
              </a:lnSpc>
              <a:spcBef>
                <a:spcPts val="7345"/>
              </a:spcBef>
            </a:pPr>
            <a:r>
              <a:rPr dirty="0" sz="17700" spc="-20295">
                <a:latin typeface="Arial MT"/>
                <a:cs typeface="Arial MT"/>
              </a:rPr>
              <a:t>W</a:t>
            </a:r>
            <a:r>
              <a:rPr dirty="0" sz="21750" spc="-3479">
                <a:solidFill>
                  <a:srgbClr val="FFE373"/>
                </a:solidFill>
                <a:latin typeface="Microsoft Sans Serif"/>
                <a:cs typeface="Microsoft Sans Serif"/>
              </a:rPr>
              <a:t>W</a:t>
            </a:r>
            <a:r>
              <a:rPr dirty="0" sz="17700" spc="-15340">
                <a:latin typeface="Arial MT"/>
                <a:cs typeface="Arial MT"/>
              </a:rPr>
              <a:t>A</a:t>
            </a:r>
            <a:r>
              <a:rPr dirty="0" sz="21750" spc="-3479">
                <a:solidFill>
                  <a:srgbClr val="FFE373"/>
                </a:solidFill>
                <a:latin typeface="Microsoft Sans Serif"/>
                <a:cs typeface="Microsoft Sans Serif"/>
              </a:rPr>
              <a:t>A</a:t>
            </a:r>
            <a:r>
              <a:rPr dirty="0" sz="17700" spc="-16290">
                <a:latin typeface="Arial MT"/>
                <a:cs typeface="Arial MT"/>
              </a:rPr>
              <a:t>R</a:t>
            </a:r>
            <a:r>
              <a:rPr dirty="0" sz="21750" spc="-3479">
                <a:solidFill>
                  <a:srgbClr val="FFE373"/>
                </a:solidFill>
                <a:latin typeface="Microsoft Sans Serif"/>
                <a:cs typeface="Microsoft Sans Serif"/>
              </a:rPr>
              <a:t>R</a:t>
            </a:r>
            <a:r>
              <a:rPr dirty="0" sz="17700" spc="-18325">
                <a:latin typeface="Arial MT"/>
                <a:cs typeface="Arial MT"/>
              </a:rPr>
              <a:t>M</a:t>
            </a:r>
            <a:r>
              <a:rPr dirty="0" sz="21750" spc="-3479">
                <a:solidFill>
                  <a:srgbClr val="FFE373"/>
                </a:solidFill>
                <a:latin typeface="Microsoft Sans Serif"/>
                <a:cs typeface="Microsoft Sans Serif"/>
              </a:rPr>
              <a:t>M</a:t>
            </a:r>
            <a:r>
              <a:rPr dirty="0" sz="17700" spc="-9375">
                <a:latin typeface="Arial MT"/>
                <a:cs typeface="Arial MT"/>
              </a:rPr>
              <a:t>-</a:t>
            </a:r>
            <a:r>
              <a:rPr dirty="0" sz="21750" spc="135">
                <a:solidFill>
                  <a:srgbClr val="FFE373"/>
                </a:solidFill>
                <a:latin typeface="Microsoft Sans Serif"/>
                <a:cs typeface="Microsoft Sans Serif"/>
              </a:rPr>
              <a:t>-</a:t>
            </a:r>
            <a:r>
              <a:rPr dirty="0" sz="17700" spc="-15735">
                <a:latin typeface="Arial MT"/>
                <a:cs typeface="Arial MT"/>
              </a:rPr>
              <a:t>U</a:t>
            </a:r>
            <a:r>
              <a:rPr dirty="0" sz="21750" spc="-2825">
                <a:solidFill>
                  <a:srgbClr val="FFE373"/>
                </a:solidFill>
                <a:latin typeface="Microsoft Sans Serif"/>
                <a:cs typeface="Microsoft Sans Serif"/>
              </a:rPr>
              <a:t>U</a:t>
            </a:r>
            <a:r>
              <a:rPr dirty="0" sz="17700" spc="-14685">
                <a:latin typeface="Arial MT"/>
                <a:cs typeface="Arial MT"/>
              </a:rPr>
              <a:t>P</a:t>
            </a:r>
            <a:r>
              <a:rPr dirty="0" sz="21750" spc="-2815">
                <a:solidFill>
                  <a:srgbClr val="FFE373"/>
                </a:solidFill>
                <a:latin typeface="Microsoft Sans Serif"/>
                <a:cs typeface="Microsoft Sans Serif"/>
              </a:rPr>
              <a:t>P</a:t>
            </a:r>
            <a:r>
              <a:rPr dirty="0" sz="21750" spc="5435">
                <a:solidFill>
                  <a:srgbClr val="FFE373"/>
                </a:solidFill>
                <a:latin typeface="Microsoft Sans Serif"/>
                <a:cs typeface="Microsoft Sans Serif"/>
              </a:rPr>
              <a:t> </a:t>
            </a:r>
            <a:r>
              <a:rPr dirty="0" sz="17700" spc="-12919">
                <a:latin typeface="Arial MT"/>
                <a:cs typeface="Arial MT"/>
              </a:rPr>
              <a:t>A</a:t>
            </a:r>
            <a:r>
              <a:rPr dirty="0" sz="21750" spc="-1490">
                <a:solidFill>
                  <a:srgbClr val="FFE373"/>
                </a:solidFill>
                <a:latin typeface="Microsoft Sans Serif"/>
                <a:cs typeface="Microsoft Sans Serif"/>
              </a:rPr>
              <a:t>A</a:t>
            </a:r>
            <a:r>
              <a:rPr dirty="0" sz="17700" spc="-13860">
                <a:latin typeface="Arial MT"/>
                <a:cs typeface="Arial MT"/>
              </a:rPr>
              <a:t>C</a:t>
            </a:r>
            <a:r>
              <a:rPr dirty="0" sz="21750" spc="-1060">
                <a:solidFill>
                  <a:srgbClr val="FFE373"/>
                </a:solidFill>
                <a:latin typeface="Microsoft Sans Serif"/>
                <a:cs typeface="Microsoft Sans Serif"/>
              </a:rPr>
              <a:t>C</a:t>
            </a:r>
            <a:r>
              <a:rPr dirty="0" sz="17700" spc="-11870">
                <a:latin typeface="Arial MT"/>
                <a:cs typeface="Arial MT"/>
              </a:rPr>
              <a:t>T</a:t>
            </a:r>
            <a:r>
              <a:rPr dirty="0" sz="21750" spc="-1060">
                <a:solidFill>
                  <a:srgbClr val="FFE373"/>
                </a:solidFill>
                <a:latin typeface="Microsoft Sans Serif"/>
                <a:cs typeface="Microsoft Sans Serif"/>
              </a:rPr>
              <a:t>T</a:t>
            </a:r>
            <a:r>
              <a:rPr dirty="0" sz="21750" spc="-7125">
                <a:solidFill>
                  <a:srgbClr val="FFE373"/>
                </a:solidFill>
                <a:latin typeface="Microsoft Sans Serif"/>
                <a:cs typeface="Microsoft Sans Serif"/>
              </a:rPr>
              <a:t>I</a:t>
            </a:r>
            <a:r>
              <a:rPr dirty="0" sz="17700" spc="-1055">
                <a:latin typeface="Arial MT"/>
                <a:cs typeface="Arial MT"/>
              </a:rPr>
              <a:t>I</a:t>
            </a:r>
            <a:r>
              <a:rPr dirty="0" sz="17700" spc="-12925">
                <a:latin typeface="Arial MT"/>
                <a:cs typeface="Arial MT"/>
              </a:rPr>
              <a:t>V</a:t>
            </a:r>
            <a:r>
              <a:rPr dirty="0" sz="21750" spc="-1060">
                <a:solidFill>
                  <a:srgbClr val="FFE373"/>
                </a:solidFill>
                <a:latin typeface="Microsoft Sans Serif"/>
                <a:cs typeface="Microsoft Sans Serif"/>
              </a:rPr>
              <a:t>V</a:t>
            </a:r>
            <a:r>
              <a:rPr dirty="0" sz="17700" spc="-5970">
                <a:latin typeface="Arial MT"/>
                <a:cs typeface="Arial MT"/>
              </a:rPr>
              <a:t>I</a:t>
            </a:r>
            <a:r>
              <a:rPr dirty="0" sz="21750" spc="-1055">
                <a:solidFill>
                  <a:srgbClr val="FFE373"/>
                </a:solidFill>
                <a:latin typeface="Microsoft Sans Serif"/>
                <a:cs typeface="Microsoft Sans Serif"/>
              </a:rPr>
              <a:t>I</a:t>
            </a:r>
            <a:r>
              <a:rPr dirty="0" sz="21750" spc="-14394">
                <a:solidFill>
                  <a:srgbClr val="FFE373"/>
                </a:solidFill>
                <a:latin typeface="Microsoft Sans Serif"/>
                <a:cs typeface="Microsoft Sans Serif"/>
              </a:rPr>
              <a:t>T</a:t>
            </a:r>
            <a:r>
              <a:rPr dirty="0" sz="17700" spc="-1060">
                <a:latin typeface="Arial MT"/>
                <a:cs typeface="Arial MT"/>
              </a:rPr>
              <a:t>T</a:t>
            </a:r>
            <a:r>
              <a:rPr dirty="0" sz="17700" spc="-12865">
                <a:latin typeface="Arial MT"/>
                <a:cs typeface="Arial MT"/>
              </a:rPr>
              <a:t>Y</a:t>
            </a:r>
            <a:r>
              <a:rPr dirty="0" sz="21750" spc="-1050">
                <a:solidFill>
                  <a:srgbClr val="FFE373"/>
                </a:solidFill>
                <a:latin typeface="Microsoft Sans Serif"/>
                <a:cs typeface="Microsoft Sans Serif"/>
              </a:rPr>
              <a:t>Y</a:t>
            </a:r>
            <a:endParaRPr sz="21750">
              <a:latin typeface="Microsoft Sans Serif"/>
              <a:cs typeface="Microsoft Sans Serif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5539" y="6207804"/>
            <a:ext cx="4769374" cy="405828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2766391"/>
            <a:ext cx="18288000" cy="7520940"/>
            <a:chOff x="0" y="2766391"/>
            <a:chExt cx="18288000" cy="752094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04793" y="2766391"/>
              <a:ext cx="15852968" cy="6496049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16514560" y="7966089"/>
              <a:ext cx="1773555" cy="2320925"/>
            </a:xfrm>
            <a:custGeom>
              <a:avLst/>
              <a:gdLst/>
              <a:ahLst/>
              <a:cxnLst/>
              <a:rect l="l" t="t" r="r" b="b"/>
              <a:pathLst>
                <a:path w="1773555" h="2320925">
                  <a:moveTo>
                    <a:pt x="1773437" y="2320909"/>
                  </a:moveTo>
                  <a:lnTo>
                    <a:pt x="992050" y="2320909"/>
                  </a:lnTo>
                  <a:lnTo>
                    <a:pt x="0" y="441070"/>
                  </a:lnTo>
                  <a:lnTo>
                    <a:pt x="835785" y="0"/>
                  </a:lnTo>
                  <a:lnTo>
                    <a:pt x="1773438" y="1776759"/>
                  </a:lnTo>
                  <a:lnTo>
                    <a:pt x="1773437" y="2320909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3807692" y="8631879"/>
              <a:ext cx="1704975" cy="1655445"/>
            </a:xfrm>
            <a:custGeom>
              <a:avLst/>
              <a:gdLst/>
              <a:ahLst/>
              <a:cxnLst/>
              <a:rect l="l" t="t" r="r" b="b"/>
              <a:pathLst>
                <a:path w="1704975" h="1655445">
                  <a:moveTo>
                    <a:pt x="1704832" y="1655119"/>
                  </a:moveTo>
                  <a:lnTo>
                    <a:pt x="641921" y="1655119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1704832" y="1655119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4388321" y="7907130"/>
              <a:ext cx="2050414" cy="2379980"/>
            </a:xfrm>
            <a:custGeom>
              <a:avLst/>
              <a:gdLst/>
              <a:ahLst/>
              <a:cxnLst/>
              <a:rect l="l" t="t" r="r" b="b"/>
              <a:pathLst>
                <a:path w="2050415" h="2379979">
                  <a:moveTo>
                    <a:pt x="2049816" y="2308783"/>
                  </a:moveTo>
                  <a:lnTo>
                    <a:pt x="1915114" y="2379869"/>
                  </a:lnTo>
                  <a:lnTo>
                    <a:pt x="1024388" y="2379869"/>
                  </a:lnTo>
                  <a:lnTo>
                    <a:pt x="0" y="438754"/>
                  </a:lnTo>
                  <a:lnTo>
                    <a:pt x="831397" y="0"/>
                  </a:lnTo>
                  <a:lnTo>
                    <a:pt x="2049816" y="2308783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5378662" y="7777022"/>
              <a:ext cx="2156460" cy="2510155"/>
            </a:xfrm>
            <a:custGeom>
              <a:avLst/>
              <a:gdLst/>
              <a:ahLst/>
              <a:cxnLst/>
              <a:rect l="l" t="t" r="r" b="b"/>
              <a:pathLst>
                <a:path w="2156459" h="2510154">
                  <a:moveTo>
                    <a:pt x="2155968" y="2509976"/>
                  </a:moveTo>
                  <a:lnTo>
                    <a:pt x="1093056" y="2509976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2155968" y="250997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9692217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30080" y="3359633"/>
              <a:ext cx="140335" cy="5429885"/>
            </a:xfrm>
            <a:custGeom>
              <a:avLst/>
              <a:gdLst/>
              <a:ahLst/>
              <a:cxnLst/>
              <a:rect l="l" t="t" r="r" b="b"/>
              <a:pathLst>
                <a:path w="140334" h="5429884">
                  <a:moveTo>
                    <a:pt x="139845" y="5429386"/>
                  </a:moveTo>
                  <a:lnTo>
                    <a:pt x="0" y="5429386"/>
                  </a:lnTo>
                  <a:lnTo>
                    <a:pt x="0" y="0"/>
                  </a:lnTo>
                  <a:lnTo>
                    <a:pt x="139845" y="0"/>
                  </a:lnTo>
                  <a:lnTo>
                    <a:pt x="139845" y="542938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7144111" y="7201701"/>
              <a:ext cx="1144270" cy="2606675"/>
            </a:xfrm>
            <a:custGeom>
              <a:avLst/>
              <a:gdLst/>
              <a:ahLst/>
              <a:cxnLst/>
              <a:rect l="l" t="t" r="r" b="b"/>
              <a:pathLst>
                <a:path w="1144269" h="2606675">
                  <a:moveTo>
                    <a:pt x="1143887" y="2606296"/>
                  </a:moveTo>
                  <a:lnTo>
                    <a:pt x="0" y="438742"/>
                  </a:lnTo>
                  <a:lnTo>
                    <a:pt x="831373" y="0"/>
                  </a:lnTo>
                  <a:lnTo>
                    <a:pt x="1143887" y="592183"/>
                  </a:lnTo>
                  <a:lnTo>
                    <a:pt x="1143887" y="2606296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560"/>
              <a:t>WARM-</a:t>
            </a:r>
            <a:r>
              <a:rPr dirty="0" spc="415"/>
              <a:t>UP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2918132" y="1911307"/>
            <a:ext cx="6285865" cy="643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What</a:t>
            </a:r>
            <a:r>
              <a:rPr dirty="0" sz="4050" spc="-15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65">
                <a:solidFill>
                  <a:srgbClr val="2D3A04"/>
                </a:solidFill>
                <a:latin typeface="Tahoma"/>
                <a:cs typeface="Tahoma"/>
              </a:rPr>
              <a:t>can</a:t>
            </a:r>
            <a:r>
              <a:rPr dirty="0" sz="4050" spc="-15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you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70">
                <a:solidFill>
                  <a:srgbClr val="2D3A04"/>
                </a:solidFill>
                <a:latin typeface="Tahoma"/>
                <a:cs typeface="Tahoma"/>
              </a:rPr>
              <a:t>say</a:t>
            </a:r>
            <a:r>
              <a:rPr dirty="0" sz="4050" spc="-15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80">
                <a:solidFill>
                  <a:srgbClr val="2D3A04"/>
                </a:solidFill>
                <a:latin typeface="Tahoma"/>
                <a:cs typeface="Tahoma"/>
              </a:rPr>
              <a:t>to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45">
                <a:solidFill>
                  <a:srgbClr val="2D3A04"/>
                </a:solidFill>
                <a:latin typeface="Tahoma"/>
                <a:cs typeface="Tahoma"/>
              </a:rPr>
              <a:t>Anne?</a:t>
            </a:r>
            <a:endParaRPr sz="40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8288000" cy="2552065"/>
            <a:chOff x="0" y="0"/>
            <a:chExt cx="18288000" cy="2552065"/>
          </a:xfrm>
        </p:grpSpPr>
        <p:sp>
          <p:nvSpPr>
            <p:cNvPr id="3" name="object 3" descr=""/>
            <p:cNvSpPr/>
            <p:nvPr/>
          </p:nvSpPr>
          <p:spPr>
            <a:xfrm>
              <a:off x="1590888" y="1434880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330080" y="1181346"/>
              <a:ext cx="1116965" cy="1116965"/>
            </a:xfrm>
            <a:custGeom>
              <a:avLst/>
              <a:gdLst/>
              <a:ahLst/>
              <a:cxnLst/>
              <a:rect l="l" t="t" r="r" b="b"/>
              <a:pathLst>
                <a:path w="1116965" h="1116964">
                  <a:moveTo>
                    <a:pt x="1116667" y="1116667"/>
                  </a:moveTo>
                  <a:lnTo>
                    <a:pt x="0" y="1116667"/>
                  </a:lnTo>
                  <a:lnTo>
                    <a:pt x="0" y="0"/>
                  </a:lnTo>
                  <a:lnTo>
                    <a:pt x="1116667" y="0"/>
                  </a:lnTo>
                  <a:lnTo>
                    <a:pt x="1116667" y="1116667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6514560" y="7966089"/>
            <a:ext cx="1773555" cy="2320925"/>
          </a:xfrm>
          <a:custGeom>
            <a:avLst/>
            <a:gdLst/>
            <a:ahLst/>
            <a:cxnLst/>
            <a:rect l="l" t="t" r="r" b="b"/>
            <a:pathLst>
              <a:path w="1773555" h="2320925">
                <a:moveTo>
                  <a:pt x="1773437" y="2320909"/>
                </a:moveTo>
                <a:lnTo>
                  <a:pt x="992050" y="2320909"/>
                </a:lnTo>
                <a:lnTo>
                  <a:pt x="0" y="441070"/>
                </a:lnTo>
                <a:lnTo>
                  <a:pt x="835785" y="0"/>
                </a:lnTo>
                <a:lnTo>
                  <a:pt x="1773438" y="1776759"/>
                </a:lnTo>
                <a:lnTo>
                  <a:pt x="1773437" y="2320909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0" y="3077537"/>
            <a:ext cx="18288000" cy="7209790"/>
            <a:chOff x="0" y="3077537"/>
            <a:chExt cx="18288000" cy="7209790"/>
          </a:xfrm>
        </p:grpSpPr>
        <p:sp>
          <p:nvSpPr>
            <p:cNvPr id="7" name="object 7" descr=""/>
            <p:cNvSpPr/>
            <p:nvPr/>
          </p:nvSpPr>
          <p:spPr>
            <a:xfrm>
              <a:off x="13807692" y="8631879"/>
              <a:ext cx="1704975" cy="1655445"/>
            </a:xfrm>
            <a:custGeom>
              <a:avLst/>
              <a:gdLst/>
              <a:ahLst/>
              <a:cxnLst/>
              <a:rect l="l" t="t" r="r" b="b"/>
              <a:pathLst>
                <a:path w="1704975" h="1655445">
                  <a:moveTo>
                    <a:pt x="1704832" y="1655119"/>
                  </a:moveTo>
                  <a:lnTo>
                    <a:pt x="641921" y="1655119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1704832" y="1655119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4388321" y="7907130"/>
              <a:ext cx="2050414" cy="2379980"/>
            </a:xfrm>
            <a:custGeom>
              <a:avLst/>
              <a:gdLst/>
              <a:ahLst/>
              <a:cxnLst/>
              <a:rect l="l" t="t" r="r" b="b"/>
              <a:pathLst>
                <a:path w="2050415" h="2379979">
                  <a:moveTo>
                    <a:pt x="2049816" y="2308783"/>
                  </a:moveTo>
                  <a:lnTo>
                    <a:pt x="1915114" y="2379869"/>
                  </a:lnTo>
                  <a:lnTo>
                    <a:pt x="1024388" y="2379869"/>
                  </a:lnTo>
                  <a:lnTo>
                    <a:pt x="0" y="438754"/>
                  </a:lnTo>
                  <a:lnTo>
                    <a:pt x="831397" y="0"/>
                  </a:lnTo>
                  <a:lnTo>
                    <a:pt x="2049816" y="2308783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5378662" y="7777022"/>
              <a:ext cx="2156460" cy="2510155"/>
            </a:xfrm>
            <a:custGeom>
              <a:avLst/>
              <a:gdLst/>
              <a:ahLst/>
              <a:cxnLst/>
              <a:rect l="l" t="t" r="r" b="b"/>
              <a:pathLst>
                <a:path w="2156459" h="2510154">
                  <a:moveTo>
                    <a:pt x="2155968" y="2509976"/>
                  </a:moveTo>
                  <a:lnTo>
                    <a:pt x="1093056" y="2509976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2155968" y="250997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9692218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330080" y="3359633"/>
              <a:ext cx="140335" cy="5429885"/>
            </a:xfrm>
            <a:custGeom>
              <a:avLst/>
              <a:gdLst/>
              <a:ahLst/>
              <a:cxnLst/>
              <a:rect l="l" t="t" r="r" b="b"/>
              <a:pathLst>
                <a:path w="140334" h="5429884">
                  <a:moveTo>
                    <a:pt x="139845" y="5429386"/>
                  </a:moveTo>
                  <a:lnTo>
                    <a:pt x="0" y="5429386"/>
                  </a:lnTo>
                  <a:lnTo>
                    <a:pt x="0" y="0"/>
                  </a:lnTo>
                  <a:lnTo>
                    <a:pt x="139845" y="0"/>
                  </a:lnTo>
                  <a:lnTo>
                    <a:pt x="139845" y="542938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90888" y="3077537"/>
              <a:ext cx="16020075" cy="4099166"/>
            </a:xfrm>
            <a:prstGeom prst="rect">
              <a:avLst/>
            </a:prstGeom>
          </p:spPr>
        </p:pic>
        <p:sp>
          <p:nvSpPr>
            <p:cNvPr id="13" name="object 13" descr=""/>
            <p:cNvSpPr/>
            <p:nvPr/>
          </p:nvSpPr>
          <p:spPr>
            <a:xfrm>
              <a:off x="3221875" y="7201712"/>
              <a:ext cx="15066644" cy="2606675"/>
            </a:xfrm>
            <a:custGeom>
              <a:avLst/>
              <a:gdLst/>
              <a:ahLst/>
              <a:cxnLst/>
              <a:rect l="l" t="t" r="r" b="b"/>
              <a:pathLst>
                <a:path w="15066644" h="2606675">
                  <a:moveTo>
                    <a:pt x="8175384" y="885113"/>
                  </a:moveTo>
                  <a:lnTo>
                    <a:pt x="8126882" y="872413"/>
                  </a:lnTo>
                  <a:lnTo>
                    <a:pt x="8078368" y="847013"/>
                  </a:lnTo>
                  <a:lnTo>
                    <a:pt x="7981353" y="821613"/>
                  </a:lnTo>
                  <a:lnTo>
                    <a:pt x="7932852" y="796213"/>
                  </a:lnTo>
                  <a:lnTo>
                    <a:pt x="7496149" y="681913"/>
                  </a:lnTo>
                  <a:lnTo>
                    <a:pt x="7447610" y="681913"/>
                  </a:lnTo>
                  <a:lnTo>
                    <a:pt x="7301966" y="643813"/>
                  </a:lnTo>
                  <a:lnTo>
                    <a:pt x="7253402" y="643813"/>
                  </a:lnTo>
                  <a:lnTo>
                    <a:pt x="7204837" y="631113"/>
                  </a:lnTo>
                  <a:lnTo>
                    <a:pt x="7156259" y="631113"/>
                  </a:lnTo>
                  <a:lnTo>
                    <a:pt x="7107682" y="618413"/>
                  </a:lnTo>
                  <a:lnTo>
                    <a:pt x="7059092" y="618413"/>
                  </a:lnTo>
                  <a:lnTo>
                    <a:pt x="7010501" y="605713"/>
                  </a:lnTo>
                  <a:lnTo>
                    <a:pt x="6864667" y="605713"/>
                  </a:lnTo>
                  <a:lnTo>
                    <a:pt x="6816039" y="593013"/>
                  </a:lnTo>
                  <a:lnTo>
                    <a:pt x="6134138" y="593013"/>
                  </a:lnTo>
                  <a:lnTo>
                    <a:pt x="6085344" y="605713"/>
                  </a:lnTo>
                  <a:lnTo>
                    <a:pt x="5987707" y="605713"/>
                  </a:lnTo>
                  <a:lnTo>
                    <a:pt x="5938863" y="618413"/>
                  </a:lnTo>
                  <a:lnTo>
                    <a:pt x="5841136" y="618413"/>
                  </a:lnTo>
                  <a:lnTo>
                    <a:pt x="5792241" y="631113"/>
                  </a:lnTo>
                  <a:lnTo>
                    <a:pt x="5743346" y="631113"/>
                  </a:lnTo>
                  <a:lnTo>
                    <a:pt x="5694426" y="643813"/>
                  </a:lnTo>
                  <a:lnTo>
                    <a:pt x="5596534" y="643813"/>
                  </a:lnTo>
                  <a:lnTo>
                    <a:pt x="5547563" y="656513"/>
                  </a:lnTo>
                  <a:lnTo>
                    <a:pt x="5498579" y="656513"/>
                  </a:lnTo>
                  <a:lnTo>
                    <a:pt x="5400560" y="681913"/>
                  </a:lnTo>
                  <a:lnTo>
                    <a:pt x="5351513" y="681913"/>
                  </a:lnTo>
                  <a:lnTo>
                    <a:pt x="5302453" y="694613"/>
                  </a:lnTo>
                  <a:lnTo>
                    <a:pt x="5253380" y="694613"/>
                  </a:lnTo>
                  <a:lnTo>
                    <a:pt x="5155158" y="720013"/>
                  </a:lnTo>
                  <a:lnTo>
                    <a:pt x="5106022" y="720013"/>
                  </a:lnTo>
                  <a:lnTo>
                    <a:pt x="5007686" y="745413"/>
                  </a:lnTo>
                  <a:lnTo>
                    <a:pt x="4958486" y="745413"/>
                  </a:lnTo>
                  <a:lnTo>
                    <a:pt x="4860023" y="770813"/>
                  </a:lnTo>
                  <a:lnTo>
                    <a:pt x="4810747" y="770813"/>
                  </a:lnTo>
                  <a:lnTo>
                    <a:pt x="4662817" y="808913"/>
                  </a:lnTo>
                  <a:lnTo>
                    <a:pt x="4613465" y="808913"/>
                  </a:lnTo>
                  <a:lnTo>
                    <a:pt x="4465256" y="847013"/>
                  </a:lnTo>
                  <a:lnTo>
                    <a:pt x="4415802" y="847013"/>
                  </a:lnTo>
                  <a:lnTo>
                    <a:pt x="4267289" y="885113"/>
                  </a:lnTo>
                  <a:lnTo>
                    <a:pt x="4118546" y="910513"/>
                  </a:lnTo>
                  <a:lnTo>
                    <a:pt x="4022610" y="935913"/>
                  </a:lnTo>
                  <a:lnTo>
                    <a:pt x="3926522" y="948613"/>
                  </a:lnTo>
                  <a:lnTo>
                    <a:pt x="3830282" y="974013"/>
                  </a:lnTo>
                  <a:lnTo>
                    <a:pt x="3782110" y="974013"/>
                  </a:lnTo>
                  <a:lnTo>
                    <a:pt x="3637369" y="1012113"/>
                  </a:lnTo>
                  <a:lnTo>
                    <a:pt x="3589058" y="1012113"/>
                  </a:lnTo>
                  <a:lnTo>
                    <a:pt x="3443909" y="1050213"/>
                  </a:lnTo>
                  <a:lnTo>
                    <a:pt x="3395459" y="1050213"/>
                  </a:lnTo>
                  <a:lnTo>
                    <a:pt x="3249917" y="1088313"/>
                  </a:lnTo>
                  <a:lnTo>
                    <a:pt x="3201339" y="1088313"/>
                  </a:lnTo>
                  <a:lnTo>
                    <a:pt x="3104096" y="1113713"/>
                  </a:lnTo>
                  <a:lnTo>
                    <a:pt x="3055429" y="1113713"/>
                  </a:lnTo>
                  <a:lnTo>
                    <a:pt x="3006737" y="1126413"/>
                  </a:lnTo>
                  <a:lnTo>
                    <a:pt x="2958007" y="1126413"/>
                  </a:lnTo>
                  <a:lnTo>
                    <a:pt x="2860471" y="1151813"/>
                  </a:lnTo>
                  <a:lnTo>
                    <a:pt x="2811665" y="1151813"/>
                  </a:lnTo>
                  <a:lnTo>
                    <a:pt x="2762834" y="1164513"/>
                  </a:lnTo>
                  <a:lnTo>
                    <a:pt x="2713977" y="1164513"/>
                  </a:lnTo>
                  <a:lnTo>
                    <a:pt x="2665095" y="1177213"/>
                  </a:lnTo>
                  <a:lnTo>
                    <a:pt x="2616187" y="1177213"/>
                  </a:lnTo>
                  <a:lnTo>
                    <a:pt x="2567241" y="1189913"/>
                  </a:lnTo>
                  <a:lnTo>
                    <a:pt x="2518283" y="1189913"/>
                  </a:lnTo>
                  <a:lnTo>
                    <a:pt x="2469299" y="1202613"/>
                  </a:lnTo>
                  <a:lnTo>
                    <a:pt x="2371267" y="1202613"/>
                  </a:lnTo>
                  <a:lnTo>
                    <a:pt x="2322207" y="1215313"/>
                  </a:lnTo>
                  <a:lnTo>
                    <a:pt x="2273135" y="1215313"/>
                  </a:lnTo>
                  <a:lnTo>
                    <a:pt x="2224036" y="1228013"/>
                  </a:lnTo>
                  <a:lnTo>
                    <a:pt x="2076627" y="1228013"/>
                  </a:lnTo>
                  <a:lnTo>
                    <a:pt x="2027453" y="1240713"/>
                  </a:lnTo>
                  <a:lnTo>
                    <a:pt x="1337157" y="1240713"/>
                  </a:lnTo>
                  <a:lnTo>
                    <a:pt x="1287741" y="1228013"/>
                  </a:lnTo>
                  <a:lnTo>
                    <a:pt x="1188872" y="1228013"/>
                  </a:lnTo>
                  <a:lnTo>
                    <a:pt x="1139418" y="1215313"/>
                  </a:lnTo>
                  <a:lnTo>
                    <a:pt x="1040485" y="1215313"/>
                  </a:lnTo>
                  <a:lnTo>
                    <a:pt x="991006" y="1202613"/>
                  </a:lnTo>
                  <a:lnTo>
                    <a:pt x="941514" y="1202613"/>
                  </a:lnTo>
                  <a:lnTo>
                    <a:pt x="842505" y="1177213"/>
                  </a:lnTo>
                  <a:lnTo>
                    <a:pt x="792988" y="1177213"/>
                  </a:lnTo>
                  <a:lnTo>
                    <a:pt x="693928" y="1151813"/>
                  </a:lnTo>
                  <a:lnTo>
                    <a:pt x="644385" y="1151813"/>
                  </a:lnTo>
                  <a:lnTo>
                    <a:pt x="198323" y="1037513"/>
                  </a:lnTo>
                  <a:lnTo>
                    <a:pt x="148742" y="1012113"/>
                  </a:lnTo>
                  <a:lnTo>
                    <a:pt x="49580" y="986713"/>
                  </a:lnTo>
                  <a:lnTo>
                    <a:pt x="0" y="961313"/>
                  </a:lnTo>
                  <a:lnTo>
                    <a:pt x="0" y="1977313"/>
                  </a:lnTo>
                  <a:lnTo>
                    <a:pt x="48514" y="1990013"/>
                  </a:lnTo>
                  <a:lnTo>
                    <a:pt x="97015" y="2015413"/>
                  </a:lnTo>
                  <a:lnTo>
                    <a:pt x="194030" y="2040813"/>
                  </a:lnTo>
                  <a:lnTo>
                    <a:pt x="242544" y="2066213"/>
                  </a:lnTo>
                  <a:lnTo>
                    <a:pt x="727773" y="2193213"/>
                  </a:lnTo>
                  <a:lnTo>
                    <a:pt x="776325" y="2193213"/>
                  </a:lnTo>
                  <a:lnTo>
                    <a:pt x="873429" y="2218613"/>
                  </a:lnTo>
                  <a:lnTo>
                    <a:pt x="921981" y="2218613"/>
                  </a:lnTo>
                  <a:lnTo>
                    <a:pt x="970559" y="2231313"/>
                  </a:lnTo>
                  <a:lnTo>
                    <a:pt x="1019124" y="2231313"/>
                  </a:lnTo>
                  <a:lnTo>
                    <a:pt x="1067714" y="2244013"/>
                  </a:lnTo>
                  <a:lnTo>
                    <a:pt x="1116291" y="2244013"/>
                  </a:lnTo>
                  <a:lnTo>
                    <a:pt x="1164894" y="2256713"/>
                  </a:lnTo>
                  <a:lnTo>
                    <a:pt x="1262100" y="2256713"/>
                  </a:lnTo>
                  <a:lnTo>
                    <a:pt x="1310728" y="2269413"/>
                  </a:lnTo>
                  <a:lnTo>
                    <a:pt x="2041245" y="2269413"/>
                  </a:lnTo>
                  <a:lnTo>
                    <a:pt x="2090051" y="2256713"/>
                  </a:lnTo>
                  <a:lnTo>
                    <a:pt x="2236520" y="2256713"/>
                  </a:lnTo>
                  <a:lnTo>
                    <a:pt x="2285377" y="2244013"/>
                  </a:lnTo>
                  <a:lnTo>
                    <a:pt x="2334260" y="2244013"/>
                  </a:lnTo>
                  <a:lnTo>
                    <a:pt x="2383142" y="2231313"/>
                  </a:lnTo>
                  <a:lnTo>
                    <a:pt x="2480957" y="2231313"/>
                  </a:lnTo>
                  <a:lnTo>
                    <a:pt x="2529890" y="2218613"/>
                  </a:lnTo>
                  <a:lnTo>
                    <a:pt x="2578849" y="2218613"/>
                  </a:lnTo>
                  <a:lnTo>
                    <a:pt x="2627820" y="2205913"/>
                  </a:lnTo>
                  <a:lnTo>
                    <a:pt x="2676804" y="2205913"/>
                  </a:lnTo>
                  <a:lnTo>
                    <a:pt x="2725813" y="2193213"/>
                  </a:lnTo>
                  <a:lnTo>
                    <a:pt x="2774835" y="2193213"/>
                  </a:lnTo>
                  <a:lnTo>
                    <a:pt x="2872930" y="2167813"/>
                  </a:lnTo>
                  <a:lnTo>
                    <a:pt x="2922016" y="2167813"/>
                  </a:lnTo>
                  <a:lnTo>
                    <a:pt x="2971114" y="2155113"/>
                  </a:lnTo>
                  <a:lnTo>
                    <a:pt x="3020225" y="2155113"/>
                  </a:lnTo>
                  <a:lnTo>
                    <a:pt x="3118523" y="2129713"/>
                  </a:lnTo>
                  <a:lnTo>
                    <a:pt x="3167710" y="2129713"/>
                  </a:lnTo>
                  <a:lnTo>
                    <a:pt x="3315373" y="2091613"/>
                  </a:lnTo>
                  <a:lnTo>
                    <a:pt x="3364636" y="2091613"/>
                  </a:lnTo>
                  <a:lnTo>
                    <a:pt x="3463239" y="2066213"/>
                  </a:lnTo>
                  <a:lnTo>
                    <a:pt x="3512566" y="2066213"/>
                  </a:lnTo>
                  <a:lnTo>
                    <a:pt x="3660711" y="2028113"/>
                  </a:lnTo>
                  <a:lnTo>
                    <a:pt x="3710140" y="2028113"/>
                  </a:lnTo>
                  <a:lnTo>
                    <a:pt x="3908094" y="1977313"/>
                  </a:lnTo>
                  <a:lnTo>
                    <a:pt x="4056837" y="1951913"/>
                  </a:lnTo>
                  <a:lnTo>
                    <a:pt x="4152773" y="1926513"/>
                  </a:lnTo>
                  <a:lnTo>
                    <a:pt x="4248861" y="1913813"/>
                  </a:lnTo>
                  <a:lnTo>
                    <a:pt x="4345102" y="1888413"/>
                  </a:lnTo>
                  <a:lnTo>
                    <a:pt x="4393285" y="1888413"/>
                  </a:lnTo>
                  <a:lnTo>
                    <a:pt x="4538015" y="1850313"/>
                  </a:lnTo>
                  <a:lnTo>
                    <a:pt x="4586338" y="1850313"/>
                  </a:lnTo>
                  <a:lnTo>
                    <a:pt x="4731486" y="1812213"/>
                  </a:lnTo>
                  <a:lnTo>
                    <a:pt x="4779937" y="1812213"/>
                  </a:lnTo>
                  <a:lnTo>
                    <a:pt x="4876927" y="1786813"/>
                  </a:lnTo>
                  <a:lnTo>
                    <a:pt x="4925479" y="1786813"/>
                  </a:lnTo>
                  <a:lnTo>
                    <a:pt x="5022659" y="1761413"/>
                  </a:lnTo>
                  <a:lnTo>
                    <a:pt x="5071288" y="1761413"/>
                  </a:lnTo>
                  <a:lnTo>
                    <a:pt x="5168658" y="1736013"/>
                  </a:lnTo>
                  <a:lnTo>
                    <a:pt x="5217376" y="1736013"/>
                  </a:lnTo>
                  <a:lnTo>
                    <a:pt x="5314912" y="1710613"/>
                  </a:lnTo>
                  <a:lnTo>
                    <a:pt x="5363718" y="1710613"/>
                  </a:lnTo>
                  <a:lnTo>
                    <a:pt x="5412549" y="1697913"/>
                  </a:lnTo>
                  <a:lnTo>
                    <a:pt x="5461406" y="1697913"/>
                  </a:lnTo>
                  <a:lnTo>
                    <a:pt x="5510301" y="1685213"/>
                  </a:lnTo>
                  <a:lnTo>
                    <a:pt x="5559209" y="1685213"/>
                  </a:lnTo>
                  <a:lnTo>
                    <a:pt x="5608142" y="1672513"/>
                  </a:lnTo>
                  <a:lnTo>
                    <a:pt x="5657100" y="1672513"/>
                  </a:lnTo>
                  <a:lnTo>
                    <a:pt x="5706084" y="1659813"/>
                  </a:lnTo>
                  <a:lnTo>
                    <a:pt x="5804128" y="1659813"/>
                  </a:lnTo>
                  <a:lnTo>
                    <a:pt x="5853176" y="1647113"/>
                  </a:lnTo>
                  <a:lnTo>
                    <a:pt x="5951347" y="1647113"/>
                  </a:lnTo>
                  <a:lnTo>
                    <a:pt x="6000458" y="1634413"/>
                  </a:lnTo>
                  <a:lnTo>
                    <a:pt x="6147943" y="1634413"/>
                  </a:lnTo>
                  <a:lnTo>
                    <a:pt x="6197130" y="1621713"/>
                  </a:lnTo>
                  <a:lnTo>
                    <a:pt x="6838226" y="1621713"/>
                  </a:lnTo>
                  <a:lnTo>
                    <a:pt x="6887642" y="1634413"/>
                  </a:lnTo>
                  <a:lnTo>
                    <a:pt x="6986511" y="1634413"/>
                  </a:lnTo>
                  <a:lnTo>
                    <a:pt x="7035965" y="1647113"/>
                  </a:lnTo>
                  <a:lnTo>
                    <a:pt x="7085431" y="1647113"/>
                  </a:lnTo>
                  <a:lnTo>
                    <a:pt x="7134898" y="1659813"/>
                  </a:lnTo>
                  <a:lnTo>
                    <a:pt x="7184390" y="1659813"/>
                  </a:lnTo>
                  <a:lnTo>
                    <a:pt x="7233882" y="1672513"/>
                  </a:lnTo>
                  <a:lnTo>
                    <a:pt x="7283374" y="1672513"/>
                  </a:lnTo>
                  <a:lnTo>
                    <a:pt x="7332891" y="1685213"/>
                  </a:lnTo>
                  <a:lnTo>
                    <a:pt x="7382408" y="1685213"/>
                  </a:lnTo>
                  <a:lnTo>
                    <a:pt x="7481456" y="1710613"/>
                  </a:lnTo>
                  <a:lnTo>
                    <a:pt x="7530998" y="1710613"/>
                  </a:lnTo>
                  <a:lnTo>
                    <a:pt x="7927492" y="1812213"/>
                  </a:lnTo>
                  <a:lnTo>
                    <a:pt x="7977060" y="1837613"/>
                  </a:lnTo>
                  <a:lnTo>
                    <a:pt x="8125803" y="1875713"/>
                  </a:lnTo>
                  <a:lnTo>
                    <a:pt x="8175384" y="1901113"/>
                  </a:lnTo>
                  <a:lnTo>
                    <a:pt x="8175384" y="1621713"/>
                  </a:lnTo>
                  <a:lnTo>
                    <a:pt x="8175384" y="1240713"/>
                  </a:lnTo>
                  <a:lnTo>
                    <a:pt x="8175384" y="885113"/>
                  </a:lnTo>
                  <a:close/>
                </a:path>
                <a:path w="15066644" h="2606675">
                  <a:moveTo>
                    <a:pt x="15066112" y="592175"/>
                  </a:moveTo>
                  <a:lnTo>
                    <a:pt x="14753603" y="0"/>
                  </a:lnTo>
                  <a:lnTo>
                    <a:pt x="13922235" y="438734"/>
                  </a:lnTo>
                  <a:lnTo>
                    <a:pt x="15066112" y="2606294"/>
                  </a:lnTo>
                  <a:lnTo>
                    <a:pt x="15066112" y="592175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560"/>
              <a:t>WARM-</a:t>
            </a:r>
            <a:r>
              <a:rPr dirty="0" spc="415"/>
              <a:t>UP</a:t>
            </a:r>
          </a:p>
        </p:txBody>
      </p:sp>
      <p:sp>
        <p:nvSpPr>
          <p:cNvPr id="15" name="object 15" descr=""/>
          <p:cNvSpPr txBox="1"/>
          <p:nvPr/>
        </p:nvSpPr>
        <p:spPr>
          <a:xfrm>
            <a:off x="2918132" y="1911307"/>
            <a:ext cx="14056994" cy="643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50" spc="60">
                <a:solidFill>
                  <a:srgbClr val="2D3A04"/>
                </a:solidFill>
                <a:latin typeface="Tahoma"/>
                <a:cs typeface="Tahoma"/>
              </a:rPr>
              <a:t>Look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55">
                <a:solidFill>
                  <a:srgbClr val="2D3A04"/>
                </a:solidFill>
                <a:latin typeface="Tahoma"/>
                <a:cs typeface="Tahoma"/>
              </a:rPr>
              <a:t>at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the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55">
                <a:solidFill>
                  <a:srgbClr val="2D3A04"/>
                </a:solidFill>
                <a:latin typeface="Tahoma"/>
                <a:cs typeface="Tahoma"/>
              </a:rPr>
              <a:t>pictures.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80">
                <a:solidFill>
                  <a:srgbClr val="2D3A04"/>
                </a:solidFill>
                <a:latin typeface="Tahoma"/>
                <a:cs typeface="Tahoma"/>
              </a:rPr>
              <a:t>Choose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the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100">
                <a:solidFill>
                  <a:srgbClr val="2D3A04"/>
                </a:solidFill>
                <a:latin typeface="Tahoma"/>
                <a:cs typeface="Tahoma"/>
              </a:rPr>
              <a:t>correct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75">
                <a:solidFill>
                  <a:srgbClr val="2D3A04"/>
                </a:solidFill>
                <a:latin typeface="Tahoma"/>
                <a:cs typeface="Tahoma"/>
              </a:rPr>
              <a:t>titles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55">
                <a:solidFill>
                  <a:srgbClr val="2D3A04"/>
                </a:solidFill>
                <a:latin typeface="Tahoma"/>
                <a:cs typeface="Tahoma"/>
              </a:rPr>
              <a:t>for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50">
                <a:solidFill>
                  <a:srgbClr val="2D3A04"/>
                </a:solidFill>
                <a:latin typeface="Tahoma"/>
                <a:cs typeface="Tahoma"/>
              </a:rPr>
              <a:t>each</a:t>
            </a:r>
            <a:r>
              <a:rPr dirty="0" sz="4050" spc="-150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-20">
                <a:solidFill>
                  <a:srgbClr val="2D3A04"/>
                </a:solidFill>
                <a:latin typeface="Tahoma"/>
                <a:cs typeface="Tahoma"/>
              </a:rPr>
              <a:t>name</a:t>
            </a:r>
            <a:endParaRPr sz="4050">
              <a:latin typeface="Tahoma"/>
              <a:cs typeface="Tahom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70011" y="8260283"/>
            <a:ext cx="1170305" cy="1136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7300" spc="-545">
                <a:latin typeface="Arial MT"/>
                <a:cs typeface="Arial MT"/>
              </a:rPr>
              <a:t>Mr.</a:t>
            </a:r>
            <a:endParaRPr sz="73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33116" y="7988155"/>
            <a:ext cx="1560195" cy="1136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7300" spc="-555">
                <a:latin typeface="Arial MT"/>
                <a:cs typeface="Arial MT"/>
              </a:rPr>
              <a:t>Mrs.</a:t>
            </a:r>
            <a:endParaRPr sz="73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340298" y="7658876"/>
            <a:ext cx="1265555" cy="1136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7300" spc="-700">
                <a:latin typeface="Arial MT"/>
                <a:cs typeface="Arial MT"/>
              </a:rPr>
              <a:t>Ms.</a:t>
            </a:r>
            <a:endParaRPr sz="7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6514560" y="7966089"/>
            <a:ext cx="1773555" cy="2320925"/>
          </a:xfrm>
          <a:custGeom>
            <a:avLst/>
            <a:gdLst/>
            <a:ahLst/>
            <a:cxnLst/>
            <a:rect l="l" t="t" r="r" b="b"/>
            <a:pathLst>
              <a:path w="1773555" h="2320925">
                <a:moveTo>
                  <a:pt x="1773437" y="2320909"/>
                </a:moveTo>
                <a:lnTo>
                  <a:pt x="992050" y="2320909"/>
                </a:lnTo>
                <a:lnTo>
                  <a:pt x="0" y="441070"/>
                </a:lnTo>
                <a:lnTo>
                  <a:pt x="835785" y="0"/>
                </a:lnTo>
                <a:lnTo>
                  <a:pt x="1773438" y="1776759"/>
                </a:lnTo>
                <a:lnTo>
                  <a:pt x="1773437" y="2320909"/>
                </a:lnTo>
                <a:close/>
              </a:path>
            </a:pathLst>
          </a:custGeom>
          <a:solidFill>
            <a:srgbClr val="D9ED8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3359633"/>
            <a:ext cx="18288000" cy="6927850"/>
            <a:chOff x="0" y="3359633"/>
            <a:chExt cx="18288000" cy="6927850"/>
          </a:xfrm>
        </p:grpSpPr>
        <p:sp>
          <p:nvSpPr>
            <p:cNvPr id="4" name="object 4" descr=""/>
            <p:cNvSpPr/>
            <p:nvPr/>
          </p:nvSpPr>
          <p:spPr>
            <a:xfrm>
              <a:off x="13807692" y="8631879"/>
              <a:ext cx="1704975" cy="1655445"/>
            </a:xfrm>
            <a:custGeom>
              <a:avLst/>
              <a:gdLst/>
              <a:ahLst/>
              <a:cxnLst/>
              <a:rect l="l" t="t" r="r" b="b"/>
              <a:pathLst>
                <a:path w="1704975" h="1655445">
                  <a:moveTo>
                    <a:pt x="1704832" y="1655119"/>
                  </a:moveTo>
                  <a:lnTo>
                    <a:pt x="641921" y="1655119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1704832" y="1655119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4388321" y="7907130"/>
              <a:ext cx="2050414" cy="2379980"/>
            </a:xfrm>
            <a:custGeom>
              <a:avLst/>
              <a:gdLst/>
              <a:ahLst/>
              <a:cxnLst/>
              <a:rect l="l" t="t" r="r" b="b"/>
              <a:pathLst>
                <a:path w="2050415" h="2379979">
                  <a:moveTo>
                    <a:pt x="2049816" y="2308783"/>
                  </a:moveTo>
                  <a:lnTo>
                    <a:pt x="1915114" y="2379869"/>
                  </a:lnTo>
                  <a:lnTo>
                    <a:pt x="1024388" y="2379869"/>
                  </a:lnTo>
                  <a:lnTo>
                    <a:pt x="0" y="438754"/>
                  </a:lnTo>
                  <a:lnTo>
                    <a:pt x="831397" y="0"/>
                  </a:lnTo>
                  <a:lnTo>
                    <a:pt x="2049816" y="2308783"/>
                  </a:lnTo>
                  <a:close/>
                </a:path>
              </a:pathLst>
            </a:custGeom>
            <a:solidFill>
              <a:srgbClr val="D9ED8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90888" y="3811239"/>
              <a:ext cx="16402049" cy="4467224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15378662" y="7777022"/>
              <a:ext cx="2156460" cy="2510155"/>
            </a:xfrm>
            <a:custGeom>
              <a:avLst/>
              <a:gdLst/>
              <a:ahLst/>
              <a:cxnLst/>
              <a:rect l="l" t="t" r="r" b="b"/>
              <a:pathLst>
                <a:path w="2156459" h="2510154">
                  <a:moveTo>
                    <a:pt x="2155968" y="2509976"/>
                  </a:moveTo>
                  <a:lnTo>
                    <a:pt x="1093056" y="2509976"/>
                  </a:lnTo>
                  <a:lnTo>
                    <a:pt x="0" y="438742"/>
                  </a:lnTo>
                  <a:lnTo>
                    <a:pt x="831373" y="0"/>
                  </a:lnTo>
                  <a:lnTo>
                    <a:pt x="2155968" y="250997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9692218"/>
              <a:ext cx="18288000" cy="594995"/>
            </a:xfrm>
            <a:custGeom>
              <a:avLst/>
              <a:gdLst/>
              <a:ahLst/>
              <a:cxnLst/>
              <a:rect l="l" t="t" r="r" b="b"/>
              <a:pathLst>
                <a:path w="18288000" h="594995">
                  <a:moveTo>
                    <a:pt x="18287999" y="594781"/>
                  </a:moveTo>
                  <a:lnTo>
                    <a:pt x="0" y="594781"/>
                  </a:lnTo>
                  <a:lnTo>
                    <a:pt x="0" y="0"/>
                  </a:lnTo>
                  <a:lnTo>
                    <a:pt x="18287999" y="0"/>
                  </a:lnTo>
                  <a:lnTo>
                    <a:pt x="18287999" y="594781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30080" y="3359633"/>
              <a:ext cx="140335" cy="5429885"/>
            </a:xfrm>
            <a:custGeom>
              <a:avLst/>
              <a:gdLst/>
              <a:ahLst/>
              <a:cxnLst/>
              <a:rect l="l" t="t" r="r" b="b"/>
              <a:pathLst>
                <a:path w="140334" h="5429884">
                  <a:moveTo>
                    <a:pt x="139845" y="5429386"/>
                  </a:moveTo>
                  <a:lnTo>
                    <a:pt x="0" y="5429386"/>
                  </a:lnTo>
                  <a:lnTo>
                    <a:pt x="0" y="0"/>
                  </a:lnTo>
                  <a:lnTo>
                    <a:pt x="139845" y="0"/>
                  </a:lnTo>
                  <a:lnTo>
                    <a:pt x="139845" y="5429386"/>
                  </a:lnTo>
                  <a:close/>
                </a:path>
              </a:pathLst>
            </a:custGeom>
            <a:solidFill>
              <a:srgbClr val="586D1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17144111" y="7201701"/>
              <a:ext cx="1144270" cy="2606675"/>
            </a:xfrm>
            <a:custGeom>
              <a:avLst/>
              <a:gdLst/>
              <a:ahLst/>
              <a:cxnLst/>
              <a:rect l="l" t="t" r="r" b="b"/>
              <a:pathLst>
                <a:path w="1144269" h="2606675">
                  <a:moveTo>
                    <a:pt x="1143887" y="2606296"/>
                  </a:moveTo>
                  <a:lnTo>
                    <a:pt x="0" y="438742"/>
                  </a:lnTo>
                  <a:lnTo>
                    <a:pt x="831373" y="0"/>
                  </a:lnTo>
                  <a:lnTo>
                    <a:pt x="1143887" y="592183"/>
                  </a:lnTo>
                  <a:lnTo>
                    <a:pt x="1143887" y="2606296"/>
                  </a:lnTo>
                  <a:close/>
                </a:path>
              </a:pathLst>
            </a:custGeom>
            <a:solidFill>
              <a:srgbClr val="A2C236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560"/>
              <a:t>WARM-</a:t>
            </a:r>
            <a:r>
              <a:rPr dirty="0" spc="415"/>
              <a:t>UP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2918132" y="1911307"/>
            <a:ext cx="9157335" cy="6432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Write</a:t>
            </a:r>
            <a:r>
              <a:rPr dirty="0" sz="405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the</a:t>
            </a:r>
            <a:r>
              <a:rPr dirty="0" sz="405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60">
                <a:solidFill>
                  <a:srgbClr val="2D3A04"/>
                </a:solidFill>
                <a:latin typeface="Tahoma"/>
                <a:cs typeface="Tahoma"/>
              </a:rPr>
              <a:t>greetings</a:t>
            </a:r>
            <a:r>
              <a:rPr dirty="0" sz="405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50">
                <a:solidFill>
                  <a:srgbClr val="2D3A04"/>
                </a:solidFill>
                <a:latin typeface="Tahoma"/>
                <a:cs typeface="Tahoma"/>
              </a:rPr>
              <a:t>in</a:t>
            </a:r>
            <a:r>
              <a:rPr dirty="0" sz="405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>
                <a:solidFill>
                  <a:srgbClr val="2D3A04"/>
                </a:solidFill>
                <a:latin typeface="Tahoma"/>
                <a:cs typeface="Tahoma"/>
              </a:rPr>
              <a:t>the</a:t>
            </a:r>
            <a:r>
              <a:rPr dirty="0" sz="405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100">
                <a:solidFill>
                  <a:srgbClr val="2D3A04"/>
                </a:solidFill>
                <a:latin typeface="Tahoma"/>
                <a:cs typeface="Tahoma"/>
              </a:rPr>
              <a:t>correct</a:t>
            </a:r>
            <a:r>
              <a:rPr dirty="0" sz="4050" spc="-125">
                <a:solidFill>
                  <a:srgbClr val="2D3A04"/>
                </a:solidFill>
                <a:latin typeface="Tahoma"/>
                <a:cs typeface="Tahoma"/>
              </a:rPr>
              <a:t> </a:t>
            </a:r>
            <a:r>
              <a:rPr dirty="0" sz="4050" spc="-10">
                <a:solidFill>
                  <a:srgbClr val="2D3A04"/>
                </a:solidFill>
                <a:latin typeface="Tahoma"/>
                <a:cs typeface="Tahoma"/>
              </a:rPr>
              <a:t>table.</a:t>
            </a:r>
            <a:endParaRPr sz="40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7894955"/>
          </a:xfrm>
          <a:custGeom>
            <a:avLst/>
            <a:gdLst/>
            <a:ahLst/>
            <a:cxnLst/>
            <a:rect l="l" t="t" r="r" b="b"/>
            <a:pathLst>
              <a:path w="18288000" h="7894955">
                <a:moveTo>
                  <a:pt x="18287998" y="7894351"/>
                </a:moveTo>
                <a:lnTo>
                  <a:pt x="0" y="7894351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7894351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06070"/>
            <a:ext cx="18287999" cy="692467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3069445" y="252405"/>
            <a:ext cx="5219065" cy="379095"/>
          </a:xfrm>
          <a:custGeom>
            <a:avLst/>
            <a:gdLst/>
            <a:ahLst/>
            <a:cxnLst/>
            <a:rect l="l" t="t" r="r" b="b"/>
            <a:pathLst>
              <a:path w="5219065" h="379095">
                <a:moveTo>
                  <a:pt x="5218552" y="378823"/>
                </a:moveTo>
                <a:lnTo>
                  <a:pt x="0" y="378823"/>
                </a:lnTo>
                <a:lnTo>
                  <a:pt x="0" y="0"/>
                </a:lnTo>
                <a:lnTo>
                  <a:pt x="5218552" y="0"/>
                </a:lnTo>
                <a:lnTo>
                  <a:pt x="5218552" y="378823"/>
                </a:lnTo>
                <a:close/>
              </a:path>
            </a:pathLst>
          </a:custGeom>
          <a:solidFill>
            <a:srgbClr val="FFFFFF">
              <a:alpha val="33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158914" y="225497"/>
            <a:ext cx="4519295" cy="4127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Learn_With_Teacher_Alea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385">
                <a:solidFill>
                  <a:srgbClr val="0D1B37"/>
                </a:solidFill>
                <a:latin typeface="Tahoma"/>
                <a:cs typeface="Tahoma"/>
              </a:rPr>
              <a:t>|</a:t>
            </a:r>
            <a:r>
              <a:rPr dirty="0" sz="2550" spc="-15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50">
                <a:solidFill>
                  <a:srgbClr val="0D1B37"/>
                </a:solidFill>
                <a:latin typeface="Tahoma"/>
                <a:cs typeface="Tahoma"/>
              </a:rPr>
              <a:t>2025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0" y="252405"/>
            <a:ext cx="4283710" cy="379095"/>
          </a:xfrm>
          <a:custGeom>
            <a:avLst/>
            <a:gdLst/>
            <a:ahLst/>
            <a:cxnLst/>
            <a:rect l="l" t="t" r="r" b="b"/>
            <a:pathLst>
              <a:path w="4283710" h="379095">
                <a:moveTo>
                  <a:pt x="0" y="0"/>
                </a:moveTo>
                <a:lnTo>
                  <a:pt x="4283334" y="0"/>
                </a:lnTo>
                <a:lnTo>
                  <a:pt x="4283334" y="378823"/>
                </a:lnTo>
                <a:lnTo>
                  <a:pt x="0" y="378823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3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34341" y="225497"/>
            <a:ext cx="3762375" cy="4127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550" spc="-30">
                <a:solidFill>
                  <a:srgbClr val="0D1B37"/>
                </a:solidFill>
                <a:latin typeface="Tahoma"/>
                <a:cs typeface="Tahoma"/>
              </a:rPr>
              <a:t>Presented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125">
                <a:solidFill>
                  <a:srgbClr val="0D1B37"/>
                </a:solidFill>
                <a:latin typeface="Tahoma"/>
                <a:cs typeface="Tahoma"/>
              </a:rPr>
              <a:t>by:</a:t>
            </a:r>
            <a:r>
              <a:rPr dirty="0" sz="2550" spc="-165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55">
                <a:solidFill>
                  <a:srgbClr val="0D1B37"/>
                </a:solidFill>
                <a:latin typeface="Tahoma"/>
                <a:cs typeface="Tahoma"/>
              </a:rPr>
              <a:t>Teacher</a:t>
            </a:r>
            <a:r>
              <a:rPr dirty="0" sz="2550" spc="-170">
                <a:solidFill>
                  <a:srgbClr val="0D1B37"/>
                </a:solidFill>
                <a:latin typeface="Tahoma"/>
                <a:cs typeface="Tahoma"/>
              </a:rPr>
              <a:t> </a:t>
            </a:r>
            <a:r>
              <a:rPr dirty="0" sz="2550" spc="-20">
                <a:solidFill>
                  <a:srgbClr val="0D1B37"/>
                </a:solidFill>
                <a:latin typeface="Tahoma"/>
                <a:cs typeface="Tahoma"/>
              </a:rPr>
              <a:t>Alea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11520752" y="8293184"/>
            <a:ext cx="6184900" cy="1407795"/>
          </a:xfrm>
          <a:custGeom>
            <a:avLst/>
            <a:gdLst/>
            <a:ahLst/>
            <a:cxnLst/>
            <a:rect l="l" t="t" r="r" b="b"/>
            <a:pathLst>
              <a:path w="6184900" h="1407795">
                <a:moveTo>
                  <a:pt x="5480655" y="1407527"/>
                </a:moveTo>
                <a:lnTo>
                  <a:pt x="5480655" y="1055645"/>
                </a:lnTo>
                <a:lnTo>
                  <a:pt x="0" y="1055645"/>
                </a:lnTo>
                <a:lnTo>
                  <a:pt x="0" y="351881"/>
                </a:lnTo>
                <a:lnTo>
                  <a:pt x="5480655" y="351881"/>
                </a:lnTo>
                <a:lnTo>
                  <a:pt x="5480655" y="0"/>
                </a:lnTo>
                <a:lnTo>
                  <a:pt x="6184418" y="703763"/>
                </a:lnTo>
                <a:lnTo>
                  <a:pt x="5480655" y="1407527"/>
                </a:lnTo>
                <a:close/>
              </a:path>
            </a:pathLst>
          </a:custGeom>
          <a:solidFill>
            <a:srgbClr val="A2C23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1770377" y="8551481"/>
            <a:ext cx="4541520" cy="7677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4850" spc="-520">
                <a:latin typeface="Arial MT"/>
                <a:cs typeface="Arial MT"/>
              </a:rPr>
              <a:t>ARE</a:t>
            </a:r>
            <a:r>
              <a:rPr dirty="0" sz="4850" spc="-80">
                <a:latin typeface="Arial MT"/>
                <a:cs typeface="Arial MT"/>
              </a:rPr>
              <a:t> </a:t>
            </a:r>
            <a:r>
              <a:rPr dirty="0" sz="4850" spc="-725">
                <a:latin typeface="Arial MT"/>
                <a:cs typeface="Arial MT"/>
              </a:rPr>
              <a:t>YOU</a:t>
            </a:r>
            <a:r>
              <a:rPr dirty="0" sz="4850" spc="-80">
                <a:latin typeface="Arial MT"/>
                <a:cs typeface="Arial MT"/>
              </a:rPr>
              <a:t> </a:t>
            </a:r>
            <a:r>
              <a:rPr dirty="0" sz="4850" spc="-585">
                <a:latin typeface="Arial MT"/>
                <a:cs typeface="Arial MT"/>
              </a:rPr>
              <a:t>READY?</a:t>
            </a:r>
            <a:endParaRPr sz="485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61614" y="947402"/>
            <a:ext cx="5964555" cy="5739130"/>
          </a:xfrm>
          <a:prstGeom prst="rect">
            <a:avLst/>
          </a:prstGeom>
        </p:spPr>
        <p:txBody>
          <a:bodyPr wrap="square" lIns="0" tIns="932815" rIns="0" bIns="0" rtlCol="0" vert="horz">
            <a:spAutoFit/>
          </a:bodyPr>
          <a:lstStyle/>
          <a:p>
            <a:pPr marL="135890" marR="5080" indent="-123825">
              <a:lnSpc>
                <a:spcPct val="72300"/>
              </a:lnSpc>
              <a:spcBef>
                <a:spcPts val="7345"/>
              </a:spcBef>
            </a:pPr>
            <a:r>
              <a:rPr dirty="0" sz="21750" spc="-13525">
                <a:solidFill>
                  <a:srgbClr val="FFE373"/>
                </a:solidFill>
                <a:latin typeface="Microsoft Sans Serif"/>
                <a:cs typeface="Microsoft Sans Serif"/>
              </a:rPr>
              <a:t>L</a:t>
            </a:r>
            <a:r>
              <a:rPr dirty="0" sz="17700" spc="-1380">
                <a:latin typeface="Arial MT"/>
                <a:cs typeface="Arial MT"/>
              </a:rPr>
              <a:t>L</a:t>
            </a:r>
            <a:r>
              <a:rPr dirty="0" sz="17700" spc="-13190">
                <a:latin typeface="Arial MT"/>
                <a:cs typeface="Arial MT"/>
              </a:rPr>
              <a:t>E</a:t>
            </a:r>
            <a:r>
              <a:rPr dirty="0" sz="21750" spc="-1385">
                <a:solidFill>
                  <a:srgbClr val="FFE373"/>
                </a:solidFill>
                <a:latin typeface="Microsoft Sans Serif"/>
                <a:cs typeface="Microsoft Sans Serif"/>
              </a:rPr>
              <a:t>E</a:t>
            </a:r>
            <a:r>
              <a:rPr dirty="0" sz="21750" spc="-14719">
                <a:solidFill>
                  <a:srgbClr val="FFE373"/>
                </a:solidFill>
                <a:latin typeface="Microsoft Sans Serif"/>
                <a:cs typeface="Microsoft Sans Serif"/>
              </a:rPr>
              <a:t>T</a:t>
            </a:r>
            <a:r>
              <a:rPr dirty="0" sz="17700" spc="-1385">
                <a:latin typeface="Arial MT"/>
                <a:cs typeface="Arial MT"/>
              </a:rPr>
              <a:t>T</a:t>
            </a:r>
            <a:r>
              <a:rPr dirty="0" sz="20750" spc="-6040">
                <a:solidFill>
                  <a:srgbClr val="FFE373"/>
                </a:solidFill>
                <a:latin typeface="Microsoft Sans Serif"/>
                <a:cs typeface="Microsoft Sans Serif"/>
              </a:rPr>
              <a:t>’</a:t>
            </a:r>
            <a:r>
              <a:rPr dirty="0" sz="17700" spc="-1380">
                <a:latin typeface="Arial MT"/>
                <a:cs typeface="Arial MT"/>
              </a:rPr>
              <a:t>’</a:t>
            </a:r>
            <a:r>
              <a:rPr dirty="0" sz="17700" spc="-13190">
                <a:latin typeface="Arial MT"/>
                <a:cs typeface="Arial MT"/>
              </a:rPr>
              <a:t>S</a:t>
            </a:r>
            <a:r>
              <a:rPr dirty="0" sz="21750" spc="-1375">
                <a:solidFill>
                  <a:srgbClr val="FFE373"/>
                </a:solidFill>
                <a:latin typeface="Microsoft Sans Serif"/>
                <a:cs typeface="Microsoft Sans Serif"/>
              </a:rPr>
              <a:t>S</a:t>
            </a:r>
            <a:r>
              <a:rPr dirty="0" sz="21750" spc="5435">
                <a:solidFill>
                  <a:srgbClr val="FFE373"/>
                </a:solidFill>
                <a:latin typeface="Microsoft Sans Serif"/>
                <a:cs typeface="Microsoft Sans Serif"/>
              </a:rPr>
              <a:t> </a:t>
            </a:r>
            <a:r>
              <a:rPr dirty="0" sz="21750" spc="-13260">
                <a:solidFill>
                  <a:srgbClr val="FFE373"/>
                </a:solidFill>
                <a:latin typeface="Microsoft Sans Serif"/>
                <a:cs typeface="Microsoft Sans Serif"/>
              </a:rPr>
              <a:t>T</a:t>
            </a:r>
            <a:r>
              <a:rPr dirty="0" sz="17700" spc="75">
                <a:latin typeface="Arial MT"/>
                <a:cs typeface="Arial MT"/>
              </a:rPr>
              <a:t>T</a:t>
            </a:r>
            <a:r>
              <a:rPr dirty="0" sz="21750" spc="-14569">
                <a:solidFill>
                  <a:srgbClr val="FFE373"/>
                </a:solidFill>
                <a:latin typeface="Microsoft Sans Serif"/>
                <a:cs typeface="Microsoft Sans Serif"/>
              </a:rPr>
              <a:t>A</a:t>
            </a:r>
            <a:r>
              <a:rPr dirty="0" sz="17700" spc="80">
                <a:latin typeface="Arial MT"/>
                <a:cs typeface="Arial MT"/>
              </a:rPr>
              <a:t>A</a:t>
            </a:r>
            <a:r>
              <a:rPr dirty="0" sz="21750" spc="-12065">
                <a:solidFill>
                  <a:srgbClr val="FFE373"/>
                </a:solidFill>
                <a:latin typeface="Microsoft Sans Serif"/>
                <a:cs typeface="Microsoft Sans Serif"/>
              </a:rPr>
              <a:t>L</a:t>
            </a:r>
            <a:r>
              <a:rPr dirty="0" sz="17700" spc="80">
                <a:latin typeface="Arial MT"/>
                <a:cs typeface="Arial MT"/>
              </a:rPr>
              <a:t>L</a:t>
            </a:r>
            <a:r>
              <a:rPr dirty="0" sz="21750" spc="-14569">
                <a:solidFill>
                  <a:srgbClr val="FFE373"/>
                </a:solidFill>
                <a:latin typeface="Microsoft Sans Serif"/>
                <a:cs typeface="Microsoft Sans Serif"/>
              </a:rPr>
              <a:t>K</a:t>
            </a:r>
            <a:r>
              <a:rPr dirty="0" sz="17700" spc="85">
                <a:latin typeface="Arial MT"/>
                <a:cs typeface="Arial MT"/>
              </a:rPr>
              <a:t>K</a:t>
            </a:r>
            <a:endParaRPr sz="17700">
              <a:latin typeface="Arial MT"/>
              <a:cs typeface="Arial MT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5539" y="6207804"/>
            <a:ext cx="4769374" cy="40582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ALEA JERECHA QUIﾟAL</dc:creator>
  <cp:keywords>DAG4FUCg09c,BAEslxFKzws,0</cp:keywords>
  <dc:title>UNIT 1 - Lesson 1 -  Everyday English Conversations</dc:title>
  <dcterms:created xsi:type="dcterms:W3CDTF">2025-11-24T03:28:32Z</dcterms:created>
  <dcterms:modified xsi:type="dcterms:W3CDTF">2025-11-24T03:28:32Z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2025-11-10T00:00:00Z</vt:filetime>
  </property>
  <property fmtid="{D5CDD505-2E9C-101B-9397-08002B2CF9AE}" pid="3" name="Creator">
    <vt:lpwstr>Canva</vt:lpwstr>
  </property>
  <property fmtid="{D5CDD505-2E9C-101B-9397-08002B2CF9AE}" pid="4" name="LastSaved">
    <vt:filetime>2025-11-24T00:00:00Z</vt:filetime>
  </property>
  <property fmtid="{D5CDD505-2E9C-101B-9397-08002B2CF9AE}" pid="5" name="Producer">
    <vt:lpwstr>Canva</vt:lpwstr>
  </property>
</Properties>
</file>