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Lst>
  <p:sldSz cy="5143500" cx="9144000"/>
  <p:notesSz cx="6858000" cy="9144000"/>
  <p:embeddedFontLst>
    <p:embeddedFont>
      <p:font typeface="League Spartan"/>
      <p:regular r:id="rId41"/>
      <p:bold r:id="rId42"/>
    </p:embeddedFont>
    <p:embeddedFont>
      <p:font typeface="Signika"/>
      <p:regular r:id="rId43"/>
      <p:bold r:id="rId44"/>
    </p:embeddedFont>
    <p:embeddedFont>
      <p:font typeface="Signika SemiBold"/>
      <p:regular r:id="rId45"/>
      <p:bold r:id="rId46"/>
    </p:embeddedFont>
    <p:embeddedFont>
      <p:font typeface="Signika Light"/>
      <p:regular r:id="rId47"/>
      <p:bold r:id="rId4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FB52B1B-F6DF-4237-93E4-C7CD2F8DC46E}">
  <a:tblStyle styleId="{3FB52B1B-F6DF-4237-93E4-C7CD2F8DC46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font" Target="fonts/LeagueSpartan-bold.fntdata"/><Relationship Id="rId41" Type="http://schemas.openxmlformats.org/officeDocument/2006/relationships/font" Target="fonts/LeagueSpartan-regular.fntdata"/><Relationship Id="rId22" Type="http://schemas.openxmlformats.org/officeDocument/2006/relationships/slide" Target="slides/slide17.xml"/><Relationship Id="rId44" Type="http://schemas.openxmlformats.org/officeDocument/2006/relationships/font" Target="fonts/Signika-bold.fntdata"/><Relationship Id="rId21" Type="http://schemas.openxmlformats.org/officeDocument/2006/relationships/slide" Target="slides/slide16.xml"/><Relationship Id="rId43" Type="http://schemas.openxmlformats.org/officeDocument/2006/relationships/font" Target="fonts/Signika-regular.fntdata"/><Relationship Id="rId24" Type="http://schemas.openxmlformats.org/officeDocument/2006/relationships/slide" Target="slides/slide19.xml"/><Relationship Id="rId46" Type="http://schemas.openxmlformats.org/officeDocument/2006/relationships/font" Target="fonts/SignikaSemiBold-bold.fntdata"/><Relationship Id="rId23" Type="http://schemas.openxmlformats.org/officeDocument/2006/relationships/slide" Target="slides/slide18.xml"/><Relationship Id="rId45" Type="http://schemas.openxmlformats.org/officeDocument/2006/relationships/font" Target="fonts/SignikaSemiBold-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schemas.openxmlformats.org/officeDocument/2006/relationships/font" Target="fonts/SignikaLight-bold.fntdata"/><Relationship Id="rId25" Type="http://schemas.openxmlformats.org/officeDocument/2006/relationships/slide" Target="slides/slide20.xml"/><Relationship Id="rId47" Type="http://schemas.openxmlformats.org/officeDocument/2006/relationships/font" Target="fonts/SignikaLight-regular.fntdata"/><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15553f1e97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 name="Google Shape;43;g15553f1e97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pl" sz="1400">
                <a:solidFill>
                  <a:schemeClr val="dk1"/>
                </a:solidFill>
                <a:highlight>
                  <a:srgbClr val="FFCD00"/>
                </a:highlight>
                <a:latin typeface="Signika"/>
                <a:ea typeface="Signika"/>
                <a:cs typeface="Signika"/>
                <a:sym typeface="Signika"/>
              </a:rPr>
              <a:t>To get an editable version of this presentation:</a:t>
            </a:r>
            <a:endParaRPr b="1" sz="1400">
              <a:solidFill>
                <a:schemeClr val="dk1"/>
              </a:solidFill>
              <a:highlight>
                <a:srgbClr val="FFCD00"/>
              </a:highlight>
              <a:latin typeface="Signika"/>
              <a:ea typeface="Signika"/>
              <a:cs typeface="Signika"/>
              <a:sym typeface="Signika"/>
            </a:endParaRPr>
          </a:p>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1. Click File &gt; Make a copy &gt; Entire presentation</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OR</a:t>
            </a:r>
            <a:endParaRPr sz="1400">
              <a:solidFill>
                <a:schemeClr val="dk1"/>
              </a:solidFill>
              <a:highlight>
                <a:srgbClr val="FFCD00"/>
              </a:highlight>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2. Click File &gt; Download &gt; Microsoft Powerpoint</a:t>
            </a:r>
            <a:endParaRPr>
              <a:solidFill>
                <a:schemeClr val="dk1"/>
              </a:solidFill>
              <a:latin typeface="Signika Light"/>
              <a:ea typeface="Signika Light"/>
              <a:cs typeface="Signika Light"/>
              <a:sym typeface="Signika Light"/>
            </a:endParaRPr>
          </a:p>
          <a:p>
            <a:pPr indent="0" lvl="0" marL="0" rtl="0" algn="l">
              <a:spcBef>
                <a:spcPts val="0"/>
              </a:spcBef>
              <a:spcAft>
                <a:spcPts val="0"/>
              </a:spcAft>
              <a:buClr>
                <a:schemeClr val="dk1"/>
              </a:buClr>
              <a:buSzPts val="1100"/>
              <a:buFont typeface="Arial"/>
              <a:buNone/>
            </a:pPr>
            <a:r>
              <a:t/>
            </a:r>
            <a:endParaRPr>
              <a:solidFill>
                <a:schemeClr val="dk1"/>
              </a:solidFill>
              <a:latin typeface="Signika Light"/>
              <a:ea typeface="Signika Light"/>
              <a:cs typeface="Signika Light"/>
              <a:sym typeface="Signika Light"/>
            </a:endParaRPr>
          </a:p>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04fd94a116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204fd94a116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204fd94a116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204fd94a116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04fd94a116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04fd94a116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04fd94a116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04fd94a116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065ee95e41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065ee95e41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065ee95e41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2065ee95e41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204fd94a116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204fd94a116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204fd94a116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204fd94a116_0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204fd94a116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204fd94a116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204fd94a116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204fd94a116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pl" sz="1400">
                <a:solidFill>
                  <a:schemeClr val="dk1"/>
                </a:solidFill>
                <a:highlight>
                  <a:srgbClr val="FFCD00"/>
                </a:highlight>
                <a:latin typeface="Signika Light"/>
                <a:ea typeface="Signika Light"/>
                <a:cs typeface="Signika Light"/>
                <a:sym typeface="Signika Light"/>
              </a:rPr>
              <a:t>The numbers are clickable in the Present mode.</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f4495e8bf0_0_8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 name="Google Shape;49;gf4495e8bf0_0_8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13b47794585_1_64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13b47794585_1_6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204fd94a116_0_21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204fd94a116_0_2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204fd94a116_0_22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g204fd94a116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204fd94a116_0_23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204fd94a116_0_2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204fd94a116_0_25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204fd94a116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204fd94a116_0_26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204fd94a116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204fd94a116_0_26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07" name="Google Shape;307;g204fd94a116_0_2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204fd94a116_0_278: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204fd94a116_0_2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204fd94a116_0_28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204fd94a116_0_2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204fd94a116_0_296: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31" name="Google Shape;331;g204fd94a116_0_2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04fd94a116_0_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04fd94a116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204fd94a116_0_30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204fd94a116_0_3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204fd94a116_0_31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204fd94a116_0_3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204fd94a116_0_32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55" name="Google Shape;355;g204fd94a116_0_3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204fd94a116_0_33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204fd94a116_0_3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204fd94a116_0_34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71" name="Google Shape;371;g204fd94a116_0_3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highlight>
                <a:srgbClr val="FFCD00"/>
              </a:highlight>
              <a:latin typeface="Signika Light"/>
              <a:ea typeface="Signika Light"/>
              <a:cs typeface="Signika Light"/>
              <a:sym typeface="Signika Light"/>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f461834e4a_0_2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f461834e4a_0_2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04fd94a116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204fd94a116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04fd94a116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04fd94a116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04fd94a116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04fd94a116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065ee95e4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065ee95e4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065ee95e41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065ee95e41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04fd94a116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04fd94a116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sson titl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330000" y="2098800"/>
            <a:ext cx="5144400" cy="1846800"/>
          </a:xfrm>
          <a:prstGeom prst="rect">
            <a:avLst/>
          </a:prstGeom>
        </p:spPr>
        <p:txBody>
          <a:bodyPr anchorCtr="0" anchor="b" bIns="91425" lIns="91425" spcFirstLastPara="1" rIns="91425" wrap="square" tIns="91425">
            <a:spAutoFit/>
          </a:bodyPr>
          <a:lstStyle>
            <a:lvl1pPr lvl="0">
              <a:spcBef>
                <a:spcPts val="0"/>
              </a:spcBef>
              <a:spcAft>
                <a:spcPts val="0"/>
              </a:spcAft>
              <a:buSzPts val="3600"/>
              <a:buNone/>
              <a:defRPr b="1" sz="36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2" type="sldNum"/>
          </p:nvPr>
        </p:nvSpPr>
        <p:spPr>
          <a:xfrm>
            <a:off x="8474400" y="4663225"/>
            <a:ext cx="5466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l"/>
              <a:t>‹#›</a:t>
            </a:fld>
            <a:endParaRPr sz="1000"/>
          </a:p>
        </p:txBody>
      </p:sp>
      <p:sp>
        <p:nvSpPr>
          <p:cNvPr id="12" name="Google Shape;12;p2"/>
          <p:cNvSpPr txBox="1"/>
          <p:nvPr/>
        </p:nvSpPr>
        <p:spPr>
          <a:xfrm flipH="1">
            <a:off x="222075" y="4743300"/>
            <a:ext cx="189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rgbClr val="FF5C5C"/>
                </a:solidFill>
                <a:latin typeface="League Spartan"/>
                <a:ea typeface="League Spartan"/>
                <a:cs typeface="League Spartan"/>
                <a:sym typeface="League Spartan"/>
              </a:rPr>
              <a:t>ESL Brains</a:t>
            </a:r>
            <a:endParaRPr b="1">
              <a:solidFill>
                <a:srgbClr val="FF5C5C"/>
              </a:solidFill>
              <a:latin typeface="League Spartan"/>
              <a:ea typeface="League Spartan"/>
              <a:cs typeface="League Spartan"/>
              <a:sym typeface="League Spartan"/>
            </a:endParaRPr>
          </a:p>
        </p:txBody>
      </p:sp>
      <p:sp>
        <p:nvSpPr>
          <p:cNvPr id="13" name="Google Shape;13;p2"/>
          <p:cNvSpPr/>
          <p:nvPr/>
        </p:nvSpPr>
        <p:spPr>
          <a:xfrm>
            <a:off x="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907830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ph idx="2" type="pic"/>
          </p:nvPr>
        </p:nvSpPr>
        <p:spPr>
          <a:xfrm>
            <a:off x="446400" y="1764000"/>
            <a:ext cx="2520000" cy="2520000"/>
          </a:xfrm>
          <a:prstGeom prst="ellipse">
            <a:avLst/>
          </a:prstGeom>
          <a:noFill/>
          <a:ln cap="flat" cmpd="sng" w="9525">
            <a:solidFill>
              <a:srgbClr val="AAAAAA"/>
            </a:solidFill>
            <a:prstDash val="solid"/>
            <a:round/>
            <a:headEnd len="sm" w="sm" type="none"/>
            <a:tailEnd len="sm" w="sm" type="none"/>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ransition" type="secHead">
  <p:cSld name="SECTION_HEADER">
    <p:bg>
      <p:bgPr>
        <a:solidFill>
          <a:srgbClr val="FF5C5C"/>
        </a:solidFill>
      </p:bgPr>
    </p:bg>
    <p:spTree>
      <p:nvGrpSpPr>
        <p:cNvPr id="16" name="Shape 16"/>
        <p:cNvGrpSpPr/>
        <p:nvPr/>
      </p:nvGrpSpPr>
      <p:grpSpPr>
        <a:xfrm>
          <a:off x="0" y="0"/>
          <a:ext cx="0" cy="0"/>
          <a:chOff x="0" y="0"/>
          <a:chExt cx="0" cy="0"/>
        </a:xfrm>
      </p:grpSpPr>
      <p:sp>
        <p:nvSpPr>
          <p:cNvPr id="17" name="Google Shape;17;p3"/>
          <p:cNvSpPr txBox="1"/>
          <p:nvPr/>
        </p:nvSpPr>
        <p:spPr>
          <a:xfrm flipH="1">
            <a:off x="138200" y="474330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8" name="Google Shape;18;p3"/>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3"/>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txBox="1"/>
          <p:nvPr>
            <p:ph type="title"/>
          </p:nvPr>
        </p:nvSpPr>
        <p:spPr>
          <a:xfrm>
            <a:off x="136800" y="2937600"/>
            <a:ext cx="7210800" cy="7380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3600"/>
              <a:buNone/>
              <a:defRPr b="1" sz="3600">
                <a:solidFill>
                  <a:schemeClr val="lt1"/>
                </a:solidFill>
              </a:defRPr>
            </a:lvl1pPr>
            <a:lvl2pPr lvl="1" rtl="0">
              <a:spcBef>
                <a:spcPts val="0"/>
              </a:spcBef>
              <a:spcAft>
                <a:spcPts val="0"/>
              </a:spcAft>
              <a:buSzPts val="3600"/>
              <a:buNone/>
              <a:defRPr sz="3600">
                <a:latin typeface="Signika Light"/>
                <a:ea typeface="Signika Light"/>
                <a:cs typeface="Signika Light"/>
                <a:sym typeface="Signika Light"/>
              </a:defRPr>
            </a:lvl2pPr>
            <a:lvl3pPr lvl="2" rtl="0">
              <a:spcBef>
                <a:spcPts val="0"/>
              </a:spcBef>
              <a:spcAft>
                <a:spcPts val="0"/>
              </a:spcAft>
              <a:buSzPts val="3600"/>
              <a:buNone/>
              <a:defRPr sz="3600">
                <a:latin typeface="Signika Light"/>
                <a:ea typeface="Signika Light"/>
                <a:cs typeface="Signika Light"/>
                <a:sym typeface="Signika Light"/>
              </a:defRPr>
            </a:lvl3pPr>
            <a:lvl4pPr lvl="3" rtl="0">
              <a:spcBef>
                <a:spcPts val="0"/>
              </a:spcBef>
              <a:spcAft>
                <a:spcPts val="0"/>
              </a:spcAft>
              <a:buSzPts val="3600"/>
              <a:buNone/>
              <a:defRPr sz="3600">
                <a:latin typeface="Signika Light"/>
                <a:ea typeface="Signika Light"/>
                <a:cs typeface="Signika Light"/>
                <a:sym typeface="Signika Light"/>
              </a:defRPr>
            </a:lvl4pPr>
            <a:lvl5pPr lvl="4" rtl="0">
              <a:spcBef>
                <a:spcPts val="0"/>
              </a:spcBef>
              <a:spcAft>
                <a:spcPts val="0"/>
              </a:spcAft>
              <a:buSzPts val="3600"/>
              <a:buNone/>
              <a:defRPr sz="3600">
                <a:latin typeface="Signika Light"/>
                <a:ea typeface="Signika Light"/>
                <a:cs typeface="Signika Light"/>
                <a:sym typeface="Signika Light"/>
              </a:defRPr>
            </a:lvl5pPr>
            <a:lvl6pPr lvl="5" rtl="0">
              <a:spcBef>
                <a:spcPts val="0"/>
              </a:spcBef>
              <a:spcAft>
                <a:spcPts val="0"/>
              </a:spcAft>
              <a:buSzPts val="3600"/>
              <a:buNone/>
              <a:defRPr sz="3600">
                <a:latin typeface="Signika Light"/>
                <a:ea typeface="Signika Light"/>
                <a:cs typeface="Signika Light"/>
                <a:sym typeface="Signika Light"/>
              </a:defRPr>
            </a:lvl6pPr>
            <a:lvl7pPr lvl="6" rtl="0">
              <a:spcBef>
                <a:spcPts val="0"/>
              </a:spcBef>
              <a:spcAft>
                <a:spcPts val="0"/>
              </a:spcAft>
              <a:buSzPts val="3600"/>
              <a:buNone/>
              <a:defRPr sz="3600">
                <a:latin typeface="Signika Light"/>
                <a:ea typeface="Signika Light"/>
                <a:cs typeface="Signika Light"/>
                <a:sym typeface="Signika Light"/>
              </a:defRPr>
            </a:lvl7pPr>
            <a:lvl8pPr lvl="7" rtl="0">
              <a:spcBef>
                <a:spcPts val="0"/>
              </a:spcBef>
              <a:spcAft>
                <a:spcPts val="0"/>
              </a:spcAft>
              <a:buSzPts val="3600"/>
              <a:buNone/>
              <a:defRPr sz="3600">
                <a:latin typeface="Signika Light"/>
                <a:ea typeface="Signika Light"/>
                <a:cs typeface="Signika Light"/>
                <a:sym typeface="Signika Light"/>
              </a:defRPr>
            </a:lvl8pPr>
            <a:lvl9pPr lvl="8" rtl="0">
              <a:spcBef>
                <a:spcPts val="0"/>
              </a:spcBef>
              <a:spcAft>
                <a:spcPts val="0"/>
              </a:spcAft>
              <a:buSzPts val="3600"/>
              <a:buNone/>
              <a:defRPr sz="3600">
                <a:latin typeface="Signika Light"/>
                <a:ea typeface="Signika Light"/>
                <a:cs typeface="Signika Light"/>
                <a:sym typeface="Signika Light"/>
              </a:defRPr>
            </a:lvl9pPr>
          </a:lstStyle>
          <a:p/>
        </p:txBody>
      </p:sp>
      <p:sp>
        <p:nvSpPr>
          <p:cNvPr id="21" name="Google Shape;21;p3"/>
          <p:cNvSpPr txBox="1"/>
          <p:nvPr>
            <p:ph idx="1" type="subTitle"/>
          </p:nvPr>
        </p:nvSpPr>
        <p:spPr>
          <a:xfrm>
            <a:off x="136800" y="3639600"/>
            <a:ext cx="5393700" cy="646200"/>
          </a:xfrm>
          <a:prstGeom prst="rect">
            <a:avLst/>
          </a:prstGeom>
        </p:spPr>
        <p:txBody>
          <a:bodyPr anchorCtr="0" anchor="t" bIns="91425" lIns="91425" spcFirstLastPara="1" rIns="91425" wrap="square" tIns="91425">
            <a:spAutoFit/>
          </a:bodyPr>
          <a:lstStyle>
            <a:lvl1pPr lvl="0">
              <a:spcBef>
                <a:spcPts val="0"/>
              </a:spcBef>
              <a:spcAft>
                <a:spcPts val="0"/>
              </a:spcAft>
              <a:buClr>
                <a:schemeClr val="lt1"/>
              </a:buClr>
              <a:buSzPts val="2400"/>
              <a:buNone/>
              <a:defRPr sz="2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o transition">
  <p:cSld name="SECTION_HEADER_1">
    <p:bg>
      <p:bgPr>
        <a:solidFill>
          <a:srgbClr val="FF5C5C"/>
        </a:solidFill>
      </p:bgPr>
    </p:bg>
    <p:spTree>
      <p:nvGrpSpPr>
        <p:cNvPr id="22" name="Shape 22"/>
        <p:cNvGrpSpPr/>
        <p:nvPr/>
      </p:nvGrpSpPr>
      <p:grpSpPr>
        <a:xfrm>
          <a:off x="0" y="0"/>
          <a:ext cx="0" cy="0"/>
          <a:chOff x="0" y="0"/>
          <a:chExt cx="0" cy="0"/>
        </a:xfrm>
      </p:grpSpPr>
      <p:sp>
        <p:nvSpPr>
          <p:cNvPr id="23" name="Google Shape;23;p4"/>
          <p:cNvSpPr txBox="1"/>
          <p:nvPr/>
        </p:nvSpPr>
        <p:spPr>
          <a:xfrm flipH="1">
            <a:off x="138200" y="4743300"/>
            <a:ext cx="2010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4" name="Google Shape;24;p4"/>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4"/>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
          <p:cNvSpPr txBox="1"/>
          <p:nvPr>
            <p:ph type="title"/>
          </p:nvPr>
        </p:nvSpPr>
        <p:spPr>
          <a:xfrm>
            <a:off x="136800" y="2937600"/>
            <a:ext cx="7210800" cy="738000"/>
          </a:xfrm>
          <a:prstGeom prst="rect">
            <a:avLst/>
          </a:prstGeom>
        </p:spPr>
        <p:txBody>
          <a:bodyPr anchorCtr="0" anchor="t" bIns="91425" lIns="91425" spcFirstLastPara="1" rIns="91425" wrap="square" tIns="91425">
            <a:normAutofit/>
          </a:bodyPr>
          <a:lstStyle>
            <a:lvl1pPr lvl="0" rtl="0">
              <a:spcBef>
                <a:spcPts val="0"/>
              </a:spcBef>
              <a:spcAft>
                <a:spcPts val="0"/>
              </a:spcAft>
              <a:buClr>
                <a:schemeClr val="lt1"/>
              </a:buClr>
              <a:buSzPts val="3600"/>
              <a:buNone/>
              <a:defRPr b="1" sz="3600">
                <a:solidFill>
                  <a:schemeClr val="lt1"/>
                </a:solidFill>
              </a:defRPr>
            </a:lvl1pPr>
            <a:lvl2pPr lvl="1" rtl="0">
              <a:spcBef>
                <a:spcPts val="0"/>
              </a:spcBef>
              <a:spcAft>
                <a:spcPts val="0"/>
              </a:spcAft>
              <a:buSzPts val="3600"/>
              <a:buNone/>
              <a:defRPr sz="3600">
                <a:latin typeface="Signika Light"/>
                <a:ea typeface="Signika Light"/>
                <a:cs typeface="Signika Light"/>
                <a:sym typeface="Signika Light"/>
              </a:defRPr>
            </a:lvl2pPr>
            <a:lvl3pPr lvl="2" rtl="0">
              <a:spcBef>
                <a:spcPts val="0"/>
              </a:spcBef>
              <a:spcAft>
                <a:spcPts val="0"/>
              </a:spcAft>
              <a:buSzPts val="3600"/>
              <a:buNone/>
              <a:defRPr sz="3600">
                <a:latin typeface="Signika Light"/>
                <a:ea typeface="Signika Light"/>
                <a:cs typeface="Signika Light"/>
                <a:sym typeface="Signika Light"/>
              </a:defRPr>
            </a:lvl3pPr>
            <a:lvl4pPr lvl="3" rtl="0">
              <a:spcBef>
                <a:spcPts val="0"/>
              </a:spcBef>
              <a:spcAft>
                <a:spcPts val="0"/>
              </a:spcAft>
              <a:buSzPts val="3600"/>
              <a:buNone/>
              <a:defRPr sz="3600">
                <a:latin typeface="Signika Light"/>
                <a:ea typeface="Signika Light"/>
                <a:cs typeface="Signika Light"/>
                <a:sym typeface="Signika Light"/>
              </a:defRPr>
            </a:lvl4pPr>
            <a:lvl5pPr lvl="4" rtl="0">
              <a:spcBef>
                <a:spcPts val="0"/>
              </a:spcBef>
              <a:spcAft>
                <a:spcPts val="0"/>
              </a:spcAft>
              <a:buSzPts val="3600"/>
              <a:buNone/>
              <a:defRPr sz="3600">
                <a:latin typeface="Signika Light"/>
                <a:ea typeface="Signika Light"/>
                <a:cs typeface="Signika Light"/>
                <a:sym typeface="Signika Light"/>
              </a:defRPr>
            </a:lvl5pPr>
            <a:lvl6pPr lvl="5" rtl="0">
              <a:spcBef>
                <a:spcPts val="0"/>
              </a:spcBef>
              <a:spcAft>
                <a:spcPts val="0"/>
              </a:spcAft>
              <a:buSzPts val="3600"/>
              <a:buNone/>
              <a:defRPr sz="3600">
                <a:latin typeface="Signika Light"/>
                <a:ea typeface="Signika Light"/>
                <a:cs typeface="Signika Light"/>
                <a:sym typeface="Signika Light"/>
              </a:defRPr>
            </a:lvl6pPr>
            <a:lvl7pPr lvl="6" rtl="0">
              <a:spcBef>
                <a:spcPts val="0"/>
              </a:spcBef>
              <a:spcAft>
                <a:spcPts val="0"/>
              </a:spcAft>
              <a:buSzPts val="3600"/>
              <a:buNone/>
              <a:defRPr sz="3600">
                <a:latin typeface="Signika Light"/>
                <a:ea typeface="Signika Light"/>
                <a:cs typeface="Signika Light"/>
                <a:sym typeface="Signika Light"/>
              </a:defRPr>
            </a:lvl7pPr>
            <a:lvl8pPr lvl="7" rtl="0">
              <a:spcBef>
                <a:spcPts val="0"/>
              </a:spcBef>
              <a:spcAft>
                <a:spcPts val="0"/>
              </a:spcAft>
              <a:buSzPts val="3600"/>
              <a:buNone/>
              <a:defRPr sz="3600">
                <a:latin typeface="Signika Light"/>
                <a:ea typeface="Signika Light"/>
                <a:cs typeface="Signika Light"/>
                <a:sym typeface="Signika Light"/>
              </a:defRPr>
            </a:lvl8pPr>
            <a:lvl9pPr lvl="8" rtl="0">
              <a:spcBef>
                <a:spcPts val="0"/>
              </a:spcBef>
              <a:spcAft>
                <a:spcPts val="0"/>
              </a:spcAft>
              <a:buSzPts val="3600"/>
              <a:buNone/>
              <a:defRPr sz="3600">
                <a:latin typeface="Signika Light"/>
                <a:ea typeface="Signika Light"/>
                <a:cs typeface="Signika Light"/>
                <a:sym typeface="Signika Light"/>
              </a:defRPr>
            </a:lvl9pPr>
          </a:lstStyle>
          <a:p/>
        </p:txBody>
      </p:sp>
      <p:pic>
        <p:nvPicPr>
          <p:cNvPr id="27" name="Google Shape;27;p4"/>
          <p:cNvPicPr preferRelativeResize="0"/>
          <p:nvPr/>
        </p:nvPicPr>
        <p:blipFill>
          <a:blip r:embed="rId2">
            <a:alphaModFix/>
          </a:blip>
          <a:stretch>
            <a:fillRect/>
          </a:stretch>
        </p:blipFill>
        <p:spPr>
          <a:xfrm>
            <a:off x="8005825" y="136325"/>
            <a:ext cx="884150" cy="884150"/>
          </a:xfrm>
          <a:prstGeom prst="rect">
            <a:avLst/>
          </a:prstGeom>
          <a:noFill/>
          <a:ln>
            <a:noFill/>
          </a:ln>
        </p:spPr>
      </p:pic>
      <p:sp>
        <p:nvSpPr>
          <p:cNvPr id="28" name="Google Shape;28;p4"/>
          <p:cNvSpPr txBox="1"/>
          <p:nvPr>
            <p:ph idx="1" type="subTitle"/>
          </p:nvPr>
        </p:nvSpPr>
        <p:spPr>
          <a:xfrm>
            <a:off x="136800" y="3819600"/>
            <a:ext cx="5162400" cy="554400"/>
          </a:xfrm>
          <a:prstGeom prst="rect">
            <a:avLst/>
          </a:prstGeom>
        </p:spPr>
        <p:txBody>
          <a:bodyPr anchorCtr="0" anchor="t" bIns="91425" lIns="91425" spcFirstLastPara="1" rIns="91425" wrap="square" tIns="91425">
            <a:spAutoFit/>
          </a:bodyPr>
          <a:lstStyle>
            <a:lvl1pPr lvl="0">
              <a:spcBef>
                <a:spcPts val="0"/>
              </a:spcBef>
              <a:spcAft>
                <a:spcPts val="0"/>
              </a:spcAft>
              <a:buClr>
                <a:schemeClr val="lt1"/>
              </a:buClr>
              <a:buSzPts val="2400"/>
              <a:buNone/>
              <a:defRPr sz="2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2" type="subTitle"/>
          </p:nvPr>
        </p:nvSpPr>
        <p:spPr>
          <a:xfrm>
            <a:off x="136800" y="2109600"/>
            <a:ext cx="6445800" cy="554400"/>
          </a:xfrm>
          <a:prstGeom prst="rect">
            <a:avLst/>
          </a:prstGeom>
        </p:spPr>
        <p:txBody>
          <a:bodyPr anchorCtr="0" anchor="t" bIns="91425" lIns="91425" spcFirstLastPara="1" rIns="91425" wrap="square" tIns="91425">
            <a:spAutoFit/>
          </a:bodyPr>
          <a:lstStyle>
            <a:lvl1pPr lvl="0" rtl="0">
              <a:spcBef>
                <a:spcPts val="0"/>
              </a:spcBef>
              <a:spcAft>
                <a:spcPts val="0"/>
              </a:spcAft>
              <a:buClr>
                <a:schemeClr val="lt1"/>
              </a:buClr>
              <a:buSzPts val="2400"/>
              <a:buNone/>
              <a:defRPr sz="24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Video">
  <p:cSld name="CUSTOM">
    <p:bg>
      <p:bgPr>
        <a:solidFill>
          <a:srgbClr val="000032"/>
        </a:solidFill>
      </p:bgPr>
    </p:bg>
    <p:spTree>
      <p:nvGrpSpPr>
        <p:cNvPr id="30" name="Shape 30"/>
        <p:cNvGrpSpPr/>
        <p:nvPr/>
      </p:nvGrpSpPr>
      <p:grpSpPr>
        <a:xfrm>
          <a:off x="0" y="0"/>
          <a:ext cx="0" cy="0"/>
          <a:chOff x="0" y="0"/>
          <a:chExt cx="0" cy="0"/>
        </a:xfrm>
      </p:grpSpPr>
      <p:sp>
        <p:nvSpPr>
          <p:cNvPr id="31" name="Google Shape;31;p5"/>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32" name="Google Shape;32;p5"/>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5"/>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5"/>
          <p:cNvSpPr txBox="1"/>
          <p:nvPr>
            <p:ph type="title"/>
          </p:nvPr>
        </p:nvSpPr>
        <p:spPr>
          <a:xfrm>
            <a:off x="223200" y="205200"/>
            <a:ext cx="7851300" cy="393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1800"/>
              <a:buNone/>
              <a:defRPr b="1" sz="1800">
                <a:solidFill>
                  <a:schemeClr val="lt1"/>
                </a:solidFill>
              </a:defRPr>
            </a:lvl1pPr>
            <a:lvl2pPr lvl="1">
              <a:spcBef>
                <a:spcPts val="0"/>
              </a:spcBef>
              <a:spcAft>
                <a:spcPts val="0"/>
              </a:spcAft>
              <a:buSzPts val="2800"/>
              <a:buNone/>
              <a:defRPr>
                <a:latin typeface="Signika Light"/>
                <a:ea typeface="Signika Light"/>
                <a:cs typeface="Signika Light"/>
                <a:sym typeface="Signika Light"/>
              </a:defRPr>
            </a:lvl2pPr>
            <a:lvl3pPr lvl="2">
              <a:spcBef>
                <a:spcPts val="0"/>
              </a:spcBef>
              <a:spcAft>
                <a:spcPts val="0"/>
              </a:spcAft>
              <a:buSzPts val="2800"/>
              <a:buNone/>
              <a:defRPr>
                <a:latin typeface="Signika Light"/>
                <a:ea typeface="Signika Light"/>
                <a:cs typeface="Signika Light"/>
                <a:sym typeface="Signika Light"/>
              </a:defRPr>
            </a:lvl3pPr>
            <a:lvl4pPr lvl="3">
              <a:spcBef>
                <a:spcPts val="0"/>
              </a:spcBef>
              <a:spcAft>
                <a:spcPts val="0"/>
              </a:spcAft>
              <a:buSzPts val="2800"/>
              <a:buNone/>
              <a:defRPr>
                <a:latin typeface="Signika Light"/>
                <a:ea typeface="Signika Light"/>
                <a:cs typeface="Signika Light"/>
                <a:sym typeface="Signika Light"/>
              </a:defRPr>
            </a:lvl4pPr>
            <a:lvl5pPr lvl="4">
              <a:spcBef>
                <a:spcPts val="0"/>
              </a:spcBef>
              <a:spcAft>
                <a:spcPts val="0"/>
              </a:spcAft>
              <a:buSzPts val="2800"/>
              <a:buNone/>
              <a:defRPr>
                <a:latin typeface="Signika Light"/>
                <a:ea typeface="Signika Light"/>
                <a:cs typeface="Signika Light"/>
                <a:sym typeface="Signika Light"/>
              </a:defRPr>
            </a:lvl5pPr>
            <a:lvl6pPr lvl="5">
              <a:spcBef>
                <a:spcPts val="0"/>
              </a:spcBef>
              <a:spcAft>
                <a:spcPts val="0"/>
              </a:spcAft>
              <a:buSzPts val="2800"/>
              <a:buNone/>
              <a:defRPr>
                <a:latin typeface="Signika Light"/>
                <a:ea typeface="Signika Light"/>
                <a:cs typeface="Signika Light"/>
                <a:sym typeface="Signika Light"/>
              </a:defRPr>
            </a:lvl6pPr>
            <a:lvl7pPr lvl="6">
              <a:spcBef>
                <a:spcPts val="0"/>
              </a:spcBef>
              <a:spcAft>
                <a:spcPts val="0"/>
              </a:spcAft>
              <a:buSzPts val="2800"/>
              <a:buNone/>
              <a:defRPr>
                <a:latin typeface="Signika Light"/>
                <a:ea typeface="Signika Light"/>
                <a:cs typeface="Signika Light"/>
                <a:sym typeface="Signika Light"/>
              </a:defRPr>
            </a:lvl7pPr>
            <a:lvl8pPr lvl="7">
              <a:spcBef>
                <a:spcPts val="0"/>
              </a:spcBef>
              <a:spcAft>
                <a:spcPts val="0"/>
              </a:spcAft>
              <a:buSzPts val="2800"/>
              <a:buNone/>
              <a:defRPr>
                <a:latin typeface="Signika Light"/>
                <a:ea typeface="Signika Light"/>
                <a:cs typeface="Signika Light"/>
                <a:sym typeface="Signika Light"/>
              </a:defRPr>
            </a:lvl8pPr>
            <a:lvl9pPr lvl="8">
              <a:spcBef>
                <a:spcPts val="0"/>
              </a:spcBef>
              <a:spcAft>
                <a:spcPts val="0"/>
              </a:spcAft>
              <a:buSzPts val="2800"/>
              <a:buNone/>
              <a:defRPr>
                <a:latin typeface="Signika Light"/>
                <a:ea typeface="Signika Light"/>
                <a:cs typeface="Signika Light"/>
                <a:sym typeface="Signika Light"/>
              </a:defRPr>
            </a:lvl9pPr>
          </a:lstStyle>
          <a:p/>
        </p:txBody>
      </p:sp>
      <p:sp>
        <p:nvSpPr>
          <p:cNvPr id="35" name="Google Shape;35;p5"/>
          <p:cNvSpPr/>
          <p:nvPr>
            <p:ph idx="2" type="pic"/>
          </p:nvPr>
        </p:nvSpPr>
        <p:spPr>
          <a:xfrm>
            <a:off x="1843200" y="748800"/>
            <a:ext cx="5457600" cy="4093200"/>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lvl1pPr lvl="0">
              <a:buNone/>
              <a:defRPr sz="900">
                <a:solidFill>
                  <a:srgbClr val="FF5C5C"/>
                </a:solidFill>
              </a:defRPr>
            </a:lvl1pPr>
            <a:lvl2pPr lvl="1">
              <a:buNone/>
              <a:defRPr sz="900">
                <a:solidFill>
                  <a:srgbClr val="FF5C5C"/>
                </a:solidFill>
              </a:defRPr>
            </a:lvl2pPr>
            <a:lvl3pPr lvl="2">
              <a:buNone/>
              <a:defRPr sz="900">
                <a:solidFill>
                  <a:srgbClr val="FF5C5C"/>
                </a:solidFill>
              </a:defRPr>
            </a:lvl3pPr>
            <a:lvl4pPr lvl="3">
              <a:buNone/>
              <a:defRPr sz="900">
                <a:solidFill>
                  <a:srgbClr val="FF5C5C"/>
                </a:solidFill>
              </a:defRPr>
            </a:lvl4pPr>
            <a:lvl5pPr lvl="4">
              <a:buNone/>
              <a:defRPr sz="900">
                <a:solidFill>
                  <a:srgbClr val="FF5C5C"/>
                </a:solidFill>
              </a:defRPr>
            </a:lvl5pPr>
            <a:lvl6pPr lvl="5">
              <a:buNone/>
              <a:defRPr sz="900">
                <a:solidFill>
                  <a:srgbClr val="FF5C5C"/>
                </a:solidFill>
              </a:defRPr>
            </a:lvl6pPr>
            <a:lvl7pPr lvl="6">
              <a:buNone/>
              <a:defRPr sz="900">
                <a:solidFill>
                  <a:srgbClr val="FF5C5C"/>
                </a:solidFill>
              </a:defRPr>
            </a:lvl7pPr>
            <a:lvl8pPr lvl="7">
              <a:buNone/>
              <a:defRPr sz="900">
                <a:solidFill>
                  <a:srgbClr val="FF5C5C"/>
                </a:solidFill>
              </a:defRPr>
            </a:lvl8pPr>
            <a:lvl9pPr lvl="8">
              <a:buNone/>
              <a:defRPr sz="900">
                <a:solidFill>
                  <a:srgbClr val="FF5C5C"/>
                </a:solidFill>
              </a:defRPr>
            </a:lvl9pPr>
          </a:lstStyle>
          <a:p>
            <a:pPr indent="0" lvl="0" marL="0" rtl="0" algn="r">
              <a:spcBef>
                <a:spcPts val="0"/>
              </a:spcBef>
              <a:spcAft>
                <a:spcPts val="0"/>
              </a:spcAft>
              <a:buNone/>
            </a:pPr>
            <a:fld id="{00000000-1234-1234-1234-123412341234}" type="slidenum">
              <a:rPr lang="pl"/>
              <a:t>‹#›</a:t>
            </a:fld>
            <a:endParaRPr sz="1000">
              <a:latin typeface="Signika"/>
              <a:ea typeface="Signika"/>
              <a:cs typeface="Signika"/>
              <a:sym typeface="Signika"/>
            </a:endParaRPr>
          </a:p>
        </p:txBody>
      </p:sp>
      <p:sp>
        <p:nvSpPr>
          <p:cNvPr id="38" name="Google Shape;38;p6"/>
          <p:cNvSpPr/>
          <p:nvPr/>
        </p:nvSpPr>
        <p:spPr>
          <a:xfrm>
            <a:off x="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6"/>
          <p:cNvSpPr/>
          <p:nvPr/>
        </p:nvSpPr>
        <p:spPr>
          <a:xfrm>
            <a:off x="9078300" y="0"/>
            <a:ext cx="657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6"/>
          <p:cNvSpPr txBox="1"/>
          <p:nvPr/>
        </p:nvSpPr>
        <p:spPr>
          <a:xfrm flipH="1">
            <a:off x="221975" y="4743300"/>
            <a:ext cx="1026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rgbClr val="FF5C5C"/>
                </a:solidFill>
                <a:latin typeface="League Spartan"/>
                <a:ea typeface="League Spartan"/>
                <a:cs typeface="League Spartan"/>
                <a:sym typeface="League Spartan"/>
              </a:rPr>
              <a:t>ESL Brains</a:t>
            </a:r>
            <a:endParaRPr b="1">
              <a:solidFill>
                <a:srgbClr val="FF5C5C"/>
              </a:solidFill>
              <a:latin typeface="League Spartan"/>
              <a:ea typeface="League Spartan"/>
              <a:cs typeface="League Spartan"/>
              <a:sym typeface="League Spartan"/>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Font typeface="Signika"/>
              <a:buNone/>
              <a:defRPr sz="2800">
                <a:solidFill>
                  <a:schemeClr val="dk1"/>
                </a:solidFill>
                <a:latin typeface="Signika"/>
                <a:ea typeface="Signika"/>
                <a:cs typeface="Signika"/>
                <a:sym typeface="Signika"/>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2518200"/>
          </a:xfrm>
          <a:prstGeom prst="rect">
            <a:avLst/>
          </a:prstGeom>
          <a:noFill/>
          <a:ln>
            <a:noFill/>
          </a:ln>
        </p:spPr>
        <p:txBody>
          <a:bodyPr anchorCtr="0" anchor="t" bIns="91425" lIns="91425" spcFirstLastPara="1" rIns="91425" wrap="square" tIns="91425">
            <a:spAutoFit/>
          </a:bodyPr>
          <a:lstStyle>
            <a:lvl1pPr indent="-330200" lvl="0" marL="457200">
              <a:lnSpc>
                <a:spcPct val="115000"/>
              </a:lnSpc>
              <a:spcBef>
                <a:spcPts val="0"/>
              </a:spcBef>
              <a:spcAft>
                <a:spcPts val="0"/>
              </a:spcAft>
              <a:buClr>
                <a:schemeClr val="dk1"/>
              </a:buClr>
              <a:buSzPts val="1600"/>
              <a:buFont typeface="Signika Light"/>
              <a:buChar char="●"/>
              <a:defRPr sz="1600">
                <a:solidFill>
                  <a:schemeClr val="dk1"/>
                </a:solidFill>
                <a:latin typeface="Signika Light"/>
                <a:ea typeface="Signika Light"/>
                <a:cs typeface="Signika Light"/>
                <a:sym typeface="Signika Light"/>
              </a:defRPr>
            </a:lvl1pPr>
            <a:lvl2pPr indent="-317500" lvl="1" marL="9144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2pPr>
            <a:lvl3pPr indent="-317500" lvl="2" marL="13716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3pPr>
            <a:lvl4pPr indent="-317500" lvl="3" marL="18288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4pPr>
            <a:lvl5pPr indent="-317500" lvl="4" marL="22860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5pPr>
            <a:lvl6pPr indent="-317500" lvl="5" marL="27432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6pPr>
            <a:lvl7pPr indent="-317500" lvl="6" marL="32004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7pPr>
            <a:lvl8pPr indent="-317500" lvl="7" marL="36576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8pPr>
            <a:lvl9pPr indent="-317500" lvl="8" marL="4114800">
              <a:lnSpc>
                <a:spcPct val="115000"/>
              </a:lnSpc>
              <a:spcBef>
                <a:spcPts val="0"/>
              </a:spcBef>
              <a:spcAft>
                <a:spcPts val="0"/>
              </a:spcAft>
              <a:buClr>
                <a:schemeClr val="dk1"/>
              </a:buClr>
              <a:buSzPts val="1400"/>
              <a:buFont typeface="Signika Light"/>
              <a:buChar char="■"/>
              <a:defRPr>
                <a:solidFill>
                  <a:schemeClr val="dk1"/>
                </a:solidFill>
                <a:latin typeface="Signika Light"/>
                <a:ea typeface="Signika Light"/>
                <a:cs typeface="Signika Light"/>
                <a:sym typeface="Signika Light"/>
              </a:defRPr>
            </a:lvl9pPr>
          </a:lstStyle>
          <a:p/>
        </p:txBody>
      </p:sp>
      <p:sp>
        <p:nvSpPr>
          <p:cNvPr id="8" name="Google Shape;8;p1"/>
          <p:cNvSpPr txBox="1"/>
          <p:nvPr>
            <p:ph idx="12" type="sldNum"/>
          </p:nvPr>
        </p:nvSpPr>
        <p:spPr>
          <a:xfrm>
            <a:off x="8496050" y="4749900"/>
            <a:ext cx="5313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accent1"/>
                </a:solidFill>
                <a:latin typeface="Signika"/>
                <a:ea typeface="Signika"/>
                <a:cs typeface="Signika"/>
                <a:sym typeface="Signika"/>
              </a:defRPr>
            </a:lvl1pPr>
            <a:lvl2pPr lvl="1" algn="r">
              <a:buNone/>
              <a:defRPr sz="900">
                <a:solidFill>
                  <a:schemeClr val="accent1"/>
                </a:solidFill>
                <a:latin typeface="Signika"/>
                <a:ea typeface="Signika"/>
                <a:cs typeface="Signika"/>
                <a:sym typeface="Signika"/>
              </a:defRPr>
            </a:lvl2pPr>
            <a:lvl3pPr lvl="2" algn="r">
              <a:buNone/>
              <a:defRPr sz="900">
                <a:solidFill>
                  <a:schemeClr val="accent1"/>
                </a:solidFill>
                <a:latin typeface="Signika"/>
                <a:ea typeface="Signika"/>
                <a:cs typeface="Signika"/>
                <a:sym typeface="Signika"/>
              </a:defRPr>
            </a:lvl3pPr>
            <a:lvl4pPr lvl="3" algn="r">
              <a:buNone/>
              <a:defRPr sz="900">
                <a:solidFill>
                  <a:schemeClr val="accent1"/>
                </a:solidFill>
                <a:latin typeface="Signika"/>
                <a:ea typeface="Signika"/>
                <a:cs typeface="Signika"/>
                <a:sym typeface="Signika"/>
              </a:defRPr>
            </a:lvl4pPr>
            <a:lvl5pPr lvl="4" algn="r">
              <a:buNone/>
              <a:defRPr sz="900">
                <a:solidFill>
                  <a:schemeClr val="accent1"/>
                </a:solidFill>
                <a:latin typeface="Signika"/>
                <a:ea typeface="Signika"/>
                <a:cs typeface="Signika"/>
                <a:sym typeface="Signika"/>
              </a:defRPr>
            </a:lvl5pPr>
            <a:lvl6pPr lvl="5" algn="r">
              <a:buNone/>
              <a:defRPr sz="900">
                <a:solidFill>
                  <a:schemeClr val="accent1"/>
                </a:solidFill>
                <a:latin typeface="Signika"/>
                <a:ea typeface="Signika"/>
                <a:cs typeface="Signika"/>
                <a:sym typeface="Signika"/>
              </a:defRPr>
            </a:lvl6pPr>
            <a:lvl7pPr lvl="6" algn="r">
              <a:buNone/>
              <a:defRPr sz="900">
                <a:solidFill>
                  <a:schemeClr val="accent1"/>
                </a:solidFill>
                <a:latin typeface="Signika"/>
                <a:ea typeface="Signika"/>
                <a:cs typeface="Signika"/>
                <a:sym typeface="Signika"/>
              </a:defRPr>
            </a:lvl7pPr>
            <a:lvl8pPr lvl="7" algn="r">
              <a:buNone/>
              <a:defRPr sz="900">
                <a:solidFill>
                  <a:schemeClr val="accent1"/>
                </a:solidFill>
                <a:latin typeface="Signika"/>
                <a:ea typeface="Signika"/>
                <a:cs typeface="Signika"/>
                <a:sym typeface="Signika"/>
              </a:defRPr>
            </a:lvl8pPr>
            <a:lvl9pPr lvl="8" algn="r">
              <a:buNone/>
              <a:defRPr sz="900">
                <a:solidFill>
                  <a:schemeClr val="accent1"/>
                </a:solidFill>
                <a:latin typeface="Signika"/>
                <a:ea typeface="Signika"/>
                <a:cs typeface="Signika"/>
                <a:sym typeface="Signika"/>
              </a:defRPr>
            </a:lvl9pPr>
          </a:lstStyle>
          <a:p>
            <a:pPr indent="0" lvl="0" marL="0" rtl="0" algn="r">
              <a:spcBef>
                <a:spcPts val="0"/>
              </a:spcBef>
              <a:spcAft>
                <a:spcPts val="0"/>
              </a:spcAft>
              <a:buNone/>
            </a:pPr>
            <a:fld id="{00000000-1234-1234-1234-123412341234}" type="slidenum">
              <a:rPr lang="p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20" Type="http://schemas.openxmlformats.org/officeDocument/2006/relationships/slide" Target="/ppt/slides/slide28.xml"/><Relationship Id="rId22" Type="http://schemas.openxmlformats.org/officeDocument/2006/relationships/slide" Target="/ppt/slides/slide29.xml"/><Relationship Id="rId21" Type="http://schemas.openxmlformats.org/officeDocument/2006/relationships/slide" Target="/ppt/slides/slide29.xml"/><Relationship Id="rId24" Type="http://schemas.openxmlformats.org/officeDocument/2006/relationships/slide" Target="/ppt/slides/slide30.xml"/><Relationship Id="rId23" Type="http://schemas.openxmlformats.org/officeDocument/2006/relationships/slide" Target="/ppt/slides/slide30.xml"/><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slide" Target="/ppt/slides/slide20.xml"/><Relationship Id="rId4" Type="http://schemas.openxmlformats.org/officeDocument/2006/relationships/slide" Target="/ppt/slides/slide20.xml"/><Relationship Id="rId9" Type="http://schemas.openxmlformats.org/officeDocument/2006/relationships/slide" Target="/ppt/slides/slide23.xml"/><Relationship Id="rId26" Type="http://schemas.openxmlformats.org/officeDocument/2006/relationships/slide" Target="/ppt/slides/slide31.xml"/><Relationship Id="rId25" Type="http://schemas.openxmlformats.org/officeDocument/2006/relationships/slide" Target="/ppt/slides/slide31.xml"/><Relationship Id="rId28" Type="http://schemas.openxmlformats.org/officeDocument/2006/relationships/slide" Target="/ppt/slides/slide32.xml"/><Relationship Id="rId27" Type="http://schemas.openxmlformats.org/officeDocument/2006/relationships/slide" Target="/ppt/slides/slide32.xml"/><Relationship Id="rId5" Type="http://schemas.openxmlformats.org/officeDocument/2006/relationships/slide" Target="/ppt/slides/slide21.xml"/><Relationship Id="rId6" Type="http://schemas.openxmlformats.org/officeDocument/2006/relationships/slide" Target="/ppt/slides/slide21.xml"/><Relationship Id="rId29" Type="http://schemas.openxmlformats.org/officeDocument/2006/relationships/slide" Target="/ppt/slides/slide33.xml"/><Relationship Id="rId7" Type="http://schemas.openxmlformats.org/officeDocument/2006/relationships/slide" Target="/ppt/slides/slide22.xml"/><Relationship Id="rId8" Type="http://schemas.openxmlformats.org/officeDocument/2006/relationships/slide" Target="/ppt/slides/slide22.xml"/><Relationship Id="rId31" Type="http://schemas.openxmlformats.org/officeDocument/2006/relationships/slide" Target="/ppt/slides/slide34.xml"/><Relationship Id="rId30" Type="http://schemas.openxmlformats.org/officeDocument/2006/relationships/slide" Target="/ppt/slides/slide34.xml"/><Relationship Id="rId11" Type="http://schemas.openxmlformats.org/officeDocument/2006/relationships/slide" Target="/ppt/slides/slide24.xml"/><Relationship Id="rId10" Type="http://schemas.openxmlformats.org/officeDocument/2006/relationships/slide" Target="/ppt/slides/slide23.xml"/><Relationship Id="rId13" Type="http://schemas.openxmlformats.org/officeDocument/2006/relationships/slide" Target="/ppt/slides/slide25.xml"/><Relationship Id="rId12" Type="http://schemas.openxmlformats.org/officeDocument/2006/relationships/slide" Target="/ppt/slides/slide24.xml"/><Relationship Id="rId15" Type="http://schemas.openxmlformats.org/officeDocument/2006/relationships/slide" Target="/ppt/slides/slide26.xml"/><Relationship Id="rId14" Type="http://schemas.openxmlformats.org/officeDocument/2006/relationships/slide" Target="/ppt/slides/slide25.xml"/><Relationship Id="rId17" Type="http://schemas.openxmlformats.org/officeDocument/2006/relationships/slide" Target="/ppt/slides/slide27.xml"/><Relationship Id="rId16" Type="http://schemas.openxmlformats.org/officeDocument/2006/relationships/slide" Target="/ppt/slides/slide26.xml"/><Relationship Id="rId19" Type="http://schemas.openxmlformats.org/officeDocument/2006/relationships/slide" Target="/ppt/slides/slide28.xml"/><Relationship Id="rId18" Type="http://schemas.openxmlformats.org/officeDocument/2006/relationships/slide" Target="/ppt/slides/slide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5.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6.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7.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8.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0.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2.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3.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4.xml"/><Relationship Id="rId3" Type="http://schemas.openxmlformats.org/officeDocument/2006/relationships/slide" Target="/ppt/slides/slide19.xml"/><Relationship Id="rId4" Type="http://schemas.openxmlformats.org/officeDocument/2006/relationships/slide" Target="/ppt/slides/slide19.xml"/><Relationship Id="rId5" Type="http://schemas.openxmlformats.org/officeDocument/2006/relationships/slide" Target="/ppt/slides/slide19.xml"/><Relationship Id="rId6" Type="http://schemas.openxmlformats.org/officeDocument/2006/relationships/image" Target="../media/image7.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7"/>
          <p:cNvSpPr txBox="1"/>
          <p:nvPr/>
        </p:nvSpPr>
        <p:spPr>
          <a:xfrm>
            <a:off x="3296700" y="2376550"/>
            <a:ext cx="5142900" cy="129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rgbClr val="FF5C5C"/>
                </a:solidFill>
                <a:latin typeface="Signika"/>
                <a:ea typeface="Signika"/>
                <a:cs typeface="Signika"/>
                <a:sym typeface="Signika"/>
              </a:rPr>
              <a:t>Mixed conditionals </a:t>
            </a:r>
            <a:endParaRPr b="1" sz="3600">
              <a:solidFill>
                <a:srgbClr val="FF5C5C"/>
              </a:solidFill>
              <a:latin typeface="Signika"/>
              <a:ea typeface="Signika"/>
              <a:cs typeface="Signika"/>
              <a:sym typeface="Signika"/>
            </a:endParaRPr>
          </a:p>
          <a:p>
            <a:pPr indent="0" lvl="0" marL="0" rtl="0" algn="l">
              <a:spcBef>
                <a:spcPts val="0"/>
              </a:spcBef>
              <a:spcAft>
                <a:spcPts val="0"/>
              </a:spcAft>
              <a:buNone/>
            </a:pPr>
            <a:r>
              <a:rPr b="1" lang="pl" sz="3600">
                <a:solidFill>
                  <a:srgbClr val="FF5C5C"/>
                </a:solidFill>
                <a:latin typeface="Signika"/>
                <a:ea typeface="Signika"/>
                <a:cs typeface="Signika"/>
                <a:sym typeface="Signika"/>
              </a:rPr>
              <a:t>for Business English</a:t>
            </a:r>
            <a:endParaRPr b="1" sz="3600">
              <a:solidFill>
                <a:srgbClr val="FF5C5C"/>
              </a:solidFill>
              <a:latin typeface="Signika"/>
              <a:ea typeface="Signika"/>
              <a:cs typeface="Signika"/>
              <a:sym typeface="Signika"/>
            </a:endParaRPr>
          </a:p>
        </p:txBody>
      </p:sp>
      <p:pic>
        <p:nvPicPr>
          <p:cNvPr id="46" name="Google Shape;46;p7"/>
          <p:cNvPicPr preferRelativeResize="0"/>
          <p:nvPr/>
        </p:nvPicPr>
        <p:blipFill rotWithShape="1">
          <a:blip r:embed="rId3">
            <a:alphaModFix/>
          </a:blip>
          <a:srcRect b="-2480" l="30725" r="12751" t="2480"/>
          <a:stretch/>
        </p:blipFill>
        <p:spPr>
          <a:xfrm>
            <a:off x="444698" y="1763950"/>
            <a:ext cx="2518200" cy="2518200"/>
          </a:xfrm>
          <a:prstGeom prst="ellipse">
            <a:avLst/>
          </a:prstGeom>
          <a:noFill/>
          <a:ln cap="flat" cmpd="sng" w="9525">
            <a:solidFill>
              <a:srgbClr val="AAAAAA"/>
            </a:solidFill>
            <a:prstDash val="solid"/>
            <a:round/>
            <a:headEnd len="sm" w="sm" type="none"/>
            <a:tailEnd len="sm" w="sm" type="none"/>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6"/>
          <p:cNvSpPr/>
          <p:nvPr/>
        </p:nvSpPr>
        <p:spPr>
          <a:xfrm>
            <a:off x="6740800" y="3988775"/>
            <a:ext cx="912000" cy="254700"/>
          </a:xfrm>
          <a:prstGeom prst="rect">
            <a:avLst/>
          </a:prstGeom>
          <a:solidFill>
            <a:srgbClr val="60AE92">
              <a:alpha val="797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chemeClr val="accent6"/>
              </a:highlight>
            </a:endParaRPr>
          </a:p>
        </p:txBody>
      </p:sp>
      <p:sp>
        <p:nvSpPr>
          <p:cNvPr id="149" name="Google Shape;149;p16"/>
          <p:cNvSpPr/>
          <p:nvPr/>
        </p:nvSpPr>
        <p:spPr>
          <a:xfrm>
            <a:off x="6269600" y="4266000"/>
            <a:ext cx="539400" cy="254700"/>
          </a:xfrm>
          <a:prstGeom prst="rect">
            <a:avLst/>
          </a:prstGeom>
          <a:solidFill>
            <a:srgbClr val="60AE92">
              <a:alpha val="797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chemeClr val="accent6"/>
              </a:highlight>
            </a:endParaRPr>
          </a:p>
        </p:txBody>
      </p:sp>
      <p:graphicFrame>
        <p:nvGraphicFramePr>
          <p:cNvPr id="150" name="Google Shape;150;p16"/>
          <p:cNvGraphicFramePr/>
          <p:nvPr/>
        </p:nvGraphicFramePr>
        <p:xfrm>
          <a:off x="372775" y="933450"/>
          <a:ext cx="3000000" cy="3000000"/>
        </p:xfrm>
        <a:graphic>
          <a:graphicData uri="http://schemas.openxmlformats.org/drawingml/2006/table">
            <a:tbl>
              <a:tblPr>
                <a:noFill/>
                <a:tableStyleId>{3FB52B1B-F6DF-4237-93E4-C7CD2F8DC46E}</a:tableStyleId>
              </a:tblPr>
              <a:tblGrid>
                <a:gridCol w="8104800"/>
              </a:tblGrid>
              <a:tr h="381000">
                <a:tc>
                  <a:txBody>
                    <a:bodyPr/>
                    <a:lstStyle/>
                    <a:p>
                      <a:pPr indent="0" lvl="0" marL="0" rtl="0" algn="ctr">
                        <a:spcBef>
                          <a:spcPts val="0"/>
                        </a:spcBef>
                        <a:spcAft>
                          <a:spcPts val="0"/>
                        </a:spcAft>
                        <a:buNone/>
                      </a:pPr>
                      <a:r>
                        <a:rPr lang="pl" sz="1800">
                          <a:solidFill>
                            <a:srgbClr val="FFFFFF"/>
                          </a:solidFill>
                          <a:latin typeface="Signika Light"/>
                          <a:ea typeface="Signika Light"/>
                          <a:cs typeface="Signika Light"/>
                          <a:sym typeface="Signika Light"/>
                        </a:rPr>
                        <a:t>MIXED CONDITIONALS</a:t>
                      </a:r>
                      <a:endParaRPr sz="18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381000">
                <a:tc>
                  <a:txBody>
                    <a:bodyPr/>
                    <a:lstStyle/>
                    <a:p>
                      <a:pPr indent="0" lvl="0" marL="0" rtl="0" algn="l">
                        <a:spcBef>
                          <a:spcPts val="0"/>
                        </a:spcBef>
                        <a:spcAft>
                          <a:spcPts val="0"/>
                        </a:spcAft>
                        <a:buNone/>
                      </a:pPr>
                      <a:r>
                        <a:rPr lang="pl" sz="1600">
                          <a:solidFill>
                            <a:srgbClr val="FFFFFF"/>
                          </a:solidFill>
                          <a:latin typeface="Signika Light"/>
                          <a:ea typeface="Signika Light"/>
                          <a:cs typeface="Signika Light"/>
                          <a:sym typeface="Signika Light"/>
                        </a:rPr>
                        <a:t>SAMPLE SENTENCES</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381000">
                <a:tc>
                  <a:txBody>
                    <a:bodyPr/>
                    <a:lstStyle/>
                    <a:p>
                      <a:pPr indent="-330200" lvl="0" marL="457200" rtl="0" algn="l">
                        <a:spcBef>
                          <a:spcPts val="0"/>
                        </a:spcBef>
                        <a:spcAft>
                          <a:spcPts val="0"/>
                        </a:spcAft>
                        <a:buSzPts val="1600"/>
                        <a:buFont typeface="Signika Light"/>
                        <a:buChar char="●"/>
                      </a:pPr>
                      <a:r>
                        <a:rPr lang="pl" sz="1600">
                          <a:latin typeface="Signika Light"/>
                          <a:ea typeface="Signika Light"/>
                          <a:cs typeface="Signika Light"/>
                          <a:sym typeface="Signika Light"/>
                        </a:rPr>
                        <a:t>If we </a:t>
                      </a:r>
                      <a:r>
                        <a:rPr lang="pl" sz="1600" u="sng">
                          <a:latin typeface="Signika Light"/>
                          <a:ea typeface="Signika Light"/>
                          <a:cs typeface="Signika Light"/>
                          <a:sym typeface="Signika Light"/>
                        </a:rPr>
                        <a:t>hadn’t missed</a:t>
                      </a:r>
                      <a:r>
                        <a:rPr lang="pl" sz="1600">
                          <a:latin typeface="Signika Light"/>
                          <a:ea typeface="Signika Light"/>
                          <a:cs typeface="Signika Light"/>
                          <a:sym typeface="Signika Light"/>
                        </a:rPr>
                        <a:t> the functionality requirement described in the last point of the brief, we </a:t>
                      </a:r>
                      <a:r>
                        <a:rPr lang="pl" sz="1600" u="sng">
                          <a:latin typeface="Signika Light"/>
                          <a:ea typeface="Signika Light"/>
                          <a:cs typeface="Signika Light"/>
                          <a:sym typeface="Signika Light"/>
                        </a:rPr>
                        <a:t>wouldn’t be working</a:t>
                      </a:r>
                      <a:r>
                        <a:rPr lang="pl" sz="1600">
                          <a:latin typeface="Signika Light"/>
                          <a:ea typeface="Signika Light"/>
                          <a:cs typeface="Signika Light"/>
                          <a:sym typeface="Signika Light"/>
                        </a:rPr>
                        <a:t> on it now.</a:t>
                      </a:r>
                      <a:endParaRPr sz="1600">
                        <a:latin typeface="Signika Light"/>
                        <a:ea typeface="Signika Light"/>
                        <a:cs typeface="Signika Light"/>
                        <a:sym typeface="Signika Light"/>
                      </a:endParaRPr>
                    </a:p>
                    <a:p>
                      <a:pPr indent="-330200" lvl="0" marL="457200" rtl="0" algn="l">
                        <a:spcBef>
                          <a:spcPts val="1000"/>
                        </a:spcBef>
                        <a:spcAft>
                          <a:spcPts val="0"/>
                        </a:spcAft>
                        <a:buSzPts val="1600"/>
                        <a:buFont typeface="Signika Light"/>
                        <a:buChar char="●"/>
                      </a:pPr>
                      <a:r>
                        <a:rPr lang="pl" sz="1600">
                          <a:latin typeface="Signika Light"/>
                          <a:ea typeface="Signika Light"/>
                          <a:cs typeface="Signika Light"/>
                          <a:sym typeface="Signika Light"/>
                        </a:rPr>
                        <a:t>If we </a:t>
                      </a:r>
                      <a:r>
                        <a:rPr lang="pl" sz="1600" u="sng">
                          <a:latin typeface="Signika Light"/>
                          <a:ea typeface="Signika Light"/>
                          <a:cs typeface="Signika Light"/>
                          <a:sym typeface="Signika Light"/>
                        </a:rPr>
                        <a:t>had had</a:t>
                      </a:r>
                      <a:r>
                        <a:rPr lang="pl" sz="1600">
                          <a:latin typeface="Signika Light"/>
                          <a:ea typeface="Signika Light"/>
                          <a:cs typeface="Signika Light"/>
                          <a:sym typeface="Signika Light"/>
                        </a:rPr>
                        <a:t> a complete and well-thought-out Plan B, we </a:t>
                      </a:r>
                      <a:r>
                        <a:rPr lang="pl" sz="1600" u="sng">
                          <a:latin typeface="Signika Light"/>
                          <a:ea typeface="Signika Light"/>
                          <a:cs typeface="Signika Light"/>
                          <a:sym typeface="Signika Light"/>
                        </a:rPr>
                        <a:t>could just celebrate</a:t>
                      </a:r>
                      <a:r>
                        <a:rPr lang="pl" sz="1600">
                          <a:latin typeface="Signika Light"/>
                          <a:ea typeface="Signika Light"/>
                          <a:cs typeface="Signika Light"/>
                          <a:sym typeface="Signika Light"/>
                        </a:rPr>
                        <a:t> our success now and not be thinking about how we are going to finish the project in just a week.</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r h="381000">
                <a:tc>
                  <a:txBody>
                    <a:bodyPr/>
                    <a:lstStyle/>
                    <a:p>
                      <a:pPr indent="0" lvl="0" marL="0" rtl="0" algn="l">
                        <a:lnSpc>
                          <a:spcPct val="150000"/>
                        </a:lnSpc>
                        <a:spcBef>
                          <a:spcPts val="0"/>
                        </a:spcBef>
                        <a:spcAft>
                          <a:spcPts val="0"/>
                        </a:spcAft>
                        <a:buNone/>
                      </a:pPr>
                      <a:r>
                        <a:rPr lang="pl" sz="1600">
                          <a:solidFill>
                            <a:srgbClr val="FFFFFF"/>
                          </a:solidFill>
                          <a:latin typeface="Signika Light"/>
                          <a:ea typeface="Signika Light"/>
                          <a:cs typeface="Signika Light"/>
                          <a:sym typeface="Signika Light"/>
                        </a:rPr>
                        <a:t>THE RULE</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381000">
                <a:tc>
                  <a:txBody>
                    <a:bodyPr/>
                    <a:lstStyle/>
                    <a:p>
                      <a:pPr indent="0" lvl="0" marL="457200" rtl="0" algn="l">
                        <a:lnSpc>
                          <a:spcPct val="115000"/>
                        </a:lnSpc>
                        <a:spcBef>
                          <a:spcPts val="0"/>
                        </a:spcBef>
                        <a:spcAft>
                          <a:spcPts val="0"/>
                        </a:spcAft>
                        <a:buNone/>
                      </a:pPr>
                      <a:r>
                        <a:rPr lang="pl" sz="1600">
                          <a:latin typeface="Signika Light"/>
                          <a:ea typeface="Signika Light"/>
                          <a:cs typeface="Signika Light"/>
                          <a:sym typeface="Signika Light"/>
                        </a:rPr>
                        <a:t>We use </a:t>
                      </a:r>
                      <a:r>
                        <a:rPr i="1" lang="pl" sz="1600">
                          <a:latin typeface="Signika Light"/>
                          <a:ea typeface="Signika Light"/>
                          <a:cs typeface="Signika Light"/>
                          <a:sym typeface="Signika Light"/>
                        </a:rPr>
                        <a:t>if</a:t>
                      </a:r>
                      <a:r>
                        <a:rPr lang="pl" sz="1600">
                          <a:latin typeface="Signika Light"/>
                          <a:ea typeface="Signika Light"/>
                          <a:cs typeface="Signika Light"/>
                          <a:sym typeface="Signika Light"/>
                        </a:rPr>
                        <a:t> + </a:t>
                      </a:r>
                      <a:r>
                        <a:rPr i="1" lang="pl" sz="1600">
                          <a:latin typeface="Signika Light"/>
                          <a:ea typeface="Signika Light"/>
                          <a:cs typeface="Signika Light"/>
                          <a:sym typeface="Signika Light"/>
                        </a:rPr>
                        <a:t>past perfect</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would/could/might</a:t>
                      </a:r>
                      <a:r>
                        <a:rPr lang="pl" sz="1600">
                          <a:latin typeface="Signika Light"/>
                          <a:ea typeface="Signika Light"/>
                          <a:cs typeface="Signika Light"/>
                          <a:sym typeface="Signika Light"/>
                        </a:rPr>
                        <a:t> + </a:t>
                      </a:r>
                      <a:r>
                        <a:rPr i="1" lang="pl" sz="1600">
                          <a:latin typeface="Signika Light"/>
                          <a:ea typeface="Signika Light"/>
                          <a:cs typeface="Signika Light"/>
                          <a:sym typeface="Signika Light"/>
                        </a:rPr>
                        <a:t>infinitive </a:t>
                      </a:r>
                      <a:r>
                        <a:rPr lang="pl" sz="1600">
                          <a:latin typeface="Signika Light"/>
                          <a:ea typeface="Signika Light"/>
                          <a:cs typeface="Signika Light"/>
                          <a:sym typeface="Signika Light"/>
                        </a:rPr>
                        <a:t>to talk about PRESENT/PAST results of a hypothetical situation or condition in the PRESENT/PAST.</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bl>
          </a:graphicData>
        </a:graphic>
      </p:graphicFrame>
      <p:sp>
        <p:nvSpPr>
          <p:cNvPr id="151" name="Google Shape;151;p1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52" name="Google Shape;152;p16"/>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Let’s check the answers.</a:t>
            </a:r>
            <a:endParaRPr b="1" sz="1800">
              <a:solidFill>
                <a:srgbClr val="000032"/>
              </a:solidFill>
              <a:latin typeface="Signika"/>
              <a:ea typeface="Signika"/>
              <a:cs typeface="Signika"/>
              <a:sym typeface="Signika"/>
            </a:endParaRPr>
          </a:p>
        </p:txBody>
      </p:sp>
      <p:cxnSp>
        <p:nvCxnSpPr>
          <p:cNvPr id="153" name="Google Shape;153;p16"/>
          <p:cNvCxnSpPr/>
          <p:nvPr/>
        </p:nvCxnSpPr>
        <p:spPr>
          <a:xfrm flipH="1" rot="10800000">
            <a:off x="7652675" y="4105925"/>
            <a:ext cx="423900" cy="10200"/>
          </a:xfrm>
          <a:prstGeom prst="straightConnector1">
            <a:avLst/>
          </a:prstGeom>
          <a:noFill/>
          <a:ln cap="flat" cmpd="sng" w="28575">
            <a:solidFill>
              <a:srgbClr val="FF5C5C"/>
            </a:solidFill>
            <a:prstDash val="solid"/>
            <a:round/>
            <a:headEnd len="med" w="med" type="none"/>
            <a:tailEnd len="med" w="med" type="none"/>
          </a:ln>
        </p:spPr>
      </p:cxnSp>
      <p:cxnSp>
        <p:nvCxnSpPr>
          <p:cNvPr id="154" name="Google Shape;154;p16"/>
          <p:cNvCxnSpPr/>
          <p:nvPr/>
        </p:nvCxnSpPr>
        <p:spPr>
          <a:xfrm flipH="1" rot="10800000">
            <a:off x="5449600" y="4384825"/>
            <a:ext cx="769800" cy="6300"/>
          </a:xfrm>
          <a:prstGeom prst="straightConnector1">
            <a:avLst/>
          </a:prstGeom>
          <a:noFill/>
          <a:ln cap="flat" cmpd="sng" w="28575">
            <a:solidFill>
              <a:srgbClr val="FF5C5C"/>
            </a:solidFill>
            <a:prstDash val="solid"/>
            <a:round/>
            <a:headEnd len="med" w="med" type="none"/>
            <a:tailEnd len="med" w="med" type="none"/>
          </a:ln>
        </p:spPr>
      </p:cxnSp>
      <p:sp>
        <p:nvSpPr>
          <p:cNvPr id="155" name="Google Shape;155;p16"/>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1/2</a:t>
            </a:r>
            <a:endParaRPr>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1000"/>
                                        <p:tgtEl>
                                          <p:spTgt spid="148"/>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10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1000"/>
                                        <p:tgtEl>
                                          <p:spTgt spid="154"/>
                                        </p:tgtEl>
                                      </p:cBhvr>
                                    </p:animEffect>
                                  </p:childTnLst>
                                </p:cTn>
                              </p:par>
                              <p:par>
                                <p:cTn fill="hold" nodeType="with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1000"/>
                                        <p:tgtEl>
                                          <p:spTgt spid="1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7"/>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61" name="Google Shape;161;p17"/>
          <p:cNvSpPr txBox="1"/>
          <p:nvPr/>
        </p:nvSpPr>
        <p:spPr>
          <a:xfrm>
            <a:off x="222175" y="277200"/>
            <a:ext cx="8250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Study the table below and choose the correct words (</a:t>
            </a:r>
            <a:r>
              <a:rPr b="1" i="1" lang="pl" sz="1800">
                <a:solidFill>
                  <a:srgbClr val="000032"/>
                </a:solidFill>
                <a:latin typeface="Signika"/>
                <a:ea typeface="Signika"/>
                <a:cs typeface="Signika"/>
                <a:sym typeface="Signika"/>
              </a:rPr>
              <a:t>present</a:t>
            </a:r>
            <a:r>
              <a:rPr b="1" lang="pl" sz="1800">
                <a:solidFill>
                  <a:srgbClr val="000032"/>
                </a:solidFill>
                <a:latin typeface="Signika"/>
                <a:ea typeface="Signika"/>
                <a:cs typeface="Signika"/>
                <a:sym typeface="Signika"/>
              </a:rPr>
              <a:t> or </a:t>
            </a:r>
            <a:r>
              <a:rPr b="1" i="1" lang="pl" sz="1800">
                <a:solidFill>
                  <a:srgbClr val="000032"/>
                </a:solidFill>
                <a:latin typeface="Signika"/>
                <a:ea typeface="Signika"/>
                <a:cs typeface="Signika"/>
                <a:sym typeface="Signika"/>
              </a:rPr>
              <a:t>past</a:t>
            </a:r>
            <a:r>
              <a:rPr b="1" lang="pl" sz="1800">
                <a:solidFill>
                  <a:srgbClr val="000032"/>
                </a:solidFill>
                <a:latin typeface="Signika"/>
                <a:ea typeface="Signika"/>
                <a:cs typeface="Signika"/>
                <a:sym typeface="Signika"/>
              </a:rPr>
              <a:t>) in the rule sections.</a:t>
            </a:r>
            <a:endParaRPr b="1" sz="1800">
              <a:solidFill>
                <a:srgbClr val="000032"/>
              </a:solidFill>
              <a:latin typeface="Signika"/>
              <a:ea typeface="Signika"/>
              <a:cs typeface="Signika"/>
              <a:sym typeface="Signika"/>
            </a:endParaRPr>
          </a:p>
        </p:txBody>
      </p:sp>
      <p:graphicFrame>
        <p:nvGraphicFramePr>
          <p:cNvPr id="162" name="Google Shape;162;p17"/>
          <p:cNvGraphicFramePr/>
          <p:nvPr/>
        </p:nvGraphicFramePr>
        <p:xfrm>
          <a:off x="372775" y="1085850"/>
          <a:ext cx="3000000" cy="3000000"/>
        </p:xfrm>
        <a:graphic>
          <a:graphicData uri="http://schemas.openxmlformats.org/drawingml/2006/table">
            <a:tbl>
              <a:tblPr>
                <a:noFill/>
                <a:tableStyleId>{3FB52B1B-F6DF-4237-93E4-C7CD2F8DC46E}</a:tableStyleId>
              </a:tblPr>
              <a:tblGrid>
                <a:gridCol w="8104800"/>
              </a:tblGrid>
              <a:tr h="454250">
                <a:tc>
                  <a:txBody>
                    <a:bodyPr/>
                    <a:lstStyle/>
                    <a:p>
                      <a:pPr indent="0" lvl="0" marL="0" rtl="0" algn="ctr">
                        <a:spcBef>
                          <a:spcPts val="0"/>
                        </a:spcBef>
                        <a:spcAft>
                          <a:spcPts val="0"/>
                        </a:spcAft>
                        <a:buNone/>
                      </a:pPr>
                      <a:r>
                        <a:rPr lang="pl" sz="1800">
                          <a:solidFill>
                            <a:srgbClr val="FFFFFF"/>
                          </a:solidFill>
                          <a:latin typeface="Signika Light"/>
                          <a:ea typeface="Signika Light"/>
                          <a:cs typeface="Signika Light"/>
                          <a:sym typeface="Signika Light"/>
                        </a:rPr>
                        <a:t>MIXED CONDITIONALS</a:t>
                      </a:r>
                      <a:endParaRPr sz="18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426000">
                <a:tc>
                  <a:txBody>
                    <a:bodyPr/>
                    <a:lstStyle/>
                    <a:p>
                      <a:pPr indent="0" lvl="0" marL="0" rtl="0" algn="l">
                        <a:spcBef>
                          <a:spcPts val="0"/>
                        </a:spcBef>
                        <a:spcAft>
                          <a:spcPts val="0"/>
                        </a:spcAft>
                        <a:buNone/>
                      </a:pPr>
                      <a:r>
                        <a:rPr lang="pl" sz="1600">
                          <a:solidFill>
                            <a:srgbClr val="FFFFFF"/>
                          </a:solidFill>
                          <a:latin typeface="Signika Light"/>
                          <a:ea typeface="Signika Light"/>
                          <a:cs typeface="Signika Light"/>
                          <a:sym typeface="Signika Light"/>
                        </a:rPr>
                        <a:t>SAMPLE SENTENCES</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1406200">
                <a:tc>
                  <a:txBody>
                    <a:bodyPr/>
                    <a:lstStyle/>
                    <a:p>
                      <a:pPr indent="-330200" lvl="0" marL="457200" rtl="0" algn="l">
                        <a:spcBef>
                          <a:spcPts val="0"/>
                        </a:spcBef>
                        <a:spcAft>
                          <a:spcPts val="0"/>
                        </a:spcAft>
                        <a:buSzPts val="1600"/>
                        <a:buFont typeface="Signika Light"/>
                        <a:buChar char="●"/>
                      </a:pPr>
                      <a:r>
                        <a:rPr lang="pl" sz="1600">
                          <a:latin typeface="Signika Light"/>
                          <a:ea typeface="Signika Light"/>
                          <a:cs typeface="Signika Light"/>
                          <a:sym typeface="Signika Light"/>
                        </a:rPr>
                        <a:t>If we </a:t>
                      </a:r>
                      <a:r>
                        <a:rPr lang="pl" sz="1600" u="sng">
                          <a:latin typeface="Signika Light"/>
                          <a:ea typeface="Signika Light"/>
                          <a:cs typeface="Signika Light"/>
                          <a:sym typeface="Signika Light"/>
                        </a:rPr>
                        <a:t>were</a:t>
                      </a:r>
                      <a:r>
                        <a:rPr lang="pl" sz="1600">
                          <a:latin typeface="Signika Light"/>
                          <a:ea typeface="Signika Light"/>
                          <a:cs typeface="Signika Light"/>
                          <a:sym typeface="Signika Light"/>
                        </a:rPr>
                        <a:t> more realistic when planning projects, we </a:t>
                      </a:r>
                      <a:r>
                        <a:rPr lang="pl" sz="1600" u="sng">
                          <a:latin typeface="Signika Light"/>
                          <a:ea typeface="Signika Light"/>
                          <a:cs typeface="Signika Light"/>
                          <a:sym typeface="Signika Light"/>
                        </a:rPr>
                        <a:t>would have achieved</a:t>
                      </a:r>
                      <a:r>
                        <a:rPr lang="pl" sz="1600">
                          <a:latin typeface="Signika Light"/>
                          <a:ea typeface="Signika Light"/>
                          <a:cs typeface="Signika Light"/>
                          <a:sym typeface="Signika Light"/>
                        </a:rPr>
                        <a:t> all of the project’s goals on time.</a:t>
                      </a:r>
                      <a:endParaRPr sz="1600">
                        <a:latin typeface="Signika Light"/>
                        <a:ea typeface="Signika Light"/>
                        <a:cs typeface="Signika Light"/>
                        <a:sym typeface="Signika Light"/>
                      </a:endParaRPr>
                    </a:p>
                    <a:p>
                      <a:pPr indent="-330200" lvl="0" marL="457200" rtl="0" algn="l">
                        <a:spcBef>
                          <a:spcPts val="1000"/>
                        </a:spcBef>
                        <a:spcAft>
                          <a:spcPts val="1000"/>
                        </a:spcAft>
                        <a:buSzPts val="1600"/>
                        <a:buFont typeface="Signika Light"/>
                        <a:buChar char="●"/>
                      </a:pPr>
                      <a:r>
                        <a:rPr lang="pl" sz="1600">
                          <a:latin typeface="Signika Light"/>
                          <a:ea typeface="Signika Light"/>
                          <a:cs typeface="Signika Light"/>
                          <a:sym typeface="Signika Light"/>
                        </a:rPr>
                        <a:t>If you </a:t>
                      </a:r>
                      <a:r>
                        <a:rPr lang="pl" sz="1600" u="sng">
                          <a:latin typeface="Signika Light"/>
                          <a:ea typeface="Signika Light"/>
                          <a:cs typeface="Signika Light"/>
                          <a:sym typeface="Signika Light"/>
                        </a:rPr>
                        <a:t>weren’t</a:t>
                      </a:r>
                      <a:r>
                        <a:rPr lang="pl" sz="1600">
                          <a:latin typeface="Signika Light"/>
                          <a:ea typeface="Signika Light"/>
                          <a:cs typeface="Signika Light"/>
                          <a:sym typeface="Signika Light"/>
                        </a:rPr>
                        <a:t> such a good team player and hard worker, we </a:t>
                      </a:r>
                      <a:r>
                        <a:rPr lang="pl" sz="1600" u="sng">
                          <a:latin typeface="Signika Light"/>
                          <a:ea typeface="Signika Light"/>
                          <a:cs typeface="Signika Light"/>
                          <a:sym typeface="Signika Light"/>
                        </a:rPr>
                        <a:t>wouldn’t have done</a:t>
                      </a:r>
                      <a:r>
                        <a:rPr lang="pl" sz="1600">
                          <a:latin typeface="Signika Light"/>
                          <a:ea typeface="Signika Light"/>
                          <a:cs typeface="Signika Light"/>
                          <a:sym typeface="Signika Light"/>
                        </a:rPr>
                        <a:t> so well.</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r h="426000">
                <a:tc>
                  <a:txBody>
                    <a:bodyPr/>
                    <a:lstStyle/>
                    <a:p>
                      <a:pPr indent="0" lvl="0" marL="0" rtl="0" algn="l">
                        <a:spcBef>
                          <a:spcPts val="0"/>
                        </a:spcBef>
                        <a:spcAft>
                          <a:spcPts val="0"/>
                        </a:spcAft>
                        <a:buNone/>
                      </a:pPr>
                      <a:r>
                        <a:rPr lang="pl" sz="1600">
                          <a:solidFill>
                            <a:srgbClr val="FFFFFF"/>
                          </a:solidFill>
                          <a:latin typeface="Signika Light"/>
                          <a:ea typeface="Signika Light"/>
                          <a:cs typeface="Signika Light"/>
                          <a:sym typeface="Signika Light"/>
                        </a:rPr>
                        <a:t>THE RULE</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872100">
                <a:tc>
                  <a:txBody>
                    <a:bodyPr/>
                    <a:lstStyle/>
                    <a:p>
                      <a:pPr indent="0" lvl="0" marL="457200" rtl="0" algn="l">
                        <a:lnSpc>
                          <a:spcPct val="150000"/>
                        </a:lnSpc>
                        <a:spcBef>
                          <a:spcPts val="0"/>
                        </a:spcBef>
                        <a:spcAft>
                          <a:spcPts val="0"/>
                        </a:spcAft>
                        <a:buNone/>
                      </a:pPr>
                      <a:r>
                        <a:rPr lang="pl" sz="1600">
                          <a:latin typeface="Signika Light"/>
                          <a:ea typeface="Signika Light"/>
                          <a:cs typeface="Signika Light"/>
                          <a:sym typeface="Signika Light"/>
                        </a:rPr>
                        <a:t>We use </a:t>
                      </a:r>
                      <a:r>
                        <a:rPr i="1" lang="pl" sz="1600">
                          <a:latin typeface="Signika Light"/>
                          <a:ea typeface="Signika Light"/>
                          <a:cs typeface="Signika Light"/>
                          <a:sym typeface="Signika Light"/>
                        </a:rPr>
                        <a:t>if </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past simple,</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would/could/might</a:t>
                      </a:r>
                      <a:r>
                        <a:rPr lang="pl" sz="1600">
                          <a:latin typeface="Signika Light"/>
                          <a:ea typeface="Signika Light"/>
                          <a:cs typeface="Signika Light"/>
                          <a:sym typeface="Signika Light"/>
                        </a:rPr>
                        <a:t> + </a:t>
                      </a:r>
                      <a:r>
                        <a:rPr i="1" lang="pl" sz="1600">
                          <a:latin typeface="Signika Light"/>
                          <a:ea typeface="Signika Light"/>
                          <a:cs typeface="Signika Light"/>
                          <a:sym typeface="Signika Light"/>
                        </a:rPr>
                        <a:t>have </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past participle</a:t>
                      </a:r>
                      <a:r>
                        <a:rPr lang="pl" sz="1600">
                          <a:latin typeface="Signika Light"/>
                          <a:ea typeface="Signika Light"/>
                          <a:cs typeface="Signika Light"/>
                          <a:sym typeface="Signika Light"/>
                        </a:rPr>
                        <a:t> to talk about PRESENT/PAST results of a PRESENT/PAST situation or condition.</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bl>
          </a:graphicData>
        </a:graphic>
      </p:graphicFrame>
      <p:sp>
        <p:nvSpPr>
          <p:cNvPr id="163" name="Google Shape;163;p17"/>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2/2</a:t>
            </a:r>
            <a:endParaRPr>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8"/>
          <p:cNvSpPr/>
          <p:nvPr/>
        </p:nvSpPr>
        <p:spPr>
          <a:xfrm>
            <a:off x="1782875" y="4273450"/>
            <a:ext cx="461700" cy="254700"/>
          </a:xfrm>
          <a:prstGeom prst="rect">
            <a:avLst/>
          </a:prstGeom>
          <a:solidFill>
            <a:srgbClr val="60AE92">
              <a:alpha val="797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chemeClr val="accent6"/>
              </a:highlight>
            </a:endParaRPr>
          </a:p>
        </p:txBody>
      </p:sp>
      <p:sp>
        <p:nvSpPr>
          <p:cNvPr id="169" name="Google Shape;169;p18"/>
          <p:cNvSpPr/>
          <p:nvPr/>
        </p:nvSpPr>
        <p:spPr>
          <a:xfrm>
            <a:off x="3246200" y="4273450"/>
            <a:ext cx="800400" cy="254700"/>
          </a:xfrm>
          <a:prstGeom prst="rect">
            <a:avLst/>
          </a:prstGeom>
          <a:solidFill>
            <a:srgbClr val="60AE92">
              <a:alpha val="797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chemeClr val="accent6"/>
              </a:highlight>
            </a:endParaRPr>
          </a:p>
        </p:txBody>
      </p:sp>
      <p:sp>
        <p:nvSpPr>
          <p:cNvPr id="170" name="Google Shape;170;p1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71" name="Google Shape;171;p18"/>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Let’s check the answers.</a:t>
            </a:r>
            <a:endParaRPr b="1" sz="1800">
              <a:solidFill>
                <a:srgbClr val="000032"/>
              </a:solidFill>
              <a:latin typeface="Signika"/>
              <a:ea typeface="Signika"/>
              <a:cs typeface="Signika"/>
              <a:sym typeface="Signika"/>
            </a:endParaRPr>
          </a:p>
        </p:txBody>
      </p:sp>
      <p:graphicFrame>
        <p:nvGraphicFramePr>
          <p:cNvPr id="172" name="Google Shape;172;p18"/>
          <p:cNvGraphicFramePr/>
          <p:nvPr/>
        </p:nvGraphicFramePr>
        <p:xfrm>
          <a:off x="372775" y="1085850"/>
          <a:ext cx="3000000" cy="3000000"/>
        </p:xfrm>
        <a:graphic>
          <a:graphicData uri="http://schemas.openxmlformats.org/drawingml/2006/table">
            <a:tbl>
              <a:tblPr>
                <a:noFill/>
                <a:tableStyleId>{3FB52B1B-F6DF-4237-93E4-C7CD2F8DC46E}</a:tableStyleId>
              </a:tblPr>
              <a:tblGrid>
                <a:gridCol w="8104800"/>
              </a:tblGrid>
              <a:tr h="454250">
                <a:tc>
                  <a:txBody>
                    <a:bodyPr/>
                    <a:lstStyle/>
                    <a:p>
                      <a:pPr indent="0" lvl="0" marL="0" rtl="0" algn="ctr">
                        <a:spcBef>
                          <a:spcPts val="0"/>
                        </a:spcBef>
                        <a:spcAft>
                          <a:spcPts val="0"/>
                        </a:spcAft>
                        <a:buNone/>
                      </a:pPr>
                      <a:r>
                        <a:rPr lang="pl" sz="1800">
                          <a:solidFill>
                            <a:srgbClr val="FFFFFF"/>
                          </a:solidFill>
                          <a:latin typeface="Signika Light"/>
                          <a:ea typeface="Signika Light"/>
                          <a:cs typeface="Signika Light"/>
                          <a:sym typeface="Signika Light"/>
                        </a:rPr>
                        <a:t>MIXED CONDITIONALS</a:t>
                      </a:r>
                      <a:endParaRPr sz="18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426000">
                <a:tc>
                  <a:txBody>
                    <a:bodyPr/>
                    <a:lstStyle/>
                    <a:p>
                      <a:pPr indent="0" lvl="0" marL="0" rtl="0" algn="l">
                        <a:spcBef>
                          <a:spcPts val="0"/>
                        </a:spcBef>
                        <a:spcAft>
                          <a:spcPts val="0"/>
                        </a:spcAft>
                        <a:buNone/>
                      </a:pPr>
                      <a:r>
                        <a:rPr lang="pl" sz="1600">
                          <a:solidFill>
                            <a:srgbClr val="FFFFFF"/>
                          </a:solidFill>
                          <a:latin typeface="Signika Light"/>
                          <a:ea typeface="Signika Light"/>
                          <a:cs typeface="Signika Light"/>
                          <a:sym typeface="Signika Light"/>
                        </a:rPr>
                        <a:t>SAMPLE SENTENCES</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1406200">
                <a:tc>
                  <a:txBody>
                    <a:bodyPr/>
                    <a:lstStyle/>
                    <a:p>
                      <a:pPr indent="-330200" lvl="0" marL="457200" rtl="0" algn="l">
                        <a:spcBef>
                          <a:spcPts val="0"/>
                        </a:spcBef>
                        <a:spcAft>
                          <a:spcPts val="0"/>
                        </a:spcAft>
                        <a:buSzPts val="1600"/>
                        <a:buFont typeface="Signika Light"/>
                        <a:buChar char="●"/>
                      </a:pPr>
                      <a:r>
                        <a:rPr lang="pl" sz="1600">
                          <a:latin typeface="Signika Light"/>
                          <a:ea typeface="Signika Light"/>
                          <a:cs typeface="Signika Light"/>
                          <a:sym typeface="Signika Light"/>
                        </a:rPr>
                        <a:t>If we </a:t>
                      </a:r>
                      <a:r>
                        <a:rPr lang="pl" sz="1600" u="sng">
                          <a:latin typeface="Signika Light"/>
                          <a:ea typeface="Signika Light"/>
                          <a:cs typeface="Signika Light"/>
                          <a:sym typeface="Signika Light"/>
                        </a:rPr>
                        <a:t>were</a:t>
                      </a:r>
                      <a:r>
                        <a:rPr lang="pl" sz="1600">
                          <a:latin typeface="Signika Light"/>
                          <a:ea typeface="Signika Light"/>
                          <a:cs typeface="Signika Light"/>
                          <a:sym typeface="Signika Light"/>
                        </a:rPr>
                        <a:t> more realistic when planning projects, we </a:t>
                      </a:r>
                      <a:r>
                        <a:rPr lang="pl" sz="1600" u="sng">
                          <a:latin typeface="Signika Light"/>
                          <a:ea typeface="Signika Light"/>
                          <a:cs typeface="Signika Light"/>
                          <a:sym typeface="Signika Light"/>
                        </a:rPr>
                        <a:t>would have achieved</a:t>
                      </a:r>
                      <a:r>
                        <a:rPr lang="pl" sz="1600">
                          <a:latin typeface="Signika Light"/>
                          <a:ea typeface="Signika Light"/>
                          <a:cs typeface="Signika Light"/>
                          <a:sym typeface="Signika Light"/>
                        </a:rPr>
                        <a:t> all of the project’s goals on time.</a:t>
                      </a:r>
                      <a:endParaRPr sz="1600">
                        <a:latin typeface="Signika Light"/>
                        <a:ea typeface="Signika Light"/>
                        <a:cs typeface="Signika Light"/>
                        <a:sym typeface="Signika Light"/>
                      </a:endParaRPr>
                    </a:p>
                    <a:p>
                      <a:pPr indent="-330200" lvl="0" marL="457200" rtl="0" algn="l">
                        <a:spcBef>
                          <a:spcPts val="1000"/>
                        </a:spcBef>
                        <a:spcAft>
                          <a:spcPts val="1000"/>
                        </a:spcAft>
                        <a:buSzPts val="1600"/>
                        <a:buFont typeface="Signika Light"/>
                        <a:buChar char="●"/>
                      </a:pPr>
                      <a:r>
                        <a:rPr lang="pl" sz="1600">
                          <a:latin typeface="Signika Light"/>
                          <a:ea typeface="Signika Light"/>
                          <a:cs typeface="Signika Light"/>
                          <a:sym typeface="Signika Light"/>
                        </a:rPr>
                        <a:t>If you </a:t>
                      </a:r>
                      <a:r>
                        <a:rPr lang="pl" sz="1600" u="sng">
                          <a:latin typeface="Signika Light"/>
                          <a:ea typeface="Signika Light"/>
                          <a:cs typeface="Signika Light"/>
                          <a:sym typeface="Signika Light"/>
                        </a:rPr>
                        <a:t>weren’t</a:t>
                      </a:r>
                      <a:r>
                        <a:rPr lang="pl" sz="1600">
                          <a:latin typeface="Signika Light"/>
                          <a:ea typeface="Signika Light"/>
                          <a:cs typeface="Signika Light"/>
                          <a:sym typeface="Signika Light"/>
                        </a:rPr>
                        <a:t> such a good team player and hard worker, we </a:t>
                      </a:r>
                      <a:r>
                        <a:rPr lang="pl" sz="1600" u="sng">
                          <a:latin typeface="Signika Light"/>
                          <a:ea typeface="Signika Light"/>
                          <a:cs typeface="Signika Light"/>
                          <a:sym typeface="Signika Light"/>
                        </a:rPr>
                        <a:t>wouldn’t have done</a:t>
                      </a:r>
                      <a:r>
                        <a:rPr lang="pl" sz="1600">
                          <a:latin typeface="Signika Light"/>
                          <a:ea typeface="Signika Light"/>
                          <a:cs typeface="Signika Light"/>
                          <a:sym typeface="Signika Light"/>
                        </a:rPr>
                        <a:t> so well.</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r h="426000">
                <a:tc>
                  <a:txBody>
                    <a:bodyPr/>
                    <a:lstStyle/>
                    <a:p>
                      <a:pPr indent="0" lvl="0" marL="0" rtl="0" algn="l">
                        <a:spcBef>
                          <a:spcPts val="0"/>
                        </a:spcBef>
                        <a:spcAft>
                          <a:spcPts val="0"/>
                        </a:spcAft>
                        <a:buNone/>
                      </a:pPr>
                      <a:r>
                        <a:rPr lang="pl" sz="1600">
                          <a:solidFill>
                            <a:srgbClr val="FFFFFF"/>
                          </a:solidFill>
                          <a:latin typeface="Signika Light"/>
                          <a:ea typeface="Signika Light"/>
                          <a:cs typeface="Signika Light"/>
                          <a:sym typeface="Signika Light"/>
                        </a:rPr>
                        <a:t>THE RULE</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872100">
                <a:tc>
                  <a:txBody>
                    <a:bodyPr/>
                    <a:lstStyle/>
                    <a:p>
                      <a:pPr indent="0" lvl="0" marL="457200" rtl="0" algn="l">
                        <a:lnSpc>
                          <a:spcPct val="150000"/>
                        </a:lnSpc>
                        <a:spcBef>
                          <a:spcPts val="0"/>
                        </a:spcBef>
                        <a:spcAft>
                          <a:spcPts val="0"/>
                        </a:spcAft>
                        <a:buNone/>
                      </a:pPr>
                      <a:r>
                        <a:rPr lang="pl" sz="1600">
                          <a:latin typeface="Signika Light"/>
                          <a:ea typeface="Signika Light"/>
                          <a:cs typeface="Signika Light"/>
                          <a:sym typeface="Signika Light"/>
                        </a:rPr>
                        <a:t>We use </a:t>
                      </a:r>
                      <a:r>
                        <a:rPr i="1" lang="pl" sz="1600">
                          <a:latin typeface="Signika Light"/>
                          <a:ea typeface="Signika Light"/>
                          <a:cs typeface="Signika Light"/>
                          <a:sym typeface="Signika Light"/>
                        </a:rPr>
                        <a:t>if </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past simple,</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would/could/might</a:t>
                      </a:r>
                      <a:r>
                        <a:rPr lang="pl" sz="1600">
                          <a:latin typeface="Signika Light"/>
                          <a:ea typeface="Signika Light"/>
                          <a:cs typeface="Signika Light"/>
                          <a:sym typeface="Signika Light"/>
                        </a:rPr>
                        <a:t> + </a:t>
                      </a:r>
                      <a:r>
                        <a:rPr i="1" lang="pl" sz="1600">
                          <a:latin typeface="Signika Light"/>
                          <a:ea typeface="Signika Light"/>
                          <a:cs typeface="Signika Light"/>
                          <a:sym typeface="Signika Light"/>
                        </a:rPr>
                        <a:t>have </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past participle</a:t>
                      </a:r>
                      <a:r>
                        <a:rPr lang="pl" sz="1600">
                          <a:latin typeface="Signika Light"/>
                          <a:ea typeface="Signika Light"/>
                          <a:cs typeface="Signika Light"/>
                          <a:sym typeface="Signika Light"/>
                        </a:rPr>
                        <a:t> to talk about PRESENT/PAST results of a PRESENT/PAST situation or condition.</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bl>
          </a:graphicData>
        </a:graphic>
      </p:graphicFrame>
      <p:cxnSp>
        <p:nvCxnSpPr>
          <p:cNvPr id="173" name="Google Shape;173;p18"/>
          <p:cNvCxnSpPr>
            <a:endCxn id="168" idx="1"/>
          </p:cNvCxnSpPr>
          <p:nvPr/>
        </p:nvCxnSpPr>
        <p:spPr>
          <a:xfrm>
            <a:off x="902975" y="4400800"/>
            <a:ext cx="879900" cy="0"/>
          </a:xfrm>
          <a:prstGeom prst="straightConnector1">
            <a:avLst/>
          </a:prstGeom>
          <a:noFill/>
          <a:ln cap="flat" cmpd="sng" w="28575">
            <a:solidFill>
              <a:srgbClr val="FF5C5C"/>
            </a:solidFill>
            <a:prstDash val="solid"/>
            <a:round/>
            <a:headEnd len="med" w="med" type="none"/>
            <a:tailEnd len="med" w="med" type="none"/>
          </a:ln>
        </p:spPr>
      </p:cxnSp>
      <p:cxnSp>
        <p:nvCxnSpPr>
          <p:cNvPr id="174" name="Google Shape;174;p18"/>
          <p:cNvCxnSpPr/>
          <p:nvPr/>
        </p:nvCxnSpPr>
        <p:spPr>
          <a:xfrm>
            <a:off x="4116475" y="4400800"/>
            <a:ext cx="461700" cy="0"/>
          </a:xfrm>
          <a:prstGeom prst="straightConnector1">
            <a:avLst/>
          </a:prstGeom>
          <a:noFill/>
          <a:ln cap="flat" cmpd="sng" w="28575">
            <a:solidFill>
              <a:srgbClr val="FF5C5C"/>
            </a:solidFill>
            <a:prstDash val="solid"/>
            <a:round/>
            <a:headEnd len="med" w="med" type="none"/>
            <a:tailEnd len="med" w="med" type="none"/>
          </a:ln>
        </p:spPr>
      </p:cxnSp>
      <p:sp>
        <p:nvSpPr>
          <p:cNvPr id="175" name="Google Shape;175;p18"/>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2/2</a:t>
            </a:r>
            <a:endParaRPr>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1000"/>
                                        <p:tgtEl>
                                          <p:spTgt spid="173"/>
                                        </p:tgtEl>
                                      </p:cBhvr>
                                    </p:animEffect>
                                  </p:childTnLst>
                                </p:cTn>
                              </p:par>
                              <p:par>
                                <p:cTn fill="hold" nodeType="with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1000"/>
                                        <p:tgtEl>
                                          <p:spTgt spid="1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par>
                                <p:cTn fill="hold" nodeType="with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1000"/>
                                        <p:tgtEl>
                                          <p:spTgt spid="17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9"/>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181" name="Google Shape;181;p19"/>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9"/>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9"/>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Now, we’ll put it into practice!</a:t>
            </a:r>
            <a:endParaRPr b="1" sz="3600">
              <a:solidFill>
                <a:schemeClr val="lt1"/>
              </a:solidFill>
              <a:latin typeface="Signika"/>
              <a:ea typeface="Signika"/>
              <a:cs typeface="Signika"/>
              <a:sym typeface="Signika"/>
            </a:endParaRPr>
          </a:p>
        </p:txBody>
      </p:sp>
      <p:pic>
        <p:nvPicPr>
          <p:cNvPr id="184" name="Google Shape;184;p19"/>
          <p:cNvPicPr preferRelativeResize="0"/>
          <p:nvPr/>
        </p:nvPicPr>
        <p:blipFill>
          <a:blip r:embed="rId3">
            <a:alphaModFix/>
          </a:blip>
          <a:stretch>
            <a:fillRect/>
          </a:stretch>
        </p:blipFill>
        <p:spPr>
          <a:xfrm>
            <a:off x="8052025" y="153075"/>
            <a:ext cx="781200" cy="7812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0"/>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90" name="Google Shape;190;p20"/>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Complete the sentences with the correct form of the verbs in brackets.</a:t>
            </a:r>
            <a:endParaRPr b="1" sz="1800">
              <a:solidFill>
                <a:srgbClr val="000032"/>
              </a:solidFill>
              <a:latin typeface="Signika"/>
              <a:ea typeface="Signika"/>
              <a:cs typeface="Signika"/>
              <a:sym typeface="Signika"/>
            </a:endParaRPr>
          </a:p>
        </p:txBody>
      </p:sp>
      <p:sp>
        <p:nvSpPr>
          <p:cNvPr id="191" name="Google Shape;191;p20"/>
          <p:cNvSpPr txBox="1"/>
          <p:nvPr/>
        </p:nvSpPr>
        <p:spPr>
          <a:xfrm>
            <a:off x="1215475" y="1062000"/>
            <a:ext cx="7361700" cy="3307200"/>
          </a:xfrm>
          <a:prstGeom prst="rect">
            <a:avLst/>
          </a:prstGeom>
          <a:noFill/>
          <a:ln>
            <a:noFill/>
          </a:ln>
        </p:spPr>
        <p:txBody>
          <a:bodyPr anchorCtr="0" anchor="t" bIns="91425" lIns="91425" spcFirstLastPara="1" rIns="91425" wrap="square" tIns="91425">
            <a:spAutoFit/>
          </a:bodyPr>
          <a:lstStyle/>
          <a:p>
            <a:pPr indent="-330200" lvl="0" marL="457200" rtl="0" algn="l">
              <a:lnSpc>
                <a:spcPct val="115000"/>
              </a:lnSpc>
              <a:spcBef>
                <a:spcPts val="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we ____  (leave) earlier, we  ____________  (sit) on the plane now.</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you  </a:t>
            </a:r>
            <a:r>
              <a:rPr lang="pl" sz="1600">
                <a:solidFill>
                  <a:schemeClr val="dk1"/>
                </a:solidFill>
                <a:latin typeface="Signika Light"/>
                <a:ea typeface="Signika Light"/>
                <a:cs typeface="Signika Light"/>
                <a:sym typeface="Signika Light"/>
              </a:rPr>
              <a:t>_____</a:t>
            </a:r>
            <a:r>
              <a:rPr lang="pl" sz="1600">
                <a:solidFill>
                  <a:schemeClr val="accent2"/>
                </a:solidFill>
                <a:latin typeface="Signika Light"/>
                <a:ea typeface="Signika Light"/>
                <a:cs typeface="Signika Light"/>
                <a:sym typeface="Signika Light"/>
              </a:rPr>
              <a:t>  (be) so lazy, you  </a:t>
            </a:r>
            <a:r>
              <a:rPr lang="pl" sz="1600">
                <a:solidFill>
                  <a:schemeClr val="dk1"/>
                </a:solidFill>
                <a:latin typeface="Signika Light"/>
                <a:ea typeface="Signika Light"/>
                <a:cs typeface="Signika Light"/>
                <a:sym typeface="Signika Light"/>
              </a:rPr>
              <a:t>____________</a:t>
            </a:r>
            <a:r>
              <a:rPr lang="pl" sz="1600">
                <a:solidFill>
                  <a:schemeClr val="accent2"/>
                </a:solidFill>
                <a:latin typeface="Signika Light"/>
                <a:ea typeface="Signika Light"/>
                <a:cs typeface="Signika Light"/>
                <a:sym typeface="Signika Light"/>
              </a:rPr>
              <a:t>  (finish) your task by now.</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We  </a:t>
            </a:r>
            <a:r>
              <a:rPr lang="pl" sz="1600">
                <a:solidFill>
                  <a:schemeClr val="dk1"/>
                </a:solidFill>
                <a:latin typeface="Signika Light"/>
                <a:ea typeface="Signika Light"/>
                <a:cs typeface="Signika Light"/>
                <a:sym typeface="Signika Light"/>
              </a:rPr>
              <a:t>_____</a:t>
            </a:r>
            <a:r>
              <a:rPr lang="pl" sz="1600">
                <a:solidFill>
                  <a:schemeClr val="accent2"/>
                </a:solidFill>
                <a:latin typeface="Signika Light"/>
                <a:ea typeface="Signika Light"/>
                <a:cs typeface="Signika Light"/>
                <a:sym typeface="Signika Light"/>
              </a:rPr>
              <a:t>  (be) in a better financial position now if you  </a:t>
            </a:r>
            <a:r>
              <a:rPr lang="pl" sz="1600">
                <a:solidFill>
                  <a:schemeClr val="dk1"/>
                </a:solidFill>
                <a:latin typeface="Signika Light"/>
                <a:ea typeface="Signika Light"/>
                <a:cs typeface="Signika Light"/>
                <a:sym typeface="Signika Light"/>
              </a:rPr>
              <a:t>_________ </a:t>
            </a:r>
            <a:r>
              <a:rPr lang="pl" sz="1600">
                <a:solidFill>
                  <a:schemeClr val="accent2"/>
                </a:solidFill>
                <a:latin typeface="Signika Light"/>
                <a:ea typeface="Signika Light"/>
                <a:cs typeface="Signika Light"/>
                <a:sym typeface="Signika Light"/>
              </a:rPr>
              <a:t> (not reject) that job.</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he  _____  (not steal) money from the company, he  </a:t>
            </a:r>
            <a:r>
              <a:rPr lang="pl" sz="1600">
                <a:solidFill>
                  <a:schemeClr val="dk1"/>
                </a:solidFill>
                <a:latin typeface="Signika Light"/>
                <a:ea typeface="Signika Light"/>
                <a:cs typeface="Signika Light"/>
                <a:sym typeface="Signika Light"/>
              </a:rPr>
              <a:t>_______  </a:t>
            </a:r>
            <a:r>
              <a:rPr lang="pl" sz="1600">
                <a:solidFill>
                  <a:schemeClr val="accent2"/>
                </a:solidFill>
                <a:latin typeface="Signika Light"/>
                <a:ea typeface="Signika Light"/>
                <a:cs typeface="Signika Light"/>
                <a:sym typeface="Signika Light"/>
              </a:rPr>
              <a:t>still  </a:t>
            </a:r>
            <a:br>
              <a:rPr lang="pl" sz="1600">
                <a:solidFill>
                  <a:schemeClr val="accent2"/>
                </a:solidFill>
                <a:latin typeface="Signika Light"/>
                <a:ea typeface="Signika Light"/>
                <a:cs typeface="Signika Light"/>
                <a:sym typeface="Signika Light"/>
              </a:rPr>
            </a:br>
            <a:r>
              <a:rPr lang="pl" sz="1600">
                <a:solidFill>
                  <a:schemeClr val="dk1"/>
                </a:solidFill>
                <a:latin typeface="Signika Light"/>
                <a:ea typeface="Signika Light"/>
                <a:cs typeface="Signika Light"/>
                <a:sym typeface="Signika Light"/>
              </a:rPr>
              <a:t>____</a:t>
            </a:r>
            <a:r>
              <a:rPr lang="pl" sz="1600">
                <a:solidFill>
                  <a:schemeClr val="accent2"/>
                </a:solidFill>
                <a:latin typeface="Signika Light"/>
                <a:ea typeface="Signika Light"/>
                <a:cs typeface="Signika Light"/>
                <a:sym typeface="Signika Light"/>
              </a:rPr>
              <a:t>  (work) for us.</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you  ___  (not have) such a good memory, we  __________  (not find) that place again.</a:t>
            </a:r>
            <a:endParaRPr sz="1600">
              <a:solidFill>
                <a:schemeClr val="accent2"/>
              </a:solidFill>
              <a:latin typeface="Signika Light"/>
              <a:ea typeface="Signika Light"/>
              <a:cs typeface="Signika Light"/>
              <a:sym typeface="Signika Light"/>
            </a:endParaRPr>
          </a:p>
          <a:p>
            <a:pPr indent="0" lvl="0" marL="457200" rtl="0" algn="l">
              <a:lnSpc>
                <a:spcPct val="115000"/>
              </a:lnSpc>
              <a:spcBef>
                <a:spcPts val="1000"/>
              </a:spcBef>
              <a:spcAft>
                <a:spcPts val="1000"/>
              </a:spcAft>
              <a:buNone/>
            </a:pPr>
            <a:r>
              <a:t/>
            </a:r>
            <a:endParaRPr>
              <a:solidFill>
                <a:schemeClr val="accent2"/>
              </a:solidFill>
              <a:latin typeface="Signika Light"/>
              <a:ea typeface="Signika Light"/>
              <a:cs typeface="Signika Light"/>
              <a:sym typeface="Signika 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1"/>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97" name="Google Shape;197;p21"/>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Let’s check the answers.</a:t>
            </a:r>
            <a:endParaRPr b="1" sz="1800">
              <a:solidFill>
                <a:srgbClr val="000032"/>
              </a:solidFill>
              <a:latin typeface="Signika"/>
              <a:ea typeface="Signika"/>
              <a:cs typeface="Signika"/>
              <a:sym typeface="Signika"/>
            </a:endParaRPr>
          </a:p>
        </p:txBody>
      </p:sp>
      <p:sp>
        <p:nvSpPr>
          <p:cNvPr id="198" name="Google Shape;198;p21"/>
          <p:cNvSpPr txBox="1"/>
          <p:nvPr/>
        </p:nvSpPr>
        <p:spPr>
          <a:xfrm>
            <a:off x="1215475" y="1062000"/>
            <a:ext cx="7361700" cy="2926500"/>
          </a:xfrm>
          <a:prstGeom prst="rect">
            <a:avLst/>
          </a:prstGeom>
          <a:noFill/>
          <a:ln>
            <a:noFill/>
          </a:ln>
        </p:spPr>
        <p:txBody>
          <a:bodyPr anchorCtr="0" anchor="t" bIns="91425" lIns="91425" spcFirstLastPara="1" rIns="91425" wrap="square" tIns="91425">
            <a:spAutoFit/>
          </a:bodyPr>
          <a:lstStyle/>
          <a:p>
            <a:pPr indent="-330200" lvl="0" marL="457200" rtl="0" algn="l">
              <a:lnSpc>
                <a:spcPct val="115000"/>
              </a:lnSpc>
              <a:spcBef>
                <a:spcPts val="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we ____  (leave) earlier, we  ____________  (sit) on the plane now.</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you  </a:t>
            </a:r>
            <a:r>
              <a:rPr lang="pl" sz="1600">
                <a:solidFill>
                  <a:schemeClr val="dk1"/>
                </a:solidFill>
                <a:latin typeface="Signika Light"/>
                <a:ea typeface="Signika Light"/>
                <a:cs typeface="Signika Light"/>
                <a:sym typeface="Signika Light"/>
              </a:rPr>
              <a:t>_____</a:t>
            </a:r>
            <a:r>
              <a:rPr lang="pl" sz="1600">
                <a:solidFill>
                  <a:schemeClr val="accent2"/>
                </a:solidFill>
                <a:latin typeface="Signika Light"/>
                <a:ea typeface="Signika Light"/>
                <a:cs typeface="Signika Light"/>
                <a:sym typeface="Signika Light"/>
              </a:rPr>
              <a:t>  (be) so lazy, you  </a:t>
            </a:r>
            <a:r>
              <a:rPr lang="pl" sz="1600">
                <a:solidFill>
                  <a:schemeClr val="dk1"/>
                </a:solidFill>
                <a:latin typeface="Signika Light"/>
                <a:ea typeface="Signika Light"/>
                <a:cs typeface="Signika Light"/>
                <a:sym typeface="Signika Light"/>
              </a:rPr>
              <a:t>____________</a:t>
            </a:r>
            <a:r>
              <a:rPr lang="pl" sz="1600">
                <a:solidFill>
                  <a:schemeClr val="accent2"/>
                </a:solidFill>
                <a:latin typeface="Signika Light"/>
                <a:ea typeface="Signika Light"/>
                <a:cs typeface="Signika Light"/>
                <a:sym typeface="Signika Light"/>
              </a:rPr>
              <a:t>  (finish) your task by now.</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We  </a:t>
            </a:r>
            <a:r>
              <a:rPr lang="pl" sz="1600">
                <a:solidFill>
                  <a:schemeClr val="dk1"/>
                </a:solidFill>
                <a:latin typeface="Signika Light"/>
                <a:ea typeface="Signika Light"/>
                <a:cs typeface="Signika Light"/>
                <a:sym typeface="Signika Light"/>
              </a:rPr>
              <a:t>_____</a:t>
            </a:r>
            <a:r>
              <a:rPr lang="pl" sz="1600">
                <a:solidFill>
                  <a:schemeClr val="accent2"/>
                </a:solidFill>
                <a:latin typeface="Signika Light"/>
                <a:ea typeface="Signika Light"/>
                <a:cs typeface="Signika Light"/>
                <a:sym typeface="Signika Light"/>
              </a:rPr>
              <a:t>  (be) in a better financial position now if you  </a:t>
            </a:r>
            <a:r>
              <a:rPr lang="pl" sz="1600">
                <a:solidFill>
                  <a:schemeClr val="dk1"/>
                </a:solidFill>
                <a:latin typeface="Signika Light"/>
                <a:ea typeface="Signika Light"/>
                <a:cs typeface="Signika Light"/>
                <a:sym typeface="Signika Light"/>
              </a:rPr>
              <a:t>_________</a:t>
            </a:r>
            <a:r>
              <a:rPr lang="pl" sz="1600">
                <a:solidFill>
                  <a:schemeClr val="accent2"/>
                </a:solidFill>
                <a:latin typeface="Signika Light"/>
                <a:ea typeface="Signika Light"/>
                <a:cs typeface="Signika Light"/>
                <a:sym typeface="Signika Light"/>
              </a:rPr>
              <a:t>  (not reject) that job.</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he  _____  (not steal) money from the company, he  </a:t>
            </a:r>
            <a:r>
              <a:rPr lang="pl" sz="1600">
                <a:solidFill>
                  <a:schemeClr val="dk1"/>
                </a:solidFill>
                <a:latin typeface="Signika Light"/>
                <a:ea typeface="Signika Light"/>
                <a:cs typeface="Signika Light"/>
                <a:sym typeface="Signika Light"/>
              </a:rPr>
              <a:t>_______  </a:t>
            </a:r>
            <a:r>
              <a:rPr lang="pl" sz="1600">
                <a:solidFill>
                  <a:schemeClr val="accent2"/>
                </a:solidFill>
                <a:latin typeface="Signika Light"/>
                <a:ea typeface="Signika Light"/>
                <a:cs typeface="Signika Light"/>
                <a:sym typeface="Signika Light"/>
              </a:rPr>
              <a:t>still  </a:t>
            </a:r>
            <a:br>
              <a:rPr lang="pl" sz="1600">
                <a:solidFill>
                  <a:schemeClr val="accent2"/>
                </a:solidFill>
                <a:latin typeface="Signika Light"/>
                <a:ea typeface="Signika Light"/>
                <a:cs typeface="Signika Light"/>
                <a:sym typeface="Signika Light"/>
              </a:rPr>
            </a:br>
            <a:r>
              <a:rPr lang="pl" sz="1600">
                <a:solidFill>
                  <a:schemeClr val="dk1"/>
                </a:solidFill>
                <a:latin typeface="Signika Light"/>
                <a:ea typeface="Signika Light"/>
                <a:cs typeface="Signika Light"/>
                <a:sym typeface="Signika Light"/>
              </a:rPr>
              <a:t>____</a:t>
            </a:r>
            <a:r>
              <a:rPr lang="pl" sz="1600">
                <a:solidFill>
                  <a:schemeClr val="accent2"/>
                </a:solidFill>
                <a:latin typeface="Signika Light"/>
                <a:ea typeface="Signika Light"/>
                <a:cs typeface="Signika Light"/>
                <a:sym typeface="Signika Light"/>
              </a:rPr>
              <a:t>  (work) for us.</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1000"/>
              </a:spcAft>
              <a:buClr>
                <a:schemeClr val="accent2"/>
              </a:buClr>
              <a:buSzPts val="1600"/>
              <a:buFont typeface="Signika Light"/>
              <a:buAutoNum type="alphaUcPeriod"/>
            </a:pPr>
            <a:r>
              <a:rPr lang="pl" sz="1600">
                <a:solidFill>
                  <a:schemeClr val="accent2"/>
                </a:solidFill>
                <a:latin typeface="Signika Light"/>
                <a:ea typeface="Signika Light"/>
                <a:cs typeface="Signika Light"/>
                <a:sym typeface="Signika Light"/>
              </a:rPr>
              <a:t>If you  ___  (not have) such a good memory, we  __________  (not find) that place again.</a:t>
            </a:r>
            <a:endParaRPr>
              <a:solidFill>
                <a:schemeClr val="accent2"/>
              </a:solidFill>
              <a:latin typeface="Signika Light"/>
              <a:ea typeface="Signika Light"/>
              <a:cs typeface="Signika Light"/>
              <a:sym typeface="Signika Light"/>
            </a:endParaRPr>
          </a:p>
        </p:txBody>
      </p:sp>
      <p:sp>
        <p:nvSpPr>
          <p:cNvPr id="199" name="Google Shape;199;p21"/>
          <p:cNvSpPr/>
          <p:nvPr/>
        </p:nvSpPr>
        <p:spPr>
          <a:xfrm>
            <a:off x="4237200" y="1174500"/>
            <a:ext cx="17130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would be sitting </a:t>
            </a:r>
            <a:endParaRPr sz="1600">
              <a:solidFill>
                <a:srgbClr val="000032"/>
              </a:solidFill>
              <a:latin typeface="Signika"/>
              <a:ea typeface="Signika"/>
              <a:cs typeface="Signika"/>
              <a:sym typeface="Signika"/>
            </a:endParaRPr>
          </a:p>
        </p:txBody>
      </p:sp>
      <p:sp>
        <p:nvSpPr>
          <p:cNvPr id="200" name="Google Shape;200;p21"/>
          <p:cNvSpPr/>
          <p:nvPr/>
        </p:nvSpPr>
        <p:spPr>
          <a:xfrm>
            <a:off x="2275800" y="1591600"/>
            <a:ext cx="10182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weren’t</a:t>
            </a:r>
            <a:endParaRPr sz="1600">
              <a:solidFill>
                <a:srgbClr val="000032"/>
              </a:solidFill>
              <a:latin typeface="Signika"/>
              <a:ea typeface="Signika"/>
              <a:cs typeface="Signika"/>
              <a:sym typeface="Signika"/>
            </a:endParaRPr>
          </a:p>
        </p:txBody>
      </p:sp>
      <p:sp>
        <p:nvSpPr>
          <p:cNvPr id="201" name="Google Shape;201;p21"/>
          <p:cNvSpPr/>
          <p:nvPr/>
        </p:nvSpPr>
        <p:spPr>
          <a:xfrm>
            <a:off x="4326100" y="1591600"/>
            <a:ext cx="19416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would have finished</a:t>
            </a:r>
            <a:endParaRPr sz="1600">
              <a:solidFill>
                <a:srgbClr val="000032"/>
              </a:solidFill>
              <a:latin typeface="Signika"/>
              <a:ea typeface="Signika"/>
              <a:cs typeface="Signika"/>
              <a:sym typeface="Signika"/>
            </a:endParaRPr>
          </a:p>
        </p:txBody>
      </p:sp>
      <p:sp>
        <p:nvSpPr>
          <p:cNvPr id="202" name="Google Shape;202;p21"/>
          <p:cNvSpPr/>
          <p:nvPr/>
        </p:nvSpPr>
        <p:spPr>
          <a:xfrm>
            <a:off x="2059900" y="1984900"/>
            <a:ext cx="10182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would be</a:t>
            </a:r>
            <a:endParaRPr sz="1600">
              <a:solidFill>
                <a:srgbClr val="000032"/>
              </a:solidFill>
              <a:latin typeface="Signika"/>
              <a:ea typeface="Signika"/>
              <a:cs typeface="Signika"/>
              <a:sym typeface="Signika"/>
            </a:endParaRPr>
          </a:p>
        </p:txBody>
      </p:sp>
      <p:sp>
        <p:nvSpPr>
          <p:cNvPr id="203" name="Google Shape;203;p21"/>
          <p:cNvSpPr/>
          <p:nvPr/>
        </p:nvSpPr>
        <p:spPr>
          <a:xfrm>
            <a:off x="6438875" y="1984900"/>
            <a:ext cx="19974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hadn’t rejected</a:t>
            </a:r>
            <a:endParaRPr sz="1600">
              <a:solidFill>
                <a:srgbClr val="000032"/>
              </a:solidFill>
              <a:latin typeface="Signika"/>
              <a:ea typeface="Signika"/>
              <a:cs typeface="Signika"/>
              <a:sym typeface="Signika"/>
            </a:endParaRPr>
          </a:p>
        </p:txBody>
      </p:sp>
      <p:sp>
        <p:nvSpPr>
          <p:cNvPr id="204" name="Google Shape;204;p21"/>
          <p:cNvSpPr/>
          <p:nvPr/>
        </p:nvSpPr>
        <p:spPr>
          <a:xfrm>
            <a:off x="2205900" y="2674875"/>
            <a:ext cx="15072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hadn’t stolen</a:t>
            </a:r>
            <a:endParaRPr sz="1600">
              <a:solidFill>
                <a:srgbClr val="000032"/>
              </a:solidFill>
              <a:latin typeface="Signika"/>
              <a:ea typeface="Signika"/>
              <a:cs typeface="Signika"/>
              <a:sym typeface="Signika"/>
            </a:endParaRPr>
          </a:p>
        </p:txBody>
      </p:sp>
      <p:sp>
        <p:nvSpPr>
          <p:cNvPr id="205" name="Google Shape;205;p21"/>
          <p:cNvSpPr/>
          <p:nvPr/>
        </p:nvSpPr>
        <p:spPr>
          <a:xfrm>
            <a:off x="2205901" y="1174500"/>
            <a:ext cx="10881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had left</a:t>
            </a:r>
            <a:endParaRPr sz="1600">
              <a:solidFill>
                <a:srgbClr val="000032"/>
              </a:solidFill>
              <a:latin typeface="Signika"/>
              <a:ea typeface="Signika"/>
              <a:cs typeface="Signika"/>
              <a:sym typeface="Signika"/>
            </a:endParaRPr>
          </a:p>
        </p:txBody>
      </p:sp>
      <p:sp>
        <p:nvSpPr>
          <p:cNvPr id="206" name="Google Shape;206;p21"/>
          <p:cNvSpPr/>
          <p:nvPr/>
        </p:nvSpPr>
        <p:spPr>
          <a:xfrm>
            <a:off x="6228000" y="2674875"/>
            <a:ext cx="8223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would</a:t>
            </a:r>
            <a:endParaRPr sz="1600">
              <a:solidFill>
                <a:srgbClr val="000032"/>
              </a:solidFill>
              <a:latin typeface="Signika"/>
              <a:ea typeface="Signika"/>
              <a:cs typeface="Signika"/>
              <a:sym typeface="Signika"/>
            </a:endParaRPr>
          </a:p>
        </p:txBody>
      </p:sp>
      <p:sp>
        <p:nvSpPr>
          <p:cNvPr id="207" name="Google Shape;207;p21"/>
          <p:cNvSpPr/>
          <p:nvPr/>
        </p:nvSpPr>
        <p:spPr>
          <a:xfrm>
            <a:off x="1741400" y="2966000"/>
            <a:ext cx="10881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work</a:t>
            </a:r>
            <a:endParaRPr sz="1600">
              <a:solidFill>
                <a:srgbClr val="000032"/>
              </a:solidFill>
              <a:latin typeface="Signika"/>
              <a:ea typeface="Signika"/>
              <a:cs typeface="Signika"/>
              <a:sym typeface="Signika"/>
            </a:endParaRPr>
          </a:p>
        </p:txBody>
      </p:sp>
      <p:sp>
        <p:nvSpPr>
          <p:cNvPr id="208" name="Google Shape;208;p21"/>
          <p:cNvSpPr/>
          <p:nvPr/>
        </p:nvSpPr>
        <p:spPr>
          <a:xfrm>
            <a:off x="2318700" y="3364850"/>
            <a:ext cx="12816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didn’t have</a:t>
            </a:r>
            <a:endParaRPr sz="1600">
              <a:solidFill>
                <a:srgbClr val="000032"/>
              </a:solidFill>
              <a:latin typeface="Signika"/>
              <a:ea typeface="Signika"/>
              <a:cs typeface="Signika"/>
              <a:sym typeface="Signika"/>
            </a:endParaRPr>
          </a:p>
        </p:txBody>
      </p:sp>
      <p:sp>
        <p:nvSpPr>
          <p:cNvPr id="209" name="Google Shape;209;p21"/>
          <p:cNvSpPr/>
          <p:nvPr/>
        </p:nvSpPr>
        <p:spPr>
          <a:xfrm>
            <a:off x="5758300" y="3364850"/>
            <a:ext cx="1941600" cy="213900"/>
          </a:xfrm>
          <a:prstGeom prst="rect">
            <a:avLst/>
          </a:prstGeom>
          <a:solidFill>
            <a:srgbClr val="FCD56A"/>
          </a:solidFill>
          <a:ln cap="flat" cmpd="sng" w="9525">
            <a:solidFill>
              <a:srgbClr val="FCD56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sz="1600">
                <a:solidFill>
                  <a:srgbClr val="000032"/>
                </a:solidFill>
                <a:latin typeface="Signika"/>
                <a:ea typeface="Signika"/>
                <a:cs typeface="Signika"/>
                <a:sym typeface="Signika"/>
              </a:rPr>
              <a:t>wouldn’t have found</a:t>
            </a:r>
            <a:endParaRPr sz="1600">
              <a:solidFill>
                <a:srgbClr val="000032"/>
              </a:solidFill>
              <a:latin typeface="Signika"/>
              <a:ea typeface="Signika"/>
              <a:cs typeface="Signika"/>
              <a:sym typeface="Signik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10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1000"/>
                                        <p:tgtEl>
                                          <p:spTgt spid="1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1000"/>
                                        <p:tgtEl>
                                          <p:spTgt spid="2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1000"/>
                                        <p:tgtEl>
                                          <p:spTgt spid="2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1000"/>
                                        <p:tgtEl>
                                          <p:spTgt spid="2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1000"/>
                                        <p:tgtEl>
                                          <p:spTgt spid="206"/>
                                        </p:tgtEl>
                                      </p:cBhvr>
                                    </p:animEffect>
                                  </p:childTnLst>
                                </p:cTn>
                              </p:par>
                              <p:par>
                                <p:cTn fill="hold" nodeType="with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1000"/>
                                        <p:tgtEl>
                                          <p:spTgt spid="2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1000"/>
                                        <p:tgtEl>
                                          <p:spTgt spid="2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1000"/>
                                        <p:tgtEl>
                                          <p:spTgt spid="2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2"/>
          <p:cNvSpPr txBox="1"/>
          <p:nvPr/>
        </p:nvSpPr>
        <p:spPr>
          <a:xfrm>
            <a:off x="1215475" y="2060100"/>
            <a:ext cx="6322800" cy="2393400"/>
          </a:xfrm>
          <a:prstGeom prst="rect">
            <a:avLst/>
          </a:prstGeom>
          <a:noFill/>
          <a:ln>
            <a:noFill/>
          </a:ln>
        </p:spPr>
        <p:txBody>
          <a:bodyPr anchorCtr="0" anchor="t" bIns="91425" lIns="91425" spcFirstLastPara="1" rIns="91425" wrap="square" tIns="91425">
            <a:spAutoFit/>
          </a:bodyPr>
          <a:lstStyle/>
          <a:p>
            <a:pPr indent="-323850" lvl="0" marL="457200" marR="0" rtl="0" algn="l">
              <a:lnSpc>
                <a:spcPct val="115000"/>
              </a:lnSpc>
              <a:spcBef>
                <a:spcPts val="0"/>
              </a:spcBef>
              <a:spcAft>
                <a:spcPts val="0"/>
              </a:spcAft>
              <a:buClr>
                <a:schemeClr val="accent2"/>
              </a:buClr>
              <a:buSzPts val="1500"/>
              <a:buFont typeface="Signika Light"/>
              <a:buAutoNum type="alphaUcPeriod"/>
            </a:pPr>
            <a:r>
              <a:rPr lang="pl" sz="1500">
                <a:solidFill>
                  <a:schemeClr val="accent2"/>
                </a:solidFill>
                <a:latin typeface="Signika Light"/>
                <a:ea typeface="Signika Light"/>
                <a:cs typeface="Signika Light"/>
                <a:sym typeface="Signika Light"/>
              </a:rPr>
              <a:t>You were late for a kick-off meeting. Now, you don’t know the details of the project.</a:t>
            </a:r>
            <a:endParaRPr sz="1500">
              <a:solidFill>
                <a:schemeClr val="accent2"/>
              </a:solidFill>
              <a:latin typeface="Signika Light"/>
              <a:ea typeface="Signika Light"/>
              <a:cs typeface="Signika Light"/>
              <a:sym typeface="Signika Light"/>
            </a:endParaRPr>
          </a:p>
          <a:p>
            <a:pPr indent="-323850" lvl="0" marL="457200" marR="0" rtl="0" algn="l">
              <a:lnSpc>
                <a:spcPct val="115000"/>
              </a:lnSpc>
              <a:spcBef>
                <a:spcPts val="1000"/>
              </a:spcBef>
              <a:spcAft>
                <a:spcPts val="0"/>
              </a:spcAft>
              <a:buClr>
                <a:schemeClr val="accent2"/>
              </a:buClr>
              <a:buSzPts val="1500"/>
              <a:buFont typeface="Signika Light"/>
              <a:buAutoNum type="alphaUcPeriod"/>
            </a:pPr>
            <a:r>
              <a:rPr lang="pl" sz="1500">
                <a:solidFill>
                  <a:schemeClr val="accent2"/>
                </a:solidFill>
                <a:latin typeface="Signika Light"/>
                <a:ea typeface="Signika Light"/>
                <a:cs typeface="Signika Light"/>
                <a:sym typeface="Signika Light"/>
              </a:rPr>
              <a:t>You should be participating in a business meeting now, but you are not. Your taxi didn’t come on time.</a:t>
            </a:r>
            <a:endParaRPr sz="1500">
              <a:solidFill>
                <a:schemeClr val="accent2"/>
              </a:solidFill>
              <a:latin typeface="Signika Light"/>
              <a:ea typeface="Signika Light"/>
              <a:cs typeface="Signika Light"/>
              <a:sym typeface="Signika Light"/>
            </a:endParaRPr>
          </a:p>
          <a:p>
            <a:pPr indent="-323850" lvl="0" marL="457200" marR="0" rtl="0" algn="l">
              <a:lnSpc>
                <a:spcPct val="115000"/>
              </a:lnSpc>
              <a:spcBef>
                <a:spcPts val="1000"/>
              </a:spcBef>
              <a:spcAft>
                <a:spcPts val="0"/>
              </a:spcAft>
              <a:buClr>
                <a:schemeClr val="accent2"/>
              </a:buClr>
              <a:buSzPts val="1500"/>
              <a:buFont typeface="Signika Light"/>
              <a:buAutoNum type="alphaUcPeriod"/>
            </a:pPr>
            <a:r>
              <a:rPr lang="pl" sz="1500">
                <a:solidFill>
                  <a:schemeClr val="accent2"/>
                </a:solidFill>
                <a:latin typeface="Signika Light"/>
                <a:ea typeface="Signika Light"/>
                <a:cs typeface="Signika Light"/>
                <a:sym typeface="Signika Light"/>
              </a:rPr>
              <a:t>You are a really good worker. You got promoted.</a:t>
            </a:r>
            <a:endParaRPr sz="1500">
              <a:solidFill>
                <a:schemeClr val="accent2"/>
              </a:solidFill>
              <a:latin typeface="Signika Light"/>
              <a:ea typeface="Signika Light"/>
              <a:cs typeface="Signika Light"/>
              <a:sym typeface="Signika Light"/>
            </a:endParaRPr>
          </a:p>
          <a:p>
            <a:pPr indent="-323850" lvl="0" marL="457200" marR="0" rtl="0" algn="l">
              <a:lnSpc>
                <a:spcPct val="115000"/>
              </a:lnSpc>
              <a:spcBef>
                <a:spcPts val="1000"/>
              </a:spcBef>
              <a:spcAft>
                <a:spcPts val="1000"/>
              </a:spcAft>
              <a:buClr>
                <a:schemeClr val="accent2"/>
              </a:buClr>
              <a:buSzPts val="1500"/>
              <a:buFont typeface="Signika Light"/>
              <a:buAutoNum type="alphaUcPeriod"/>
            </a:pPr>
            <a:r>
              <a:rPr lang="pl" sz="1500">
                <a:solidFill>
                  <a:schemeClr val="accent2"/>
                </a:solidFill>
                <a:latin typeface="Signika Light"/>
                <a:ea typeface="Signika Light"/>
                <a:cs typeface="Signika Light"/>
                <a:sym typeface="Signika Light"/>
              </a:rPr>
              <a:t>You don’t know German well enough. You didn’t get a new job because the company’s language is German.</a:t>
            </a:r>
            <a:endParaRPr sz="1500">
              <a:solidFill>
                <a:schemeClr val="accent2"/>
              </a:solidFill>
              <a:latin typeface="Signika Light"/>
              <a:ea typeface="Signika Light"/>
              <a:cs typeface="Signika Light"/>
              <a:sym typeface="Signika Light"/>
            </a:endParaRPr>
          </a:p>
        </p:txBody>
      </p:sp>
      <p:sp>
        <p:nvSpPr>
          <p:cNvPr id="215" name="Google Shape;215;p2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16" name="Google Shape;216;p22"/>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Rephrase the sentences using mixed conditionals.</a:t>
            </a:r>
            <a:endParaRPr b="1" sz="1800">
              <a:solidFill>
                <a:schemeClr val="dk1"/>
              </a:solidFill>
              <a:latin typeface="Signika"/>
              <a:ea typeface="Signika"/>
              <a:cs typeface="Signika"/>
              <a:sym typeface="Signika"/>
            </a:endParaRPr>
          </a:p>
        </p:txBody>
      </p:sp>
      <p:sp>
        <p:nvSpPr>
          <p:cNvPr id="217" name="Google Shape;217;p22"/>
          <p:cNvSpPr/>
          <p:nvPr/>
        </p:nvSpPr>
        <p:spPr>
          <a:xfrm>
            <a:off x="332454" y="1081300"/>
            <a:ext cx="993300" cy="302700"/>
          </a:xfrm>
          <a:prstGeom prst="rect">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FFFFFF"/>
                </a:solidFill>
                <a:latin typeface="Signika"/>
                <a:ea typeface="Signika"/>
                <a:cs typeface="Signika"/>
                <a:sym typeface="Signika"/>
              </a:rPr>
              <a:t>EXAMPLE</a:t>
            </a:r>
            <a:endParaRPr>
              <a:solidFill>
                <a:srgbClr val="FFFFFF"/>
              </a:solidFill>
            </a:endParaRPr>
          </a:p>
        </p:txBody>
      </p:sp>
      <p:sp>
        <p:nvSpPr>
          <p:cNvPr id="218" name="Google Shape;218;p22"/>
          <p:cNvSpPr txBox="1"/>
          <p:nvPr/>
        </p:nvSpPr>
        <p:spPr>
          <a:xfrm>
            <a:off x="1445800" y="1016100"/>
            <a:ext cx="7257000" cy="749100"/>
          </a:xfrm>
          <a:prstGeom prst="rect">
            <a:avLst/>
          </a:prstGeom>
          <a:noFill/>
          <a:ln>
            <a:noFill/>
          </a:ln>
        </p:spPr>
        <p:txBody>
          <a:bodyPr anchorCtr="0" anchor="t" bIns="91425" lIns="91425" spcFirstLastPara="1" rIns="91425" wrap="square" tIns="91425">
            <a:spAutoFit/>
          </a:bodyPr>
          <a:lstStyle/>
          <a:p>
            <a:pPr indent="0" lvl="0" marL="0" marR="228600" rtl="0" algn="l">
              <a:lnSpc>
                <a:spcPct val="100000"/>
              </a:lnSpc>
              <a:spcBef>
                <a:spcPts val="0"/>
              </a:spcBef>
              <a:spcAft>
                <a:spcPts val="0"/>
              </a:spcAft>
              <a:buNone/>
            </a:pPr>
            <a:r>
              <a:rPr lang="pl" sz="1500">
                <a:solidFill>
                  <a:schemeClr val="accent2"/>
                </a:solidFill>
                <a:latin typeface="Signika Light"/>
                <a:ea typeface="Signika Light"/>
                <a:cs typeface="Signika Light"/>
                <a:sym typeface="Signika Light"/>
              </a:rPr>
              <a:t>You didn’t finish your work on time because you are a procrastinator. </a:t>
            </a:r>
            <a:endParaRPr sz="1500">
              <a:solidFill>
                <a:schemeClr val="accent2"/>
              </a:solidFill>
              <a:latin typeface="Signika Light"/>
              <a:ea typeface="Signika Light"/>
              <a:cs typeface="Signika Light"/>
              <a:sym typeface="Signika Light"/>
            </a:endParaRPr>
          </a:p>
          <a:p>
            <a:pPr indent="0" lvl="0" marL="0" marR="228600" rtl="0" algn="l">
              <a:lnSpc>
                <a:spcPct val="100000"/>
              </a:lnSpc>
              <a:spcBef>
                <a:spcPts val="800"/>
              </a:spcBef>
              <a:spcAft>
                <a:spcPts val="800"/>
              </a:spcAft>
              <a:buNone/>
            </a:pPr>
            <a:r>
              <a:rPr i="1" lang="pl" sz="1500">
                <a:solidFill>
                  <a:schemeClr val="accent2"/>
                </a:solidFill>
                <a:latin typeface="Signika Light"/>
                <a:ea typeface="Signika Light"/>
                <a:cs typeface="Signika Light"/>
                <a:sym typeface="Signika Light"/>
              </a:rPr>
              <a:t>If I weren’t such a procrastinator, I would have finished my work on time.</a:t>
            </a:r>
            <a:endParaRPr sz="1500">
              <a:solidFill>
                <a:schemeClr val="accent2"/>
              </a:solidFill>
              <a:latin typeface="Signika Light"/>
              <a:ea typeface="Signika Light"/>
              <a:cs typeface="Signika Light"/>
              <a:sym typeface="Signika Ligh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3"/>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224" name="Google Shape;224;p23"/>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3"/>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3"/>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talk!</a:t>
            </a:r>
            <a:endParaRPr b="1" sz="3600">
              <a:solidFill>
                <a:schemeClr val="lt1"/>
              </a:solidFill>
              <a:latin typeface="Signika"/>
              <a:ea typeface="Signika"/>
              <a:cs typeface="Signika"/>
              <a:sym typeface="Signika"/>
            </a:endParaRPr>
          </a:p>
        </p:txBody>
      </p:sp>
      <p:pic>
        <p:nvPicPr>
          <p:cNvPr id="227" name="Google Shape;227;p23"/>
          <p:cNvPicPr preferRelativeResize="0"/>
          <p:nvPr/>
        </p:nvPicPr>
        <p:blipFill>
          <a:blip r:embed="rId3">
            <a:alphaModFix/>
          </a:blip>
          <a:stretch>
            <a:fillRect/>
          </a:stretch>
        </p:blipFill>
        <p:spPr>
          <a:xfrm>
            <a:off x="8062750" y="135850"/>
            <a:ext cx="781200" cy="7812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4"/>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33" name="Google Shape;233;p24"/>
          <p:cNvSpPr txBox="1"/>
          <p:nvPr/>
        </p:nvSpPr>
        <p:spPr>
          <a:xfrm>
            <a:off x="222175" y="277200"/>
            <a:ext cx="82503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Choose one box in the next slide, finish the sentence you will see so that it is a mixed conditional sentence and continue the story by giving two or three more sentences. Go back, choose another box and repeat the process.</a:t>
            </a:r>
            <a:endParaRPr b="1" sz="1800">
              <a:solidFill>
                <a:schemeClr val="dk1"/>
              </a:solidFill>
              <a:latin typeface="Signika"/>
              <a:ea typeface="Signika"/>
              <a:cs typeface="Signika"/>
              <a:sym typeface="Signika"/>
            </a:endParaRPr>
          </a:p>
        </p:txBody>
      </p:sp>
      <p:sp>
        <p:nvSpPr>
          <p:cNvPr id="234" name="Google Shape;234;p24"/>
          <p:cNvSpPr/>
          <p:nvPr/>
        </p:nvSpPr>
        <p:spPr>
          <a:xfrm>
            <a:off x="332454" y="1462300"/>
            <a:ext cx="993300" cy="302700"/>
          </a:xfrm>
          <a:prstGeom prst="rect">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pl">
                <a:solidFill>
                  <a:srgbClr val="FFFFFF"/>
                </a:solidFill>
                <a:latin typeface="Signika"/>
                <a:ea typeface="Signika"/>
                <a:cs typeface="Signika"/>
                <a:sym typeface="Signika"/>
              </a:rPr>
              <a:t>EXAMPLE</a:t>
            </a:r>
            <a:endParaRPr>
              <a:solidFill>
                <a:srgbClr val="FFFFFF"/>
              </a:solidFill>
            </a:endParaRPr>
          </a:p>
        </p:txBody>
      </p:sp>
      <p:sp>
        <p:nvSpPr>
          <p:cNvPr id="235" name="Google Shape;235;p24"/>
          <p:cNvSpPr txBox="1"/>
          <p:nvPr/>
        </p:nvSpPr>
        <p:spPr>
          <a:xfrm>
            <a:off x="1539025" y="1397100"/>
            <a:ext cx="6630300" cy="1666500"/>
          </a:xfrm>
          <a:prstGeom prst="rect">
            <a:avLst/>
          </a:prstGeom>
          <a:noFill/>
          <a:ln>
            <a:noFill/>
          </a:ln>
        </p:spPr>
        <p:txBody>
          <a:bodyPr anchorCtr="0" anchor="t" bIns="91425" lIns="91425" spcFirstLastPara="1" rIns="91425" wrap="square" tIns="91425">
            <a:spAutoFit/>
          </a:bodyPr>
          <a:lstStyle/>
          <a:p>
            <a:pPr indent="0" lvl="0" marL="0" marR="228600" rtl="0" algn="l">
              <a:lnSpc>
                <a:spcPct val="115000"/>
              </a:lnSpc>
              <a:spcBef>
                <a:spcPts val="0"/>
              </a:spcBef>
              <a:spcAft>
                <a:spcPts val="0"/>
              </a:spcAft>
              <a:buNone/>
            </a:pPr>
            <a:r>
              <a:rPr lang="pl" sz="1600">
                <a:solidFill>
                  <a:schemeClr val="accent2"/>
                </a:solidFill>
                <a:latin typeface="Signika Light"/>
                <a:ea typeface="Signika Light"/>
                <a:cs typeface="Signika Light"/>
                <a:sym typeface="Signika Light"/>
              </a:rPr>
              <a:t>If he hadn’t stolen money from the company…</a:t>
            </a:r>
            <a:endParaRPr sz="1600">
              <a:solidFill>
                <a:schemeClr val="accent2"/>
              </a:solidFill>
              <a:latin typeface="Signika Light"/>
              <a:ea typeface="Signika Light"/>
              <a:cs typeface="Signika Light"/>
              <a:sym typeface="Signika Light"/>
            </a:endParaRPr>
          </a:p>
          <a:p>
            <a:pPr indent="0" lvl="0" marL="0" rtl="0" algn="l">
              <a:lnSpc>
                <a:spcPct val="115000"/>
              </a:lnSpc>
              <a:spcBef>
                <a:spcPts val="800"/>
              </a:spcBef>
              <a:spcAft>
                <a:spcPts val="0"/>
              </a:spcAft>
              <a:buNone/>
            </a:pPr>
            <a:r>
              <a:rPr i="1" lang="pl" sz="1600">
                <a:solidFill>
                  <a:schemeClr val="dk1"/>
                </a:solidFill>
                <a:latin typeface="Signika Light"/>
                <a:ea typeface="Signika Light"/>
                <a:cs typeface="Signika Light"/>
                <a:sym typeface="Signika Light"/>
              </a:rPr>
              <a:t>If he hadn’t stolen money from the company, he would still work for us. Unfortunately, he was too greedy and that made him a criminal. I really miss Stan. Actually, he was such a nice guy. I wonder whether he will ever find a job again in finance.</a:t>
            </a:r>
            <a:endParaRPr sz="1600">
              <a:solidFill>
                <a:schemeClr val="accent2"/>
              </a:solidFill>
              <a:latin typeface="Signika Light"/>
              <a:ea typeface="Signika Light"/>
              <a:cs typeface="Signika Light"/>
              <a:sym typeface="Signika Ligh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25"/>
          <p:cNvSpPr txBox="1"/>
          <p:nvPr/>
        </p:nvSpPr>
        <p:spPr>
          <a:xfrm>
            <a:off x="222175" y="277200"/>
            <a:ext cx="82503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Click a box to uncover the beginning of a sentence to finish.</a:t>
            </a:r>
            <a:endParaRPr b="1" sz="1800">
              <a:solidFill>
                <a:srgbClr val="000032"/>
              </a:solidFill>
              <a:latin typeface="Signika"/>
              <a:ea typeface="Signika"/>
              <a:cs typeface="Signika"/>
              <a:sym typeface="Signika"/>
            </a:endParaRPr>
          </a:p>
        </p:txBody>
      </p:sp>
      <p:sp>
        <p:nvSpPr>
          <p:cNvPr id="241" name="Google Shape;241;p25">
            <a:hlinkClick action="ppaction://hlinksldjump" r:id="rId3"/>
          </p:cNvPr>
          <p:cNvSpPr/>
          <p:nvPr/>
        </p:nvSpPr>
        <p:spPr>
          <a:xfrm>
            <a:off x="2506713" y="1308888"/>
            <a:ext cx="697200" cy="697200"/>
          </a:xfrm>
          <a:prstGeom prst="roundRect">
            <a:avLst>
              <a:gd fmla="val 16667" name="adj"/>
            </a:avLst>
          </a:prstGeom>
          <a:solidFill>
            <a:srgbClr val="F59A23"/>
          </a:solidFill>
          <a:ln cap="flat" cmpd="sng" w="9525">
            <a:solidFill>
              <a:srgbClr val="F59A23"/>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4">
                  <a:extLst>
                    <a:ext uri="{A12FA001-AC4F-418D-AE19-62706E023703}">
                      <ahyp:hlinkClr val="tx"/>
                    </a:ext>
                  </a:extLst>
                </a:hlinkClick>
              </a:rPr>
              <a:t>1</a:t>
            </a:r>
            <a:endParaRPr sz="1800">
              <a:solidFill>
                <a:schemeClr val="lt1"/>
              </a:solidFill>
              <a:latin typeface="Signika SemiBold"/>
              <a:ea typeface="Signika SemiBold"/>
              <a:cs typeface="Signika SemiBold"/>
              <a:sym typeface="Signika SemiBold"/>
            </a:endParaRPr>
          </a:p>
        </p:txBody>
      </p:sp>
      <p:sp>
        <p:nvSpPr>
          <p:cNvPr id="242" name="Google Shape;242;p25">
            <a:hlinkClick action="ppaction://hlinksldjump" r:id="rId5"/>
          </p:cNvPr>
          <p:cNvSpPr/>
          <p:nvPr/>
        </p:nvSpPr>
        <p:spPr>
          <a:xfrm>
            <a:off x="3368363" y="1308888"/>
            <a:ext cx="697200" cy="697200"/>
          </a:xfrm>
          <a:prstGeom prst="roundRect">
            <a:avLst>
              <a:gd fmla="val 16667" name="adj"/>
            </a:avLst>
          </a:prstGeom>
          <a:solidFill>
            <a:srgbClr val="60AE92"/>
          </a:solidFill>
          <a:ln cap="flat" cmpd="sng" w="9525">
            <a:solidFill>
              <a:srgbClr val="60AE9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6">
                  <a:extLst>
                    <a:ext uri="{A12FA001-AC4F-418D-AE19-62706E023703}">
                      <ahyp:hlinkClr val="tx"/>
                    </a:ext>
                  </a:extLst>
                </a:hlinkClick>
              </a:rPr>
              <a:t>2</a:t>
            </a:r>
            <a:endParaRPr sz="1800">
              <a:solidFill>
                <a:schemeClr val="lt1"/>
              </a:solidFill>
              <a:latin typeface="Signika SemiBold"/>
              <a:ea typeface="Signika SemiBold"/>
              <a:cs typeface="Signika SemiBold"/>
              <a:sym typeface="Signika SemiBold"/>
            </a:endParaRPr>
          </a:p>
        </p:txBody>
      </p:sp>
      <p:sp>
        <p:nvSpPr>
          <p:cNvPr id="243" name="Google Shape;243;p25">
            <a:hlinkClick action="ppaction://hlinksldjump" r:id="rId7"/>
          </p:cNvPr>
          <p:cNvSpPr/>
          <p:nvPr/>
        </p:nvSpPr>
        <p:spPr>
          <a:xfrm>
            <a:off x="4230013" y="1308888"/>
            <a:ext cx="697200" cy="697200"/>
          </a:xfrm>
          <a:prstGeom prst="roundRect">
            <a:avLst>
              <a:gd fmla="val 16667" name="adj"/>
            </a:avLst>
          </a:prstGeom>
          <a:solidFill>
            <a:srgbClr val="FF5C5C"/>
          </a:solidFill>
          <a:ln cap="flat" cmpd="sng" w="9525">
            <a:solidFill>
              <a:srgbClr val="FF5C5C"/>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8">
                  <a:extLst>
                    <a:ext uri="{A12FA001-AC4F-418D-AE19-62706E023703}">
                      <ahyp:hlinkClr val="tx"/>
                    </a:ext>
                  </a:extLst>
                </a:hlinkClick>
              </a:rPr>
              <a:t>3</a:t>
            </a:r>
            <a:endParaRPr sz="1800">
              <a:solidFill>
                <a:schemeClr val="lt1"/>
              </a:solidFill>
              <a:latin typeface="Signika SemiBold"/>
              <a:ea typeface="Signika SemiBold"/>
              <a:cs typeface="Signika SemiBold"/>
              <a:sym typeface="Signika SemiBold"/>
            </a:endParaRPr>
          </a:p>
        </p:txBody>
      </p:sp>
      <p:sp>
        <p:nvSpPr>
          <p:cNvPr id="244" name="Google Shape;244;p25">
            <a:hlinkClick action="ppaction://hlinksldjump" r:id="rId9"/>
          </p:cNvPr>
          <p:cNvSpPr/>
          <p:nvPr/>
        </p:nvSpPr>
        <p:spPr>
          <a:xfrm>
            <a:off x="5085038" y="1308888"/>
            <a:ext cx="697200" cy="697200"/>
          </a:xfrm>
          <a:prstGeom prst="roundRect">
            <a:avLst>
              <a:gd fmla="val 16667" name="adj"/>
            </a:avLst>
          </a:prstGeom>
          <a:solidFill>
            <a:srgbClr val="000032"/>
          </a:solidFill>
          <a:ln cap="flat" cmpd="sng" w="9525">
            <a:solidFill>
              <a:srgbClr val="00003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10">
                  <a:extLst>
                    <a:ext uri="{A12FA001-AC4F-418D-AE19-62706E023703}">
                      <ahyp:hlinkClr val="tx"/>
                    </a:ext>
                  </a:extLst>
                </a:hlinkClick>
              </a:rPr>
              <a:t>4</a:t>
            </a:r>
            <a:endParaRPr sz="1800">
              <a:solidFill>
                <a:schemeClr val="lt1"/>
              </a:solidFill>
              <a:latin typeface="Signika SemiBold"/>
              <a:ea typeface="Signika SemiBold"/>
              <a:cs typeface="Signika SemiBold"/>
              <a:sym typeface="Signika SemiBold"/>
            </a:endParaRPr>
          </a:p>
        </p:txBody>
      </p:sp>
      <p:sp>
        <p:nvSpPr>
          <p:cNvPr id="245" name="Google Shape;245;p25">
            <a:hlinkClick action="ppaction://hlinksldjump" r:id="rId11"/>
          </p:cNvPr>
          <p:cNvSpPr/>
          <p:nvPr/>
        </p:nvSpPr>
        <p:spPr>
          <a:xfrm>
            <a:off x="5946688" y="1308888"/>
            <a:ext cx="697200" cy="697200"/>
          </a:xfrm>
          <a:prstGeom prst="roundRect">
            <a:avLst>
              <a:gd fmla="val 16667" name="adj"/>
            </a:avLst>
          </a:prstGeom>
          <a:solidFill>
            <a:srgbClr val="F59A23"/>
          </a:solidFill>
          <a:ln cap="flat" cmpd="sng" w="9525">
            <a:solidFill>
              <a:srgbClr val="F59A23"/>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12">
                  <a:extLst>
                    <a:ext uri="{A12FA001-AC4F-418D-AE19-62706E023703}">
                      <ahyp:hlinkClr val="tx"/>
                    </a:ext>
                  </a:extLst>
                </a:hlinkClick>
              </a:rPr>
              <a:t>5</a:t>
            </a:r>
            <a:endParaRPr sz="1800">
              <a:solidFill>
                <a:schemeClr val="lt1"/>
              </a:solidFill>
              <a:latin typeface="Signika SemiBold"/>
              <a:ea typeface="Signika SemiBold"/>
              <a:cs typeface="Signika SemiBold"/>
              <a:sym typeface="Signika SemiBold"/>
            </a:endParaRPr>
          </a:p>
        </p:txBody>
      </p:sp>
      <p:sp>
        <p:nvSpPr>
          <p:cNvPr id="246" name="Google Shape;246;p25">
            <a:hlinkClick action="ppaction://hlinksldjump" r:id="rId13"/>
          </p:cNvPr>
          <p:cNvSpPr/>
          <p:nvPr/>
        </p:nvSpPr>
        <p:spPr>
          <a:xfrm>
            <a:off x="2506738" y="2223138"/>
            <a:ext cx="697200" cy="697200"/>
          </a:xfrm>
          <a:prstGeom prst="roundRect">
            <a:avLst>
              <a:gd fmla="val 16667" name="adj"/>
            </a:avLst>
          </a:prstGeom>
          <a:solidFill>
            <a:srgbClr val="60AE92"/>
          </a:solidFill>
          <a:ln cap="flat" cmpd="sng" w="9525">
            <a:solidFill>
              <a:srgbClr val="60AE9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14">
                  <a:extLst>
                    <a:ext uri="{A12FA001-AC4F-418D-AE19-62706E023703}">
                      <ahyp:hlinkClr val="tx"/>
                    </a:ext>
                  </a:extLst>
                </a:hlinkClick>
              </a:rPr>
              <a:t>6</a:t>
            </a:r>
            <a:endParaRPr sz="1800">
              <a:solidFill>
                <a:schemeClr val="lt1"/>
              </a:solidFill>
              <a:latin typeface="Signika SemiBold"/>
              <a:ea typeface="Signika SemiBold"/>
              <a:cs typeface="Signika SemiBold"/>
              <a:sym typeface="Signika SemiBold"/>
            </a:endParaRPr>
          </a:p>
        </p:txBody>
      </p:sp>
      <p:sp>
        <p:nvSpPr>
          <p:cNvPr id="247" name="Google Shape;247;p25">
            <a:hlinkClick action="ppaction://hlinksldjump" r:id="rId15"/>
          </p:cNvPr>
          <p:cNvSpPr/>
          <p:nvPr/>
        </p:nvSpPr>
        <p:spPr>
          <a:xfrm>
            <a:off x="3368375" y="2223138"/>
            <a:ext cx="697200" cy="697200"/>
          </a:xfrm>
          <a:prstGeom prst="roundRect">
            <a:avLst>
              <a:gd fmla="val 16667" name="adj"/>
            </a:avLst>
          </a:prstGeom>
          <a:solidFill>
            <a:srgbClr val="FF5C5C"/>
          </a:solidFill>
          <a:ln cap="flat" cmpd="sng" w="9525">
            <a:solidFill>
              <a:srgbClr val="FF5C5C"/>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16">
                  <a:extLst>
                    <a:ext uri="{A12FA001-AC4F-418D-AE19-62706E023703}">
                      <ahyp:hlinkClr val="tx"/>
                    </a:ext>
                  </a:extLst>
                </a:hlinkClick>
              </a:rPr>
              <a:t>7</a:t>
            </a:r>
            <a:endParaRPr sz="1800">
              <a:solidFill>
                <a:schemeClr val="lt1"/>
              </a:solidFill>
              <a:latin typeface="Signika SemiBold"/>
              <a:ea typeface="Signika SemiBold"/>
              <a:cs typeface="Signika SemiBold"/>
              <a:sym typeface="Signika SemiBold"/>
            </a:endParaRPr>
          </a:p>
        </p:txBody>
      </p:sp>
      <p:sp>
        <p:nvSpPr>
          <p:cNvPr id="248" name="Google Shape;248;p25">
            <a:hlinkClick action="ppaction://hlinksldjump" r:id="rId17"/>
          </p:cNvPr>
          <p:cNvSpPr/>
          <p:nvPr/>
        </p:nvSpPr>
        <p:spPr>
          <a:xfrm>
            <a:off x="4230025" y="2223138"/>
            <a:ext cx="697200" cy="697200"/>
          </a:xfrm>
          <a:prstGeom prst="roundRect">
            <a:avLst>
              <a:gd fmla="val 16667" name="adj"/>
            </a:avLst>
          </a:prstGeom>
          <a:solidFill>
            <a:srgbClr val="000032"/>
          </a:solidFill>
          <a:ln cap="flat" cmpd="sng" w="9525">
            <a:solidFill>
              <a:srgbClr val="00003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18">
                  <a:extLst>
                    <a:ext uri="{A12FA001-AC4F-418D-AE19-62706E023703}">
                      <ahyp:hlinkClr val="tx"/>
                    </a:ext>
                  </a:extLst>
                </a:hlinkClick>
              </a:rPr>
              <a:t>8</a:t>
            </a:r>
            <a:endParaRPr sz="1800">
              <a:solidFill>
                <a:schemeClr val="lt1"/>
              </a:solidFill>
              <a:latin typeface="Signika SemiBold"/>
              <a:ea typeface="Signika SemiBold"/>
              <a:cs typeface="Signika SemiBold"/>
              <a:sym typeface="Signika SemiBold"/>
            </a:endParaRPr>
          </a:p>
        </p:txBody>
      </p:sp>
      <p:sp>
        <p:nvSpPr>
          <p:cNvPr id="249" name="Google Shape;249;p25">
            <a:hlinkClick action="ppaction://hlinksldjump" r:id="rId19"/>
          </p:cNvPr>
          <p:cNvSpPr/>
          <p:nvPr/>
        </p:nvSpPr>
        <p:spPr>
          <a:xfrm>
            <a:off x="5091675" y="2223138"/>
            <a:ext cx="697200" cy="697200"/>
          </a:xfrm>
          <a:prstGeom prst="roundRect">
            <a:avLst>
              <a:gd fmla="val 16667" name="adj"/>
            </a:avLst>
          </a:prstGeom>
          <a:solidFill>
            <a:srgbClr val="F59A23"/>
          </a:solidFill>
          <a:ln cap="flat" cmpd="sng" w="9525">
            <a:solidFill>
              <a:srgbClr val="F59A23"/>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20">
                  <a:extLst>
                    <a:ext uri="{A12FA001-AC4F-418D-AE19-62706E023703}">
                      <ahyp:hlinkClr val="tx"/>
                    </a:ext>
                  </a:extLst>
                </a:hlinkClick>
              </a:rPr>
              <a:t>9</a:t>
            </a:r>
            <a:endParaRPr sz="1800">
              <a:solidFill>
                <a:schemeClr val="lt1"/>
              </a:solidFill>
              <a:latin typeface="Signika SemiBold"/>
              <a:ea typeface="Signika SemiBold"/>
              <a:cs typeface="Signika SemiBold"/>
              <a:sym typeface="Signika SemiBold"/>
            </a:endParaRPr>
          </a:p>
        </p:txBody>
      </p:sp>
      <p:sp>
        <p:nvSpPr>
          <p:cNvPr id="250" name="Google Shape;250;p25">
            <a:hlinkClick action="ppaction://hlinksldjump" r:id="rId21"/>
          </p:cNvPr>
          <p:cNvSpPr/>
          <p:nvPr/>
        </p:nvSpPr>
        <p:spPr>
          <a:xfrm>
            <a:off x="5946700" y="2223138"/>
            <a:ext cx="697200" cy="697200"/>
          </a:xfrm>
          <a:prstGeom prst="roundRect">
            <a:avLst>
              <a:gd fmla="val 16667" name="adj"/>
            </a:avLst>
          </a:prstGeom>
          <a:solidFill>
            <a:srgbClr val="60AE92"/>
          </a:solidFill>
          <a:ln cap="flat" cmpd="sng" w="9525">
            <a:solidFill>
              <a:srgbClr val="60AE9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22">
                  <a:extLst>
                    <a:ext uri="{A12FA001-AC4F-418D-AE19-62706E023703}">
                      <ahyp:hlinkClr val="tx"/>
                    </a:ext>
                  </a:extLst>
                </a:hlinkClick>
              </a:rPr>
              <a:t>10</a:t>
            </a:r>
            <a:endParaRPr sz="1800">
              <a:solidFill>
                <a:schemeClr val="lt1"/>
              </a:solidFill>
              <a:latin typeface="Signika SemiBold"/>
              <a:ea typeface="Signika SemiBold"/>
              <a:cs typeface="Signika SemiBold"/>
              <a:sym typeface="Signika SemiBold"/>
            </a:endParaRPr>
          </a:p>
        </p:txBody>
      </p:sp>
      <p:sp>
        <p:nvSpPr>
          <p:cNvPr id="251" name="Google Shape;251;p25">
            <a:hlinkClick action="ppaction://hlinksldjump" r:id="rId23"/>
          </p:cNvPr>
          <p:cNvSpPr/>
          <p:nvPr/>
        </p:nvSpPr>
        <p:spPr>
          <a:xfrm>
            <a:off x="2500088" y="3137388"/>
            <a:ext cx="697200" cy="697200"/>
          </a:xfrm>
          <a:prstGeom prst="roundRect">
            <a:avLst>
              <a:gd fmla="val 16667" name="adj"/>
            </a:avLst>
          </a:prstGeom>
          <a:solidFill>
            <a:srgbClr val="FF5C5C"/>
          </a:solidFill>
          <a:ln cap="flat" cmpd="sng" w="9525">
            <a:solidFill>
              <a:srgbClr val="FF5C5C"/>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24">
                  <a:extLst>
                    <a:ext uri="{A12FA001-AC4F-418D-AE19-62706E023703}">
                      <ahyp:hlinkClr val="tx"/>
                    </a:ext>
                  </a:extLst>
                </a:hlinkClick>
              </a:rPr>
              <a:t>11</a:t>
            </a:r>
            <a:endParaRPr sz="1800">
              <a:solidFill>
                <a:schemeClr val="lt1"/>
              </a:solidFill>
              <a:latin typeface="Signika SemiBold"/>
              <a:ea typeface="Signika SemiBold"/>
              <a:cs typeface="Signika SemiBold"/>
              <a:sym typeface="Signika SemiBold"/>
            </a:endParaRPr>
          </a:p>
        </p:txBody>
      </p:sp>
      <p:sp>
        <p:nvSpPr>
          <p:cNvPr id="252" name="Google Shape;252;p25">
            <a:hlinkClick action="ppaction://hlinksldjump" r:id="rId25"/>
          </p:cNvPr>
          <p:cNvSpPr/>
          <p:nvPr/>
        </p:nvSpPr>
        <p:spPr>
          <a:xfrm>
            <a:off x="3361738" y="3137388"/>
            <a:ext cx="697200" cy="697200"/>
          </a:xfrm>
          <a:prstGeom prst="roundRect">
            <a:avLst>
              <a:gd fmla="val 16667" name="adj"/>
            </a:avLst>
          </a:prstGeom>
          <a:solidFill>
            <a:srgbClr val="000032"/>
          </a:solidFill>
          <a:ln cap="flat" cmpd="sng" w="9525">
            <a:solidFill>
              <a:srgbClr val="00003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26">
                  <a:extLst>
                    <a:ext uri="{A12FA001-AC4F-418D-AE19-62706E023703}">
                      <ahyp:hlinkClr val="tx"/>
                    </a:ext>
                  </a:extLst>
                </a:hlinkClick>
              </a:rPr>
              <a:t>12</a:t>
            </a:r>
            <a:endParaRPr sz="1800">
              <a:solidFill>
                <a:schemeClr val="lt1"/>
              </a:solidFill>
              <a:latin typeface="Signika SemiBold"/>
              <a:ea typeface="Signika SemiBold"/>
              <a:cs typeface="Signika SemiBold"/>
              <a:sym typeface="Signika SemiBold"/>
            </a:endParaRPr>
          </a:p>
        </p:txBody>
      </p:sp>
      <p:sp>
        <p:nvSpPr>
          <p:cNvPr id="253" name="Google Shape;253;p25">
            <a:hlinkClick action="ppaction://hlinksldjump" r:id="rId27"/>
          </p:cNvPr>
          <p:cNvSpPr/>
          <p:nvPr/>
        </p:nvSpPr>
        <p:spPr>
          <a:xfrm>
            <a:off x="4223388" y="3137388"/>
            <a:ext cx="697200" cy="697200"/>
          </a:xfrm>
          <a:prstGeom prst="roundRect">
            <a:avLst>
              <a:gd fmla="val 16667" name="adj"/>
            </a:avLst>
          </a:prstGeom>
          <a:solidFill>
            <a:srgbClr val="F59A23"/>
          </a:solidFill>
          <a:ln cap="flat" cmpd="sng" w="9525">
            <a:solidFill>
              <a:srgbClr val="F59A23"/>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28">
                  <a:extLst>
                    <a:ext uri="{A12FA001-AC4F-418D-AE19-62706E023703}">
                      <ahyp:hlinkClr val="tx"/>
                    </a:ext>
                  </a:extLst>
                </a:hlinkClick>
              </a:rPr>
              <a:t>13</a:t>
            </a:r>
            <a:endParaRPr sz="1800">
              <a:solidFill>
                <a:schemeClr val="lt1"/>
              </a:solidFill>
              <a:latin typeface="Signika SemiBold"/>
              <a:ea typeface="Signika SemiBold"/>
              <a:cs typeface="Signika SemiBold"/>
              <a:sym typeface="Signika SemiBold"/>
            </a:endParaRPr>
          </a:p>
        </p:txBody>
      </p:sp>
      <p:sp>
        <p:nvSpPr>
          <p:cNvPr id="254" name="Google Shape;254;p25"/>
          <p:cNvSpPr/>
          <p:nvPr/>
        </p:nvSpPr>
        <p:spPr>
          <a:xfrm>
            <a:off x="5085038" y="3137388"/>
            <a:ext cx="697200" cy="697200"/>
          </a:xfrm>
          <a:prstGeom prst="roundRect">
            <a:avLst>
              <a:gd fmla="val 16667" name="adj"/>
            </a:avLst>
          </a:prstGeom>
          <a:solidFill>
            <a:srgbClr val="60AE92"/>
          </a:solidFill>
          <a:ln cap="flat" cmpd="sng" w="9525">
            <a:solidFill>
              <a:srgbClr val="60AE9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29">
                  <a:extLst>
                    <a:ext uri="{A12FA001-AC4F-418D-AE19-62706E023703}">
                      <ahyp:hlinkClr val="tx"/>
                    </a:ext>
                  </a:extLst>
                </a:hlinkClick>
              </a:rPr>
              <a:t>14</a:t>
            </a:r>
            <a:endParaRPr sz="1800">
              <a:solidFill>
                <a:schemeClr val="lt1"/>
              </a:solidFill>
              <a:latin typeface="Signika SemiBold"/>
              <a:ea typeface="Signika SemiBold"/>
              <a:cs typeface="Signika SemiBold"/>
              <a:sym typeface="Signika SemiBold"/>
            </a:endParaRPr>
          </a:p>
        </p:txBody>
      </p:sp>
      <p:sp>
        <p:nvSpPr>
          <p:cNvPr id="255" name="Google Shape;255;p25">
            <a:hlinkClick action="ppaction://hlinksldjump" r:id="rId30"/>
          </p:cNvPr>
          <p:cNvSpPr/>
          <p:nvPr/>
        </p:nvSpPr>
        <p:spPr>
          <a:xfrm>
            <a:off x="5946688" y="3137388"/>
            <a:ext cx="697200" cy="697200"/>
          </a:xfrm>
          <a:prstGeom prst="roundRect">
            <a:avLst>
              <a:gd fmla="val 16667" name="adj"/>
            </a:avLst>
          </a:prstGeom>
          <a:solidFill>
            <a:srgbClr val="FF5C5C"/>
          </a:solidFill>
          <a:ln cap="flat" cmpd="sng" w="9525">
            <a:solidFill>
              <a:srgbClr val="FF5C5C"/>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pl" sz="1800">
                <a:solidFill>
                  <a:schemeClr val="lt1"/>
                </a:solidFill>
                <a:uFill>
                  <a:noFill/>
                </a:uFill>
                <a:latin typeface="Signika SemiBold"/>
                <a:ea typeface="Signika SemiBold"/>
                <a:cs typeface="Signika SemiBold"/>
                <a:sym typeface="Signika SemiBold"/>
                <a:hlinkClick action="ppaction://hlinksldjump" r:id="rId31">
                  <a:extLst>
                    <a:ext uri="{A12FA001-AC4F-418D-AE19-62706E023703}">
                      <ahyp:hlinkClr val="tx"/>
                    </a:ext>
                  </a:extLst>
                </a:hlinkClick>
              </a:rPr>
              <a:t>15</a:t>
            </a:r>
            <a:endParaRPr sz="1800">
              <a:solidFill>
                <a:schemeClr val="lt1"/>
              </a:solidFill>
              <a:latin typeface="Signika SemiBold"/>
              <a:ea typeface="Signika SemiBold"/>
              <a:cs typeface="Signika SemiBold"/>
              <a:sym typeface="Signika SemiBold"/>
            </a:endParaRPr>
          </a:p>
        </p:txBody>
      </p:sp>
      <p:sp>
        <p:nvSpPr>
          <p:cNvPr id="256" name="Google Shape;256;p25"/>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8"/>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52" name="Google Shape;52;p8"/>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Let’s get started</a:t>
            </a:r>
            <a:endParaRPr b="1" sz="3600">
              <a:solidFill>
                <a:schemeClr val="lt1"/>
              </a:solidFill>
              <a:latin typeface="Signika"/>
              <a:ea typeface="Signika"/>
              <a:cs typeface="Signika"/>
              <a:sym typeface="Signika"/>
            </a:endParaRPr>
          </a:p>
        </p:txBody>
      </p:sp>
      <p:sp>
        <p:nvSpPr>
          <p:cNvPr id="55" name="Google Shape;55;p8"/>
          <p:cNvSpPr txBox="1"/>
          <p:nvPr/>
        </p:nvSpPr>
        <p:spPr>
          <a:xfrm>
            <a:off x="138050" y="3639450"/>
            <a:ext cx="83343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sz="2400">
                <a:solidFill>
                  <a:schemeClr val="lt1"/>
                </a:solidFill>
                <a:latin typeface="Signika Light"/>
                <a:ea typeface="Signika Light"/>
                <a:cs typeface="Signika Light"/>
                <a:sym typeface="Signika Light"/>
              </a:rPr>
              <a:t>with a warm-up </a:t>
            </a:r>
            <a:endParaRPr sz="2400">
              <a:solidFill>
                <a:schemeClr val="lt1"/>
              </a:solidFill>
              <a:latin typeface="Signika Light"/>
              <a:ea typeface="Signika Light"/>
              <a:cs typeface="Signika Light"/>
              <a:sym typeface="Signika Light"/>
            </a:endParaRPr>
          </a:p>
        </p:txBody>
      </p:sp>
      <p:pic>
        <p:nvPicPr>
          <p:cNvPr id="56" name="Google Shape;56;p8"/>
          <p:cNvPicPr preferRelativeResize="0"/>
          <p:nvPr/>
        </p:nvPicPr>
        <p:blipFill>
          <a:blip r:embed="rId3">
            <a:alphaModFix/>
          </a:blip>
          <a:stretch>
            <a:fillRect/>
          </a:stretch>
        </p:blipFill>
        <p:spPr>
          <a:xfrm>
            <a:off x="8006400" y="136800"/>
            <a:ext cx="781200" cy="7812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60" name="Shape 260"/>
        <p:cNvGrpSpPr/>
        <p:nvPr/>
      </p:nvGrpSpPr>
      <p:grpSpPr>
        <a:xfrm>
          <a:off x="0" y="0"/>
          <a:ext cx="0" cy="0"/>
          <a:chOff x="0" y="0"/>
          <a:chExt cx="0" cy="0"/>
        </a:xfrm>
      </p:grpSpPr>
      <p:sp>
        <p:nvSpPr>
          <p:cNvPr id="261" name="Google Shape;261;p26">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sp>
        <p:nvSpPr>
          <p:cNvPr id="262" name="Google Shape;262;p2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63" name="Google Shape;263;p26"/>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I didn’t believe my friend,</a:t>
            </a:r>
            <a:endParaRPr sz="1800">
              <a:solidFill>
                <a:schemeClr val="lt1"/>
              </a:solidFill>
              <a:latin typeface="Signika SemiBold"/>
              <a:ea typeface="Signika SemiBold"/>
              <a:cs typeface="Signika SemiBold"/>
              <a:sym typeface="Signika SemiBold"/>
            </a:endParaRPr>
          </a:p>
        </p:txBody>
      </p:sp>
      <p:pic>
        <p:nvPicPr>
          <p:cNvPr id="264" name="Google Shape;264;p26">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68" name="Shape 268"/>
        <p:cNvGrpSpPr/>
        <p:nvPr/>
      </p:nvGrpSpPr>
      <p:grpSpPr>
        <a:xfrm>
          <a:off x="0" y="0"/>
          <a:ext cx="0" cy="0"/>
          <a:chOff x="0" y="0"/>
          <a:chExt cx="0" cy="0"/>
        </a:xfrm>
      </p:grpSpPr>
      <p:sp>
        <p:nvSpPr>
          <p:cNvPr id="269" name="Google Shape;269;p27"/>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70" name="Google Shape;270;p27"/>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We wouldn’t have so many clients now</a:t>
            </a:r>
            <a:endParaRPr sz="1800">
              <a:solidFill>
                <a:schemeClr val="lt1"/>
              </a:solidFill>
              <a:latin typeface="Signika SemiBold"/>
              <a:ea typeface="Signika SemiBold"/>
              <a:cs typeface="Signika SemiBold"/>
              <a:sym typeface="Signika SemiBold"/>
            </a:endParaRPr>
          </a:p>
        </p:txBody>
      </p:sp>
      <p:sp>
        <p:nvSpPr>
          <p:cNvPr id="271" name="Google Shape;271;p27">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272" name="Google Shape;272;p27">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76" name="Shape 276"/>
        <p:cNvGrpSpPr/>
        <p:nvPr/>
      </p:nvGrpSpPr>
      <p:grpSpPr>
        <a:xfrm>
          <a:off x="0" y="0"/>
          <a:ext cx="0" cy="0"/>
          <a:chOff x="0" y="0"/>
          <a:chExt cx="0" cy="0"/>
        </a:xfrm>
      </p:grpSpPr>
      <p:sp>
        <p:nvSpPr>
          <p:cNvPr id="277" name="Google Shape;277;p2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78" name="Google Shape;278;p28"/>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my partner were less stubborn, </a:t>
            </a:r>
            <a:endParaRPr sz="1800">
              <a:solidFill>
                <a:schemeClr val="lt1"/>
              </a:solidFill>
              <a:latin typeface="Signika SemiBold"/>
              <a:ea typeface="Signika SemiBold"/>
              <a:cs typeface="Signika SemiBold"/>
              <a:sym typeface="Signika SemiBold"/>
            </a:endParaRPr>
          </a:p>
        </p:txBody>
      </p:sp>
      <p:sp>
        <p:nvSpPr>
          <p:cNvPr id="279" name="Google Shape;279;p28">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280" name="Google Shape;280;p28">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84" name="Shape 284"/>
        <p:cNvGrpSpPr/>
        <p:nvPr/>
      </p:nvGrpSpPr>
      <p:grpSpPr>
        <a:xfrm>
          <a:off x="0" y="0"/>
          <a:ext cx="0" cy="0"/>
          <a:chOff x="0" y="0"/>
          <a:chExt cx="0" cy="0"/>
        </a:xfrm>
      </p:grpSpPr>
      <p:sp>
        <p:nvSpPr>
          <p:cNvPr id="285" name="Google Shape;285;p29"/>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86" name="Google Shape;286;p29"/>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I hadn’t met my business partner,</a:t>
            </a:r>
            <a:endParaRPr sz="1800">
              <a:solidFill>
                <a:schemeClr val="lt1"/>
              </a:solidFill>
              <a:latin typeface="Signika SemiBold"/>
              <a:ea typeface="Signika SemiBold"/>
              <a:cs typeface="Signika SemiBold"/>
              <a:sym typeface="Signika SemiBold"/>
            </a:endParaRPr>
          </a:p>
        </p:txBody>
      </p:sp>
      <p:sp>
        <p:nvSpPr>
          <p:cNvPr id="287" name="Google Shape;287;p29">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288" name="Google Shape;288;p29">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92" name="Shape 292"/>
        <p:cNvGrpSpPr/>
        <p:nvPr/>
      </p:nvGrpSpPr>
      <p:grpSpPr>
        <a:xfrm>
          <a:off x="0" y="0"/>
          <a:ext cx="0" cy="0"/>
          <a:chOff x="0" y="0"/>
          <a:chExt cx="0" cy="0"/>
        </a:xfrm>
      </p:grpSpPr>
      <p:sp>
        <p:nvSpPr>
          <p:cNvPr id="293" name="Google Shape;293;p30"/>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294" name="Google Shape;294;p30"/>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I hadn’t lived in Paris, </a:t>
            </a:r>
            <a:endParaRPr sz="1800">
              <a:solidFill>
                <a:schemeClr val="lt1"/>
              </a:solidFill>
              <a:latin typeface="Signika SemiBold"/>
              <a:ea typeface="Signika SemiBold"/>
              <a:cs typeface="Signika SemiBold"/>
              <a:sym typeface="Signika SemiBold"/>
            </a:endParaRPr>
          </a:p>
        </p:txBody>
      </p:sp>
      <p:sp>
        <p:nvSpPr>
          <p:cNvPr id="295" name="Google Shape;295;p30">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296" name="Google Shape;296;p30">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00" name="Shape 300"/>
        <p:cNvGrpSpPr/>
        <p:nvPr/>
      </p:nvGrpSpPr>
      <p:grpSpPr>
        <a:xfrm>
          <a:off x="0" y="0"/>
          <a:ext cx="0" cy="0"/>
          <a:chOff x="0" y="0"/>
          <a:chExt cx="0" cy="0"/>
        </a:xfrm>
      </p:grpSpPr>
      <p:sp>
        <p:nvSpPr>
          <p:cNvPr id="301" name="Google Shape;301;p31"/>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02" name="Google Shape;302;p31"/>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they had left earlier,</a:t>
            </a:r>
            <a:endParaRPr sz="1800">
              <a:solidFill>
                <a:schemeClr val="lt1"/>
              </a:solidFill>
              <a:latin typeface="Signika SemiBold"/>
              <a:ea typeface="Signika SemiBold"/>
              <a:cs typeface="Signika SemiBold"/>
              <a:sym typeface="Signika SemiBold"/>
            </a:endParaRPr>
          </a:p>
        </p:txBody>
      </p:sp>
      <p:sp>
        <p:nvSpPr>
          <p:cNvPr id="303" name="Google Shape;303;p31">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04" name="Google Shape;304;p31">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08" name="Shape 308"/>
        <p:cNvGrpSpPr/>
        <p:nvPr/>
      </p:nvGrpSpPr>
      <p:grpSpPr>
        <a:xfrm>
          <a:off x="0" y="0"/>
          <a:ext cx="0" cy="0"/>
          <a:chOff x="0" y="0"/>
          <a:chExt cx="0" cy="0"/>
        </a:xfrm>
      </p:grpSpPr>
      <p:sp>
        <p:nvSpPr>
          <p:cNvPr id="309" name="Google Shape;309;p3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10" name="Google Shape;310;p32"/>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I spoke better English,</a:t>
            </a:r>
            <a:endParaRPr sz="1800">
              <a:solidFill>
                <a:schemeClr val="lt1"/>
              </a:solidFill>
              <a:latin typeface="Signika SemiBold"/>
              <a:ea typeface="Signika SemiBold"/>
              <a:cs typeface="Signika SemiBold"/>
              <a:sym typeface="Signika SemiBold"/>
            </a:endParaRPr>
          </a:p>
        </p:txBody>
      </p:sp>
      <p:sp>
        <p:nvSpPr>
          <p:cNvPr id="311" name="Google Shape;311;p32">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12" name="Google Shape;312;p32">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16" name="Shape 316"/>
        <p:cNvGrpSpPr/>
        <p:nvPr/>
      </p:nvGrpSpPr>
      <p:grpSpPr>
        <a:xfrm>
          <a:off x="0" y="0"/>
          <a:ext cx="0" cy="0"/>
          <a:chOff x="0" y="0"/>
          <a:chExt cx="0" cy="0"/>
        </a:xfrm>
      </p:grpSpPr>
      <p:sp>
        <p:nvSpPr>
          <p:cNvPr id="317" name="Google Shape;317;p33"/>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18" name="Google Shape;318;p33"/>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our manager hadn’t got </a:t>
            </a:r>
            <a:endParaRPr sz="1800">
              <a:solidFill>
                <a:schemeClr val="lt1"/>
              </a:solidFill>
              <a:latin typeface="Signika SemiBold"/>
              <a:ea typeface="Signika SemiBold"/>
              <a:cs typeface="Signika SemiBold"/>
              <a:sym typeface="Signika SemiBold"/>
            </a:endParaRPr>
          </a:p>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us a deal,</a:t>
            </a:r>
            <a:endParaRPr sz="1800">
              <a:solidFill>
                <a:schemeClr val="lt1"/>
              </a:solidFill>
              <a:latin typeface="Signika SemiBold"/>
              <a:ea typeface="Signika SemiBold"/>
              <a:cs typeface="Signika SemiBold"/>
              <a:sym typeface="Signika SemiBold"/>
            </a:endParaRPr>
          </a:p>
        </p:txBody>
      </p:sp>
      <p:sp>
        <p:nvSpPr>
          <p:cNvPr id="319" name="Google Shape;319;p33">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20" name="Google Shape;320;p33">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24" name="Shape 324"/>
        <p:cNvGrpSpPr/>
        <p:nvPr/>
      </p:nvGrpSpPr>
      <p:grpSpPr>
        <a:xfrm>
          <a:off x="0" y="0"/>
          <a:ext cx="0" cy="0"/>
          <a:chOff x="0" y="0"/>
          <a:chExt cx="0" cy="0"/>
        </a:xfrm>
      </p:grpSpPr>
      <p:sp>
        <p:nvSpPr>
          <p:cNvPr id="325" name="Google Shape;325;p34"/>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26" name="Google Shape;326;p34"/>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I were a millionaire,</a:t>
            </a:r>
            <a:endParaRPr sz="1800">
              <a:solidFill>
                <a:schemeClr val="lt1"/>
              </a:solidFill>
              <a:latin typeface="Signika SemiBold"/>
              <a:ea typeface="Signika SemiBold"/>
              <a:cs typeface="Signika SemiBold"/>
              <a:sym typeface="Signika SemiBold"/>
            </a:endParaRPr>
          </a:p>
        </p:txBody>
      </p:sp>
      <p:sp>
        <p:nvSpPr>
          <p:cNvPr id="327" name="Google Shape;327;p34">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28" name="Google Shape;328;p34">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32" name="Shape 332"/>
        <p:cNvGrpSpPr/>
        <p:nvPr/>
      </p:nvGrpSpPr>
      <p:grpSpPr>
        <a:xfrm>
          <a:off x="0" y="0"/>
          <a:ext cx="0" cy="0"/>
          <a:chOff x="0" y="0"/>
          <a:chExt cx="0" cy="0"/>
        </a:xfrm>
      </p:grpSpPr>
      <p:sp>
        <p:nvSpPr>
          <p:cNvPr id="333" name="Google Shape;333;p35"/>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34" name="Google Shape;334;p35"/>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they hadn’t committed </a:t>
            </a:r>
            <a:endParaRPr sz="1800">
              <a:solidFill>
                <a:schemeClr val="lt1"/>
              </a:solidFill>
              <a:latin typeface="Signika SemiBold"/>
              <a:ea typeface="Signika SemiBold"/>
              <a:cs typeface="Signika SemiBold"/>
              <a:sym typeface="Signika SemiBold"/>
            </a:endParaRPr>
          </a:p>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the crime,</a:t>
            </a:r>
            <a:endParaRPr sz="1800">
              <a:solidFill>
                <a:schemeClr val="lt1"/>
              </a:solidFill>
              <a:latin typeface="Signika SemiBold"/>
              <a:ea typeface="Signika SemiBold"/>
              <a:cs typeface="Signika SemiBold"/>
              <a:sym typeface="Signika SemiBold"/>
            </a:endParaRPr>
          </a:p>
        </p:txBody>
      </p:sp>
      <p:sp>
        <p:nvSpPr>
          <p:cNvPr id="335" name="Google Shape;335;p35">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36" name="Google Shape;336;p35">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id="61" name="Google Shape;61;p9"/>
          <p:cNvPicPr preferRelativeResize="0"/>
          <p:nvPr/>
        </p:nvPicPr>
        <p:blipFill>
          <a:blip r:embed="rId3">
            <a:alphaModFix/>
          </a:blip>
          <a:stretch>
            <a:fillRect/>
          </a:stretch>
        </p:blipFill>
        <p:spPr>
          <a:xfrm>
            <a:off x="8121600" y="72000"/>
            <a:ext cx="899550" cy="899550"/>
          </a:xfrm>
          <a:prstGeom prst="rect">
            <a:avLst/>
          </a:prstGeom>
          <a:noFill/>
          <a:ln>
            <a:noFill/>
          </a:ln>
        </p:spPr>
      </p:pic>
      <p:sp>
        <p:nvSpPr>
          <p:cNvPr id="62" name="Google Shape;62;p9"/>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63" name="Google Shape;63;p9"/>
          <p:cNvSpPr txBox="1"/>
          <p:nvPr/>
        </p:nvSpPr>
        <p:spPr>
          <a:xfrm>
            <a:off x="222175" y="277200"/>
            <a:ext cx="7581300" cy="42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Discuss the questions.</a:t>
            </a:r>
            <a:endParaRPr b="1" sz="1800">
              <a:solidFill>
                <a:srgbClr val="000032"/>
              </a:solidFill>
              <a:latin typeface="Signika"/>
              <a:ea typeface="Signika"/>
              <a:cs typeface="Signika"/>
              <a:sym typeface="Signika"/>
            </a:endParaRPr>
          </a:p>
        </p:txBody>
      </p:sp>
      <p:sp>
        <p:nvSpPr>
          <p:cNvPr id="64" name="Google Shape;64;p9"/>
          <p:cNvSpPr txBox="1"/>
          <p:nvPr/>
        </p:nvSpPr>
        <p:spPr>
          <a:xfrm>
            <a:off x="1216800" y="918000"/>
            <a:ext cx="6904800" cy="1948500"/>
          </a:xfrm>
          <a:prstGeom prst="rect">
            <a:avLst/>
          </a:prstGeom>
          <a:noFill/>
          <a:ln>
            <a:noFill/>
          </a:ln>
        </p:spPr>
        <p:txBody>
          <a:bodyPr anchorCtr="0" anchor="t" bIns="91425" lIns="91425" spcFirstLastPara="1" rIns="91425" wrap="square" tIns="91425">
            <a:spAutoFit/>
          </a:bodyPr>
          <a:lstStyle/>
          <a:p>
            <a:pPr indent="-330200" lvl="0" marL="457200" rtl="0" algn="l">
              <a:lnSpc>
                <a:spcPct val="115000"/>
              </a:lnSpc>
              <a:spcBef>
                <a:spcPts val="0"/>
              </a:spcBef>
              <a:spcAft>
                <a:spcPts val="0"/>
              </a:spcAft>
              <a:buClr>
                <a:schemeClr val="accent2"/>
              </a:buClr>
              <a:buSzPts val="1600"/>
              <a:buFont typeface="Signika Light"/>
              <a:buChar char="●"/>
            </a:pPr>
            <a:r>
              <a:rPr lang="pl" sz="1600">
                <a:solidFill>
                  <a:schemeClr val="accent2"/>
                </a:solidFill>
                <a:latin typeface="Signika Light"/>
                <a:ea typeface="Signika Light"/>
                <a:cs typeface="Signika Light"/>
                <a:sym typeface="Signika Light"/>
              </a:rPr>
              <a:t>What project(s) are you working on right now?</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Char char="●"/>
            </a:pPr>
            <a:r>
              <a:rPr lang="pl" sz="1600">
                <a:solidFill>
                  <a:schemeClr val="accent2"/>
                </a:solidFill>
                <a:latin typeface="Signika Light"/>
                <a:ea typeface="Signika Light"/>
                <a:cs typeface="Signika Light"/>
                <a:sym typeface="Signika Light"/>
              </a:rPr>
              <a:t>What might go wrong when working on a project?</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0"/>
              </a:spcAft>
              <a:buClr>
                <a:schemeClr val="accent2"/>
              </a:buClr>
              <a:buSzPts val="1600"/>
              <a:buFont typeface="Signika Light"/>
              <a:buChar char="●"/>
            </a:pPr>
            <a:r>
              <a:rPr lang="pl" sz="1600">
                <a:solidFill>
                  <a:schemeClr val="accent2"/>
                </a:solidFill>
                <a:latin typeface="Signika Light"/>
                <a:ea typeface="Signika Light"/>
                <a:cs typeface="Signika Light"/>
                <a:sym typeface="Signika Light"/>
              </a:rPr>
              <a:t>Do you draft a contingency plan (aka Plan B) for every project?</a:t>
            </a:r>
            <a:endParaRPr sz="1600">
              <a:solidFill>
                <a:schemeClr val="accent2"/>
              </a:solidFill>
              <a:latin typeface="Signika Light"/>
              <a:ea typeface="Signika Light"/>
              <a:cs typeface="Signika Light"/>
              <a:sym typeface="Signika Light"/>
            </a:endParaRPr>
          </a:p>
          <a:p>
            <a:pPr indent="-330200" lvl="0" marL="457200" rtl="0" algn="l">
              <a:lnSpc>
                <a:spcPct val="115000"/>
              </a:lnSpc>
              <a:spcBef>
                <a:spcPts val="1000"/>
              </a:spcBef>
              <a:spcAft>
                <a:spcPts val="1000"/>
              </a:spcAft>
              <a:buClr>
                <a:schemeClr val="accent2"/>
              </a:buClr>
              <a:buSzPts val="1600"/>
              <a:buFont typeface="Signika Light"/>
              <a:buChar char="●"/>
            </a:pPr>
            <a:r>
              <a:rPr lang="pl" sz="1600">
                <a:solidFill>
                  <a:schemeClr val="accent2"/>
                </a:solidFill>
                <a:latin typeface="Signika Light"/>
                <a:ea typeface="Signika Light"/>
                <a:cs typeface="Signika Light"/>
                <a:sym typeface="Signika Light"/>
              </a:rPr>
              <a:t>When a project ends, do you have a meeting to discuss what went well and what went wrong?</a:t>
            </a:r>
            <a:endParaRPr sz="1600">
              <a:solidFill>
                <a:schemeClr val="accent2"/>
              </a:solidFill>
              <a:latin typeface="Signika Light"/>
              <a:ea typeface="Signika Light"/>
              <a:cs typeface="Signika Light"/>
              <a:sym typeface="Signika Light"/>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40" name="Shape 340"/>
        <p:cNvGrpSpPr/>
        <p:nvPr/>
      </p:nvGrpSpPr>
      <p:grpSpPr>
        <a:xfrm>
          <a:off x="0" y="0"/>
          <a:ext cx="0" cy="0"/>
          <a:chOff x="0" y="0"/>
          <a:chExt cx="0" cy="0"/>
        </a:xfrm>
      </p:grpSpPr>
      <p:sp>
        <p:nvSpPr>
          <p:cNvPr id="341" name="Google Shape;341;p36"/>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42" name="Google Shape;342;p36"/>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he hadn’t interrupted me,</a:t>
            </a:r>
            <a:endParaRPr sz="1800">
              <a:solidFill>
                <a:schemeClr val="lt1"/>
              </a:solidFill>
              <a:latin typeface="Signika SemiBold"/>
              <a:ea typeface="Signika SemiBold"/>
              <a:cs typeface="Signika SemiBold"/>
              <a:sym typeface="Signika SemiBold"/>
            </a:endParaRPr>
          </a:p>
        </p:txBody>
      </p:sp>
      <p:sp>
        <p:nvSpPr>
          <p:cNvPr id="343" name="Google Shape;343;p36">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44" name="Google Shape;344;p36">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48" name="Shape 348"/>
        <p:cNvGrpSpPr/>
        <p:nvPr/>
      </p:nvGrpSpPr>
      <p:grpSpPr>
        <a:xfrm>
          <a:off x="0" y="0"/>
          <a:ext cx="0" cy="0"/>
          <a:chOff x="0" y="0"/>
          <a:chExt cx="0" cy="0"/>
        </a:xfrm>
      </p:grpSpPr>
      <p:sp>
        <p:nvSpPr>
          <p:cNvPr id="349" name="Google Shape;349;p37"/>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50" name="Google Shape;350;p37"/>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I hadn’t studied law,</a:t>
            </a:r>
            <a:endParaRPr sz="1800">
              <a:solidFill>
                <a:schemeClr val="lt1"/>
              </a:solidFill>
              <a:latin typeface="Signika SemiBold"/>
              <a:ea typeface="Signika SemiBold"/>
              <a:cs typeface="Signika SemiBold"/>
              <a:sym typeface="Signika SemiBold"/>
            </a:endParaRPr>
          </a:p>
        </p:txBody>
      </p:sp>
      <p:sp>
        <p:nvSpPr>
          <p:cNvPr id="351" name="Google Shape;351;p37">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52" name="Google Shape;352;p37">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56" name="Shape 356"/>
        <p:cNvGrpSpPr/>
        <p:nvPr/>
      </p:nvGrpSpPr>
      <p:grpSpPr>
        <a:xfrm>
          <a:off x="0" y="0"/>
          <a:ext cx="0" cy="0"/>
          <a:chOff x="0" y="0"/>
          <a:chExt cx="0" cy="0"/>
        </a:xfrm>
      </p:grpSpPr>
      <p:sp>
        <p:nvSpPr>
          <p:cNvPr id="357" name="Google Shape;357;p38"/>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58" name="Google Shape;358;p38"/>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She wouldn’t be the CEO of our company</a:t>
            </a:r>
            <a:endParaRPr sz="1800">
              <a:solidFill>
                <a:schemeClr val="lt1"/>
              </a:solidFill>
              <a:latin typeface="Signika SemiBold"/>
              <a:ea typeface="Signika SemiBold"/>
              <a:cs typeface="Signika SemiBold"/>
              <a:sym typeface="Signika SemiBold"/>
            </a:endParaRPr>
          </a:p>
        </p:txBody>
      </p:sp>
      <p:sp>
        <p:nvSpPr>
          <p:cNvPr id="359" name="Google Shape;359;p38">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60" name="Google Shape;360;p38">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64" name="Shape 364"/>
        <p:cNvGrpSpPr/>
        <p:nvPr/>
      </p:nvGrpSpPr>
      <p:grpSpPr>
        <a:xfrm>
          <a:off x="0" y="0"/>
          <a:ext cx="0" cy="0"/>
          <a:chOff x="0" y="0"/>
          <a:chExt cx="0" cy="0"/>
        </a:xfrm>
      </p:grpSpPr>
      <p:sp>
        <p:nvSpPr>
          <p:cNvPr id="365" name="Google Shape;365;p39"/>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66" name="Google Shape;366;p39"/>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If we had finished on time,</a:t>
            </a:r>
            <a:endParaRPr sz="1800">
              <a:solidFill>
                <a:schemeClr val="lt1"/>
              </a:solidFill>
              <a:latin typeface="Signika SemiBold"/>
              <a:ea typeface="Signika SemiBold"/>
              <a:cs typeface="Signika SemiBold"/>
              <a:sym typeface="Signika SemiBold"/>
            </a:endParaRPr>
          </a:p>
        </p:txBody>
      </p:sp>
      <p:sp>
        <p:nvSpPr>
          <p:cNvPr id="367" name="Google Shape;367;p39">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68" name="Google Shape;368;p39">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72" name="Shape 372"/>
        <p:cNvGrpSpPr/>
        <p:nvPr/>
      </p:nvGrpSpPr>
      <p:grpSpPr>
        <a:xfrm>
          <a:off x="0" y="0"/>
          <a:ext cx="0" cy="0"/>
          <a:chOff x="0" y="0"/>
          <a:chExt cx="0" cy="0"/>
        </a:xfrm>
      </p:grpSpPr>
      <p:sp>
        <p:nvSpPr>
          <p:cNvPr id="373" name="Google Shape;373;p40"/>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374" name="Google Shape;374;p40"/>
          <p:cNvSpPr/>
          <p:nvPr/>
        </p:nvSpPr>
        <p:spPr>
          <a:xfrm>
            <a:off x="2241150" y="1476200"/>
            <a:ext cx="4661700" cy="1794000"/>
          </a:xfrm>
          <a:prstGeom prst="roundRect">
            <a:avLst>
              <a:gd fmla="val 9972" name="adj"/>
            </a:avLst>
          </a:prstGeom>
          <a:solidFill>
            <a:srgbClr val="60AE92"/>
          </a:solidFill>
          <a:ln cap="flat" cmpd="sng" w="9525">
            <a:solidFill>
              <a:srgbClr val="60AE9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rPr lang="pl" sz="1800">
                <a:solidFill>
                  <a:schemeClr val="lt1"/>
                </a:solidFill>
                <a:latin typeface="Signika SemiBold"/>
                <a:ea typeface="Signika SemiBold"/>
                <a:cs typeface="Signika SemiBold"/>
                <a:sym typeface="Signika SemiBold"/>
              </a:rPr>
              <a:t>I wouldn’t be a manager now</a:t>
            </a:r>
            <a:endParaRPr sz="1800">
              <a:solidFill>
                <a:schemeClr val="lt1"/>
              </a:solidFill>
              <a:latin typeface="Signika SemiBold"/>
              <a:ea typeface="Signika SemiBold"/>
              <a:cs typeface="Signika SemiBold"/>
              <a:sym typeface="Signika SemiBold"/>
            </a:endParaRPr>
          </a:p>
        </p:txBody>
      </p:sp>
      <p:sp>
        <p:nvSpPr>
          <p:cNvPr id="375" name="Google Shape;375;p40">
            <a:hlinkClick action="ppaction://hlinksldjump" r:id="rId3"/>
          </p:cNvPr>
          <p:cNvSpPr txBox="1"/>
          <p:nvPr/>
        </p:nvSpPr>
        <p:spPr>
          <a:xfrm>
            <a:off x="7997975" y="124175"/>
            <a:ext cx="548700" cy="369300"/>
          </a:xfrm>
          <a:prstGeom prst="rect">
            <a:avLst/>
          </a:pr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rPr lang="pl" sz="1200">
                <a:solidFill>
                  <a:schemeClr val="accent2"/>
                </a:solidFill>
                <a:uFill>
                  <a:noFill/>
                </a:uFill>
                <a:latin typeface="Signika Light"/>
                <a:ea typeface="Signika Light"/>
                <a:cs typeface="Signika Light"/>
                <a:sym typeface="Signika Light"/>
                <a:hlinkClick action="ppaction://hlinksldjump" r:id="rId4">
                  <a:extLst>
                    <a:ext uri="{A12FA001-AC4F-418D-AE19-62706E023703}">
                      <ahyp:hlinkClr val="tx"/>
                    </a:ext>
                  </a:extLst>
                </a:hlinkClick>
              </a:rPr>
              <a:t>back</a:t>
            </a:r>
            <a:endParaRPr sz="1200">
              <a:solidFill>
                <a:schemeClr val="accent2"/>
              </a:solidFill>
              <a:latin typeface="Signika Light"/>
              <a:ea typeface="Signika Light"/>
              <a:cs typeface="Signika Light"/>
              <a:sym typeface="Signika Light"/>
            </a:endParaRPr>
          </a:p>
        </p:txBody>
      </p:sp>
      <p:pic>
        <p:nvPicPr>
          <p:cNvPr id="376" name="Google Shape;376;p40">
            <a:hlinkClick action="ppaction://hlinksldjump" r:id="rId5"/>
          </p:cNvPr>
          <p:cNvPicPr preferRelativeResize="0"/>
          <p:nvPr/>
        </p:nvPicPr>
        <p:blipFill>
          <a:blip r:embed="rId6">
            <a:alphaModFix/>
          </a:blip>
          <a:stretch>
            <a:fillRect/>
          </a:stretch>
        </p:blipFill>
        <p:spPr>
          <a:xfrm>
            <a:off x="8472450" y="91275"/>
            <a:ext cx="435100" cy="43510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41"/>
          <p:cNvSpPr/>
          <p:nvPr/>
        </p:nvSpPr>
        <p:spPr>
          <a:xfrm>
            <a:off x="0" y="0"/>
            <a:ext cx="9144000" cy="51435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41"/>
          <p:cNvSpPr txBox="1"/>
          <p:nvPr/>
        </p:nvSpPr>
        <p:spPr>
          <a:xfrm flipH="1">
            <a:off x="138150" y="4743300"/>
            <a:ext cx="2433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383" name="Google Shape;383;p41"/>
          <p:cNvSpPr txBox="1"/>
          <p:nvPr/>
        </p:nvSpPr>
        <p:spPr>
          <a:xfrm>
            <a:off x="138050" y="3489825"/>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THANKS!</a:t>
            </a:r>
            <a:endParaRPr b="1" sz="3600">
              <a:solidFill>
                <a:schemeClr val="lt1"/>
              </a:solidFill>
              <a:latin typeface="Signika"/>
              <a:ea typeface="Signika"/>
              <a:cs typeface="Signika"/>
              <a:sym typeface="Signika"/>
            </a:endParaRPr>
          </a:p>
        </p:txBody>
      </p:sp>
      <p:sp>
        <p:nvSpPr>
          <p:cNvPr id="384" name="Google Shape;384;p41"/>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41"/>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0"/>
          <p:cNvSpPr txBox="1"/>
          <p:nvPr/>
        </p:nvSpPr>
        <p:spPr>
          <a:xfrm flipH="1">
            <a:off x="138000" y="4743300"/>
            <a:ext cx="169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a:solidFill>
                  <a:schemeClr val="lt1"/>
                </a:solidFill>
                <a:latin typeface="League Spartan"/>
                <a:ea typeface="League Spartan"/>
                <a:cs typeface="League Spartan"/>
                <a:sym typeface="League Spartan"/>
              </a:rPr>
              <a:t>ESL Brains</a:t>
            </a:r>
            <a:endParaRPr b="1">
              <a:solidFill>
                <a:schemeClr val="lt1"/>
              </a:solidFill>
              <a:latin typeface="League Spartan"/>
              <a:ea typeface="League Spartan"/>
              <a:cs typeface="League Spartan"/>
              <a:sym typeface="League Spartan"/>
            </a:endParaRPr>
          </a:p>
        </p:txBody>
      </p:sp>
      <p:sp>
        <p:nvSpPr>
          <p:cNvPr id="70" name="Google Shape;70;p10"/>
          <p:cNvSpPr/>
          <p:nvPr/>
        </p:nvSpPr>
        <p:spPr>
          <a:xfrm>
            <a:off x="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0"/>
          <p:cNvSpPr/>
          <p:nvPr/>
        </p:nvSpPr>
        <p:spPr>
          <a:xfrm>
            <a:off x="9078300" y="0"/>
            <a:ext cx="657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0"/>
          <p:cNvSpPr txBox="1"/>
          <p:nvPr/>
        </p:nvSpPr>
        <p:spPr>
          <a:xfrm>
            <a:off x="138050" y="2939250"/>
            <a:ext cx="8334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3600">
                <a:solidFill>
                  <a:schemeClr val="lt1"/>
                </a:solidFill>
                <a:latin typeface="Signika"/>
                <a:ea typeface="Signika"/>
                <a:cs typeface="Signika"/>
                <a:sym typeface="Signika"/>
              </a:rPr>
              <a:t>It’s grammar time!</a:t>
            </a:r>
            <a:endParaRPr b="1" sz="3600">
              <a:solidFill>
                <a:schemeClr val="lt1"/>
              </a:solidFill>
              <a:latin typeface="Signika"/>
              <a:ea typeface="Signika"/>
              <a:cs typeface="Signika"/>
              <a:sym typeface="Signika"/>
            </a:endParaRPr>
          </a:p>
        </p:txBody>
      </p:sp>
      <p:pic>
        <p:nvPicPr>
          <p:cNvPr id="73" name="Google Shape;73;p10"/>
          <p:cNvPicPr preferRelativeResize="0"/>
          <p:nvPr/>
        </p:nvPicPr>
        <p:blipFill>
          <a:blip r:embed="rId3">
            <a:alphaModFix/>
          </a:blip>
          <a:stretch>
            <a:fillRect/>
          </a:stretch>
        </p:blipFill>
        <p:spPr>
          <a:xfrm>
            <a:off x="8006400" y="137775"/>
            <a:ext cx="886968" cy="88696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1"/>
          <p:cNvSpPr txBox="1"/>
          <p:nvPr/>
        </p:nvSpPr>
        <p:spPr>
          <a:xfrm>
            <a:off x="1592863" y="1091825"/>
            <a:ext cx="3531900" cy="400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Who would like to start?</a:t>
            </a:r>
            <a:endParaRPr>
              <a:solidFill>
                <a:schemeClr val="accent2"/>
              </a:solidFill>
              <a:latin typeface="Signika Light"/>
              <a:ea typeface="Signika Light"/>
              <a:cs typeface="Signika Light"/>
              <a:sym typeface="Signika Light"/>
            </a:endParaRPr>
          </a:p>
        </p:txBody>
      </p:sp>
      <p:sp>
        <p:nvSpPr>
          <p:cNvPr id="79" name="Google Shape;79;p11"/>
          <p:cNvSpPr txBox="1"/>
          <p:nvPr/>
        </p:nvSpPr>
        <p:spPr>
          <a:xfrm>
            <a:off x="222175" y="277200"/>
            <a:ext cx="8250300" cy="66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Read a short dialogue from a final project meeting and find all the conditional sentences. </a:t>
            </a:r>
            <a:endParaRPr b="1" sz="1800">
              <a:solidFill>
                <a:schemeClr val="dk1"/>
              </a:solidFill>
              <a:latin typeface="Signika"/>
              <a:ea typeface="Signika"/>
              <a:cs typeface="Signika"/>
              <a:sym typeface="Signika"/>
            </a:endParaRPr>
          </a:p>
        </p:txBody>
      </p:sp>
      <p:sp>
        <p:nvSpPr>
          <p:cNvPr id="80" name="Google Shape;80;p11"/>
          <p:cNvSpPr txBox="1"/>
          <p:nvPr/>
        </p:nvSpPr>
        <p:spPr>
          <a:xfrm>
            <a:off x="1592875" y="1491850"/>
            <a:ext cx="6685500" cy="169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I can! So, all in all, I think we’ve done pretty well. But, of course, there are some things worth pointing out. During our next project, we definitely need to read the project brief more carefully. As you all know, this time we didn’t and because of this, we faced some serious problems. For example, if we hadn’t missed the functionality requirement described in the last point of the brief, we wouldn’t be working on it now.</a:t>
            </a:r>
            <a:endParaRPr>
              <a:solidFill>
                <a:schemeClr val="accent2"/>
              </a:solidFill>
              <a:latin typeface="Signika Light"/>
              <a:ea typeface="Signika Light"/>
              <a:cs typeface="Signika Light"/>
              <a:sym typeface="Signika Light"/>
            </a:endParaRPr>
          </a:p>
        </p:txBody>
      </p:sp>
      <p:sp>
        <p:nvSpPr>
          <p:cNvPr id="81" name="Google Shape;81;p11"/>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82" name="Google Shape;82;p11"/>
          <p:cNvSpPr txBox="1"/>
          <p:nvPr/>
        </p:nvSpPr>
        <p:spPr>
          <a:xfrm>
            <a:off x="1592875" y="3285175"/>
            <a:ext cx="6736200" cy="13698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Yeah, I agree with you. What I would also like to add is that we have to work on setting achievable milestones. I feel that we are sometimes a little over-optimistic. If we were more realistic when planning projects, we would have achieved all of the project’s</a:t>
            </a:r>
            <a:br>
              <a:rPr lang="pl">
                <a:solidFill>
                  <a:schemeClr val="accent2"/>
                </a:solidFill>
                <a:latin typeface="Signika Light"/>
                <a:ea typeface="Signika Light"/>
                <a:cs typeface="Signika Light"/>
                <a:sym typeface="Signika Light"/>
              </a:rPr>
            </a:br>
            <a:r>
              <a:rPr lang="pl">
                <a:solidFill>
                  <a:schemeClr val="accent2"/>
                </a:solidFill>
                <a:latin typeface="Signika Light"/>
                <a:ea typeface="Signika Light"/>
                <a:cs typeface="Signika Light"/>
                <a:sym typeface="Signika Light"/>
              </a:rPr>
              <a:t>goals on time.</a:t>
            </a:r>
            <a:endParaRPr>
              <a:solidFill>
                <a:schemeClr val="accent2"/>
              </a:solidFill>
              <a:latin typeface="Signika Light"/>
              <a:ea typeface="Signika Light"/>
              <a:cs typeface="Signika Light"/>
              <a:sym typeface="Signika Light"/>
            </a:endParaRPr>
          </a:p>
        </p:txBody>
      </p:sp>
      <p:sp>
        <p:nvSpPr>
          <p:cNvPr id="83" name="Google Shape;83;p11"/>
          <p:cNvSpPr txBox="1"/>
          <p:nvPr/>
        </p:nvSpPr>
        <p:spPr>
          <a:xfrm>
            <a:off x="963400" y="1091825"/>
            <a:ext cx="90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Peggy:</a:t>
            </a:r>
            <a:endParaRPr>
              <a:solidFill>
                <a:schemeClr val="accent2"/>
              </a:solidFill>
              <a:latin typeface="Signika"/>
              <a:ea typeface="Signika"/>
              <a:cs typeface="Signika"/>
              <a:sym typeface="Signika"/>
            </a:endParaRPr>
          </a:p>
        </p:txBody>
      </p:sp>
      <p:sp>
        <p:nvSpPr>
          <p:cNvPr id="84" name="Google Shape;84;p11"/>
          <p:cNvSpPr txBox="1"/>
          <p:nvPr/>
        </p:nvSpPr>
        <p:spPr>
          <a:xfrm>
            <a:off x="772175" y="1491850"/>
            <a:ext cx="986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Manuela:</a:t>
            </a:r>
            <a:endParaRPr>
              <a:solidFill>
                <a:schemeClr val="accent2"/>
              </a:solidFill>
              <a:latin typeface="Signika"/>
              <a:ea typeface="Signika"/>
              <a:cs typeface="Signika"/>
              <a:sym typeface="Signika"/>
            </a:endParaRPr>
          </a:p>
        </p:txBody>
      </p:sp>
      <p:sp>
        <p:nvSpPr>
          <p:cNvPr id="85" name="Google Shape;85;p11"/>
          <p:cNvSpPr txBox="1"/>
          <p:nvPr/>
        </p:nvSpPr>
        <p:spPr>
          <a:xfrm>
            <a:off x="1016800" y="3285175"/>
            <a:ext cx="619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John:</a:t>
            </a:r>
            <a:endParaRPr>
              <a:solidFill>
                <a:schemeClr val="accent2"/>
              </a:solidFill>
              <a:latin typeface="Signika"/>
              <a:ea typeface="Signika"/>
              <a:cs typeface="Signika"/>
              <a:sym typeface="Signika"/>
            </a:endParaRPr>
          </a:p>
        </p:txBody>
      </p:sp>
      <p:sp>
        <p:nvSpPr>
          <p:cNvPr id="86" name="Google Shape;86;p11"/>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1/2</a:t>
            </a:r>
            <a:endParaRPr>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2"/>
          <p:cNvSpPr txBox="1"/>
          <p:nvPr/>
        </p:nvSpPr>
        <p:spPr>
          <a:xfrm>
            <a:off x="1592875" y="1091825"/>
            <a:ext cx="6575700" cy="169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Sure, that’s something we need to work on, but, let’s face it, it’s not easy to change personality. Nevertheless, there is one more thing I want to discuss. We need to remember that every project is a joint effort by the whole team and not just one person. For sure, we need to give thanks to you, Manuela. I feel that if you weren’t such a good team player and hard worker, we wouldn’t have done so well. </a:t>
            </a:r>
            <a:endParaRPr>
              <a:solidFill>
                <a:schemeClr val="accent2"/>
              </a:solidFill>
              <a:latin typeface="Signika Light"/>
              <a:ea typeface="Signika Light"/>
              <a:cs typeface="Signika Light"/>
              <a:sym typeface="Signika Light"/>
            </a:endParaRPr>
          </a:p>
        </p:txBody>
      </p:sp>
      <p:sp>
        <p:nvSpPr>
          <p:cNvPr id="92" name="Google Shape;92;p12"/>
          <p:cNvSpPr txBox="1"/>
          <p:nvPr/>
        </p:nvSpPr>
        <p:spPr>
          <a:xfrm>
            <a:off x="222175" y="277200"/>
            <a:ext cx="8250300" cy="66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Read a short dialogue from a final project meeting and find all the conditional sentences. </a:t>
            </a:r>
            <a:endParaRPr b="1" sz="1800">
              <a:solidFill>
                <a:schemeClr val="dk1"/>
              </a:solidFill>
              <a:latin typeface="Signika"/>
              <a:ea typeface="Signika"/>
              <a:cs typeface="Signika"/>
              <a:sym typeface="Signika"/>
            </a:endParaRPr>
          </a:p>
        </p:txBody>
      </p:sp>
      <p:sp>
        <p:nvSpPr>
          <p:cNvPr id="93" name="Google Shape;93;p12"/>
          <p:cNvSpPr txBox="1"/>
          <p:nvPr/>
        </p:nvSpPr>
        <p:spPr>
          <a:xfrm>
            <a:off x="1592886" y="2787250"/>
            <a:ext cx="6575700" cy="169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Oh, come on, we all did our best! Next time, we just need to spend more time on a contingency plan because it can really save our lives! This time, however, we didn’t have any, and that’s why we had so many delays. If we had had a complete and well-thought-out Plan B, we could just celebrate our success now and not be </a:t>
            </a:r>
            <a:br>
              <a:rPr lang="pl">
                <a:solidFill>
                  <a:schemeClr val="accent2"/>
                </a:solidFill>
                <a:latin typeface="Signika Light"/>
                <a:ea typeface="Signika Light"/>
                <a:cs typeface="Signika Light"/>
                <a:sym typeface="Signika Light"/>
              </a:rPr>
            </a:br>
            <a:r>
              <a:rPr lang="pl">
                <a:solidFill>
                  <a:schemeClr val="accent2"/>
                </a:solidFill>
                <a:latin typeface="Signika Light"/>
                <a:ea typeface="Signika Light"/>
                <a:cs typeface="Signika Light"/>
                <a:sym typeface="Signika Light"/>
              </a:rPr>
              <a:t>thinking about how we are going to finish the project in just a week.</a:t>
            </a:r>
            <a:endParaRPr>
              <a:solidFill>
                <a:schemeClr val="accent2"/>
              </a:solidFill>
              <a:latin typeface="Signika Light"/>
              <a:ea typeface="Signika Light"/>
              <a:cs typeface="Signika Light"/>
              <a:sym typeface="Signika Light"/>
            </a:endParaRPr>
          </a:p>
        </p:txBody>
      </p:sp>
      <p:sp>
        <p:nvSpPr>
          <p:cNvPr id="94" name="Google Shape;94;p12"/>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95" name="Google Shape;95;p12"/>
          <p:cNvSpPr txBox="1"/>
          <p:nvPr/>
        </p:nvSpPr>
        <p:spPr>
          <a:xfrm>
            <a:off x="1592886" y="4504375"/>
            <a:ext cx="6575700" cy="400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You’re right Manuela! It should give us some food for thought.</a:t>
            </a:r>
            <a:endParaRPr>
              <a:solidFill>
                <a:schemeClr val="accent2"/>
              </a:solidFill>
              <a:latin typeface="Signika Light"/>
              <a:ea typeface="Signika Light"/>
              <a:cs typeface="Signika Light"/>
              <a:sym typeface="Signika Light"/>
            </a:endParaRPr>
          </a:p>
        </p:txBody>
      </p:sp>
      <p:sp>
        <p:nvSpPr>
          <p:cNvPr id="96" name="Google Shape;96;p12"/>
          <p:cNvSpPr txBox="1"/>
          <p:nvPr/>
        </p:nvSpPr>
        <p:spPr>
          <a:xfrm>
            <a:off x="963400" y="1091825"/>
            <a:ext cx="90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Peggy:</a:t>
            </a:r>
            <a:endParaRPr>
              <a:solidFill>
                <a:schemeClr val="accent2"/>
              </a:solidFill>
              <a:latin typeface="Signika"/>
              <a:ea typeface="Signika"/>
              <a:cs typeface="Signika"/>
              <a:sym typeface="Signika"/>
            </a:endParaRPr>
          </a:p>
        </p:txBody>
      </p:sp>
      <p:sp>
        <p:nvSpPr>
          <p:cNvPr id="97" name="Google Shape;97;p12"/>
          <p:cNvSpPr txBox="1"/>
          <p:nvPr/>
        </p:nvSpPr>
        <p:spPr>
          <a:xfrm>
            <a:off x="1016800" y="4504375"/>
            <a:ext cx="619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John:</a:t>
            </a:r>
            <a:endParaRPr>
              <a:solidFill>
                <a:schemeClr val="accent2"/>
              </a:solidFill>
              <a:latin typeface="Signika"/>
              <a:ea typeface="Signika"/>
              <a:cs typeface="Signika"/>
              <a:sym typeface="Signika"/>
            </a:endParaRPr>
          </a:p>
        </p:txBody>
      </p:sp>
      <p:sp>
        <p:nvSpPr>
          <p:cNvPr id="98" name="Google Shape;98;p12"/>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2/2</a:t>
            </a:r>
            <a:endParaRPr>
              <a:solidFill>
                <a:schemeClr val="lt1"/>
              </a:solidFill>
            </a:endParaRPr>
          </a:p>
        </p:txBody>
      </p:sp>
      <p:sp>
        <p:nvSpPr>
          <p:cNvPr id="99" name="Google Shape;99;p12"/>
          <p:cNvSpPr txBox="1"/>
          <p:nvPr/>
        </p:nvSpPr>
        <p:spPr>
          <a:xfrm>
            <a:off x="772175" y="2786400"/>
            <a:ext cx="986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Manuela:</a:t>
            </a:r>
            <a:endParaRPr>
              <a:solidFill>
                <a:schemeClr val="accent2"/>
              </a:solidFill>
              <a:latin typeface="Signika"/>
              <a:ea typeface="Signika"/>
              <a:cs typeface="Signika"/>
              <a:sym typeface="Signik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3"/>
          <p:cNvSpPr/>
          <p:nvPr/>
        </p:nvSpPr>
        <p:spPr>
          <a:xfrm>
            <a:off x="4019275" y="2502825"/>
            <a:ext cx="41493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05" name="Google Shape;105;p13"/>
          <p:cNvSpPr/>
          <p:nvPr/>
        </p:nvSpPr>
        <p:spPr>
          <a:xfrm>
            <a:off x="1636000" y="2856575"/>
            <a:ext cx="65325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06" name="Google Shape;106;p13"/>
          <p:cNvSpPr/>
          <p:nvPr/>
        </p:nvSpPr>
        <p:spPr>
          <a:xfrm>
            <a:off x="7264725" y="3685375"/>
            <a:ext cx="9012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07" name="Google Shape;107;p13"/>
          <p:cNvSpPr/>
          <p:nvPr/>
        </p:nvSpPr>
        <p:spPr>
          <a:xfrm>
            <a:off x="1636000" y="4002875"/>
            <a:ext cx="62973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08" name="Google Shape;108;p13"/>
          <p:cNvSpPr/>
          <p:nvPr/>
        </p:nvSpPr>
        <p:spPr>
          <a:xfrm>
            <a:off x="1636000" y="4333075"/>
            <a:ext cx="11244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09" name="Google Shape;109;p13"/>
          <p:cNvSpPr txBox="1"/>
          <p:nvPr/>
        </p:nvSpPr>
        <p:spPr>
          <a:xfrm>
            <a:off x="1592875" y="3285175"/>
            <a:ext cx="6736200" cy="13698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Yeah, I agree with you. What I would also like to add is that we have to work on setting achievable milestones. I feel that we are sometimes a little over-optimistic. If we were more realistic when planning projects, we would have achieved all of the project’s</a:t>
            </a:r>
            <a:br>
              <a:rPr lang="pl">
                <a:solidFill>
                  <a:schemeClr val="accent2"/>
                </a:solidFill>
                <a:latin typeface="Signika Light"/>
                <a:ea typeface="Signika Light"/>
                <a:cs typeface="Signika Light"/>
                <a:sym typeface="Signika Light"/>
              </a:rPr>
            </a:br>
            <a:r>
              <a:rPr lang="pl">
                <a:solidFill>
                  <a:schemeClr val="accent2"/>
                </a:solidFill>
                <a:latin typeface="Signika Light"/>
                <a:ea typeface="Signika Light"/>
                <a:cs typeface="Signika Light"/>
                <a:sym typeface="Signika Light"/>
              </a:rPr>
              <a:t>goals on time.</a:t>
            </a:r>
            <a:endParaRPr>
              <a:solidFill>
                <a:schemeClr val="accent2"/>
              </a:solidFill>
              <a:latin typeface="Signika Light"/>
              <a:ea typeface="Signika Light"/>
              <a:cs typeface="Signika Light"/>
              <a:sym typeface="Signika Light"/>
            </a:endParaRPr>
          </a:p>
        </p:txBody>
      </p:sp>
      <p:sp>
        <p:nvSpPr>
          <p:cNvPr id="110" name="Google Shape;110;p13"/>
          <p:cNvSpPr txBox="1"/>
          <p:nvPr/>
        </p:nvSpPr>
        <p:spPr>
          <a:xfrm>
            <a:off x="1592875" y="1491850"/>
            <a:ext cx="6685500" cy="169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I can! So, all in all, I think we’ve done pretty well. But, of course, there are some things worth pointing out. During our next project, we definitely need to read the project brief more carefully. As you all know, this time we didn’t and because of this, we faced some serious problems. For example, if we hadn’t missed the functionality requirement described in the last point of the brief, we wouldn’t be working on it now.</a:t>
            </a:r>
            <a:endParaRPr>
              <a:solidFill>
                <a:schemeClr val="accent2"/>
              </a:solidFill>
              <a:latin typeface="Signika Light"/>
              <a:ea typeface="Signika Light"/>
              <a:cs typeface="Signika Light"/>
              <a:sym typeface="Signika Light"/>
            </a:endParaRPr>
          </a:p>
        </p:txBody>
      </p:sp>
      <p:sp>
        <p:nvSpPr>
          <p:cNvPr id="111" name="Google Shape;111;p13"/>
          <p:cNvSpPr txBox="1"/>
          <p:nvPr/>
        </p:nvSpPr>
        <p:spPr>
          <a:xfrm>
            <a:off x="1592863" y="1091825"/>
            <a:ext cx="3531900" cy="400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Who would like to start?</a:t>
            </a:r>
            <a:endParaRPr>
              <a:solidFill>
                <a:schemeClr val="accent2"/>
              </a:solidFill>
              <a:latin typeface="Signika Light"/>
              <a:ea typeface="Signika Light"/>
              <a:cs typeface="Signika Light"/>
              <a:sym typeface="Signika Light"/>
            </a:endParaRPr>
          </a:p>
        </p:txBody>
      </p:sp>
      <p:sp>
        <p:nvSpPr>
          <p:cNvPr id="112" name="Google Shape;112;p13"/>
          <p:cNvSpPr txBox="1"/>
          <p:nvPr/>
        </p:nvSpPr>
        <p:spPr>
          <a:xfrm>
            <a:off x="222175" y="277200"/>
            <a:ext cx="8250300" cy="66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Let’s check the answers.</a:t>
            </a:r>
            <a:endParaRPr b="1" sz="1800">
              <a:solidFill>
                <a:schemeClr val="dk1"/>
              </a:solidFill>
              <a:latin typeface="Signika"/>
              <a:ea typeface="Signika"/>
              <a:cs typeface="Signika"/>
              <a:sym typeface="Signika"/>
            </a:endParaRPr>
          </a:p>
        </p:txBody>
      </p:sp>
      <p:sp>
        <p:nvSpPr>
          <p:cNvPr id="113" name="Google Shape;113;p13"/>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14" name="Google Shape;114;p13"/>
          <p:cNvSpPr txBox="1"/>
          <p:nvPr/>
        </p:nvSpPr>
        <p:spPr>
          <a:xfrm>
            <a:off x="963400" y="1091825"/>
            <a:ext cx="90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Peggy:</a:t>
            </a:r>
            <a:endParaRPr>
              <a:solidFill>
                <a:schemeClr val="accent2"/>
              </a:solidFill>
              <a:latin typeface="Signika"/>
              <a:ea typeface="Signika"/>
              <a:cs typeface="Signika"/>
              <a:sym typeface="Signika"/>
            </a:endParaRPr>
          </a:p>
        </p:txBody>
      </p:sp>
      <p:sp>
        <p:nvSpPr>
          <p:cNvPr id="115" name="Google Shape;115;p13"/>
          <p:cNvSpPr txBox="1"/>
          <p:nvPr/>
        </p:nvSpPr>
        <p:spPr>
          <a:xfrm>
            <a:off x="1016800" y="3285175"/>
            <a:ext cx="619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John:</a:t>
            </a:r>
            <a:endParaRPr>
              <a:solidFill>
                <a:schemeClr val="accent2"/>
              </a:solidFill>
              <a:latin typeface="Signika"/>
              <a:ea typeface="Signika"/>
              <a:cs typeface="Signika"/>
              <a:sym typeface="Signika"/>
            </a:endParaRPr>
          </a:p>
        </p:txBody>
      </p:sp>
      <p:sp>
        <p:nvSpPr>
          <p:cNvPr id="116" name="Google Shape;116;p13"/>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1/2</a:t>
            </a:r>
            <a:endParaRPr>
              <a:solidFill>
                <a:schemeClr val="lt1"/>
              </a:solidFill>
            </a:endParaRPr>
          </a:p>
        </p:txBody>
      </p:sp>
      <p:sp>
        <p:nvSpPr>
          <p:cNvPr id="117" name="Google Shape;117;p13"/>
          <p:cNvSpPr txBox="1"/>
          <p:nvPr/>
        </p:nvSpPr>
        <p:spPr>
          <a:xfrm>
            <a:off x="772175" y="1491850"/>
            <a:ext cx="986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Manuela:</a:t>
            </a:r>
            <a:endParaRPr>
              <a:solidFill>
                <a:schemeClr val="accent2"/>
              </a:solidFill>
              <a:latin typeface="Signika"/>
              <a:ea typeface="Signika"/>
              <a:cs typeface="Signika"/>
              <a:sym typeface="Signik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1000"/>
                                        <p:tgtEl>
                                          <p:spTgt spid="104"/>
                                        </p:tgtEl>
                                      </p:cBhvr>
                                    </p:animEffect>
                                  </p:childTnLst>
                                </p:cTn>
                              </p:par>
                              <p:par>
                                <p:cTn fill="hold" nodeType="with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10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par>
                                <p:cTn fill="hold" nodeType="with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1000"/>
                                        <p:tgtEl>
                                          <p:spTgt spid="107"/>
                                        </p:tgtEl>
                                      </p:cBhvr>
                                    </p:animEffect>
                                  </p:childTnLst>
                                </p:cTn>
                              </p:par>
                              <p:par>
                                <p:cTn fill="hold" nodeType="with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1000"/>
                                        <p:tgtEl>
                                          <p:spTgt spid="1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4"/>
          <p:cNvSpPr/>
          <p:nvPr/>
        </p:nvSpPr>
        <p:spPr>
          <a:xfrm>
            <a:off x="5279900" y="3474400"/>
            <a:ext cx="23694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23" name="Google Shape;123;p14"/>
          <p:cNvSpPr/>
          <p:nvPr/>
        </p:nvSpPr>
        <p:spPr>
          <a:xfrm>
            <a:off x="1651525" y="3810025"/>
            <a:ext cx="58356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24" name="Google Shape;124;p14"/>
          <p:cNvSpPr/>
          <p:nvPr/>
        </p:nvSpPr>
        <p:spPr>
          <a:xfrm>
            <a:off x="1636000" y="4145625"/>
            <a:ext cx="51714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25" name="Google Shape;125;p14"/>
          <p:cNvSpPr txBox="1"/>
          <p:nvPr/>
        </p:nvSpPr>
        <p:spPr>
          <a:xfrm>
            <a:off x="1592886" y="2787250"/>
            <a:ext cx="6575700" cy="169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Oh, come on, we all did our best! Next time, we just need to spend more time on a contingency plan because it can really save our lives! This time, however, we didn’t have any, and that’s why we had so many delays. If we had had a complete and well-thought-out Plan B, we could just celebrate our success now and not be </a:t>
            </a:r>
            <a:br>
              <a:rPr lang="pl">
                <a:solidFill>
                  <a:schemeClr val="accent2"/>
                </a:solidFill>
                <a:latin typeface="Signika Light"/>
                <a:ea typeface="Signika Light"/>
                <a:cs typeface="Signika Light"/>
                <a:sym typeface="Signika Light"/>
              </a:rPr>
            </a:br>
            <a:r>
              <a:rPr lang="pl">
                <a:solidFill>
                  <a:schemeClr val="accent2"/>
                </a:solidFill>
                <a:latin typeface="Signika Light"/>
                <a:ea typeface="Signika Light"/>
                <a:cs typeface="Signika Light"/>
                <a:sym typeface="Signika Light"/>
              </a:rPr>
              <a:t>thinking about how we are going to finish the project in just a week.</a:t>
            </a:r>
            <a:endParaRPr>
              <a:solidFill>
                <a:schemeClr val="accent2"/>
              </a:solidFill>
              <a:latin typeface="Signika Light"/>
              <a:ea typeface="Signika Light"/>
              <a:cs typeface="Signika Light"/>
              <a:sym typeface="Signika Light"/>
            </a:endParaRPr>
          </a:p>
        </p:txBody>
      </p:sp>
      <p:sp>
        <p:nvSpPr>
          <p:cNvPr id="126" name="Google Shape;126;p14"/>
          <p:cNvSpPr/>
          <p:nvPr/>
        </p:nvSpPr>
        <p:spPr>
          <a:xfrm>
            <a:off x="6732750" y="2123175"/>
            <a:ext cx="11193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27" name="Google Shape;127;p14"/>
          <p:cNvSpPr/>
          <p:nvPr/>
        </p:nvSpPr>
        <p:spPr>
          <a:xfrm>
            <a:off x="1636000" y="2444400"/>
            <a:ext cx="5597400" cy="254700"/>
          </a:xfrm>
          <a:prstGeom prst="rect">
            <a:avLst/>
          </a:prstGeom>
          <a:solidFill>
            <a:srgbClr val="FCD56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CD56A"/>
              </a:highlight>
            </a:endParaRPr>
          </a:p>
        </p:txBody>
      </p:sp>
      <p:sp>
        <p:nvSpPr>
          <p:cNvPr id="128" name="Google Shape;128;p14"/>
          <p:cNvSpPr txBox="1"/>
          <p:nvPr/>
        </p:nvSpPr>
        <p:spPr>
          <a:xfrm>
            <a:off x="1592875" y="1091825"/>
            <a:ext cx="6575700" cy="169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Sure, that’s something we need to work on, but, let’s face it, it’s not easy to change personality. Nevertheless, there is one more thing I want to discuss. We need to remember that every project is a joint effort by the whole team and not just one person. For sure, we need to give thanks to you, Manuela. I feel that if you weren’t such a good team player and hard worker, we wouldn’t have done so well. </a:t>
            </a:r>
            <a:endParaRPr>
              <a:solidFill>
                <a:schemeClr val="accent2"/>
              </a:solidFill>
              <a:latin typeface="Signika Light"/>
              <a:ea typeface="Signika Light"/>
              <a:cs typeface="Signika Light"/>
              <a:sym typeface="Signika Light"/>
            </a:endParaRPr>
          </a:p>
        </p:txBody>
      </p:sp>
      <p:sp>
        <p:nvSpPr>
          <p:cNvPr id="129" name="Google Shape;129;p14"/>
          <p:cNvSpPr txBox="1"/>
          <p:nvPr/>
        </p:nvSpPr>
        <p:spPr>
          <a:xfrm>
            <a:off x="222175" y="277200"/>
            <a:ext cx="8250300" cy="66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pl" sz="1800">
                <a:solidFill>
                  <a:schemeClr val="dk1"/>
                </a:solidFill>
                <a:latin typeface="Signika"/>
                <a:ea typeface="Signika"/>
                <a:cs typeface="Signika"/>
                <a:sym typeface="Signika"/>
              </a:rPr>
              <a:t>Let’s check the answers.</a:t>
            </a:r>
            <a:endParaRPr b="1" sz="1800">
              <a:solidFill>
                <a:schemeClr val="dk1"/>
              </a:solidFill>
              <a:latin typeface="Signika"/>
              <a:ea typeface="Signika"/>
              <a:cs typeface="Signika"/>
              <a:sym typeface="Signika"/>
            </a:endParaRPr>
          </a:p>
        </p:txBody>
      </p:sp>
      <p:sp>
        <p:nvSpPr>
          <p:cNvPr id="130" name="Google Shape;130;p14"/>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31" name="Google Shape;131;p14"/>
          <p:cNvSpPr txBox="1"/>
          <p:nvPr/>
        </p:nvSpPr>
        <p:spPr>
          <a:xfrm>
            <a:off x="1592886" y="4504375"/>
            <a:ext cx="6575700" cy="400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pl">
                <a:solidFill>
                  <a:schemeClr val="accent2"/>
                </a:solidFill>
                <a:latin typeface="Signika Light"/>
                <a:ea typeface="Signika Light"/>
                <a:cs typeface="Signika Light"/>
                <a:sym typeface="Signika Light"/>
              </a:rPr>
              <a:t>You’re right Manuela! It should give us some food for thought.</a:t>
            </a:r>
            <a:endParaRPr>
              <a:solidFill>
                <a:schemeClr val="accent2"/>
              </a:solidFill>
              <a:latin typeface="Signika Light"/>
              <a:ea typeface="Signika Light"/>
              <a:cs typeface="Signika Light"/>
              <a:sym typeface="Signika Light"/>
            </a:endParaRPr>
          </a:p>
        </p:txBody>
      </p:sp>
      <p:sp>
        <p:nvSpPr>
          <p:cNvPr id="132" name="Google Shape;132;p14"/>
          <p:cNvSpPr txBox="1"/>
          <p:nvPr/>
        </p:nvSpPr>
        <p:spPr>
          <a:xfrm>
            <a:off x="963400" y="1091825"/>
            <a:ext cx="90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Peggy:</a:t>
            </a:r>
            <a:endParaRPr>
              <a:solidFill>
                <a:schemeClr val="accent2"/>
              </a:solidFill>
              <a:latin typeface="Signika"/>
              <a:ea typeface="Signika"/>
              <a:cs typeface="Signika"/>
              <a:sym typeface="Signika"/>
            </a:endParaRPr>
          </a:p>
        </p:txBody>
      </p:sp>
      <p:sp>
        <p:nvSpPr>
          <p:cNvPr id="133" name="Google Shape;133;p14"/>
          <p:cNvSpPr txBox="1"/>
          <p:nvPr/>
        </p:nvSpPr>
        <p:spPr>
          <a:xfrm>
            <a:off x="1016800" y="4504375"/>
            <a:ext cx="619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John:</a:t>
            </a:r>
            <a:endParaRPr>
              <a:solidFill>
                <a:schemeClr val="accent2"/>
              </a:solidFill>
              <a:latin typeface="Signika"/>
              <a:ea typeface="Signika"/>
              <a:cs typeface="Signika"/>
              <a:sym typeface="Signika"/>
            </a:endParaRPr>
          </a:p>
        </p:txBody>
      </p:sp>
      <p:sp>
        <p:nvSpPr>
          <p:cNvPr id="134" name="Google Shape;134;p14"/>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2/2</a:t>
            </a:r>
            <a:endParaRPr>
              <a:solidFill>
                <a:schemeClr val="lt1"/>
              </a:solidFill>
            </a:endParaRPr>
          </a:p>
        </p:txBody>
      </p:sp>
      <p:sp>
        <p:nvSpPr>
          <p:cNvPr id="135" name="Google Shape;135;p14"/>
          <p:cNvSpPr txBox="1"/>
          <p:nvPr/>
        </p:nvSpPr>
        <p:spPr>
          <a:xfrm>
            <a:off x="772175" y="2786400"/>
            <a:ext cx="986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l">
                <a:solidFill>
                  <a:schemeClr val="accent2"/>
                </a:solidFill>
                <a:latin typeface="Signika"/>
                <a:ea typeface="Signika"/>
                <a:cs typeface="Signika"/>
                <a:sym typeface="Signika"/>
              </a:rPr>
              <a:t>Manuela:</a:t>
            </a:r>
            <a:endParaRPr>
              <a:solidFill>
                <a:schemeClr val="accent2"/>
              </a:solidFill>
              <a:latin typeface="Signika"/>
              <a:ea typeface="Signika"/>
              <a:cs typeface="Signika"/>
              <a:sym typeface="Signik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idx="12" type="sldNum"/>
          </p:nvPr>
        </p:nvSpPr>
        <p:spPr>
          <a:xfrm>
            <a:off x="8500725" y="4746600"/>
            <a:ext cx="5394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pl"/>
              <a:t>‹#›</a:t>
            </a:fld>
            <a:endParaRPr/>
          </a:p>
        </p:txBody>
      </p:sp>
      <p:sp>
        <p:nvSpPr>
          <p:cNvPr id="141" name="Google Shape;141;p15"/>
          <p:cNvSpPr txBox="1"/>
          <p:nvPr/>
        </p:nvSpPr>
        <p:spPr>
          <a:xfrm>
            <a:off x="222175" y="277200"/>
            <a:ext cx="82503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pl" sz="1800">
                <a:solidFill>
                  <a:srgbClr val="000032"/>
                </a:solidFill>
                <a:latin typeface="Signika"/>
                <a:ea typeface="Signika"/>
                <a:cs typeface="Signika"/>
                <a:sym typeface="Signika"/>
              </a:rPr>
              <a:t>Study the table below and choose the correct words (</a:t>
            </a:r>
            <a:r>
              <a:rPr b="1" i="1" lang="pl" sz="1800">
                <a:solidFill>
                  <a:srgbClr val="000032"/>
                </a:solidFill>
                <a:latin typeface="Signika"/>
                <a:ea typeface="Signika"/>
                <a:cs typeface="Signika"/>
                <a:sym typeface="Signika"/>
              </a:rPr>
              <a:t>present</a:t>
            </a:r>
            <a:r>
              <a:rPr b="1" i="1" lang="pl" sz="1800">
                <a:solidFill>
                  <a:srgbClr val="000032"/>
                </a:solidFill>
                <a:latin typeface="Signika"/>
                <a:ea typeface="Signika"/>
                <a:cs typeface="Signika"/>
                <a:sym typeface="Signika"/>
              </a:rPr>
              <a:t> </a:t>
            </a:r>
            <a:r>
              <a:rPr b="1" lang="pl" sz="1800">
                <a:solidFill>
                  <a:srgbClr val="000032"/>
                </a:solidFill>
                <a:latin typeface="Signika"/>
                <a:ea typeface="Signika"/>
                <a:cs typeface="Signika"/>
                <a:sym typeface="Signika"/>
              </a:rPr>
              <a:t>or </a:t>
            </a:r>
            <a:r>
              <a:rPr b="1" i="1" lang="pl" sz="1800">
                <a:solidFill>
                  <a:srgbClr val="000032"/>
                </a:solidFill>
                <a:latin typeface="Signika"/>
                <a:ea typeface="Signika"/>
                <a:cs typeface="Signika"/>
                <a:sym typeface="Signika"/>
              </a:rPr>
              <a:t>past</a:t>
            </a:r>
            <a:r>
              <a:rPr b="1" lang="pl" sz="1800">
                <a:solidFill>
                  <a:srgbClr val="000032"/>
                </a:solidFill>
                <a:latin typeface="Signika"/>
                <a:ea typeface="Signika"/>
                <a:cs typeface="Signika"/>
                <a:sym typeface="Signika"/>
              </a:rPr>
              <a:t>) in the rule sections.</a:t>
            </a:r>
            <a:endParaRPr b="1" sz="1800">
              <a:solidFill>
                <a:srgbClr val="000032"/>
              </a:solidFill>
              <a:latin typeface="Signika"/>
              <a:ea typeface="Signika"/>
              <a:cs typeface="Signika"/>
              <a:sym typeface="Signika"/>
            </a:endParaRPr>
          </a:p>
        </p:txBody>
      </p:sp>
      <p:graphicFrame>
        <p:nvGraphicFramePr>
          <p:cNvPr id="142" name="Google Shape;142;p15"/>
          <p:cNvGraphicFramePr/>
          <p:nvPr/>
        </p:nvGraphicFramePr>
        <p:xfrm>
          <a:off x="372775" y="933450"/>
          <a:ext cx="3000000" cy="3000000"/>
        </p:xfrm>
        <a:graphic>
          <a:graphicData uri="http://schemas.openxmlformats.org/drawingml/2006/table">
            <a:tbl>
              <a:tblPr>
                <a:noFill/>
                <a:tableStyleId>{3FB52B1B-F6DF-4237-93E4-C7CD2F8DC46E}</a:tableStyleId>
              </a:tblPr>
              <a:tblGrid>
                <a:gridCol w="8104800"/>
              </a:tblGrid>
              <a:tr h="381000">
                <a:tc>
                  <a:txBody>
                    <a:bodyPr/>
                    <a:lstStyle/>
                    <a:p>
                      <a:pPr indent="0" lvl="0" marL="0" rtl="0" algn="ctr">
                        <a:spcBef>
                          <a:spcPts val="0"/>
                        </a:spcBef>
                        <a:spcAft>
                          <a:spcPts val="0"/>
                        </a:spcAft>
                        <a:buNone/>
                      </a:pPr>
                      <a:r>
                        <a:rPr lang="pl" sz="1800">
                          <a:solidFill>
                            <a:srgbClr val="FFFFFF"/>
                          </a:solidFill>
                          <a:latin typeface="Signika Light"/>
                          <a:ea typeface="Signika Light"/>
                          <a:cs typeface="Signika Light"/>
                          <a:sym typeface="Signika Light"/>
                        </a:rPr>
                        <a:t>MIXED CONDITIONALS</a:t>
                      </a:r>
                      <a:endParaRPr sz="18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381000">
                <a:tc>
                  <a:txBody>
                    <a:bodyPr/>
                    <a:lstStyle/>
                    <a:p>
                      <a:pPr indent="0" lvl="0" marL="0" rtl="0" algn="l">
                        <a:spcBef>
                          <a:spcPts val="0"/>
                        </a:spcBef>
                        <a:spcAft>
                          <a:spcPts val="0"/>
                        </a:spcAft>
                        <a:buNone/>
                      </a:pPr>
                      <a:r>
                        <a:rPr lang="pl" sz="1600">
                          <a:solidFill>
                            <a:srgbClr val="FFFFFF"/>
                          </a:solidFill>
                          <a:latin typeface="Signika Light"/>
                          <a:ea typeface="Signika Light"/>
                          <a:cs typeface="Signika Light"/>
                          <a:sym typeface="Signika Light"/>
                        </a:rPr>
                        <a:t>SAMPLE SENTENCES</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381000">
                <a:tc>
                  <a:txBody>
                    <a:bodyPr/>
                    <a:lstStyle/>
                    <a:p>
                      <a:pPr indent="-330200" lvl="0" marL="457200" rtl="0" algn="l">
                        <a:spcBef>
                          <a:spcPts val="0"/>
                        </a:spcBef>
                        <a:spcAft>
                          <a:spcPts val="0"/>
                        </a:spcAft>
                        <a:buSzPts val="1600"/>
                        <a:buFont typeface="Signika Light"/>
                        <a:buChar char="●"/>
                      </a:pPr>
                      <a:r>
                        <a:rPr lang="pl" sz="1600">
                          <a:latin typeface="Signika Light"/>
                          <a:ea typeface="Signika Light"/>
                          <a:cs typeface="Signika Light"/>
                          <a:sym typeface="Signika Light"/>
                        </a:rPr>
                        <a:t>If we </a:t>
                      </a:r>
                      <a:r>
                        <a:rPr lang="pl" sz="1600" u="sng">
                          <a:latin typeface="Signika Light"/>
                          <a:ea typeface="Signika Light"/>
                          <a:cs typeface="Signika Light"/>
                          <a:sym typeface="Signika Light"/>
                        </a:rPr>
                        <a:t>hadn’t missed</a:t>
                      </a:r>
                      <a:r>
                        <a:rPr lang="pl" sz="1600">
                          <a:latin typeface="Signika Light"/>
                          <a:ea typeface="Signika Light"/>
                          <a:cs typeface="Signika Light"/>
                          <a:sym typeface="Signika Light"/>
                        </a:rPr>
                        <a:t> the functionality requirement described in the last point of the brief, we </a:t>
                      </a:r>
                      <a:r>
                        <a:rPr lang="pl" sz="1600" u="sng">
                          <a:latin typeface="Signika Light"/>
                          <a:ea typeface="Signika Light"/>
                          <a:cs typeface="Signika Light"/>
                          <a:sym typeface="Signika Light"/>
                        </a:rPr>
                        <a:t>wouldn’t be working</a:t>
                      </a:r>
                      <a:r>
                        <a:rPr lang="pl" sz="1600">
                          <a:latin typeface="Signika Light"/>
                          <a:ea typeface="Signika Light"/>
                          <a:cs typeface="Signika Light"/>
                          <a:sym typeface="Signika Light"/>
                        </a:rPr>
                        <a:t> on it now.</a:t>
                      </a:r>
                      <a:endParaRPr sz="1600">
                        <a:latin typeface="Signika Light"/>
                        <a:ea typeface="Signika Light"/>
                        <a:cs typeface="Signika Light"/>
                        <a:sym typeface="Signika Light"/>
                      </a:endParaRPr>
                    </a:p>
                    <a:p>
                      <a:pPr indent="-330200" lvl="0" marL="457200" rtl="0" algn="l">
                        <a:spcBef>
                          <a:spcPts val="1000"/>
                        </a:spcBef>
                        <a:spcAft>
                          <a:spcPts val="0"/>
                        </a:spcAft>
                        <a:buSzPts val="1600"/>
                        <a:buFont typeface="Signika Light"/>
                        <a:buChar char="●"/>
                      </a:pPr>
                      <a:r>
                        <a:rPr lang="pl" sz="1600">
                          <a:latin typeface="Signika Light"/>
                          <a:ea typeface="Signika Light"/>
                          <a:cs typeface="Signika Light"/>
                          <a:sym typeface="Signika Light"/>
                        </a:rPr>
                        <a:t>If we </a:t>
                      </a:r>
                      <a:r>
                        <a:rPr lang="pl" sz="1600" u="sng">
                          <a:latin typeface="Signika Light"/>
                          <a:ea typeface="Signika Light"/>
                          <a:cs typeface="Signika Light"/>
                          <a:sym typeface="Signika Light"/>
                        </a:rPr>
                        <a:t>had had</a:t>
                      </a:r>
                      <a:r>
                        <a:rPr lang="pl" sz="1600">
                          <a:latin typeface="Signika Light"/>
                          <a:ea typeface="Signika Light"/>
                          <a:cs typeface="Signika Light"/>
                          <a:sym typeface="Signika Light"/>
                        </a:rPr>
                        <a:t> a complete and well-thought-out Plan B, we </a:t>
                      </a:r>
                      <a:r>
                        <a:rPr lang="pl" sz="1600" u="sng">
                          <a:latin typeface="Signika Light"/>
                          <a:ea typeface="Signika Light"/>
                          <a:cs typeface="Signika Light"/>
                          <a:sym typeface="Signika Light"/>
                        </a:rPr>
                        <a:t>could just celebrate</a:t>
                      </a:r>
                      <a:r>
                        <a:rPr lang="pl" sz="1600">
                          <a:latin typeface="Signika Light"/>
                          <a:ea typeface="Signika Light"/>
                          <a:cs typeface="Signika Light"/>
                          <a:sym typeface="Signika Light"/>
                        </a:rPr>
                        <a:t> our success now and not be thinking about how we are going to finish the project in just a week.</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r h="381000">
                <a:tc>
                  <a:txBody>
                    <a:bodyPr/>
                    <a:lstStyle/>
                    <a:p>
                      <a:pPr indent="0" lvl="0" marL="0" rtl="0" algn="l">
                        <a:lnSpc>
                          <a:spcPct val="150000"/>
                        </a:lnSpc>
                        <a:spcBef>
                          <a:spcPts val="0"/>
                        </a:spcBef>
                        <a:spcAft>
                          <a:spcPts val="0"/>
                        </a:spcAft>
                        <a:buNone/>
                      </a:pPr>
                      <a:r>
                        <a:rPr lang="pl" sz="1600">
                          <a:solidFill>
                            <a:srgbClr val="FFFFFF"/>
                          </a:solidFill>
                          <a:latin typeface="Signika Light"/>
                          <a:ea typeface="Signika Light"/>
                          <a:cs typeface="Signika Light"/>
                          <a:sym typeface="Signika Light"/>
                        </a:rPr>
                        <a:t>THE RULE</a:t>
                      </a:r>
                      <a:endParaRPr sz="1600">
                        <a:solidFill>
                          <a:srgbClr val="FFFFFF"/>
                        </a:solidFill>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solidFill>
                      <a:schemeClr val="accent4"/>
                    </a:solidFill>
                  </a:tcPr>
                </a:tc>
              </a:tr>
              <a:tr h="381000">
                <a:tc>
                  <a:txBody>
                    <a:bodyPr/>
                    <a:lstStyle/>
                    <a:p>
                      <a:pPr indent="0" lvl="0" marL="457200" rtl="0" algn="l">
                        <a:lnSpc>
                          <a:spcPct val="115000"/>
                        </a:lnSpc>
                        <a:spcBef>
                          <a:spcPts val="0"/>
                        </a:spcBef>
                        <a:spcAft>
                          <a:spcPts val="0"/>
                        </a:spcAft>
                        <a:buNone/>
                      </a:pPr>
                      <a:r>
                        <a:rPr lang="pl" sz="1600">
                          <a:latin typeface="Signika Light"/>
                          <a:ea typeface="Signika Light"/>
                          <a:cs typeface="Signika Light"/>
                          <a:sym typeface="Signika Light"/>
                        </a:rPr>
                        <a:t>We use </a:t>
                      </a:r>
                      <a:r>
                        <a:rPr i="1" lang="pl" sz="1600">
                          <a:latin typeface="Signika Light"/>
                          <a:ea typeface="Signika Light"/>
                          <a:cs typeface="Signika Light"/>
                          <a:sym typeface="Signika Light"/>
                        </a:rPr>
                        <a:t>if</a:t>
                      </a:r>
                      <a:r>
                        <a:rPr lang="pl" sz="1600">
                          <a:latin typeface="Signika Light"/>
                          <a:ea typeface="Signika Light"/>
                          <a:cs typeface="Signika Light"/>
                          <a:sym typeface="Signika Light"/>
                        </a:rPr>
                        <a:t> + </a:t>
                      </a:r>
                      <a:r>
                        <a:rPr i="1" lang="pl" sz="1600">
                          <a:latin typeface="Signika Light"/>
                          <a:ea typeface="Signika Light"/>
                          <a:cs typeface="Signika Light"/>
                          <a:sym typeface="Signika Light"/>
                        </a:rPr>
                        <a:t>past perfect</a:t>
                      </a:r>
                      <a:r>
                        <a:rPr lang="pl" sz="1600">
                          <a:latin typeface="Signika Light"/>
                          <a:ea typeface="Signika Light"/>
                          <a:cs typeface="Signika Light"/>
                          <a:sym typeface="Signika Light"/>
                        </a:rPr>
                        <a:t>, </a:t>
                      </a:r>
                      <a:r>
                        <a:rPr i="1" lang="pl" sz="1600">
                          <a:latin typeface="Signika Light"/>
                          <a:ea typeface="Signika Light"/>
                          <a:cs typeface="Signika Light"/>
                          <a:sym typeface="Signika Light"/>
                        </a:rPr>
                        <a:t>would/could/might</a:t>
                      </a:r>
                      <a:r>
                        <a:rPr lang="pl" sz="1600">
                          <a:latin typeface="Signika Light"/>
                          <a:ea typeface="Signika Light"/>
                          <a:cs typeface="Signika Light"/>
                          <a:sym typeface="Signika Light"/>
                        </a:rPr>
                        <a:t> + </a:t>
                      </a:r>
                      <a:r>
                        <a:rPr i="1" lang="pl" sz="1600">
                          <a:latin typeface="Signika Light"/>
                          <a:ea typeface="Signika Light"/>
                          <a:cs typeface="Signika Light"/>
                          <a:sym typeface="Signika Light"/>
                        </a:rPr>
                        <a:t>infinitive </a:t>
                      </a:r>
                      <a:r>
                        <a:rPr lang="pl" sz="1600">
                          <a:latin typeface="Signika Light"/>
                          <a:ea typeface="Signika Light"/>
                          <a:cs typeface="Signika Light"/>
                          <a:sym typeface="Signika Light"/>
                        </a:rPr>
                        <a:t>to talk about PRESENT/PAST results of a hypothetical situation or condition in the PRESENT/PAST.</a:t>
                      </a:r>
                      <a:endParaRPr sz="1600">
                        <a:latin typeface="Signika Light"/>
                        <a:ea typeface="Signika Light"/>
                        <a:cs typeface="Signika Light"/>
                        <a:sym typeface="Signika Light"/>
                      </a:endParaRPr>
                    </a:p>
                  </a:txBody>
                  <a:tcPr marT="91425" marB="91425" marR="91425" marL="91425">
                    <a:lnL cap="flat" cmpd="sng" w="9525">
                      <a:solidFill>
                        <a:schemeClr val="accent4"/>
                      </a:solidFill>
                      <a:prstDash val="solid"/>
                      <a:round/>
                      <a:headEnd len="sm" w="sm" type="none"/>
                      <a:tailEnd len="sm" w="sm" type="none"/>
                    </a:lnL>
                    <a:lnR cap="flat" cmpd="sng" w="9525">
                      <a:solidFill>
                        <a:schemeClr val="accent4"/>
                      </a:solidFill>
                      <a:prstDash val="solid"/>
                      <a:round/>
                      <a:headEnd len="sm" w="sm" type="none"/>
                      <a:tailEnd len="sm" w="sm" type="none"/>
                    </a:lnR>
                    <a:lnT cap="flat" cmpd="sng" w="9525">
                      <a:solidFill>
                        <a:schemeClr val="accent4"/>
                      </a:solidFill>
                      <a:prstDash val="solid"/>
                      <a:round/>
                      <a:headEnd len="sm" w="sm" type="none"/>
                      <a:tailEnd len="sm" w="sm" type="none"/>
                    </a:lnT>
                    <a:lnB cap="flat" cmpd="sng" w="9525">
                      <a:solidFill>
                        <a:schemeClr val="accent4"/>
                      </a:solidFill>
                      <a:prstDash val="solid"/>
                      <a:round/>
                      <a:headEnd len="sm" w="sm" type="none"/>
                      <a:tailEnd len="sm" w="sm" type="none"/>
                    </a:lnB>
                  </a:tcPr>
                </a:tc>
              </a:tr>
            </a:tbl>
          </a:graphicData>
        </a:graphic>
      </p:graphicFrame>
      <p:sp>
        <p:nvSpPr>
          <p:cNvPr id="143" name="Google Shape;143;p15"/>
          <p:cNvSpPr/>
          <p:nvPr/>
        </p:nvSpPr>
        <p:spPr>
          <a:xfrm>
            <a:off x="0" y="0"/>
            <a:ext cx="835200" cy="302700"/>
          </a:xfrm>
          <a:prstGeom prst="rect">
            <a:avLst/>
          </a:prstGeom>
          <a:solidFill>
            <a:srgbClr val="FF5C5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pl">
                <a:solidFill>
                  <a:schemeClr val="lt1"/>
                </a:solidFill>
                <a:latin typeface="Signika"/>
                <a:ea typeface="Signika"/>
                <a:cs typeface="Signika"/>
                <a:sym typeface="Signika"/>
              </a:rPr>
              <a:t>part 1/2</a:t>
            </a:r>
            <a:endParaRPr>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SL Brains E-Lesson Plan 2.0.3">
  <a:themeElements>
    <a:clrScheme name="Simple Light">
      <a:dk1>
        <a:srgbClr val="000032"/>
      </a:dk1>
      <a:lt1>
        <a:srgbClr val="FFFFFF"/>
      </a:lt1>
      <a:dk2>
        <a:srgbClr val="595959"/>
      </a:dk2>
      <a:lt2>
        <a:srgbClr val="EEEEEE"/>
      </a:lt2>
      <a:accent1>
        <a:srgbClr val="FF5C5C"/>
      </a:accent1>
      <a:accent2>
        <a:srgbClr val="000032"/>
      </a:accent2>
      <a:accent3>
        <a:srgbClr val="F59A23"/>
      </a:accent3>
      <a:accent4>
        <a:srgbClr val="60AE92"/>
      </a:accent4>
      <a:accent5>
        <a:srgbClr val="AAAAAA"/>
      </a:accent5>
      <a:accent6>
        <a:srgbClr val="FCD56A"/>
      </a:accent6>
      <a:hlink>
        <a:srgbClr val="60AE9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