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0" r:id="rId2"/>
    <p:sldId id="279" r:id="rId3"/>
    <p:sldId id="567" r:id="rId4"/>
    <p:sldId id="563" r:id="rId5"/>
    <p:sldId id="564" r:id="rId6"/>
    <p:sldId id="257" r:id="rId7"/>
    <p:sldId id="274" r:id="rId8"/>
    <p:sldId id="256" r:id="rId9"/>
    <p:sldId id="262" r:id="rId10"/>
    <p:sldId id="261" r:id="rId11"/>
    <p:sldId id="275" r:id="rId12"/>
    <p:sldId id="276" r:id="rId13"/>
    <p:sldId id="277" r:id="rId14"/>
    <p:sldId id="278" r:id="rId15"/>
    <p:sldId id="268" r:id="rId16"/>
    <p:sldId id="281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F072C-6799-440B-A219-61CC63CA00C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107586F-0E91-4216-90E9-04EF0121F93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dirty="0"/>
            <a:t>Las Presentaciones</a:t>
          </a:r>
        </a:p>
        <a:p>
          <a:pPr>
            <a:lnSpc>
              <a:spcPct val="100000"/>
            </a:lnSpc>
            <a:defRPr cap="all"/>
          </a:pPr>
          <a:r>
            <a:rPr lang="es-ES" dirty="0"/>
            <a:t>(Greetings)</a:t>
          </a:r>
          <a:endParaRPr lang="en-US" dirty="0"/>
        </a:p>
      </dgm:t>
    </dgm:pt>
    <dgm:pt modelId="{F996C0BB-F344-44FB-B046-5B3EBF3EEC15}" type="parTrans" cxnId="{96BB1957-FC83-4428-AC2E-31977A5EB530}">
      <dgm:prSet/>
      <dgm:spPr/>
      <dgm:t>
        <a:bodyPr/>
        <a:lstStyle/>
        <a:p>
          <a:endParaRPr lang="en-US"/>
        </a:p>
      </dgm:t>
    </dgm:pt>
    <dgm:pt modelId="{E9402ADA-847A-47D0-B757-2B9F1C351B5A}" type="sibTrans" cxnId="{96BB1957-FC83-4428-AC2E-31977A5EB530}">
      <dgm:prSet/>
      <dgm:spPr/>
      <dgm:t>
        <a:bodyPr/>
        <a:lstStyle/>
        <a:p>
          <a:endParaRPr lang="en-US"/>
        </a:p>
      </dgm:t>
    </dgm:pt>
    <dgm:pt modelId="{15F505C7-89C7-4026-BDF0-8D33D0A0B22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dirty="0"/>
            <a:t>Los Verbos </a:t>
          </a:r>
          <a:r>
            <a:rPr lang="es-ES" b="1" dirty="0"/>
            <a:t>Ser</a:t>
          </a:r>
          <a:r>
            <a:rPr lang="es-ES" dirty="0"/>
            <a:t> y </a:t>
          </a:r>
          <a:r>
            <a:rPr lang="es-ES" b="1" dirty="0"/>
            <a:t>Estar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(TO BE)</a:t>
          </a:r>
        </a:p>
      </dgm:t>
    </dgm:pt>
    <dgm:pt modelId="{A109F208-A33E-4EDE-8730-C94D0B754C4E}" type="parTrans" cxnId="{9B5490ED-AC12-47E1-992C-4C2221AD0AD6}">
      <dgm:prSet/>
      <dgm:spPr/>
      <dgm:t>
        <a:bodyPr/>
        <a:lstStyle/>
        <a:p>
          <a:endParaRPr lang="en-US"/>
        </a:p>
      </dgm:t>
    </dgm:pt>
    <dgm:pt modelId="{C046502E-A530-4E95-9A46-C5D07B9F10CC}" type="sibTrans" cxnId="{9B5490ED-AC12-47E1-992C-4C2221AD0AD6}">
      <dgm:prSet/>
      <dgm:spPr/>
      <dgm:t>
        <a:bodyPr/>
        <a:lstStyle/>
        <a:p>
          <a:endParaRPr lang="en-US"/>
        </a:p>
      </dgm:t>
    </dgm:pt>
    <dgm:pt modelId="{65986835-D449-4B46-B0B7-D9840B069F0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ES" dirty="0"/>
            <a:t>El Verbo </a:t>
          </a:r>
          <a:r>
            <a:rPr lang="es-ES" b="1" dirty="0"/>
            <a:t>Vivir</a:t>
          </a:r>
        </a:p>
        <a:p>
          <a:pPr>
            <a:lnSpc>
              <a:spcPct val="100000"/>
            </a:lnSpc>
            <a:defRPr cap="all"/>
          </a:pPr>
          <a:r>
            <a:rPr lang="es-ES" b="1" dirty="0"/>
            <a:t>(</a:t>
          </a:r>
          <a:r>
            <a:rPr lang="es-ES" b="1" dirty="0" err="1"/>
            <a:t>To</a:t>
          </a:r>
          <a:r>
            <a:rPr lang="es-ES" b="1" dirty="0"/>
            <a:t> </a:t>
          </a:r>
          <a:r>
            <a:rPr lang="es-ES" b="1" dirty="0" err="1"/>
            <a:t>live</a:t>
          </a:r>
          <a:r>
            <a:rPr lang="es-ES" b="1" dirty="0"/>
            <a:t>)</a:t>
          </a:r>
          <a:endParaRPr lang="en-US" dirty="0"/>
        </a:p>
      </dgm:t>
    </dgm:pt>
    <dgm:pt modelId="{DDB38567-1989-41D8-8EEE-D5B01CA9E301}" type="parTrans" cxnId="{F1EF931B-77FC-402E-A142-D967219B1838}">
      <dgm:prSet/>
      <dgm:spPr/>
      <dgm:t>
        <a:bodyPr/>
        <a:lstStyle/>
        <a:p>
          <a:endParaRPr lang="en-US"/>
        </a:p>
      </dgm:t>
    </dgm:pt>
    <dgm:pt modelId="{D05579A9-A6AF-4A58-BAB2-6B689C3051BF}" type="sibTrans" cxnId="{F1EF931B-77FC-402E-A142-D967219B1838}">
      <dgm:prSet/>
      <dgm:spPr/>
      <dgm:t>
        <a:bodyPr/>
        <a:lstStyle/>
        <a:p>
          <a:endParaRPr lang="en-US"/>
        </a:p>
      </dgm:t>
    </dgm:pt>
    <dgm:pt modelId="{0A114CD4-9187-4844-87CD-ECF8DC52165A}" type="pres">
      <dgm:prSet presAssocID="{829F072C-6799-440B-A219-61CC63CA00C7}" presName="root" presStyleCnt="0">
        <dgm:presLayoutVars>
          <dgm:dir/>
          <dgm:resizeHandles val="exact"/>
        </dgm:presLayoutVars>
      </dgm:prSet>
      <dgm:spPr/>
    </dgm:pt>
    <dgm:pt modelId="{04FD1C74-6774-40F3-932D-AF11A8CE8CD8}" type="pres">
      <dgm:prSet presAssocID="{C107586F-0E91-4216-90E9-04EF0121F934}" presName="compNode" presStyleCnt="0"/>
      <dgm:spPr/>
    </dgm:pt>
    <dgm:pt modelId="{5A79FA80-585F-45C3-AC81-9B2255B6C87A}" type="pres">
      <dgm:prSet presAssocID="{C107586F-0E91-4216-90E9-04EF0121F934}" presName="iconBgRect" presStyleLbl="bgShp" presStyleIdx="0" presStyleCnt="3"/>
      <dgm:spPr/>
    </dgm:pt>
    <dgm:pt modelId="{43E9F3B6-0E9E-4951-B435-86D9AB5E28E4}" type="pres">
      <dgm:prSet presAssocID="{C107586F-0E91-4216-90E9-04EF0121F93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estro"/>
        </a:ext>
      </dgm:extLst>
    </dgm:pt>
    <dgm:pt modelId="{181C58CA-58EF-45D0-88E3-C9D8979D39EA}" type="pres">
      <dgm:prSet presAssocID="{C107586F-0E91-4216-90E9-04EF0121F934}" presName="spaceRect" presStyleCnt="0"/>
      <dgm:spPr/>
    </dgm:pt>
    <dgm:pt modelId="{86BBBF61-4F1F-4AEE-AF5C-18F6071C6EED}" type="pres">
      <dgm:prSet presAssocID="{C107586F-0E91-4216-90E9-04EF0121F934}" presName="textRect" presStyleLbl="revTx" presStyleIdx="0" presStyleCnt="3">
        <dgm:presLayoutVars>
          <dgm:chMax val="1"/>
          <dgm:chPref val="1"/>
        </dgm:presLayoutVars>
      </dgm:prSet>
      <dgm:spPr/>
    </dgm:pt>
    <dgm:pt modelId="{B465A37B-3D0C-467F-85C2-023460A85231}" type="pres">
      <dgm:prSet presAssocID="{E9402ADA-847A-47D0-B757-2B9F1C351B5A}" presName="sibTrans" presStyleCnt="0"/>
      <dgm:spPr/>
    </dgm:pt>
    <dgm:pt modelId="{8C1BFE3F-244A-4D81-A609-03CE99433B79}" type="pres">
      <dgm:prSet presAssocID="{15F505C7-89C7-4026-BDF0-8D33D0A0B22B}" presName="compNode" presStyleCnt="0"/>
      <dgm:spPr/>
    </dgm:pt>
    <dgm:pt modelId="{44120875-08D0-4557-AF10-24218C6B6BDA}" type="pres">
      <dgm:prSet presAssocID="{15F505C7-89C7-4026-BDF0-8D33D0A0B22B}" presName="iconBgRect" presStyleLbl="bgShp" presStyleIdx="1" presStyleCnt="3"/>
      <dgm:spPr/>
    </dgm:pt>
    <dgm:pt modelId="{E496BECD-0CD5-4A4B-B841-B7446B2A9454}" type="pres">
      <dgm:prSet presAssocID="{15F505C7-89C7-4026-BDF0-8D33D0A0B2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jecutar"/>
        </a:ext>
      </dgm:extLst>
    </dgm:pt>
    <dgm:pt modelId="{7162420F-C6D2-4CD0-BD55-5CB5C005CD77}" type="pres">
      <dgm:prSet presAssocID="{15F505C7-89C7-4026-BDF0-8D33D0A0B22B}" presName="spaceRect" presStyleCnt="0"/>
      <dgm:spPr/>
    </dgm:pt>
    <dgm:pt modelId="{0068FAA1-5C72-476D-A2AD-7C99862E71FE}" type="pres">
      <dgm:prSet presAssocID="{15F505C7-89C7-4026-BDF0-8D33D0A0B22B}" presName="textRect" presStyleLbl="revTx" presStyleIdx="1" presStyleCnt="3">
        <dgm:presLayoutVars>
          <dgm:chMax val="1"/>
          <dgm:chPref val="1"/>
        </dgm:presLayoutVars>
      </dgm:prSet>
      <dgm:spPr/>
    </dgm:pt>
    <dgm:pt modelId="{843A3EF6-9DCC-4778-BB51-B890063A500A}" type="pres">
      <dgm:prSet presAssocID="{C046502E-A530-4E95-9A46-C5D07B9F10CC}" presName="sibTrans" presStyleCnt="0"/>
      <dgm:spPr/>
    </dgm:pt>
    <dgm:pt modelId="{9529EC2B-0443-4B15-93BF-0B09C32DBF41}" type="pres">
      <dgm:prSet presAssocID="{65986835-D449-4B46-B0B7-D9840B069F06}" presName="compNode" presStyleCnt="0"/>
      <dgm:spPr/>
    </dgm:pt>
    <dgm:pt modelId="{9B22023E-5839-40D1-9D59-AC5BBCF46363}" type="pres">
      <dgm:prSet presAssocID="{65986835-D449-4B46-B0B7-D9840B069F06}" presName="iconBgRect" presStyleLbl="bgShp" presStyleIdx="2" presStyleCnt="3"/>
      <dgm:spPr/>
    </dgm:pt>
    <dgm:pt modelId="{896900E6-40A5-482A-A572-12817E8E7D03}" type="pres">
      <dgm:prSet presAssocID="{65986835-D449-4B46-B0B7-D9840B069F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FB65C9C1-FCE2-42AE-B586-84556F3DA1B3}" type="pres">
      <dgm:prSet presAssocID="{65986835-D449-4B46-B0B7-D9840B069F06}" presName="spaceRect" presStyleCnt="0"/>
      <dgm:spPr/>
    </dgm:pt>
    <dgm:pt modelId="{59375B16-9D64-4565-AE19-245AB5646D4A}" type="pres">
      <dgm:prSet presAssocID="{65986835-D449-4B46-B0B7-D9840B069F0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1EF931B-77FC-402E-A142-D967219B1838}" srcId="{829F072C-6799-440B-A219-61CC63CA00C7}" destId="{65986835-D449-4B46-B0B7-D9840B069F06}" srcOrd="2" destOrd="0" parTransId="{DDB38567-1989-41D8-8EEE-D5B01CA9E301}" sibTransId="{D05579A9-A6AF-4A58-BAB2-6B689C3051BF}"/>
    <dgm:cxn modelId="{E5074B5D-8CBF-44A2-8C38-1FDADD8F9B2B}" type="presOf" srcId="{65986835-D449-4B46-B0B7-D9840B069F06}" destId="{59375B16-9D64-4565-AE19-245AB5646D4A}" srcOrd="0" destOrd="0" presId="urn:microsoft.com/office/officeart/2018/5/layout/IconCircleLabelList"/>
    <dgm:cxn modelId="{BA892F4B-828B-4720-ACE3-D3F1953543D0}" type="presOf" srcId="{15F505C7-89C7-4026-BDF0-8D33D0A0B22B}" destId="{0068FAA1-5C72-476D-A2AD-7C99862E71FE}" srcOrd="0" destOrd="0" presId="urn:microsoft.com/office/officeart/2018/5/layout/IconCircleLabelList"/>
    <dgm:cxn modelId="{96BB1957-FC83-4428-AC2E-31977A5EB530}" srcId="{829F072C-6799-440B-A219-61CC63CA00C7}" destId="{C107586F-0E91-4216-90E9-04EF0121F934}" srcOrd="0" destOrd="0" parTransId="{F996C0BB-F344-44FB-B046-5B3EBF3EEC15}" sibTransId="{E9402ADA-847A-47D0-B757-2B9F1C351B5A}"/>
    <dgm:cxn modelId="{1B2CC478-78D1-4AA2-A1AF-000E905D1E44}" type="presOf" srcId="{829F072C-6799-440B-A219-61CC63CA00C7}" destId="{0A114CD4-9187-4844-87CD-ECF8DC52165A}" srcOrd="0" destOrd="0" presId="urn:microsoft.com/office/officeart/2018/5/layout/IconCircleLabelList"/>
    <dgm:cxn modelId="{4F89B4AD-9F61-4682-AD67-434360DA7C80}" type="presOf" srcId="{C107586F-0E91-4216-90E9-04EF0121F934}" destId="{86BBBF61-4F1F-4AEE-AF5C-18F6071C6EED}" srcOrd="0" destOrd="0" presId="urn:microsoft.com/office/officeart/2018/5/layout/IconCircleLabelList"/>
    <dgm:cxn modelId="{9B5490ED-AC12-47E1-992C-4C2221AD0AD6}" srcId="{829F072C-6799-440B-A219-61CC63CA00C7}" destId="{15F505C7-89C7-4026-BDF0-8D33D0A0B22B}" srcOrd="1" destOrd="0" parTransId="{A109F208-A33E-4EDE-8730-C94D0B754C4E}" sibTransId="{C046502E-A530-4E95-9A46-C5D07B9F10CC}"/>
    <dgm:cxn modelId="{71B0B054-17BC-441F-BAEA-78DDD492C9CE}" type="presParOf" srcId="{0A114CD4-9187-4844-87CD-ECF8DC52165A}" destId="{04FD1C74-6774-40F3-932D-AF11A8CE8CD8}" srcOrd="0" destOrd="0" presId="urn:microsoft.com/office/officeart/2018/5/layout/IconCircleLabelList"/>
    <dgm:cxn modelId="{2B831799-3158-46FD-9957-EB5639E277B3}" type="presParOf" srcId="{04FD1C74-6774-40F3-932D-AF11A8CE8CD8}" destId="{5A79FA80-585F-45C3-AC81-9B2255B6C87A}" srcOrd="0" destOrd="0" presId="urn:microsoft.com/office/officeart/2018/5/layout/IconCircleLabelList"/>
    <dgm:cxn modelId="{DB4F2459-BD72-4438-8D86-1F63FB738EC2}" type="presParOf" srcId="{04FD1C74-6774-40F3-932D-AF11A8CE8CD8}" destId="{43E9F3B6-0E9E-4951-B435-86D9AB5E28E4}" srcOrd="1" destOrd="0" presId="urn:microsoft.com/office/officeart/2018/5/layout/IconCircleLabelList"/>
    <dgm:cxn modelId="{DFC6B7DC-E7B7-4AF1-88DF-2EB68F6407ED}" type="presParOf" srcId="{04FD1C74-6774-40F3-932D-AF11A8CE8CD8}" destId="{181C58CA-58EF-45D0-88E3-C9D8979D39EA}" srcOrd="2" destOrd="0" presId="urn:microsoft.com/office/officeart/2018/5/layout/IconCircleLabelList"/>
    <dgm:cxn modelId="{763E2223-DF35-43BE-A883-94B6AC82DAF0}" type="presParOf" srcId="{04FD1C74-6774-40F3-932D-AF11A8CE8CD8}" destId="{86BBBF61-4F1F-4AEE-AF5C-18F6071C6EED}" srcOrd="3" destOrd="0" presId="urn:microsoft.com/office/officeart/2018/5/layout/IconCircleLabelList"/>
    <dgm:cxn modelId="{FA9275D9-2C4B-4BB2-A18B-D0D1F129E13A}" type="presParOf" srcId="{0A114CD4-9187-4844-87CD-ECF8DC52165A}" destId="{B465A37B-3D0C-467F-85C2-023460A85231}" srcOrd="1" destOrd="0" presId="urn:microsoft.com/office/officeart/2018/5/layout/IconCircleLabelList"/>
    <dgm:cxn modelId="{62FB0760-320E-4AD1-80C7-EC251320015E}" type="presParOf" srcId="{0A114CD4-9187-4844-87CD-ECF8DC52165A}" destId="{8C1BFE3F-244A-4D81-A609-03CE99433B79}" srcOrd="2" destOrd="0" presId="urn:microsoft.com/office/officeart/2018/5/layout/IconCircleLabelList"/>
    <dgm:cxn modelId="{9E123FCC-EFE9-4B56-BE5F-08633D9056F6}" type="presParOf" srcId="{8C1BFE3F-244A-4D81-A609-03CE99433B79}" destId="{44120875-08D0-4557-AF10-24218C6B6BDA}" srcOrd="0" destOrd="0" presId="urn:microsoft.com/office/officeart/2018/5/layout/IconCircleLabelList"/>
    <dgm:cxn modelId="{01B3E630-DCF0-4708-A980-FA816B80B567}" type="presParOf" srcId="{8C1BFE3F-244A-4D81-A609-03CE99433B79}" destId="{E496BECD-0CD5-4A4B-B841-B7446B2A9454}" srcOrd="1" destOrd="0" presId="urn:microsoft.com/office/officeart/2018/5/layout/IconCircleLabelList"/>
    <dgm:cxn modelId="{44E2D42A-AD83-426B-BB0C-A16333AED7B6}" type="presParOf" srcId="{8C1BFE3F-244A-4D81-A609-03CE99433B79}" destId="{7162420F-C6D2-4CD0-BD55-5CB5C005CD77}" srcOrd="2" destOrd="0" presId="urn:microsoft.com/office/officeart/2018/5/layout/IconCircleLabelList"/>
    <dgm:cxn modelId="{414A2E46-C0DF-4ABA-9F93-80852859B708}" type="presParOf" srcId="{8C1BFE3F-244A-4D81-A609-03CE99433B79}" destId="{0068FAA1-5C72-476D-A2AD-7C99862E71FE}" srcOrd="3" destOrd="0" presId="urn:microsoft.com/office/officeart/2018/5/layout/IconCircleLabelList"/>
    <dgm:cxn modelId="{6236CD87-670A-468C-B911-F94D96678DD1}" type="presParOf" srcId="{0A114CD4-9187-4844-87CD-ECF8DC52165A}" destId="{843A3EF6-9DCC-4778-BB51-B890063A500A}" srcOrd="3" destOrd="0" presId="urn:microsoft.com/office/officeart/2018/5/layout/IconCircleLabelList"/>
    <dgm:cxn modelId="{CD2C0A65-8BFC-4A5C-9507-BFD7744D4E8A}" type="presParOf" srcId="{0A114CD4-9187-4844-87CD-ECF8DC52165A}" destId="{9529EC2B-0443-4B15-93BF-0B09C32DBF41}" srcOrd="4" destOrd="0" presId="urn:microsoft.com/office/officeart/2018/5/layout/IconCircleLabelList"/>
    <dgm:cxn modelId="{39A247B0-0833-4F0A-B9A6-507EEE7AA958}" type="presParOf" srcId="{9529EC2B-0443-4B15-93BF-0B09C32DBF41}" destId="{9B22023E-5839-40D1-9D59-AC5BBCF46363}" srcOrd="0" destOrd="0" presId="urn:microsoft.com/office/officeart/2018/5/layout/IconCircleLabelList"/>
    <dgm:cxn modelId="{DF1991FF-8242-4272-BBE8-2D4709A82B78}" type="presParOf" srcId="{9529EC2B-0443-4B15-93BF-0B09C32DBF41}" destId="{896900E6-40A5-482A-A572-12817E8E7D03}" srcOrd="1" destOrd="0" presId="urn:microsoft.com/office/officeart/2018/5/layout/IconCircleLabelList"/>
    <dgm:cxn modelId="{065F9D49-92BB-4787-A89B-CB4940BF95BB}" type="presParOf" srcId="{9529EC2B-0443-4B15-93BF-0B09C32DBF41}" destId="{FB65C9C1-FCE2-42AE-B586-84556F3DA1B3}" srcOrd="2" destOrd="0" presId="urn:microsoft.com/office/officeart/2018/5/layout/IconCircleLabelList"/>
    <dgm:cxn modelId="{B622EE39-FE45-4656-BF2D-6F7A86E98744}" type="presParOf" srcId="{9529EC2B-0443-4B15-93BF-0B09C32DBF41}" destId="{59375B16-9D64-4565-AE19-245AB5646D4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896F7-C7AA-4B9D-94E0-A6C230AB1E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6319B9-69D3-4425-9DCD-A49AAFF0E410}">
      <dgm:prSet/>
      <dgm:spPr/>
      <dgm:t>
        <a:bodyPr/>
        <a:lstStyle/>
        <a:p>
          <a:r>
            <a:rPr lang="en-US" b="1" dirty="0"/>
            <a:t>La </a:t>
          </a:r>
          <a:r>
            <a:rPr lang="en-US" b="1" dirty="0" err="1"/>
            <a:t>tarea</a:t>
          </a:r>
          <a:endParaRPr lang="en-US" b="1" dirty="0"/>
        </a:p>
      </dgm:t>
    </dgm:pt>
    <dgm:pt modelId="{CFBAF6CB-A89E-4A62-89FC-B87B26DF1865}" type="parTrans" cxnId="{CD745216-8597-4AA6-8973-156F8B312AC3}">
      <dgm:prSet/>
      <dgm:spPr/>
      <dgm:t>
        <a:bodyPr/>
        <a:lstStyle/>
        <a:p>
          <a:endParaRPr lang="en-US"/>
        </a:p>
      </dgm:t>
    </dgm:pt>
    <dgm:pt modelId="{EE0B0CEA-BFDC-43BC-BF7D-7675882233EA}" type="sibTrans" cxnId="{CD745216-8597-4AA6-8973-156F8B312AC3}">
      <dgm:prSet/>
      <dgm:spPr/>
      <dgm:t>
        <a:bodyPr/>
        <a:lstStyle/>
        <a:p>
          <a:endParaRPr lang="en-US"/>
        </a:p>
      </dgm:t>
    </dgm:pt>
    <dgm:pt modelId="{67378519-8384-417A-B213-656A89DAC035}">
      <dgm:prSet custT="1"/>
      <dgm:spPr/>
      <dgm:t>
        <a:bodyPr/>
        <a:lstStyle/>
        <a:p>
          <a:r>
            <a:rPr lang="en-US" sz="2600" dirty="0"/>
            <a:t>Escribe una </a:t>
          </a:r>
          <a:r>
            <a:rPr lang="en-US" sz="2600" dirty="0" err="1"/>
            <a:t>conversación</a:t>
          </a:r>
          <a:r>
            <a:rPr lang="en-US" sz="2600" dirty="0"/>
            <a:t> </a:t>
          </a:r>
          <a:r>
            <a:rPr lang="en-US" sz="2600" dirty="0" err="1"/>
            <a:t>imaginaria</a:t>
          </a:r>
          <a:r>
            <a:rPr lang="en-US" sz="2600" dirty="0"/>
            <a:t> con </a:t>
          </a:r>
          <a:r>
            <a:rPr lang="en-US" sz="2600" dirty="0" err="1"/>
            <a:t>tu</a:t>
          </a:r>
          <a:r>
            <a:rPr lang="en-US" sz="2600" dirty="0"/>
            <a:t> </a:t>
          </a:r>
          <a:r>
            <a:rPr lang="en-US" sz="2600" dirty="0" err="1"/>
            <a:t>mejor</a:t>
          </a:r>
          <a:r>
            <a:rPr lang="en-US" sz="2600" dirty="0"/>
            <a:t> amigo./</a:t>
          </a:r>
          <a:r>
            <a:rPr lang="en-US" sz="2000" dirty="0"/>
            <a:t>Write an imaginary conversation with your best friend.</a:t>
          </a:r>
          <a:endParaRPr lang="en-US" sz="2600" dirty="0"/>
        </a:p>
      </dgm:t>
    </dgm:pt>
    <dgm:pt modelId="{09ADE189-AA98-4DC7-98D6-1B4A42FA03CD}" type="parTrans" cxnId="{BC7A0B0D-32E4-4E16-B0B9-733239566360}">
      <dgm:prSet/>
      <dgm:spPr/>
      <dgm:t>
        <a:bodyPr/>
        <a:lstStyle/>
        <a:p>
          <a:endParaRPr lang="en-US"/>
        </a:p>
      </dgm:t>
    </dgm:pt>
    <dgm:pt modelId="{DC3F337E-CAB5-4972-B2E6-6A6595BFE374}" type="sibTrans" cxnId="{BC7A0B0D-32E4-4E16-B0B9-733239566360}">
      <dgm:prSet/>
      <dgm:spPr/>
      <dgm:t>
        <a:bodyPr/>
        <a:lstStyle/>
        <a:p>
          <a:endParaRPr lang="en-US"/>
        </a:p>
      </dgm:t>
    </dgm:pt>
    <dgm:pt modelId="{9A0E7200-DCE0-41A0-B2EF-8B06C34B4DF1}">
      <dgm:prSet custT="1"/>
      <dgm:spPr/>
      <dgm:t>
        <a:bodyPr/>
        <a:lstStyle/>
        <a:p>
          <a:r>
            <a:rPr lang="en-US" sz="2500" dirty="0" err="1"/>
            <a:t>Utiliza</a:t>
          </a:r>
          <a:r>
            <a:rPr lang="en-US" sz="2500" dirty="0"/>
            <a:t> </a:t>
          </a:r>
          <a:r>
            <a:rPr lang="en-US" sz="2500" dirty="0" err="1"/>
            <a:t>el</a:t>
          </a:r>
          <a:r>
            <a:rPr lang="en-US" sz="2500" dirty="0"/>
            <a:t> </a:t>
          </a:r>
          <a:r>
            <a:rPr lang="en-US" sz="2500" dirty="0" err="1"/>
            <a:t>contenido</a:t>
          </a:r>
          <a:r>
            <a:rPr lang="en-US" sz="2500" dirty="0"/>
            <a:t> que </a:t>
          </a:r>
          <a:r>
            <a:rPr lang="en-US" sz="2500" dirty="0" err="1"/>
            <a:t>aprendimos</a:t>
          </a:r>
          <a:r>
            <a:rPr lang="en-US" sz="2500" dirty="0"/>
            <a:t> hoy </a:t>
          </a:r>
          <a:r>
            <a:rPr lang="en-US" sz="2500" dirty="0" err="1"/>
            <a:t>en</a:t>
          </a:r>
          <a:r>
            <a:rPr lang="en-US" sz="2500" dirty="0"/>
            <a:t> </a:t>
          </a:r>
          <a:r>
            <a:rPr lang="en-US" sz="2500" dirty="0" err="1"/>
            <a:t>clase</a:t>
          </a:r>
          <a:r>
            <a:rPr lang="en-US" sz="2500" dirty="0"/>
            <a:t> (</a:t>
          </a:r>
          <a:r>
            <a:rPr lang="en-US" sz="2500" dirty="0" err="1"/>
            <a:t>Presentación</a:t>
          </a:r>
          <a:r>
            <a:rPr lang="en-US" sz="2500" dirty="0"/>
            <a:t>, </a:t>
          </a:r>
          <a:r>
            <a:rPr lang="en-US" sz="2500" dirty="0" err="1"/>
            <a:t>nacionalidad</a:t>
          </a:r>
          <a:r>
            <a:rPr lang="en-US" sz="2500" dirty="0"/>
            <a:t>)/ </a:t>
          </a:r>
          <a:r>
            <a:rPr lang="en-US" sz="2000" dirty="0"/>
            <a:t>Use the content we learned today in class (Introduction, greetings, nationality)</a:t>
          </a:r>
          <a:endParaRPr lang="en-US" sz="2500" dirty="0"/>
        </a:p>
      </dgm:t>
    </dgm:pt>
    <dgm:pt modelId="{D5C8C3FD-D657-44E9-BEFF-E84F3869DE03}" type="parTrans" cxnId="{B95DA322-E497-4CD7-AE52-2A51AE499304}">
      <dgm:prSet/>
      <dgm:spPr/>
      <dgm:t>
        <a:bodyPr/>
        <a:lstStyle/>
        <a:p>
          <a:endParaRPr lang="en-US"/>
        </a:p>
      </dgm:t>
    </dgm:pt>
    <dgm:pt modelId="{764658A9-1092-449A-A7DE-DDC4F0304B54}" type="sibTrans" cxnId="{B95DA322-E497-4CD7-AE52-2A51AE499304}">
      <dgm:prSet/>
      <dgm:spPr/>
      <dgm:t>
        <a:bodyPr/>
        <a:lstStyle/>
        <a:p>
          <a:endParaRPr lang="en-US"/>
        </a:p>
      </dgm:t>
    </dgm:pt>
    <dgm:pt modelId="{4752C014-D51B-4E8E-87C8-54880A61B230}">
      <dgm:prSet custT="1"/>
      <dgm:spPr/>
      <dgm:t>
        <a:bodyPr/>
        <a:lstStyle/>
        <a:p>
          <a:r>
            <a:rPr lang="en-US" sz="2600" dirty="0" err="1"/>
            <a:t>Añade</a:t>
          </a:r>
          <a:r>
            <a:rPr lang="en-US" sz="2600" dirty="0"/>
            <a:t> </a:t>
          </a:r>
          <a:r>
            <a:rPr lang="en-US" sz="2600" dirty="0" err="1"/>
            <a:t>otras</a:t>
          </a:r>
          <a:r>
            <a:rPr lang="en-US" sz="2600" dirty="0"/>
            <a:t> </a:t>
          </a:r>
          <a:r>
            <a:rPr lang="en-US" sz="2600" dirty="0" err="1"/>
            <a:t>preguntas</a:t>
          </a:r>
          <a:r>
            <a:rPr lang="en-US" sz="2600" dirty="0"/>
            <a:t> </a:t>
          </a:r>
          <a:r>
            <a:rPr lang="en-US" sz="2600" dirty="0" err="1"/>
            <a:t>si</a:t>
          </a:r>
          <a:r>
            <a:rPr lang="en-US" sz="2600" dirty="0"/>
            <a:t> </a:t>
          </a:r>
          <a:r>
            <a:rPr lang="en-US" sz="2600" dirty="0" err="1"/>
            <a:t>deseas</a:t>
          </a:r>
          <a:r>
            <a:rPr lang="en-US" sz="2600" dirty="0"/>
            <a:t>./</a:t>
          </a:r>
          <a:r>
            <a:rPr lang="en-US" sz="2000" dirty="0"/>
            <a:t>Add other questions if you want.</a:t>
          </a:r>
          <a:endParaRPr lang="en-US" sz="2600" dirty="0"/>
        </a:p>
      </dgm:t>
    </dgm:pt>
    <dgm:pt modelId="{617118E4-E0D4-4A87-A838-C68018D5B964}" type="parTrans" cxnId="{13228827-0593-424B-AF01-3EA0F1E9EF19}">
      <dgm:prSet/>
      <dgm:spPr/>
      <dgm:t>
        <a:bodyPr/>
        <a:lstStyle/>
        <a:p>
          <a:endParaRPr lang="en-US"/>
        </a:p>
      </dgm:t>
    </dgm:pt>
    <dgm:pt modelId="{34627C83-DB38-4467-B7BF-9D441B7C3AD6}" type="sibTrans" cxnId="{13228827-0593-424B-AF01-3EA0F1E9EF19}">
      <dgm:prSet/>
      <dgm:spPr/>
      <dgm:t>
        <a:bodyPr/>
        <a:lstStyle/>
        <a:p>
          <a:endParaRPr lang="en-US"/>
        </a:p>
      </dgm:t>
    </dgm:pt>
    <dgm:pt modelId="{EA6F3110-5406-4857-9B29-C9B90BADFFE5}">
      <dgm:prSet custT="1"/>
      <dgm:spPr/>
      <dgm:t>
        <a:bodyPr/>
        <a:lstStyle/>
        <a:p>
          <a:r>
            <a:rPr lang="en-US" sz="2400" dirty="0" err="1"/>
            <a:t>Graba</a:t>
          </a:r>
          <a:r>
            <a:rPr lang="en-US" sz="2400" dirty="0"/>
            <a:t> la </a:t>
          </a:r>
          <a:r>
            <a:rPr lang="en-US" sz="2400" dirty="0" err="1"/>
            <a:t>conversación</a:t>
          </a:r>
          <a:r>
            <a:rPr lang="en-US" sz="2400" dirty="0"/>
            <a:t> </a:t>
          </a:r>
          <a:r>
            <a:rPr lang="en-US" sz="2400" dirty="0" err="1"/>
            <a:t>en</a:t>
          </a:r>
          <a:r>
            <a:rPr lang="en-US" sz="2400" dirty="0"/>
            <a:t> </a:t>
          </a:r>
          <a:r>
            <a:rPr lang="en-US" sz="2400" dirty="0" err="1"/>
            <a:t>tu</a:t>
          </a:r>
          <a:r>
            <a:rPr lang="en-US" sz="2400" dirty="0"/>
            <a:t> </a:t>
          </a:r>
          <a:r>
            <a:rPr lang="en-US" sz="2400" dirty="0" err="1"/>
            <a:t>teléfono</a:t>
          </a:r>
          <a:r>
            <a:rPr lang="en-US" sz="2400" dirty="0"/>
            <a:t> y </a:t>
          </a:r>
          <a:r>
            <a:rPr lang="en-US" sz="2400" dirty="0" err="1"/>
            <a:t>envíamelo</a:t>
          </a:r>
          <a:r>
            <a:rPr lang="en-US" sz="2400" dirty="0"/>
            <a:t> a mi </a:t>
          </a:r>
          <a:r>
            <a:rPr lang="en-US" sz="2400" dirty="0" err="1"/>
            <a:t>gmail</a:t>
          </a:r>
          <a:r>
            <a:rPr lang="en-US" sz="2400" dirty="0"/>
            <a:t> </a:t>
          </a:r>
          <a:r>
            <a:rPr lang="en-US" sz="2400" dirty="0" err="1"/>
            <a:t>el</a:t>
          </a:r>
          <a:r>
            <a:rPr lang="en-US" sz="2400" dirty="0"/>
            <a:t> </a:t>
          </a:r>
          <a:r>
            <a:rPr lang="en-US" sz="2400" dirty="0" err="1"/>
            <a:t>sábado</a:t>
          </a:r>
          <a:r>
            <a:rPr lang="en-US" sz="2400" dirty="0"/>
            <a:t>, antes de las 12 del </a:t>
          </a:r>
          <a:r>
            <a:rPr lang="en-US" sz="2400" dirty="0" err="1"/>
            <a:t>mediodía</a:t>
          </a:r>
          <a:r>
            <a:rPr lang="en-US" sz="2400" dirty="0"/>
            <a:t>./</a:t>
          </a:r>
          <a:r>
            <a:rPr lang="en-US" sz="2000" dirty="0"/>
            <a:t>Record the conversation on your phone and send it to my </a:t>
          </a:r>
          <a:r>
            <a:rPr lang="en-US" sz="2000" dirty="0" err="1"/>
            <a:t>gmail</a:t>
          </a:r>
          <a:r>
            <a:rPr lang="en-US" sz="2000" dirty="0"/>
            <a:t> on Saturday, before 12 noon.</a:t>
          </a:r>
        </a:p>
        <a:p>
          <a:endParaRPr lang="en-US" sz="2600" dirty="0"/>
        </a:p>
      </dgm:t>
    </dgm:pt>
    <dgm:pt modelId="{1B0E7792-A3B0-4A27-B16A-D1F8C5C29001}" type="parTrans" cxnId="{EF1DFD06-7F09-4575-9255-466AD7314FD5}">
      <dgm:prSet/>
      <dgm:spPr/>
      <dgm:t>
        <a:bodyPr/>
        <a:lstStyle/>
        <a:p>
          <a:endParaRPr lang="en-CA"/>
        </a:p>
      </dgm:t>
    </dgm:pt>
    <dgm:pt modelId="{255E499A-EECB-4084-A0A5-A032B9D4E40B}" type="sibTrans" cxnId="{EF1DFD06-7F09-4575-9255-466AD7314FD5}">
      <dgm:prSet/>
      <dgm:spPr/>
      <dgm:t>
        <a:bodyPr/>
        <a:lstStyle/>
        <a:p>
          <a:endParaRPr lang="en-CA"/>
        </a:p>
      </dgm:t>
    </dgm:pt>
    <dgm:pt modelId="{223AF7A6-0823-4842-8D48-566401EF01DF}" type="pres">
      <dgm:prSet presAssocID="{ACD896F7-C7AA-4B9D-94E0-A6C230AB1EBE}" presName="vert0" presStyleCnt="0">
        <dgm:presLayoutVars>
          <dgm:dir/>
          <dgm:animOne val="branch"/>
          <dgm:animLvl val="lvl"/>
        </dgm:presLayoutVars>
      </dgm:prSet>
      <dgm:spPr/>
    </dgm:pt>
    <dgm:pt modelId="{420C71B6-10E0-481C-8EFA-8DC595187697}" type="pres">
      <dgm:prSet presAssocID="{E46319B9-69D3-4425-9DCD-A49AAFF0E410}" presName="thickLine" presStyleLbl="alignNode1" presStyleIdx="0" presStyleCnt="5"/>
      <dgm:spPr/>
    </dgm:pt>
    <dgm:pt modelId="{EAA898B5-AB27-40DA-A8A8-0EAB607470F0}" type="pres">
      <dgm:prSet presAssocID="{E46319B9-69D3-4425-9DCD-A49AAFF0E410}" presName="horz1" presStyleCnt="0"/>
      <dgm:spPr/>
    </dgm:pt>
    <dgm:pt modelId="{C5359CDB-F740-4EA7-85FA-93371961853E}" type="pres">
      <dgm:prSet presAssocID="{E46319B9-69D3-4425-9DCD-A49AAFF0E410}" presName="tx1" presStyleLbl="revTx" presStyleIdx="0" presStyleCnt="5"/>
      <dgm:spPr/>
    </dgm:pt>
    <dgm:pt modelId="{CE5C4E08-2932-40F0-B37C-621806520F21}" type="pres">
      <dgm:prSet presAssocID="{E46319B9-69D3-4425-9DCD-A49AAFF0E410}" presName="vert1" presStyleCnt="0"/>
      <dgm:spPr/>
    </dgm:pt>
    <dgm:pt modelId="{97D8D433-2B6F-4655-BB93-77F800ACE5A8}" type="pres">
      <dgm:prSet presAssocID="{67378519-8384-417A-B213-656A89DAC035}" presName="thickLine" presStyleLbl="alignNode1" presStyleIdx="1" presStyleCnt="5"/>
      <dgm:spPr/>
    </dgm:pt>
    <dgm:pt modelId="{5102CF15-AD09-4701-B968-CC5078D31B86}" type="pres">
      <dgm:prSet presAssocID="{67378519-8384-417A-B213-656A89DAC035}" presName="horz1" presStyleCnt="0"/>
      <dgm:spPr/>
    </dgm:pt>
    <dgm:pt modelId="{0301DB7F-CE1C-4AF9-9ECB-E45DF45150B8}" type="pres">
      <dgm:prSet presAssocID="{67378519-8384-417A-B213-656A89DAC035}" presName="tx1" presStyleLbl="revTx" presStyleIdx="1" presStyleCnt="5"/>
      <dgm:spPr/>
    </dgm:pt>
    <dgm:pt modelId="{ECAE632A-97C1-4636-9706-A878DCD12811}" type="pres">
      <dgm:prSet presAssocID="{67378519-8384-417A-B213-656A89DAC035}" presName="vert1" presStyleCnt="0"/>
      <dgm:spPr/>
    </dgm:pt>
    <dgm:pt modelId="{994C3ABB-A1B3-4C96-A3BD-6FB5D0A110A8}" type="pres">
      <dgm:prSet presAssocID="{9A0E7200-DCE0-41A0-B2EF-8B06C34B4DF1}" presName="thickLine" presStyleLbl="alignNode1" presStyleIdx="2" presStyleCnt="5"/>
      <dgm:spPr/>
    </dgm:pt>
    <dgm:pt modelId="{B8DE7C4B-6737-40BE-A5AA-6764422535E3}" type="pres">
      <dgm:prSet presAssocID="{9A0E7200-DCE0-41A0-B2EF-8B06C34B4DF1}" presName="horz1" presStyleCnt="0"/>
      <dgm:spPr/>
    </dgm:pt>
    <dgm:pt modelId="{97208F38-EF08-4D2B-979D-324FAE363BA0}" type="pres">
      <dgm:prSet presAssocID="{9A0E7200-DCE0-41A0-B2EF-8B06C34B4DF1}" presName="tx1" presStyleLbl="revTx" presStyleIdx="2" presStyleCnt="5"/>
      <dgm:spPr/>
    </dgm:pt>
    <dgm:pt modelId="{4C9FACA7-8EFF-4066-AA1F-BF8D92641467}" type="pres">
      <dgm:prSet presAssocID="{9A0E7200-DCE0-41A0-B2EF-8B06C34B4DF1}" presName="vert1" presStyleCnt="0"/>
      <dgm:spPr/>
    </dgm:pt>
    <dgm:pt modelId="{DB222223-799F-4B64-9208-D71D3CA9B67F}" type="pres">
      <dgm:prSet presAssocID="{4752C014-D51B-4E8E-87C8-54880A61B230}" presName="thickLine" presStyleLbl="alignNode1" presStyleIdx="3" presStyleCnt="5"/>
      <dgm:spPr/>
    </dgm:pt>
    <dgm:pt modelId="{199E18FF-DF26-47EB-9442-9393E89D37D6}" type="pres">
      <dgm:prSet presAssocID="{4752C014-D51B-4E8E-87C8-54880A61B230}" presName="horz1" presStyleCnt="0"/>
      <dgm:spPr/>
    </dgm:pt>
    <dgm:pt modelId="{3474A0C9-7ADE-4EAD-B575-26011424CB99}" type="pres">
      <dgm:prSet presAssocID="{4752C014-D51B-4E8E-87C8-54880A61B230}" presName="tx1" presStyleLbl="revTx" presStyleIdx="3" presStyleCnt="5"/>
      <dgm:spPr/>
    </dgm:pt>
    <dgm:pt modelId="{082896FB-54F3-43EE-8D81-4E65084FC875}" type="pres">
      <dgm:prSet presAssocID="{4752C014-D51B-4E8E-87C8-54880A61B230}" presName="vert1" presStyleCnt="0"/>
      <dgm:spPr/>
    </dgm:pt>
    <dgm:pt modelId="{90E34DB2-C396-4388-9D6F-EEB9F84E21BC}" type="pres">
      <dgm:prSet presAssocID="{EA6F3110-5406-4857-9B29-C9B90BADFFE5}" presName="thickLine" presStyleLbl="alignNode1" presStyleIdx="4" presStyleCnt="5"/>
      <dgm:spPr/>
    </dgm:pt>
    <dgm:pt modelId="{9EF3AEFC-1051-4CC6-BBEE-CFCEE533317A}" type="pres">
      <dgm:prSet presAssocID="{EA6F3110-5406-4857-9B29-C9B90BADFFE5}" presName="horz1" presStyleCnt="0"/>
      <dgm:spPr/>
    </dgm:pt>
    <dgm:pt modelId="{FD08AE07-3415-4B59-99CB-51FA7DF790A8}" type="pres">
      <dgm:prSet presAssocID="{EA6F3110-5406-4857-9B29-C9B90BADFFE5}" presName="tx1" presStyleLbl="revTx" presStyleIdx="4" presStyleCnt="5"/>
      <dgm:spPr/>
    </dgm:pt>
    <dgm:pt modelId="{C61B003D-F39E-4B24-AC33-D215426DD62C}" type="pres">
      <dgm:prSet presAssocID="{EA6F3110-5406-4857-9B29-C9B90BADFFE5}" presName="vert1" presStyleCnt="0"/>
      <dgm:spPr/>
    </dgm:pt>
  </dgm:ptLst>
  <dgm:cxnLst>
    <dgm:cxn modelId="{EF1DFD06-7F09-4575-9255-466AD7314FD5}" srcId="{ACD896F7-C7AA-4B9D-94E0-A6C230AB1EBE}" destId="{EA6F3110-5406-4857-9B29-C9B90BADFFE5}" srcOrd="4" destOrd="0" parTransId="{1B0E7792-A3B0-4A27-B16A-D1F8C5C29001}" sibTransId="{255E499A-EECB-4084-A0A5-A032B9D4E40B}"/>
    <dgm:cxn modelId="{BC7A0B0D-32E4-4E16-B0B9-733239566360}" srcId="{ACD896F7-C7AA-4B9D-94E0-A6C230AB1EBE}" destId="{67378519-8384-417A-B213-656A89DAC035}" srcOrd="1" destOrd="0" parTransId="{09ADE189-AA98-4DC7-98D6-1B4A42FA03CD}" sibTransId="{DC3F337E-CAB5-4972-B2E6-6A6595BFE374}"/>
    <dgm:cxn modelId="{B8836A0E-091D-40AD-B944-F69FE57C3BE9}" type="presOf" srcId="{ACD896F7-C7AA-4B9D-94E0-A6C230AB1EBE}" destId="{223AF7A6-0823-4842-8D48-566401EF01DF}" srcOrd="0" destOrd="0" presId="urn:microsoft.com/office/officeart/2008/layout/LinedList"/>
    <dgm:cxn modelId="{CD745216-8597-4AA6-8973-156F8B312AC3}" srcId="{ACD896F7-C7AA-4B9D-94E0-A6C230AB1EBE}" destId="{E46319B9-69D3-4425-9DCD-A49AAFF0E410}" srcOrd="0" destOrd="0" parTransId="{CFBAF6CB-A89E-4A62-89FC-B87B26DF1865}" sibTransId="{EE0B0CEA-BFDC-43BC-BF7D-7675882233EA}"/>
    <dgm:cxn modelId="{B95DA322-E497-4CD7-AE52-2A51AE499304}" srcId="{ACD896F7-C7AA-4B9D-94E0-A6C230AB1EBE}" destId="{9A0E7200-DCE0-41A0-B2EF-8B06C34B4DF1}" srcOrd="2" destOrd="0" parTransId="{D5C8C3FD-D657-44E9-BEFF-E84F3869DE03}" sibTransId="{764658A9-1092-449A-A7DE-DDC4F0304B54}"/>
    <dgm:cxn modelId="{13228827-0593-424B-AF01-3EA0F1E9EF19}" srcId="{ACD896F7-C7AA-4B9D-94E0-A6C230AB1EBE}" destId="{4752C014-D51B-4E8E-87C8-54880A61B230}" srcOrd="3" destOrd="0" parTransId="{617118E4-E0D4-4A87-A838-C68018D5B964}" sibTransId="{34627C83-DB38-4467-B7BF-9D441B7C3AD6}"/>
    <dgm:cxn modelId="{89497C67-1E1B-4A4D-A9B9-CC4F4C910782}" type="presOf" srcId="{EA6F3110-5406-4857-9B29-C9B90BADFFE5}" destId="{FD08AE07-3415-4B59-99CB-51FA7DF790A8}" srcOrd="0" destOrd="0" presId="urn:microsoft.com/office/officeart/2008/layout/LinedList"/>
    <dgm:cxn modelId="{69D81582-4CD3-4611-9CF7-EA18673F5A32}" type="presOf" srcId="{9A0E7200-DCE0-41A0-B2EF-8B06C34B4DF1}" destId="{97208F38-EF08-4D2B-979D-324FAE363BA0}" srcOrd="0" destOrd="0" presId="urn:microsoft.com/office/officeart/2008/layout/LinedList"/>
    <dgm:cxn modelId="{3747468B-A803-42B2-90DF-7005BEC53B66}" type="presOf" srcId="{E46319B9-69D3-4425-9DCD-A49AAFF0E410}" destId="{C5359CDB-F740-4EA7-85FA-93371961853E}" srcOrd="0" destOrd="0" presId="urn:microsoft.com/office/officeart/2008/layout/LinedList"/>
    <dgm:cxn modelId="{7296EC97-4C79-49E5-A453-161247E1DD26}" type="presOf" srcId="{67378519-8384-417A-B213-656A89DAC035}" destId="{0301DB7F-CE1C-4AF9-9ECB-E45DF45150B8}" srcOrd="0" destOrd="0" presId="urn:microsoft.com/office/officeart/2008/layout/LinedList"/>
    <dgm:cxn modelId="{F4E4E5A5-BD45-4BB3-8B0E-618BB1216480}" type="presOf" srcId="{4752C014-D51B-4E8E-87C8-54880A61B230}" destId="{3474A0C9-7ADE-4EAD-B575-26011424CB99}" srcOrd="0" destOrd="0" presId="urn:microsoft.com/office/officeart/2008/layout/LinedList"/>
    <dgm:cxn modelId="{6EBF2578-2CC3-4E28-B8E2-AB7CD9F4A030}" type="presParOf" srcId="{223AF7A6-0823-4842-8D48-566401EF01DF}" destId="{420C71B6-10E0-481C-8EFA-8DC595187697}" srcOrd="0" destOrd="0" presId="urn:microsoft.com/office/officeart/2008/layout/LinedList"/>
    <dgm:cxn modelId="{5214D475-BD36-4517-9CA0-CC927F9EA334}" type="presParOf" srcId="{223AF7A6-0823-4842-8D48-566401EF01DF}" destId="{EAA898B5-AB27-40DA-A8A8-0EAB607470F0}" srcOrd="1" destOrd="0" presId="urn:microsoft.com/office/officeart/2008/layout/LinedList"/>
    <dgm:cxn modelId="{4D28B92C-4E21-4433-8222-9B807E5E6F8A}" type="presParOf" srcId="{EAA898B5-AB27-40DA-A8A8-0EAB607470F0}" destId="{C5359CDB-F740-4EA7-85FA-93371961853E}" srcOrd="0" destOrd="0" presId="urn:microsoft.com/office/officeart/2008/layout/LinedList"/>
    <dgm:cxn modelId="{E32EC039-7EF7-4ABB-9E60-B601DCBB9E4F}" type="presParOf" srcId="{EAA898B5-AB27-40DA-A8A8-0EAB607470F0}" destId="{CE5C4E08-2932-40F0-B37C-621806520F21}" srcOrd="1" destOrd="0" presId="urn:microsoft.com/office/officeart/2008/layout/LinedList"/>
    <dgm:cxn modelId="{1248F6A9-DA62-4296-9952-4EC5689B7999}" type="presParOf" srcId="{223AF7A6-0823-4842-8D48-566401EF01DF}" destId="{97D8D433-2B6F-4655-BB93-77F800ACE5A8}" srcOrd="2" destOrd="0" presId="urn:microsoft.com/office/officeart/2008/layout/LinedList"/>
    <dgm:cxn modelId="{992C32D6-F15E-4064-86D1-0E902C96B85F}" type="presParOf" srcId="{223AF7A6-0823-4842-8D48-566401EF01DF}" destId="{5102CF15-AD09-4701-B968-CC5078D31B86}" srcOrd="3" destOrd="0" presId="urn:microsoft.com/office/officeart/2008/layout/LinedList"/>
    <dgm:cxn modelId="{04623214-63B2-4594-B7E2-40E51171DABD}" type="presParOf" srcId="{5102CF15-AD09-4701-B968-CC5078D31B86}" destId="{0301DB7F-CE1C-4AF9-9ECB-E45DF45150B8}" srcOrd="0" destOrd="0" presId="urn:microsoft.com/office/officeart/2008/layout/LinedList"/>
    <dgm:cxn modelId="{BBB35B47-BB76-4AE8-968B-B157BA35D82C}" type="presParOf" srcId="{5102CF15-AD09-4701-B968-CC5078D31B86}" destId="{ECAE632A-97C1-4636-9706-A878DCD12811}" srcOrd="1" destOrd="0" presId="urn:microsoft.com/office/officeart/2008/layout/LinedList"/>
    <dgm:cxn modelId="{55A36D26-11AD-4C7A-85AF-BF22775EBA2C}" type="presParOf" srcId="{223AF7A6-0823-4842-8D48-566401EF01DF}" destId="{994C3ABB-A1B3-4C96-A3BD-6FB5D0A110A8}" srcOrd="4" destOrd="0" presId="urn:microsoft.com/office/officeart/2008/layout/LinedList"/>
    <dgm:cxn modelId="{D8B449FE-B6A3-436E-83D4-87892D55AE67}" type="presParOf" srcId="{223AF7A6-0823-4842-8D48-566401EF01DF}" destId="{B8DE7C4B-6737-40BE-A5AA-6764422535E3}" srcOrd="5" destOrd="0" presId="urn:microsoft.com/office/officeart/2008/layout/LinedList"/>
    <dgm:cxn modelId="{6BD7AB91-BC02-486E-8158-316CDD5F6FA8}" type="presParOf" srcId="{B8DE7C4B-6737-40BE-A5AA-6764422535E3}" destId="{97208F38-EF08-4D2B-979D-324FAE363BA0}" srcOrd="0" destOrd="0" presId="urn:microsoft.com/office/officeart/2008/layout/LinedList"/>
    <dgm:cxn modelId="{C4E309C0-A807-463B-972B-96A77D424730}" type="presParOf" srcId="{B8DE7C4B-6737-40BE-A5AA-6764422535E3}" destId="{4C9FACA7-8EFF-4066-AA1F-BF8D92641467}" srcOrd="1" destOrd="0" presId="urn:microsoft.com/office/officeart/2008/layout/LinedList"/>
    <dgm:cxn modelId="{5C3374D2-A165-4232-87FE-CE0F33391F31}" type="presParOf" srcId="{223AF7A6-0823-4842-8D48-566401EF01DF}" destId="{DB222223-799F-4B64-9208-D71D3CA9B67F}" srcOrd="6" destOrd="0" presId="urn:microsoft.com/office/officeart/2008/layout/LinedList"/>
    <dgm:cxn modelId="{8CAF221A-1651-479D-A55E-9B098500D13D}" type="presParOf" srcId="{223AF7A6-0823-4842-8D48-566401EF01DF}" destId="{199E18FF-DF26-47EB-9442-9393E89D37D6}" srcOrd="7" destOrd="0" presId="urn:microsoft.com/office/officeart/2008/layout/LinedList"/>
    <dgm:cxn modelId="{0413D894-8060-4358-9DA4-6E78E7F97698}" type="presParOf" srcId="{199E18FF-DF26-47EB-9442-9393E89D37D6}" destId="{3474A0C9-7ADE-4EAD-B575-26011424CB99}" srcOrd="0" destOrd="0" presId="urn:microsoft.com/office/officeart/2008/layout/LinedList"/>
    <dgm:cxn modelId="{DE4C1FCC-D795-47BB-85E5-6A6BBAE59762}" type="presParOf" srcId="{199E18FF-DF26-47EB-9442-9393E89D37D6}" destId="{082896FB-54F3-43EE-8D81-4E65084FC875}" srcOrd="1" destOrd="0" presId="urn:microsoft.com/office/officeart/2008/layout/LinedList"/>
    <dgm:cxn modelId="{F7396E57-F6A1-4892-A537-9C2F2E42CE93}" type="presParOf" srcId="{223AF7A6-0823-4842-8D48-566401EF01DF}" destId="{90E34DB2-C396-4388-9D6F-EEB9F84E21BC}" srcOrd="8" destOrd="0" presId="urn:microsoft.com/office/officeart/2008/layout/LinedList"/>
    <dgm:cxn modelId="{1452A72E-7E08-48E1-9838-50AF80E81090}" type="presParOf" srcId="{223AF7A6-0823-4842-8D48-566401EF01DF}" destId="{9EF3AEFC-1051-4CC6-BBEE-CFCEE533317A}" srcOrd="9" destOrd="0" presId="urn:microsoft.com/office/officeart/2008/layout/LinedList"/>
    <dgm:cxn modelId="{CBF07EDF-3D4A-4B4A-8E31-B1A44083DC19}" type="presParOf" srcId="{9EF3AEFC-1051-4CC6-BBEE-CFCEE533317A}" destId="{FD08AE07-3415-4B59-99CB-51FA7DF790A8}" srcOrd="0" destOrd="0" presId="urn:microsoft.com/office/officeart/2008/layout/LinedList"/>
    <dgm:cxn modelId="{313430E8-4B08-484B-B15F-4117EEB0EDF0}" type="presParOf" srcId="{9EF3AEFC-1051-4CC6-BBEE-CFCEE533317A}" destId="{C61B003D-F39E-4B24-AC33-D215426DD6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9FA80-585F-45C3-AC81-9B2255B6C87A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9F3B6-0E9E-4951-B435-86D9AB5E28E4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BBF61-4F1F-4AEE-AF5C-18F6071C6EED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900" kern="1200" dirty="0"/>
            <a:t>Las Presentaciones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900" kern="1200" dirty="0"/>
            <a:t>(Greetings)</a:t>
          </a:r>
          <a:endParaRPr lang="en-US" sz="1900" kern="1200" dirty="0"/>
        </a:p>
      </dsp:txBody>
      <dsp:txXfrm>
        <a:off x="75768" y="3053169"/>
        <a:ext cx="3093750" cy="720000"/>
      </dsp:txXfrm>
    </dsp:sp>
    <dsp:sp modelId="{44120875-08D0-4557-AF10-24218C6B6BDA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6BECD-0CD5-4A4B-B841-B7446B2A9454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8FAA1-5C72-476D-A2AD-7C99862E71FE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900" kern="1200" dirty="0"/>
            <a:t>Los Verbos </a:t>
          </a:r>
          <a:r>
            <a:rPr lang="es-ES" sz="1900" b="1" kern="1200" dirty="0"/>
            <a:t>Ser</a:t>
          </a:r>
          <a:r>
            <a:rPr lang="es-ES" sz="1900" kern="1200" dirty="0"/>
            <a:t> y </a:t>
          </a:r>
          <a:r>
            <a:rPr lang="es-ES" sz="1900" b="1" kern="1200" dirty="0"/>
            <a:t>Estar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(TO BE)</a:t>
          </a:r>
        </a:p>
      </dsp:txBody>
      <dsp:txXfrm>
        <a:off x="3710925" y="3053169"/>
        <a:ext cx="3093750" cy="720000"/>
      </dsp:txXfrm>
    </dsp:sp>
    <dsp:sp modelId="{9B22023E-5839-40D1-9D59-AC5BBCF46363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900E6-40A5-482A-A572-12817E8E7D03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75B16-9D64-4565-AE19-245AB5646D4A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900" kern="1200" dirty="0"/>
            <a:t>El Verbo </a:t>
          </a:r>
          <a:r>
            <a:rPr lang="es-ES" sz="1900" b="1" kern="1200" dirty="0"/>
            <a:t>Vivir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900" b="1" kern="1200" dirty="0"/>
            <a:t>(</a:t>
          </a:r>
          <a:r>
            <a:rPr lang="es-ES" sz="1900" b="1" kern="1200" dirty="0" err="1"/>
            <a:t>To</a:t>
          </a:r>
          <a:r>
            <a:rPr lang="es-ES" sz="1900" b="1" kern="1200" dirty="0"/>
            <a:t> </a:t>
          </a:r>
          <a:r>
            <a:rPr lang="es-ES" sz="1900" b="1" kern="1200" dirty="0" err="1"/>
            <a:t>live</a:t>
          </a:r>
          <a:r>
            <a:rPr lang="es-ES" sz="1900" b="1" kern="1200" dirty="0"/>
            <a:t>)</a:t>
          </a:r>
          <a:endParaRPr lang="en-US" sz="1900" kern="1200" dirty="0"/>
        </a:p>
      </dsp:txBody>
      <dsp:txXfrm>
        <a:off x="7346081" y="3053169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C71B6-10E0-481C-8EFA-8DC595187697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59CDB-F740-4EA7-85FA-93371961853E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La </a:t>
          </a:r>
          <a:r>
            <a:rPr lang="en-US" sz="4000" b="1" kern="1200" dirty="0" err="1"/>
            <a:t>tarea</a:t>
          </a:r>
          <a:endParaRPr lang="en-US" sz="4000" b="1" kern="1200" dirty="0"/>
        </a:p>
      </dsp:txBody>
      <dsp:txXfrm>
        <a:off x="0" y="531"/>
        <a:ext cx="10515600" cy="870055"/>
      </dsp:txXfrm>
    </dsp:sp>
    <dsp:sp modelId="{97D8D433-2B6F-4655-BB93-77F800ACE5A8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1DB7F-CE1C-4AF9-9ECB-E45DF45150B8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Escribe una </a:t>
          </a:r>
          <a:r>
            <a:rPr lang="en-US" sz="2600" kern="1200" dirty="0" err="1"/>
            <a:t>conversación</a:t>
          </a:r>
          <a:r>
            <a:rPr lang="en-US" sz="2600" kern="1200" dirty="0"/>
            <a:t> </a:t>
          </a:r>
          <a:r>
            <a:rPr lang="en-US" sz="2600" kern="1200" dirty="0" err="1"/>
            <a:t>imaginaria</a:t>
          </a:r>
          <a:r>
            <a:rPr lang="en-US" sz="2600" kern="1200" dirty="0"/>
            <a:t> con </a:t>
          </a:r>
          <a:r>
            <a:rPr lang="en-US" sz="2600" kern="1200" dirty="0" err="1"/>
            <a:t>tu</a:t>
          </a:r>
          <a:r>
            <a:rPr lang="en-US" sz="2600" kern="1200" dirty="0"/>
            <a:t> </a:t>
          </a:r>
          <a:r>
            <a:rPr lang="en-US" sz="2600" kern="1200" dirty="0" err="1"/>
            <a:t>mejor</a:t>
          </a:r>
          <a:r>
            <a:rPr lang="en-US" sz="2600" kern="1200" dirty="0"/>
            <a:t> amigo./</a:t>
          </a:r>
          <a:r>
            <a:rPr lang="en-US" sz="2000" kern="1200" dirty="0"/>
            <a:t>Write an imaginary conversation with your best friend.</a:t>
          </a:r>
          <a:endParaRPr lang="en-US" sz="2600" kern="1200" dirty="0"/>
        </a:p>
      </dsp:txBody>
      <dsp:txXfrm>
        <a:off x="0" y="870586"/>
        <a:ext cx="10515600" cy="870055"/>
      </dsp:txXfrm>
    </dsp:sp>
    <dsp:sp modelId="{994C3ABB-A1B3-4C96-A3BD-6FB5D0A110A8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08F38-EF08-4D2B-979D-324FAE363BA0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Utiliza</a:t>
          </a:r>
          <a:r>
            <a:rPr lang="en-US" sz="2500" kern="1200" dirty="0"/>
            <a:t> </a:t>
          </a:r>
          <a:r>
            <a:rPr lang="en-US" sz="2500" kern="1200" dirty="0" err="1"/>
            <a:t>el</a:t>
          </a:r>
          <a:r>
            <a:rPr lang="en-US" sz="2500" kern="1200" dirty="0"/>
            <a:t> </a:t>
          </a:r>
          <a:r>
            <a:rPr lang="en-US" sz="2500" kern="1200" dirty="0" err="1"/>
            <a:t>contenido</a:t>
          </a:r>
          <a:r>
            <a:rPr lang="en-US" sz="2500" kern="1200" dirty="0"/>
            <a:t> que </a:t>
          </a:r>
          <a:r>
            <a:rPr lang="en-US" sz="2500" kern="1200" dirty="0" err="1"/>
            <a:t>aprendimos</a:t>
          </a:r>
          <a:r>
            <a:rPr lang="en-US" sz="2500" kern="1200" dirty="0"/>
            <a:t> hoy </a:t>
          </a:r>
          <a:r>
            <a:rPr lang="en-US" sz="2500" kern="1200" dirty="0" err="1"/>
            <a:t>en</a:t>
          </a:r>
          <a:r>
            <a:rPr lang="en-US" sz="2500" kern="1200" dirty="0"/>
            <a:t> </a:t>
          </a:r>
          <a:r>
            <a:rPr lang="en-US" sz="2500" kern="1200" dirty="0" err="1"/>
            <a:t>clase</a:t>
          </a:r>
          <a:r>
            <a:rPr lang="en-US" sz="2500" kern="1200" dirty="0"/>
            <a:t> (</a:t>
          </a:r>
          <a:r>
            <a:rPr lang="en-US" sz="2500" kern="1200" dirty="0" err="1"/>
            <a:t>Presentación</a:t>
          </a:r>
          <a:r>
            <a:rPr lang="en-US" sz="2500" kern="1200" dirty="0"/>
            <a:t>, </a:t>
          </a:r>
          <a:r>
            <a:rPr lang="en-US" sz="2500" kern="1200" dirty="0" err="1"/>
            <a:t>nacionalidad</a:t>
          </a:r>
          <a:r>
            <a:rPr lang="en-US" sz="2500" kern="1200" dirty="0"/>
            <a:t>)/ </a:t>
          </a:r>
          <a:r>
            <a:rPr lang="en-US" sz="2000" kern="1200" dirty="0"/>
            <a:t>Use the content we learned today in class (Introduction, greetings, nationality)</a:t>
          </a:r>
          <a:endParaRPr lang="en-US" sz="2500" kern="1200" dirty="0"/>
        </a:p>
      </dsp:txBody>
      <dsp:txXfrm>
        <a:off x="0" y="1740641"/>
        <a:ext cx="10515600" cy="870055"/>
      </dsp:txXfrm>
    </dsp:sp>
    <dsp:sp modelId="{DB222223-799F-4B64-9208-D71D3CA9B67F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4A0C9-7ADE-4EAD-B575-26011424CB99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Añade</a:t>
          </a:r>
          <a:r>
            <a:rPr lang="en-US" sz="2600" kern="1200" dirty="0"/>
            <a:t> </a:t>
          </a:r>
          <a:r>
            <a:rPr lang="en-US" sz="2600" kern="1200" dirty="0" err="1"/>
            <a:t>otras</a:t>
          </a:r>
          <a:r>
            <a:rPr lang="en-US" sz="2600" kern="1200" dirty="0"/>
            <a:t> </a:t>
          </a:r>
          <a:r>
            <a:rPr lang="en-US" sz="2600" kern="1200" dirty="0" err="1"/>
            <a:t>preguntas</a:t>
          </a:r>
          <a:r>
            <a:rPr lang="en-US" sz="2600" kern="1200" dirty="0"/>
            <a:t> </a:t>
          </a:r>
          <a:r>
            <a:rPr lang="en-US" sz="2600" kern="1200" dirty="0" err="1"/>
            <a:t>si</a:t>
          </a:r>
          <a:r>
            <a:rPr lang="en-US" sz="2600" kern="1200" dirty="0"/>
            <a:t> </a:t>
          </a:r>
          <a:r>
            <a:rPr lang="en-US" sz="2600" kern="1200" dirty="0" err="1"/>
            <a:t>deseas</a:t>
          </a:r>
          <a:r>
            <a:rPr lang="en-US" sz="2600" kern="1200" dirty="0"/>
            <a:t>./</a:t>
          </a:r>
          <a:r>
            <a:rPr lang="en-US" sz="2000" kern="1200" dirty="0"/>
            <a:t>Add other questions if you want.</a:t>
          </a:r>
          <a:endParaRPr lang="en-US" sz="2600" kern="1200" dirty="0"/>
        </a:p>
      </dsp:txBody>
      <dsp:txXfrm>
        <a:off x="0" y="2610696"/>
        <a:ext cx="10515600" cy="870055"/>
      </dsp:txXfrm>
    </dsp:sp>
    <dsp:sp modelId="{90E34DB2-C396-4388-9D6F-EEB9F84E21BC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8AE07-3415-4B59-99CB-51FA7DF790A8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Graba</a:t>
          </a:r>
          <a:r>
            <a:rPr lang="en-US" sz="2400" kern="1200" dirty="0"/>
            <a:t> la </a:t>
          </a:r>
          <a:r>
            <a:rPr lang="en-US" sz="2400" kern="1200" dirty="0" err="1"/>
            <a:t>conversación</a:t>
          </a:r>
          <a:r>
            <a:rPr lang="en-US" sz="2400" kern="1200" dirty="0"/>
            <a:t> </a:t>
          </a:r>
          <a:r>
            <a:rPr lang="en-US" sz="2400" kern="1200" dirty="0" err="1"/>
            <a:t>en</a:t>
          </a:r>
          <a:r>
            <a:rPr lang="en-US" sz="2400" kern="1200" dirty="0"/>
            <a:t> </a:t>
          </a:r>
          <a:r>
            <a:rPr lang="en-US" sz="2400" kern="1200" dirty="0" err="1"/>
            <a:t>tu</a:t>
          </a:r>
          <a:r>
            <a:rPr lang="en-US" sz="2400" kern="1200" dirty="0"/>
            <a:t> </a:t>
          </a:r>
          <a:r>
            <a:rPr lang="en-US" sz="2400" kern="1200" dirty="0" err="1"/>
            <a:t>teléfono</a:t>
          </a:r>
          <a:r>
            <a:rPr lang="en-US" sz="2400" kern="1200" dirty="0"/>
            <a:t> y </a:t>
          </a:r>
          <a:r>
            <a:rPr lang="en-US" sz="2400" kern="1200" dirty="0" err="1"/>
            <a:t>envíamelo</a:t>
          </a:r>
          <a:r>
            <a:rPr lang="en-US" sz="2400" kern="1200" dirty="0"/>
            <a:t> a mi </a:t>
          </a:r>
          <a:r>
            <a:rPr lang="en-US" sz="2400" kern="1200" dirty="0" err="1"/>
            <a:t>gmail</a:t>
          </a:r>
          <a:r>
            <a:rPr lang="en-US" sz="2400" kern="1200" dirty="0"/>
            <a:t> </a:t>
          </a:r>
          <a:r>
            <a:rPr lang="en-US" sz="2400" kern="1200" dirty="0" err="1"/>
            <a:t>el</a:t>
          </a:r>
          <a:r>
            <a:rPr lang="en-US" sz="2400" kern="1200" dirty="0"/>
            <a:t> </a:t>
          </a:r>
          <a:r>
            <a:rPr lang="en-US" sz="2400" kern="1200" dirty="0" err="1"/>
            <a:t>sábado</a:t>
          </a:r>
          <a:r>
            <a:rPr lang="en-US" sz="2400" kern="1200" dirty="0"/>
            <a:t>, antes de las 12 del </a:t>
          </a:r>
          <a:r>
            <a:rPr lang="en-US" sz="2400" kern="1200" dirty="0" err="1"/>
            <a:t>mediodía</a:t>
          </a:r>
          <a:r>
            <a:rPr lang="en-US" sz="2400" kern="1200" dirty="0"/>
            <a:t>./</a:t>
          </a:r>
          <a:r>
            <a:rPr lang="en-US" sz="2000" kern="1200" dirty="0"/>
            <a:t>Record the conversation on your phone and send it to my </a:t>
          </a:r>
          <a:r>
            <a:rPr lang="en-US" sz="2000" kern="1200" dirty="0" err="1"/>
            <a:t>gmail</a:t>
          </a:r>
          <a:r>
            <a:rPr lang="en-US" sz="2000" kern="1200" dirty="0"/>
            <a:t> on Saturday, before 12 noon.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C68E-0E08-4EDD-B91A-6A0CA7CE2066}" type="datetimeFigureOut">
              <a:rPr lang="en-CA" smtClean="0"/>
              <a:t>2025-08-07</a:t>
            </a:fld>
            <a:endParaRPr lang="en-C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C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C08A8-13F7-4170-AB79-C27A86451385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136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AE8E2-32D5-4FC0-91A5-3F5677AFF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881272-EBB4-49FE-B6AD-1E097A5CE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509218-23FA-4F51-8F4B-6626DF3C7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560D-39AE-4926-9944-82A92726C598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E99CCF-CA0D-47DD-932C-1CED8688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36796E-5112-44E0-B8A3-493AB4F0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301-A5C3-44F4-8ABF-5C5F5BCE8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44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CDF4B-D261-4FC7-82CF-36A2509F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E3C0DF-2842-482D-BBAF-01F5D5212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5ABDAC-7DB1-434E-B776-9D411FEB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560D-39AE-4926-9944-82A92726C598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017A52-8E85-4616-8074-7B0C427ED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A77EC7-B461-4CA2-9B15-4FA4B9A2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301-A5C3-44F4-8ABF-5C5F5BCE8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55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89A383D-9287-42D6-BE7C-B28D46073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4E5162-82B7-4571-A553-69F2A28EC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894A76-1997-4773-837B-417FA152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560D-39AE-4926-9944-82A92726C598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A3662B-AE66-4C97-BBAF-30A24629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A0E0A5-CD3A-41A1-A5FA-94291D66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301-A5C3-44F4-8ABF-5C5F5BCE8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55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7053D-AB08-4332-92BC-38F8F9759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E0E4F9-778E-4B6A-BAC9-372832C97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9BC9C2-A003-4FDD-BF48-299D89C0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560D-39AE-4926-9944-82A92726C598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787181-E008-4F99-818A-DB0468D8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3A14D-F442-4282-8C8F-D0AC64CB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301-A5C3-44F4-8ABF-5C5F5BCE8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07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3398A-8BDC-4857-A69E-90152F63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85D466-A4A7-4657-B21F-CA40D08A7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50CC75-160B-4F16-B654-30613075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560D-39AE-4926-9944-82A92726C598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36802-DF15-4FE5-89B5-71428905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95B10E-C9ED-46DA-ABBB-F7FA5A2E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301-A5C3-44F4-8ABF-5C5F5BCE8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9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46415-21F1-4A76-A614-A123DC0B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E8D9A3-6029-428B-B298-992D7AEBC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B1B5DE-907B-43E6-91D2-863593473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AF3985-0A6B-4E7F-B057-AA5F5CA06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560D-39AE-4926-9944-82A92726C598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1174AA-7077-49FC-9D11-A3644CBB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E339C-C912-488D-BCB9-01689294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301-A5C3-44F4-8ABF-5C5F5BCE8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42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A3168-3D93-4601-A5E2-E8F9B170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59DEFC-3DC6-48DE-99D1-4BD1B52CE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9D7BE1-7E01-4B11-9669-F59DA6805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D1588E-BB1C-4633-9E68-3979FCB4A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BA7CA3-7284-4939-BB13-420EA7C10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004FF9D-EFCB-48C5-8865-2D2DED4CC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560D-39AE-4926-9944-82A92726C598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B1C79C-BD82-45B3-B98A-B1F0586C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25B4A1-DC1C-4ECC-AF10-8B6B5AA2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301-A5C3-44F4-8ABF-5C5F5BCE8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56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0FF98-1C02-4DD4-A446-6AC7884F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E2D712-98F2-4525-A56E-C5AC4688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560D-39AE-4926-9944-82A92726C598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40EB03-E07E-4C06-80BB-44EBED90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08B744-CE22-4FB6-98DD-A2F623B2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301-A5C3-44F4-8ABF-5C5F5BCE8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522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928D1F-629A-4AA0-A5C1-9886DE5F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560D-39AE-4926-9944-82A92726C598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D1E6B4-D8D9-4658-A91B-CD663821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2AC5C9-30BB-4E1F-B162-3090D165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301-A5C3-44F4-8ABF-5C5F5BCE8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84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AE79E-0A25-4623-B44D-E461F758A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841F8A-39A1-413B-8DF3-DB651A44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210A2E-5865-4524-A172-3DF809044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0339CC-9356-40F3-A36E-26971386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560D-39AE-4926-9944-82A92726C598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78AC2-B9C3-4803-9B78-DD6E9450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026E3-DC83-4EB9-AB52-AB995226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301-A5C3-44F4-8ABF-5C5F5BCE8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5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AE079-C770-4A2C-B0D6-C79E20EA2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D90C002-9786-4F29-BCF3-C3B5A1487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43D852-23D3-4CD4-87B4-1230866FB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D94FE5-8514-4B1C-9411-8CE9967A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F560D-39AE-4926-9944-82A92726C598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2205B1-78B8-4DFA-BDF9-F23B8775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ABFA16-65BA-4E2B-A3B7-D2D48944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B3301-A5C3-44F4-8ABF-5C5F5BCE8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037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95832F-D603-482A-9829-CEB8F7D57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238D45-FD5E-4288-B102-5F075AD71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E290F-3E4D-4E23-BED8-659D16FC6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F560D-39AE-4926-9944-82A92726C598}" type="datetimeFigureOut">
              <a:rPr lang="es-ES" smtClean="0"/>
              <a:t>07/08/2025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9E7060-64FD-48E6-A33D-1831D8132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07CA5-39BB-4B9A-AFB2-150570153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B3301-A5C3-44F4-8ABF-5C5F5BCE88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2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Escritorios en aulas vacías">
            <a:extLst>
              <a:ext uri="{FF2B5EF4-FFF2-40B4-BE49-F238E27FC236}">
                <a16:creationId xmlns:a16="http://schemas.microsoft.com/office/drawing/2014/main" id="{EF988C5F-A101-42F1-927C-2150C4B2A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674" b="1132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FDA83B-A38E-48A7-8F4A-3B957C3D1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La clase 1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B18F86-FA68-4E89-A9BE-DC8682691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De español</a:t>
            </a:r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6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D48808-AB1B-43BD-8E7E-A348A78C4313}"/>
              </a:ext>
            </a:extLst>
          </p:cNvPr>
          <p:cNvSpPr txBox="1"/>
          <p:nvPr/>
        </p:nvSpPr>
        <p:spPr>
          <a:xfrm>
            <a:off x="2130288" y="1784018"/>
            <a:ext cx="4670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4000" dirty="0">
                <a:latin typeface="Georgia" panose="02040502050405020303" pitchFamily="18" charset="0"/>
              </a:rPr>
              <a:t>¿Cómo estás?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BBBC6A-CAA5-40DB-80E1-22D8F8E21E19}"/>
              </a:ext>
            </a:extLst>
          </p:cNvPr>
          <p:cNvSpPr txBox="1"/>
          <p:nvPr/>
        </p:nvSpPr>
        <p:spPr>
          <a:xfrm>
            <a:off x="2130288" y="3823254"/>
            <a:ext cx="5168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s-ES" sz="4000" dirty="0">
                <a:latin typeface="Georgia" panose="02040502050405020303" pitchFamily="18" charset="0"/>
              </a:rPr>
              <a:t>Muy bien, gracias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1F2186-93C0-450F-BF4A-58D5B087286C}"/>
              </a:ext>
            </a:extLst>
          </p:cNvPr>
          <p:cNvSpPr txBox="1"/>
          <p:nvPr/>
        </p:nvSpPr>
        <p:spPr>
          <a:xfrm>
            <a:off x="2902641" y="2491904"/>
            <a:ext cx="3776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Georgia" panose="02040502050405020303" pitchFamily="18" charset="0"/>
              </a:rPr>
              <a:t>¿Qué tal?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693E68B-67D5-418C-852B-7C385186BC73}"/>
              </a:ext>
            </a:extLst>
          </p:cNvPr>
          <p:cNvSpPr txBox="1"/>
          <p:nvPr/>
        </p:nvSpPr>
        <p:spPr>
          <a:xfrm>
            <a:off x="2902641" y="4531140"/>
            <a:ext cx="369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Georgia" panose="02040502050405020303" pitchFamily="18" charset="0"/>
              </a:rPr>
              <a:t>No muy bien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16F89F-5F96-449B-B299-62C84DBBAAA8}"/>
              </a:ext>
            </a:extLst>
          </p:cNvPr>
          <p:cNvSpPr txBox="1"/>
          <p:nvPr/>
        </p:nvSpPr>
        <p:spPr>
          <a:xfrm rot="10800000" flipV="1">
            <a:off x="1823885" y="610129"/>
            <a:ext cx="8718609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Georgia" panose="02040502050405020303" pitchFamily="18" charset="0"/>
              </a:rPr>
              <a:t>Presentarnos (introduce </a:t>
            </a:r>
            <a:r>
              <a:rPr lang="es-ES" sz="4000" dirty="0" err="1">
                <a:latin typeface="Georgia" panose="02040502050405020303" pitchFamily="18" charset="0"/>
              </a:rPr>
              <a:t>ourselfs</a:t>
            </a:r>
            <a:r>
              <a:rPr lang="es-ES" sz="4000" dirty="0">
                <a:latin typeface="Georgia" panose="02040502050405020303" pitchFamily="18" charset="0"/>
              </a:rPr>
              <a:t>) - II</a:t>
            </a:r>
          </a:p>
        </p:txBody>
      </p:sp>
    </p:spTree>
    <p:extLst>
      <p:ext uri="{BB962C8B-B14F-4D97-AF65-F5344CB8AC3E}">
        <p14:creationId xmlns:p14="http://schemas.microsoft.com/office/powerpoint/2010/main" val="87035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246494-59A8-4D45-8AD5-8C24E389B3D4}"/>
              </a:ext>
            </a:extLst>
          </p:cNvPr>
          <p:cNvSpPr txBox="1"/>
          <p:nvPr/>
        </p:nvSpPr>
        <p:spPr>
          <a:xfrm rot="10800000" flipV="1">
            <a:off x="4745932" y="182796"/>
            <a:ext cx="293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Georgia" panose="02040502050405020303" pitchFamily="18" charset="0"/>
              </a:rPr>
              <a:t>¿Quién </a:t>
            </a:r>
            <a:r>
              <a:rPr lang="es-ES" sz="3600" b="1" dirty="0">
                <a:latin typeface="Georgia" panose="02040502050405020303" pitchFamily="18" charset="0"/>
              </a:rPr>
              <a:t>es</a:t>
            </a:r>
            <a:r>
              <a:rPr lang="es-ES" sz="3600" dirty="0">
                <a:latin typeface="Georgia" panose="02040502050405020303" pitchFamily="18" charset="0"/>
              </a:rPr>
              <a:t>?</a:t>
            </a:r>
          </a:p>
        </p:txBody>
      </p:sp>
      <p:pic>
        <p:nvPicPr>
          <p:cNvPr id="5" name="Imagen 4" descr="Resultado de imagen para gandhi">
            <a:extLst>
              <a:ext uri="{FF2B5EF4-FFF2-40B4-BE49-F238E27FC236}">
                <a16:creationId xmlns:a16="http://schemas.microsoft.com/office/drawing/2014/main" id="{AF186A42-5B76-4AD8-8206-E6ED149FFEE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5" y="1600201"/>
            <a:ext cx="3039269" cy="4002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Resultado de imagen para charles chaplin">
            <a:extLst>
              <a:ext uri="{FF2B5EF4-FFF2-40B4-BE49-F238E27FC236}">
                <a16:creationId xmlns:a16="http://schemas.microsoft.com/office/drawing/2014/main" id="{C5D6C22F-D99F-41E7-BF39-5768CA2FA4A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r="12778"/>
          <a:stretch/>
        </p:blipFill>
        <p:spPr bwMode="auto">
          <a:xfrm>
            <a:off x="8815133" y="1333500"/>
            <a:ext cx="3091914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C92FF9-6295-4D62-9BC3-7CE74BA1EA4A}"/>
              </a:ext>
            </a:extLst>
          </p:cNvPr>
          <p:cNvSpPr txBox="1"/>
          <p:nvPr/>
        </p:nvSpPr>
        <p:spPr>
          <a:xfrm rot="10800000" flipV="1">
            <a:off x="4745932" y="839106"/>
            <a:ext cx="293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Georgia" panose="02040502050405020303" pitchFamily="18" charset="0"/>
              </a:rPr>
              <a:t>Él / Ella es …</a:t>
            </a:r>
          </a:p>
        </p:txBody>
      </p:sp>
      <p:pic>
        <p:nvPicPr>
          <p:cNvPr id="3074" name="Picture 2" descr="Podría Michelle Obama ser candidata a vicepresidenta? | CNN">
            <a:extLst>
              <a:ext uri="{FF2B5EF4-FFF2-40B4-BE49-F238E27FC236}">
                <a16:creationId xmlns:a16="http://schemas.microsoft.com/office/drawing/2014/main" id="{031087C2-64E4-4627-82D6-BA230A4B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11" y="3201258"/>
            <a:ext cx="4568629" cy="25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sultado de imagen para melania y donald trump">
            <a:extLst>
              <a:ext uri="{FF2B5EF4-FFF2-40B4-BE49-F238E27FC236}">
                <a16:creationId xmlns:a16="http://schemas.microsoft.com/office/drawing/2014/main" id="{44A3BB9F-2B32-4B13-BB50-EBCD64C5BB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838325"/>
            <a:ext cx="3429000" cy="43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38B1671-5496-4396-BC16-A3CFF6833430}"/>
              </a:ext>
            </a:extLst>
          </p:cNvPr>
          <p:cNvSpPr txBox="1"/>
          <p:nvPr/>
        </p:nvSpPr>
        <p:spPr>
          <a:xfrm rot="10800000" flipV="1">
            <a:off x="4745931" y="182796"/>
            <a:ext cx="339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Georgia" panose="02040502050405020303" pitchFamily="18" charset="0"/>
              </a:rPr>
              <a:t>¿Quiénes </a:t>
            </a:r>
            <a:r>
              <a:rPr lang="es-ES" sz="3600" b="1" dirty="0">
                <a:latin typeface="Georgia" panose="02040502050405020303" pitchFamily="18" charset="0"/>
              </a:rPr>
              <a:t>son</a:t>
            </a:r>
            <a:r>
              <a:rPr lang="es-ES" sz="3600" dirty="0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008E78-E140-4AAF-B0A1-BC6F322E6A44}"/>
              </a:ext>
            </a:extLst>
          </p:cNvPr>
          <p:cNvSpPr txBox="1"/>
          <p:nvPr/>
        </p:nvSpPr>
        <p:spPr>
          <a:xfrm rot="10800000" flipV="1">
            <a:off x="4745931" y="839106"/>
            <a:ext cx="293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Georgia" panose="02040502050405020303" pitchFamily="18" charset="0"/>
              </a:rPr>
              <a:t>Ellos son …</a:t>
            </a:r>
          </a:p>
        </p:txBody>
      </p:sp>
      <p:pic>
        <p:nvPicPr>
          <p:cNvPr id="5" name="Imagen 4" descr="Resultado de imagen para parejas famosas">
            <a:extLst>
              <a:ext uri="{FF2B5EF4-FFF2-40B4-BE49-F238E27FC236}">
                <a16:creationId xmlns:a16="http://schemas.microsoft.com/office/drawing/2014/main" id="{137DDC49-3BDD-4F6D-9E1B-B95A070A7F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2381250"/>
            <a:ext cx="4160837" cy="3771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58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0DC2CA4-F118-4F52-B6CB-E7953F57B1C9}"/>
              </a:ext>
            </a:extLst>
          </p:cNvPr>
          <p:cNvSpPr txBox="1"/>
          <p:nvPr/>
        </p:nvSpPr>
        <p:spPr>
          <a:xfrm rot="10800000" flipV="1">
            <a:off x="2709862" y="159206"/>
            <a:ext cx="4273644" cy="6155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3400" dirty="0">
                <a:latin typeface="Georgia" panose="02040502050405020303" pitchFamily="18" charset="0"/>
              </a:rPr>
              <a:t>Las nacionalidades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F66F47-BB61-469C-AF2E-71C943F5B71A}"/>
              </a:ext>
            </a:extLst>
          </p:cNvPr>
          <p:cNvSpPr txBox="1"/>
          <p:nvPr/>
        </p:nvSpPr>
        <p:spPr>
          <a:xfrm rot="10800000" flipV="1">
            <a:off x="1269303" y="3060048"/>
            <a:ext cx="4950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s-ES" sz="2800" dirty="0">
                <a:latin typeface="Georgia" panose="02040502050405020303" pitchFamily="18" charset="0"/>
              </a:rPr>
              <a:t>¿De </a:t>
            </a:r>
            <a:r>
              <a:rPr lang="es-ES" sz="2800" b="1" dirty="0">
                <a:latin typeface="Georgia" panose="02040502050405020303" pitchFamily="18" charset="0"/>
              </a:rPr>
              <a:t>dónde</a:t>
            </a:r>
            <a:r>
              <a:rPr lang="es-ES" sz="2800" dirty="0">
                <a:latin typeface="Georgia" panose="02040502050405020303" pitchFamily="18" charset="0"/>
              </a:rPr>
              <a:t> es ella?</a:t>
            </a:r>
          </a:p>
          <a:p>
            <a:r>
              <a:rPr lang="es-ES" sz="2800" dirty="0">
                <a:latin typeface="Georgia" panose="02040502050405020303" pitchFamily="18" charset="0"/>
              </a:rPr>
              <a:t>        Ella es de…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FAA7B-DEC5-4D4A-940C-AE5A6C385D07}"/>
              </a:ext>
            </a:extLst>
          </p:cNvPr>
          <p:cNvSpPr txBox="1"/>
          <p:nvPr/>
        </p:nvSpPr>
        <p:spPr>
          <a:xfrm rot="10800000" flipV="1">
            <a:off x="1269302" y="4361987"/>
            <a:ext cx="4283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s-ES" sz="2800" dirty="0">
                <a:latin typeface="Georgia" panose="02040502050405020303" pitchFamily="18" charset="0"/>
              </a:rPr>
              <a:t>¿Dónde está?</a:t>
            </a:r>
          </a:p>
          <a:p>
            <a:r>
              <a:rPr lang="es-ES" sz="2800" dirty="0">
                <a:latin typeface="Georgia" panose="02040502050405020303" pitchFamily="18" charset="0"/>
              </a:rPr>
              <a:t>        Ella está en…</a:t>
            </a:r>
          </a:p>
        </p:txBody>
      </p:sp>
      <p:pic>
        <p:nvPicPr>
          <p:cNvPr id="5122" name="Picture 2" descr="Lujo británico para el emir de Qatar y una de sus esposas">
            <a:extLst>
              <a:ext uri="{FF2B5EF4-FFF2-40B4-BE49-F238E27FC236}">
                <a16:creationId xmlns:a16="http://schemas.microsoft.com/office/drawing/2014/main" id="{D5B6CD9E-4051-40A7-99A1-FB33A8441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7" y="1513029"/>
            <a:ext cx="3462337" cy="46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ED1EE56-C3EA-4F77-9131-548CE5310C50}"/>
              </a:ext>
            </a:extLst>
          </p:cNvPr>
          <p:cNvSpPr txBox="1"/>
          <p:nvPr/>
        </p:nvSpPr>
        <p:spPr>
          <a:xfrm rot="10800000" flipV="1">
            <a:off x="1364555" y="1999104"/>
            <a:ext cx="4283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2800" dirty="0">
                <a:latin typeface="Georgia" panose="02040502050405020303" pitchFamily="18" charset="0"/>
              </a:rPr>
              <a:t>¿Quién es ella?</a:t>
            </a:r>
          </a:p>
          <a:p>
            <a:r>
              <a:rPr lang="es-ES" sz="2800" dirty="0">
                <a:latin typeface="Georgia" panose="02040502050405020303" pitchFamily="18" charset="0"/>
              </a:rPr>
              <a:t>        Ella es…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843819-716C-45A4-A80E-358ACFB3E884}"/>
              </a:ext>
            </a:extLst>
          </p:cNvPr>
          <p:cNvSpPr txBox="1"/>
          <p:nvPr/>
        </p:nvSpPr>
        <p:spPr>
          <a:xfrm rot="10800000" flipV="1">
            <a:off x="1364555" y="840186"/>
            <a:ext cx="5550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Georgia" panose="02040502050405020303" pitchFamily="18" charset="0"/>
              </a:rPr>
              <a:t>El país (country) / la ciudad (</a:t>
            </a:r>
            <a:r>
              <a:rPr lang="es-ES" sz="3200" dirty="0" err="1">
                <a:latin typeface="Georgia" panose="02040502050405020303" pitchFamily="18" charset="0"/>
              </a:rPr>
              <a:t>city</a:t>
            </a:r>
            <a:r>
              <a:rPr lang="es-ES" sz="3200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59A2B6-E1AA-47A9-A229-31175A8739C3}"/>
              </a:ext>
            </a:extLst>
          </p:cNvPr>
          <p:cNvSpPr txBox="1"/>
          <p:nvPr/>
        </p:nvSpPr>
        <p:spPr>
          <a:xfrm rot="10800000" flipV="1">
            <a:off x="1269302" y="5457362"/>
            <a:ext cx="4283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eorgia" panose="02040502050405020303" pitchFamily="18" charset="0"/>
              </a:rPr>
              <a:t>4.    ¿Es ella mexicana?</a:t>
            </a:r>
          </a:p>
          <a:p>
            <a:r>
              <a:rPr lang="es-ES" sz="2800" dirty="0">
                <a:latin typeface="Georgia" panose="02040502050405020303" pitchFamily="18" charset="0"/>
              </a:rPr>
              <a:t>        No, ella es …</a:t>
            </a:r>
          </a:p>
        </p:txBody>
      </p:sp>
    </p:spTree>
    <p:extLst>
      <p:ext uri="{BB962C8B-B14F-4D97-AF65-F5344CB8AC3E}">
        <p14:creationId xmlns:p14="http://schemas.microsoft.com/office/powerpoint/2010/main" val="155546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B30669D-8F31-403A-B80B-01D3E16869FC}"/>
              </a:ext>
            </a:extLst>
          </p:cNvPr>
          <p:cNvGrpSpPr/>
          <p:nvPr/>
        </p:nvGrpSpPr>
        <p:grpSpPr>
          <a:xfrm>
            <a:off x="1405235" y="1451163"/>
            <a:ext cx="8224227" cy="4211553"/>
            <a:chOff x="-564059" y="2070288"/>
            <a:chExt cx="8224227" cy="4211553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68DBAD75-01CC-4169-AD0B-BFB500202548}"/>
                </a:ext>
              </a:extLst>
            </p:cNvPr>
            <p:cNvSpPr txBox="1"/>
            <p:nvPr/>
          </p:nvSpPr>
          <p:spPr>
            <a:xfrm rot="10800000" flipV="1">
              <a:off x="-564059" y="2070288"/>
              <a:ext cx="2433339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latin typeface="Georgia" panose="02040502050405020303" pitchFamily="18" charset="0"/>
                </a:rPr>
                <a:t>Singular</a:t>
              </a:r>
            </a:p>
            <a:p>
              <a:endParaRPr lang="es-ES" sz="3200" dirty="0">
                <a:latin typeface="Georgia" panose="02040502050405020303" pitchFamily="18" charset="0"/>
              </a:endParaRPr>
            </a:p>
            <a:p>
              <a:r>
                <a:rPr lang="es-ES" sz="3200" dirty="0">
                  <a:latin typeface="Georgia" panose="02040502050405020303" pitchFamily="18" charset="0"/>
                </a:rPr>
                <a:t>Yo –  </a:t>
              </a:r>
            </a:p>
            <a:p>
              <a:endParaRPr lang="es-ES" sz="3200" dirty="0">
                <a:latin typeface="Georgia" panose="02040502050405020303" pitchFamily="18" charset="0"/>
              </a:endParaRPr>
            </a:p>
            <a:p>
              <a:r>
                <a:rPr lang="es-ES" sz="3200" dirty="0">
                  <a:latin typeface="Georgia" panose="02040502050405020303" pitchFamily="18" charset="0"/>
                </a:rPr>
                <a:t>Tú – </a:t>
              </a:r>
            </a:p>
            <a:p>
              <a:r>
                <a:rPr lang="es-ES" sz="3200" dirty="0">
                  <a:latin typeface="Georgia" panose="02040502050405020303" pitchFamily="18" charset="0"/>
                </a:rPr>
                <a:t>Usted – </a:t>
              </a:r>
            </a:p>
            <a:p>
              <a:endParaRPr lang="es-ES" sz="3200" dirty="0">
                <a:latin typeface="Georgia" panose="02040502050405020303" pitchFamily="18" charset="0"/>
              </a:endParaRPr>
            </a:p>
            <a:p>
              <a:r>
                <a:rPr lang="es-ES" sz="3200" dirty="0">
                  <a:latin typeface="Georgia" panose="02040502050405020303" pitchFamily="18" charset="0"/>
                </a:rPr>
                <a:t>Ella/Él – 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F553082D-0447-4B64-A9CC-197BBAE7C794}"/>
                </a:ext>
              </a:extLst>
            </p:cNvPr>
            <p:cNvSpPr txBox="1"/>
            <p:nvPr/>
          </p:nvSpPr>
          <p:spPr>
            <a:xfrm rot="10800000" flipV="1">
              <a:off x="4001200" y="2249968"/>
              <a:ext cx="3658968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>
                  <a:latin typeface="Georgia" panose="02040502050405020303" pitchFamily="18" charset="0"/>
                </a:rPr>
                <a:t>Plural</a:t>
              </a:r>
            </a:p>
            <a:p>
              <a:endParaRPr lang="es-ES" sz="3200" dirty="0">
                <a:latin typeface="Georgia" panose="02040502050405020303" pitchFamily="18" charset="0"/>
              </a:endParaRPr>
            </a:p>
            <a:p>
              <a:r>
                <a:rPr lang="es-ES" sz="3200" dirty="0">
                  <a:latin typeface="Georgia" panose="02040502050405020303" pitchFamily="18" charset="0"/>
                </a:rPr>
                <a:t>Nosotros/as – </a:t>
              </a:r>
            </a:p>
            <a:p>
              <a:endParaRPr lang="es-ES" sz="3200" dirty="0">
                <a:latin typeface="Georgia" panose="02040502050405020303" pitchFamily="18" charset="0"/>
              </a:endParaRPr>
            </a:p>
            <a:p>
              <a:r>
                <a:rPr lang="es-ES" sz="3200" dirty="0">
                  <a:latin typeface="Georgia" panose="02040502050405020303" pitchFamily="18" charset="0"/>
                </a:rPr>
                <a:t>Ustedes – </a:t>
              </a:r>
            </a:p>
            <a:p>
              <a:r>
                <a:rPr lang="es-ES" sz="3200" dirty="0">
                  <a:latin typeface="Georgia" panose="02040502050405020303" pitchFamily="18" charset="0"/>
                </a:rPr>
                <a:t>Vosotros/as – </a:t>
              </a:r>
            </a:p>
            <a:p>
              <a:endParaRPr lang="es-ES" sz="3200" dirty="0">
                <a:latin typeface="Georgia" panose="02040502050405020303" pitchFamily="18" charset="0"/>
              </a:endParaRPr>
            </a:p>
            <a:p>
              <a:r>
                <a:rPr lang="es-ES" sz="3200" dirty="0">
                  <a:latin typeface="Georgia" panose="02040502050405020303" pitchFamily="18" charset="0"/>
                </a:rPr>
                <a:t>Ellos/Ellas – </a:t>
              </a: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2EA4499F-0966-43B5-9F1F-1DF21D5A6F46}"/>
              </a:ext>
            </a:extLst>
          </p:cNvPr>
          <p:cNvSpPr txBox="1"/>
          <p:nvPr/>
        </p:nvSpPr>
        <p:spPr>
          <a:xfrm rot="10800000" flipV="1">
            <a:off x="3738249" y="452541"/>
            <a:ext cx="3424238" cy="6155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3400" b="1" dirty="0">
                <a:latin typeface="Georgia" panose="02040502050405020303" pitchFamily="18" charset="0"/>
              </a:rPr>
              <a:t>Vivir – </a:t>
            </a:r>
            <a:r>
              <a:rPr lang="es-ES" sz="3400" b="1" dirty="0" err="1">
                <a:latin typeface="Georgia" panose="02040502050405020303" pitchFamily="18" charset="0"/>
              </a:rPr>
              <a:t>to</a:t>
            </a:r>
            <a:r>
              <a:rPr lang="es-ES" sz="3400" b="1" dirty="0">
                <a:latin typeface="Georgia" panose="02040502050405020303" pitchFamily="18" charset="0"/>
              </a:rPr>
              <a:t> </a:t>
            </a:r>
            <a:r>
              <a:rPr lang="es-ES" sz="3400" b="1" dirty="0" err="1">
                <a:latin typeface="Georgia" panose="02040502050405020303" pitchFamily="18" charset="0"/>
              </a:rPr>
              <a:t>live</a:t>
            </a:r>
            <a:endParaRPr lang="es-ES" sz="3400" b="1" dirty="0">
              <a:latin typeface="Georgia" panose="020405020504050203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4E5CAA-F19D-404D-9A8E-B142A8511D7E}"/>
              </a:ext>
            </a:extLst>
          </p:cNvPr>
          <p:cNvSpPr txBox="1"/>
          <p:nvPr/>
        </p:nvSpPr>
        <p:spPr>
          <a:xfrm rot="10800000" flipV="1">
            <a:off x="2412305" y="2383013"/>
            <a:ext cx="98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Georgia" panose="02040502050405020303" pitchFamily="18" charset="0"/>
              </a:rPr>
              <a:t>vivo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605B29-A910-4119-9053-0A1EC7593A07}"/>
              </a:ext>
            </a:extLst>
          </p:cNvPr>
          <p:cNvSpPr txBox="1"/>
          <p:nvPr/>
        </p:nvSpPr>
        <p:spPr>
          <a:xfrm rot="10800000" flipV="1">
            <a:off x="2412304" y="3354392"/>
            <a:ext cx="1502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Georgia" panose="02040502050405020303" pitchFamily="18" charset="0"/>
              </a:rPr>
              <a:t>vives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15D3D5-E9CA-4AAB-B455-240E9BB78096}"/>
              </a:ext>
            </a:extLst>
          </p:cNvPr>
          <p:cNvSpPr txBox="1"/>
          <p:nvPr/>
        </p:nvSpPr>
        <p:spPr>
          <a:xfrm rot="10800000" flipV="1">
            <a:off x="2926654" y="3899639"/>
            <a:ext cx="98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Georgia" panose="02040502050405020303" pitchFamily="18" charset="0"/>
              </a:rPr>
              <a:t>vive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6EC112-E210-48F9-A541-F3705A09A4CA}"/>
              </a:ext>
            </a:extLst>
          </p:cNvPr>
          <p:cNvSpPr txBox="1"/>
          <p:nvPr/>
        </p:nvSpPr>
        <p:spPr>
          <a:xfrm rot="10800000" flipV="1">
            <a:off x="3131129" y="4849687"/>
            <a:ext cx="98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Georgia" panose="02040502050405020303" pitchFamily="18" charset="0"/>
              </a:rPr>
              <a:t>vive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30728CC-70F0-4EB9-924D-6BED405BD4A9}"/>
              </a:ext>
            </a:extLst>
          </p:cNvPr>
          <p:cNvSpPr txBox="1"/>
          <p:nvPr/>
        </p:nvSpPr>
        <p:spPr>
          <a:xfrm rot="10800000" flipV="1">
            <a:off x="8582027" y="2587715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Georgia" panose="02040502050405020303" pitchFamily="18" charset="0"/>
              </a:rPr>
              <a:t>vivimos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9AD09A1-334C-42C0-A257-32F47D0D9D99}"/>
              </a:ext>
            </a:extLst>
          </p:cNvPr>
          <p:cNvSpPr txBox="1"/>
          <p:nvPr/>
        </p:nvSpPr>
        <p:spPr>
          <a:xfrm rot="10800000" flipV="1">
            <a:off x="8004228" y="3557082"/>
            <a:ext cx="1261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Georgia" panose="02040502050405020303" pitchFamily="18" charset="0"/>
              </a:rPr>
              <a:t>viven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2A1814E-45F3-42A8-807B-3A25E37BB45E}"/>
              </a:ext>
            </a:extLst>
          </p:cNvPr>
          <p:cNvSpPr txBox="1"/>
          <p:nvPr/>
        </p:nvSpPr>
        <p:spPr>
          <a:xfrm rot="10800000" flipV="1">
            <a:off x="8582027" y="4107337"/>
            <a:ext cx="124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Georgia" panose="02040502050405020303" pitchFamily="18" charset="0"/>
              </a:rPr>
              <a:t>vivís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312DE9-944B-45F0-986A-7DC2F8CDCBDC}"/>
              </a:ext>
            </a:extLst>
          </p:cNvPr>
          <p:cNvSpPr txBox="1"/>
          <p:nvPr/>
        </p:nvSpPr>
        <p:spPr>
          <a:xfrm rot="10800000" flipV="1">
            <a:off x="8483097" y="5042184"/>
            <a:ext cx="124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Georgia" panose="02040502050405020303" pitchFamily="18" charset="0"/>
              </a:rPr>
              <a:t>viven</a:t>
            </a:r>
          </a:p>
        </p:txBody>
      </p:sp>
    </p:spTree>
    <p:extLst>
      <p:ext uri="{BB962C8B-B14F-4D97-AF65-F5344CB8AC3E}">
        <p14:creationId xmlns:p14="http://schemas.microsoft.com/office/powerpoint/2010/main" val="18477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bujos de muñecas vestidas de flamenca - Buscar con Google ...">
            <a:extLst>
              <a:ext uri="{FF2B5EF4-FFF2-40B4-BE49-F238E27FC236}">
                <a16:creationId xmlns:a16="http://schemas.microsoft.com/office/drawing/2014/main" id="{E673072F-C7E0-46DF-B942-33CA8E28A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8" r="13717"/>
          <a:stretch/>
        </p:blipFill>
        <p:spPr bwMode="auto">
          <a:xfrm>
            <a:off x="6361046" y="400879"/>
            <a:ext cx="5168348" cy="644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14B168-4577-46C5-B2D8-930AC37355B2}"/>
              </a:ext>
            </a:extLst>
          </p:cNvPr>
          <p:cNvSpPr txBox="1"/>
          <p:nvPr/>
        </p:nvSpPr>
        <p:spPr>
          <a:xfrm>
            <a:off x="887896" y="2027579"/>
            <a:ext cx="494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Georgia" panose="02040502050405020303" pitchFamily="18" charset="0"/>
              </a:rPr>
              <a:t>María es de España.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74954-DC24-4E7E-A3A9-DE1F8D1ED85B}"/>
              </a:ext>
            </a:extLst>
          </p:cNvPr>
          <p:cNvSpPr txBox="1"/>
          <p:nvPr/>
        </p:nvSpPr>
        <p:spPr>
          <a:xfrm>
            <a:off x="887895" y="3034808"/>
            <a:ext cx="6321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Georgia" panose="02040502050405020303" pitchFamily="18" charset="0"/>
              </a:rPr>
              <a:t>Ella vive en la ciudad de Sevilla.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C14737-2D74-4AB9-938E-B7688774B02B}"/>
              </a:ext>
            </a:extLst>
          </p:cNvPr>
          <p:cNvSpPr txBox="1"/>
          <p:nvPr/>
        </p:nvSpPr>
        <p:spPr>
          <a:xfrm>
            <a:off x="887896" y="1170022"/>
            <a:ext cx="494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Georgia" panose="02040502050405020303" pitchFamily="18" charset="0"/>
              </a:rPr>
              <a:t>¿De dónde es María?</a:t>
            </a:r>
          </a:p>
        </p:txBody>
      </p:sp>
    </p:spTree>
    <p:extLst>
      <p:ext uri="{BB962C8B-B14F-4D97-AF65-F5344CB8AC3E}">
        <p14:creationId xmlns:p14="http://schemas.microsoft.com/office/powerpoint/2010/main" val="116882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CuadroTexto 1">
            <a:extLst>
              <a:ext uri="{FF2B5EF4-FFF2-40B4-BE49-F238E27FC236}">
                <a16:creationId xmlns:a16="http://schemas.microsoft.com/office/drawing/2014/main" id="{FD230518-0D00-44DB-8723-F72AAF58DF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8852245"/>
              </p:ext>
            </p:extLst>
          </p:nvPr>
        </p:nvGraphicFramePr>
        <p:xfrm>
          <a:off x="1214718" y="83054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706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4A800-B66B-4B98-9BF1-D6B697811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975A435-703B-4CBF-88A2-7D78721E749F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Hoy</a:t>
            </a:r>
          </a:p>
        </p:txBody>
      </p:sp>
      <p:graphicFrame>
        <p:nvGraphicFramePr>
          <p:cNvPr id="7" name="CuadroTexto 4">
            <a:extLst>
              <a:ext uri="{FF2B5EF4-FFF2-40B4-BE49-F238E27FC236}">
                <a16:creationId xmlns:a16="http://schemas.microsoft.com/office/drawing/2014/main" id="{95CA3B24-5217-45D2-BAF4-0F0C7594C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7531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0987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CB98E-4F4C-492A-93B0-9AE880A7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A1</a:t>
            </a:r>
            <a:endParaRPr lang="en-CA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E6EEAD-15E2-4117-9F2C-E89398098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and use everyday expressions that are very frequently used anywhere in the Spanish-speaking world to satisfy immediate needs;</a:t>
            </a:r>
          </a:p>
          <a:p>
            <a:r>
              <a:rPr lang="en-US" dirty="0"/>
              <a:t>ask for and give basic personal information about yourself and your daily life; and</a:t>
            </a:r>
          </a:p>
          <a:p>
            <a:r>
              <a:rPr lang="en-US" dirty="0"/>
              <a:t>to interact in an elementary way with speakers, as long as they speak slowly and clearly and are willing to cooperate.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23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BDEC38-3874-4A0B-BDEF-CF4EDCB5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Palabras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básicas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español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 descr="Imagen que contiene Tabla&#10;&#10;Descripción generada automáticamente">
            <a:extLst>
              <a:ext uri="{FF2B5EF4-FFF2-40B4-BE49-F238E27FC236}">
                <a16:creationId xmlns:a16="http://schemas.microsoft.com/office/drawing/2014/main" id="{00AB5397-B4AB-4F04-8CBA-E7DFC6E1A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359" y="643466"/>
            <a:ext cx="5234614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CEE412-63E7-4F75-8576-E62CDE0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s-ES" sz="3800">
                <a:solidFill>
                  <a:srgbClr val="FFFFFF"/>
                </a:solidFill>
              </a:rPr>
              <a:t>Frases comunes</a:t>
            </a:r>
            <a:endParaRPr lang="en-CA" sz="3800">
              <a:solidFill>
                <a:srgbClr val="FFFFFF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CBD59C-EC08-4DFA-A4FD-83FDF9C20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s-ES" sz="2600" b="1" dirty="0"/>
              <a:t>Tengo una pregunta </a:t>
            </a:r>
            <a:r>
              <a:rPr lang="es-ES" sz="2600" dirty="0"/>
              <a:t>/ I </a:t>
            </a:r>
            <a:r>
              <a:rPr lang="es-ES" sz="2600" dirty="0" err="1"/>
              <a:t>have</a:t>
            </a:r>
            <a:r>
              <a:rPr lang="es-ES" sz="2600" dirty="0"/>
              <a:t> a </a:t>
            </a:r>
            <a:r>
              <a:rPr lang="es-ES" sz="2600" dirty="0" err="1"/>
              <a:t>question</a:t>
            </a:r>
            <a:r>
              <a:rPr lang="es-ES" sz="2600" dirty="0"/>
              <a:t>.</a:t>
            </a:r>
          </a:p>
          <a:p>
            <a:r>
              <a:rPr lang="es-ES" sz="2600" b="1" dirty="0"/>
              <a:t>¿Cómo se escribe  ____ en español? </a:t>
            </a:r>
            <a:r>
              <a:rPr lang="es-ES" sz="2600" dirty="0"/>
              <a:t>/</a:t>
            </a:r>
            <a:r>
              <a:rPr lang="en-US" sz="2600" dirty="0"/>
              <a:t> How do you write the word ____ in Spanish?</a:t>
            </a:r>
          </a:p>
          <a:p>
            <a:r>
              <a:rPr lang="es-ES" sz="2600" b="1" dirty="0"/>
              <a:t>¿Cómo se </a:t>
            </a:r>
            <a:r>
              <a:rPr lang="es-ES" sz="2600" b="1"/>
              <a:t>dice  </a:t>
            </a:r>
            <a:r>
              <a:rPr lang="es-ES" sz="2600" b="1" dirty="0"/>
              <a:t>____ en español? </a:t>
            </a:r>
            <a:r>
              <a:rPr lang="es-ES" sz="2600" dirty="0"/>
              <a:t>/</a:t>
            </a:r>
            <a:r>
              <a:rPr lang="en-US" sz="2600" dirty="0"/>
              <a:t> How do you pronounce the word ____ in Spanish?</a:t>
            </a:r>
          </a:p>
          <a:p>
            <a:r>
              <a:rPr lang="en-US" sz="2600" b="1" dirty="0"/>
              <a:t>Un </a:t>
            </a:r>
            <a:r>
              <a:rPr lang="en-US" sz="2600" b="1" dirty="0" err="1"/>
              <a:t>momento</a:t>
            </a:r>
            <a:r>
              <a:rPr lang="en-US" sz="2600" b="1" dirty="0"/>
              <a:t>, por favor</a:t>
            </a:r>
            <a:r>
              <a:rPr lang="en-US" sz="2600" dirty="0"/>
              <a:t>/ A moment, please.</a:t>
            </a:r>
          </a:p>
          <a:p>
            <a:r>
              <a:rPr lang="en-US" sz="2600" b="1" dirty="0" err="1"/>
              <a:t>Voy</a:t>
            </a:r>
            <a:r>
              <a:rPr lang="en-US" sz="2600" b="1" dirty="0"/>
              <a:t> a </a:t>
            </a:r>
            <a:r>
              <a:rPr lang="en-US" sz="2600" b="1" dirty="0" err="1"/>
              <a:t>tomar</a:t>
            </a:r>
            <a:r>
              <a:rPr lang="en-US" sz="2600" b="1" dirty="0"/>
              <a:t> </a:t>
            </a:r>
            <a:r>
              <a:rPr lang="en-US" sz="2600" b="1" dirty="0" err="1"/>
              <a:t>notas</a:t>
            </a:r>
            <a:r>
              <a:rPr lang="en-US" sz="2600" dirty="0"/>
              <a:t> / I am going to take notes.</a:t>
            </a:r>
          </a:p>
          <a:p>
            <a:r>
              <a:rPr lang="en-US" sz="2600" b="1" dirty="0"/>
              <a:t>Lo </a:t>
            </a:r>
            <a:r>
              <a:rPr lang="en-US" sz="2600" b="1" dirty="0" err="1"/>
              <a:t>siento</a:t>
            </a:r>
            <a:r>
              <a:rPr lang="en-US" sz="2600" dirty="0"/>
              <a:t>/ </a:t>
            </a:r>
            <a:r>
              <a:rPr lang="en-US" sz="2600" b="1" dirty="0" err="1"/>
              <a:t>Disculpe</a:t>
            </a:r>
            <a:r>
              <a:rPr lang="en-US" sz="2600" dirty="0"/>
              <a:t> -  I am sorry / Excuse me.</a:t>
            </a:r>
          </a:p>
          <a:p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395444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9A2BD02-A442-4BBE-A27A-271B0C930CC6}"/>
              </a:ext>
            </a:extLst>
          </p:cNvPr>
          <p:cNvSpPr txBox="1"/>
          <p:nvPr/>
        </p:nvSpPr>
        <p:spPr>
          <a:xfrm rot="10800000" flipV="1">
            <a:off x="1139272" y="2450006"/>
            <a:ext cx="931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4000" dirty="0">
                <a:latin typeface="Georgia" panose="02040502050405020303" pitchFamily="18" charset="0"/>
              </a:rPr>
              <a:t>Hola, yo soy Yudith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F39D0E-003C-4587-A1FB-0F24998E22C2}"/>
              </a:ext>
            </a:extLst>
          </p:cNvPr>
          <p:cNvSpPr txBox="1"/>
          <p:nvPr/>
        </p:nvSpPr>
        <p:spPr>
          <a:xfrm rot="10800000" flipV="1">
            <a:off x="2358472" y="3231865"/>
            <a:ext cx="8185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Georgia" panose="02040502050405020303" pitchFamily="18" charset="0"/>
              </a:rPr>
              <a:t>Yo me llamo Yudith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3598E5-C5C5-4A7F-A0BA-C21652EDF2F9}"/>
              </a:ext>
            </a:extLst>
          </p:cNvPr>
          <p:cNvSpPr txBox="1"/>
          <p:nvPr/>
        </p:nvSpPr>
        <p:spPr>
          <a:xfrm rot="10800000" flipV="1">
            <a:off x="1139272" y="451749"/>
            <a:ext cx="7538002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Georgia" panose="02040502050405020303" pitchFamily="18" charset="0"/>
              </a:rPr>
              <a:t>Presentarnos (introduce </a:t>
            </a:r>
            <a:r>
              <a:rPr lang="es-ES" sz="4000" dirty="0" err="1">
                <a:latin typeface="Georgia" panose="02040502050405020303" pitchFamily="18" charset="0"/>
              </a:rPr>
              <a:t>ourselfs</a:t>
            </a:r>
            <a:r>
              <a:rPr lang="es-ES" sz="4000" dirty="0">
                <a:latin typeface="Georgia" panose="02040502050405020303" pitchFamily="18" charset="0"/>
              </a:rPr>
              <a:t>) - I</a:t>
            </a:r>
          </a:p>
        </p:txBody>
      </p:sp>
      <p:pic>
        <p:nvPicPr>
          <p:cNvPr id="1026" name="Picture 2" descr="Cuando el tratamiento protocolar sí importa | Yvis Mata y su Cara de Hola">
            <a:extLst>
              <a:ext uri="{FF2B5EF4-FFF2-40B4-BE49-F238E27FC236}">
                <a16:creationId xmlns:a16="http://schemas.microsoft.com/office/drawing/2014/main" id="{C8B489F2-EE39-42C7-985B-BA9BE6186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96853"/>
            <a:ext cx="3185077" cy="203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700B620-C9E9-407E-8087-F920BDF3F2CE}"/>
              </a:ext>
            </a:extLst>
          </p:cNvPr>
          <p:cNvSpPr/>
          <p:nvPr/>
        </p:nvSpPr>
        <p:spPr>
          <a:xfrm>
            <a:off x="1139272" y="4615160"/>
            <a:ext cx="4620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s-ES" sz="4000" dirty="0">
                <a:latin typeface="Georgia" panose="02040502050405020303" pitchFamily="18" charset="0"/>
              </a:rPr>
              <a:t>Encantado (a)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5BA1EF6-D84B-41D0-97C2-4C9C0A173250}"/>
              </a:ext>
            </a:extLst>
          </p:cNvPr>
          <p:cNvSpPr/>
          <p:nvPr/>
        </p:nvSpPr>
        <p:spPr>
          <a:xfrm>
            <a:off x="1890676" y="5397019"/>
            <a:ext cx="3118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>
                <a:latin typeface="Georgia" panose="02040502050405020303" pitchFamily="18" charset="0"/>
              </a:rPr>
              <a:t>Mucho gusto</a:t>
            </a:r>
          </a:p>
        </p:txBody>
      </p:sp>
    </p:spTree>
    <p:extLst>
      <p:ext uri="{BB962C8B-B14F-4D97-AF65-F5344CB8AC3E}">
        <p14:creationId xmlns:p14="http://schemas.microsoft.com/office/powerpoint/2010/main" val="20414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Resultado de imagen para amanecer dibujo">
            <a:extLst>
              <a:ext uri="{FF2B5EF4-FFF2-40B4-BE49-F238E27FC236}">
                <a16:creationId xmlns:a16="http://schemas.microsoft.com/office/drawing/2014/main" id="{C2C75705-7CDE-4FDE-A50F-9D3284134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4" y="545786"/>
            <a:ext cx="2760345" cy="191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Resultado de imagen para dÃ­a soleado dibujo">
            <a:extLst>
              <a:ext uri="{FF2B5EF4-FFF2-40B4-BE49-F238E27FC236}">
                <a16:creationId xmlns:a16="http://schemas.microsoft.com/office/drawing/2014/main" id="{4B274414-ABE6-4A84-95D1-80797FC1F20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-1" r="17454" b="20893"/>
          <a:stretch/>
        </p:blipFill>
        <p:spPr bwMode="auto">
          <a:xfrm>
            <a:off x="4781549" y="466725"/>
            <a:ext cx="2760345" cy="1911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99172CF1-5EBF-4B87-ABD3-24BDF1059ABD}"/>
              </a:ext>
            </a:extLst>
          </p:cNvPr>
          <p:cNvGrpSpPr/>
          <p:nvPr/>
        </p:nvGrpSpPr>
        <p:grpSpPr>
          <a:xfrm>
            <a:off x="8888730" y="545786"/>
            <a:ext cx="2760345" cy="1832606"/>
            <a:chOff x="0" y="0"/>
            <a:chExt cx="4168140" cy="2322526"/>
          </a:xfrm>
        </p:grpSpPr>
        <p:pic>
          <p:nvPicPr>
            <p:cNvPr id="9" name="Imagen 8" descr="Imagen relacionada">
              <a:extLst>
                <a:ext uri="{FF2B5EF4-FFF2-40B4-BE49-F238E27FC236}">
                  <a16:creationId xmlns:a16="http://schemas.microsoft.com/office/drawing/2014/main" id="{5BCEEDBC-337A-42DE-87BD-F03D79C3C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86"/>
            <a:stretch/>
          </p:blipFill>
          <p:spPr bwMode="auto">
            <a:xfrm>
              <a:off x="0" y="1"/>
              <a:ext cx="4168140" cy="2322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CCB2CE4-7312-4018-806E-97A8495C2793}"/>
                </a:ext>
              </a:extLst>
            </p:cNvPr>
            <p:cNvSpPr/>
            <p:nvPr/>
          </p:nvSpPr>
          <p:spPr>
            <a:xfrm>
              <a:off x="11875" y="0"/>
              <a:ext cx="973777" cy="2965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89C0A37-8885-4149-9EC5-FF6C8466A1BB}"/>
              </a:ext>
            </a:extLst>
          </p:cNvPr>
          <p:cNvSpPr/>
          <p:nvPr/>
        </p:nvSpPr>
        <p:spPr>
          <a:xfrm>
            <a:off x="897049" y="2419353"/>
            <a:ext cx="2299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Georgia" panose="02040502050405020303" pitchFamily="18" charset="0"/>
              </a:rPr>
              <a:t>Buenos días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6393106-CC05-4693-8F1E-E2841D3DB283}"/>
              </a:ext>
            </a:extLst>
          </p:cNvPr>
          <p:cNvSpPr/>
          <p:nvPr/>
        </p:nvSpPr>
        <p:spPr>
          <a:xfrm>
            <a:off x="4945174" y="2400303"/>
            <a:ext cx="24252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Georgia" panose="02040502050405020303" pitchFamily="18" charset="0"/>
              </a:rPr>
              <a:t>Buenas tardes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2B8CEB0-B301-4360-B051-02AF90815B0C}"/>
              </a:ext>
            </a:extLst>
          </p:cNvPr>
          <p:cNvSpPr/>
          <p:nvPr/>
        </p:nvSpPr>
        <p:spPr>
          <a:xfrm>
            <a:off x="8962236" y="2378392"/>
            <a:ext cx="26133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Georgia" panose="02040502050405020303" pitchFamily="18" charset="0"/>
              </a:rPr>
              <a:t>Buenas noches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92E88CD-621C-4128-AF38-EE68AAE4223A}"/>
              </a:ext>
            </a:extLst>
          </p:cNvPr>
          <p:cNvGrpSpPr/>
          <p:nvPr/>
        </p:nvGrpSpPr>
        <p:grpSpPr>
          <a:xfrm>
            <a:off x="2658926" y="3429000"/>
            <a:ext cx="6789874" cy="1259050"/>
            <a:chOff x="2658926" y="3429000"/>
            <a:chExt cx="6789874" cy="1259050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AA0D99BC-A333-4F6B-B203-19898E36F579}"/>
                </a:ext>
              </a:extLst>
            </p:cNvPr>
            <p:cNvSpPr txBox="1"/>
            <p:nvPr/>
          </p:nvSpPr>
          <p:spPr>
            <a:xfrm rot="10800000" flipV="1">
              <a:off x="3745022" y="3733943"/>
              <a:ext cx="5703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dirty="0">
                  <a:latin typeface="Georgia" panose="02040502050405020303" pitchFamily="18" charset="0"/>
                </a:rPr>
                <a:t>Buenos días, soy María Ramírez</a:t>
              </a:r>
            </a:p>
            <a:p>
              <a:r>
                <a:rPr lang="es-ES" sz="2800" dirty="0">
                  <a:latin typeface="Georgia" panose="02040502050405020303" pitchFamily="18" charset="0"/>
                </a:rPr>
                <a:t>  Mucho gusto</a:t>
              </a:r>
            </a:p>
          </p:txBody>
        </p:sp>
        <p:pic>
          <p:nvPicPr>
            <p:cNvPr id="2050" name="Picture 2" descr="Businesswoman Introducing Herself Stock Image - Image of employment,  contract: 17128285">
              <a:extLst>
                <a:ext uri="{FF2B5EF4-FFF2-40B4-BE49-F238E27FC236}">
                  <a16:creationId xmlns:a16="http://schemas.microsoft.com/office/drawing/2014/main" id="{FBBB791C-B280-451F-A801-BA88A3F5C5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6" t="22502" r="20141"/>
            <a:stretch/>
          </p:blipFill>
          <p:spPr bwMode="auto">
            <a:xfrm flipH="1">
              <a:off x="2658926" y="3429000"/>
              <a:ext cx="1086096" cy="1237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C52E620-54DC-400B-85B3-963998DA1CC3}"/>
              </a:ext>
            </a:extLst>
          </p:cNvPr>
          <p:cNvGrpSpPr/>
          <p:nvPr/>
        </p:nvGrpSpPr>
        <p:grpSpPr>
          <a:xfrm>
            <a:off x="2595621" y="4983227"/>
            <a:ext cx="8583792" cy="1309907"/>
            <a:chOff x="2595621" y="4983227"/>
            <a:chExt cx="8583792" cy="1309907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FBC655-2BEB-4A28-8FFB-A3477F26EA6D}"/>
                </a:ext>
              </a:extLst>
            </p:cNvPr>
            <p:cNvSpPr txBox="1"/>
            <p:nvPr/>
          </p:nvSpPr>
          <p:spPr>
            <a:xfrm rot="10800000" flipV="1">
              <a:off x="3745022" y="5172147"/>
              <a:ext cx="74343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dirty="0">
                  <a:latin typeface="Georgia" panose="02040502050405020303" pitchFamily="18" charset="0"/>
                </a:rPr>
                <a:t>Buenos días, me llamo Carlos Rivas</a:t>
              </a:r>
            </a:p>
            <a:p>
              <a:r>
                <a:rPr lang="es-ES" sz="2800" dirty="0">
                  <a:latin typeface="Georgia" panose="02040502050405020303" pitchFamily="18" charset="0"/>
                </a:rPr>
                <a:t>  Encantado </a:t>
              </a:r>
            </a:p>
          </p:txBody>
        </p:sp>
        <p:pic>
          <p:nvPicPr>
            <p:cNvPr id="2052" name="Picture 4" descr="Retrato De Un Apuesto Hombre De Negocios Presentándose A Sí Mismo. Aislado  En Blanco. Fotos, Retratos, Imágenes Y Fotografía De Archivo Libres De  Derecho. Image 14317560.">
              <a:extLst>
                <a:ext uri="{FF2B5EF4-FFF2-40B4-BE49-F238E27FC236}">
                  <a16:creationId xmlns:a16="http://schemas.microsoft.com/office/drawing/2014/main" id="{9F4AFEB5-87D0-4C1E-AD4A-5CF6C65650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98"/>
            <a:stretch/>
          </p:blipFill>
          <p:spPr bwMode="auto">
            <a:xfrm>
              <a:off x="2595621" y="4983227"/>
              <a:ext cx="1019560" cy="1309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767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6DBC699-4923-4486-94E4-54D0650BDB83}"/>
              </a:ext>
            </a:extLst>
          </p:cNvPr>
          <p:cNvSpPr txBox="1"/>
          <p:nvPr/>
        </p:nvSpPr>
        <p:spPr>
          <a:xfrm rot="10800000" flipV="1">
            <a:off x="5241233" y="522093"/>
            <a:ext cx="1709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err="1">
                <a:latin typeface="Georgia" panose="02040502050405020303" pitchFamily="18" charset="0"/>
              </a:rPr>
              <a:t>To</a:t>
            </a:r>
            <a:r>
              <a:rPr lang="es-ES" sz="4800" dirty="0">
                <a:latin typeface="Georgia" panose="02040502050405020303" pitchFamily="18" charset="0"/>
              </a:rPr>
              <a:t> be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5E0E661-729D-47E5-BFE2-E50CBF3FE02E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093803" y="1353090"/>
            <a:ext cx="1002196" cy="5934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E452B78-14AA-47FE-B781-D5E2B37F2001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095999" y="1353090"/>
            <a:ext cx="1219201" cy="5934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1CFDF57B-FA98-483B-B395-A647D96141EA}"/>
              </a:ext>
            </a:extLst>
          </p:cNvPr>
          <p:cNvGrpSpPr/>
          <p:nvPr/>
        </p:nvGrpSpPr>
        <p:grpSpPr>
          <a:xfrm>
            <a:off x="2239617" y="1766071"/>
            <a:ext cx="3856382" cy="1535890"/>
            <a:chOff x="2113720" y="2077857"/>
            <a:chExt cx="3856382" cy="1535890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3EA0957-62CF-467E-8363-C06D6F854AE0}"/>
                </a:ext>
              </a:extLst>
            </p:cNvPr>
            <p:cNvSpPr txBox="1"/>
            <p:nvPr/>
          </p:nvSpPr>
          <p:spPr>
            <a:xfrm rot="10800000" flipV="1">
              <a:off x="3369361" y="2077857"/>
              <a:ext cx="21733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>
                  <a:latin typeface="Georgia" panose="02040502050405020303" pitchFamily="18" charset="0"/>
                </a:rPr>
                <a:t>Ser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0BDCB5CE-721D-4EB5-A53F-B3D9FB4BC106}"/>
                </a:ext>
              </a:extLst>
            </p:cNvPr>
            <p:cNvSpPr txBox="1"/>
            <p:nvPr/>
          </p:nvSpPr>
          <p:spPr>
            <a:xfrm rot="10800000" flipV="1">
              <a:off x="2113720" y="2782750"/>
              <a:ext cx="3856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>
                  <a:solidFill>
                    <a:srgbClr val="FF0000"/>
                  </a:solidFill>
                  <a:latin typeface="Georgia" panose="02040502050405020303" pitchFamily="18" charset="0"/>
                </a:rPr>
                <a:t>Permanente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2EF4CB52-F03B-4701-BB41-C13D78A225B9}"/>
              </a:ext>
            </a:extLst>
          </p:cNvPr>
          <p:cNvGrpSpPr/>
          <p:nvPr/>
        </p:nvGrpSpPr>
        <p:grpSpPr>
          <a:xfrm>
            <a:off x="7105649" y="1823181"/>
            <a:ext cx="3856382" cy="1547775"/>
            <a:chOff x="7010399" y="2065972"/>
            <a:chExt cx="3856382" cy="1547775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4514981-4D97-43BC-B755-9599B6735819}"/>
                </a:ext>
              </a:extLst>
            </p:cNvPr>
            <p:cNvSpPr txBox="1"/>
            <p:nvPr/>
          </p:nvSpPr>
          <p:spPr>
            <a:xfrm rot="10800000" flipV="1">
              <a:off x="7288696" y="2065972"/>
              <a:ext cx="21733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>
                  <a:latin typeface="Georgia" panose="02040502050405020303" pitchFamily="18" charset="0"/>
                </a:rPr>
                <a:t>Estar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7369CC74-0AC6-4CEF-BB78-3EFDE608B733}"/>
                </a:ext>
              </a:extLst>
            </p:cNvPr>
            <p:cNvSpPr txBox="1"/>
            <p:nvPr/>
          </p:nvSpPr>
          <p:spPr>
            <a:xfrm rot="10800000" flipV="1">
              <a:off x="7010399" y="2782750"/>
              <a:ext cx="38563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4800" dirty="0">
                  <a:solidFill>
                    <a:srgbClr val="FF0000"/>
                  </a:solidFill>
                  <a:latin typeface="Georgia" panose="02040502050405020303" pitchFamily="18" charset="0"/>
                </a:rPr>
                <a:t>Temporal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D525050-1CD0-4ACA-8722-F352F7C69AA8}"/>
              </a:ext>
            </a:extLst>
          </p:cNvPr>
          <p:cNvGrpSpPr/>
          <p:nvPr/>
        </p:nvGrpSpPr>
        <p:grpSpPr>
          <a:xfrm>
            <a:off x="1029945" y="3705225"/>
            <a:ext cx="10132110" cy="2724149"/>
            <a:chOff x="1534770" y="4035055"/>
            <a:chExt cx="10132110" cy="2724149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444CAACC-02A8-4AFB-B7D1-B70BD148F0AC}"/>
                </a:ext>
              </a:extLst>
            </p:cNvPr>
            <p:cNvGrpSpPr/>
            <p:nvPr/>
          </p:nvGrpSpPr>
          <p:grpSpPr>
            <a:xfrm>
              <a:off x="1795253" y="4156231"/>
              <a:ext cx="9871627" cy="2532304"/>
              <a:chOff x="1776203" y="4165756"/>
              <a:chExt cx="10716648" cy="2532304"/>
            </a:xfrm>
          </p:grpSpPr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D9FAE18D-8A14-4376-84CA-BEBB860767C8}"/>
                  </a:ext>
                </a:extLst>
              </p:cNvPr>
              <p:cNvSpPr txBox="1"/>
              <p:nvPr/>
            </p:nvSpPr>
            <p:spPr>
              <a:xfrm rot="10800000" flipV="1">
                <a:off x="1776203" y="4165756"/>
                <a:ext cx="94564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dirty="0">
                    <a:latin typeface="Georgia" panose="02040502050405020303" pitchFamily="18" charset="0"/>
                  </a:rPr>
                  <a:t>Yo </a:t>
                </a:r>
                <a:r>
                  <a:rPr lang="es-ES" sz="4800" b="1" dirty="0">
                    <a:latin typeface="Georgia" panose="02040502050405020303" pitchFamily="18" charset="0"/>
                  </a:rPr>
                  <a:t>soy</a:t>
                </a:r>
                <a:r>
                  <a:rPr lang="es-ES" sz="4800" dirty="0">
                    <a:latin typeface="Georgia" panose="02040502050405020303" pitchFamily="18" charset="0"/>
                  </a:rPr>
                  <a:t> Yudith (I am Yudith)</a:t>
                </a: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99D23F22-98E4-42E2-BFD3-BCEDF3428CF5}"/>
                  </a:ext>
                </a:extLst>
              </p:cNvPr>
              <p:cNvSpPr txBox="1"/>
              <p:nvPr/>
            </p:nvSpPr>
            <p:spPr>
              <a:xfrm rot="10800000" flipV="1">
                <a:off x="1888596" y="5128400"/>
                <a:ext cx="106042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4800" dirty="0">
                    <a:latin typeface="Georgia" panose="02040502050405020303" pitchFamily="18" charset="0"/>
                  </a:rPr>
                  <a:t>Yo </a:t>
                </a:r>
                <a:r>
                  <a:rPr lang="es-ES" sz="4800" b="1" dirty="0">
                    <a:latin typeface="Georgia" panose="02040502050405020303" pitchFamily="18" charset="0"/>
                  </a:rPr>
                  <a:t>estoy </a:t>
                </a:r>
                <a:r>
                  <a:rPr lang="es-ES" sz="4800" dirty="0">
                    <a:latin typeface="Georgia" panose="02040502050405020303" pitchFamily="18" charset="0"/>
                  </a:rPr>
                  <a:t>en la escuela</a:t>
                </a:r>
              </a:p>
              <a:p>
                <a:r>
                  <a:rPr lang="es-ES" sz="4800" dirty="0">
                    <a:latin typeface="Georgia" panose="02040502050405020303" pitchFamily="18" charset="0"/>
                  </a:rPr>
                  <a:t>           (I am at </a:t>
                </a:r>
                <a:r>
                  <a:rPr lang="es-ES" sz="4800" dirty="0" err="1">
                    <a:latin typeface="Georgia" panose="02040502050405020303" pitchFamily="18" charset="0"/>
                  </a:rPr>
                  <a:t>the</a:t>
                </a:r>
                <a:r>
                  <a:rPr lang="es-ES" sz="4800" dirty="0">
                    <a:latin typeface="Georgia" panose="02040502050405020303" pitchFamily="18" charset="0"/>
                  </a:rPr>
                  <a:t> </a:t>
                </a:r>
                <a:r>
                  <a:rPr lang="es-ES" sz="4800" dirty="0" err="1">
                    <a:latin typeface="Georgia" panose="02040502050405020303" pitchFamily="18" charset="0"/>
                  </a:rPr>
                  <a:t>school</a:t>
                </a:r>
                <a:r>
                  <a:rPr lang="es-ES" sz="4800" dirty="0">
                    <a:latin typeface="Georgia" panose="02040502050405020303" pitchFamily="18" charset="0"/>
                  </a:rPr>
                  <a:t>)</a:t>
                </a:r>
              </a:p>
            </p:txBody>
          </p:sp>
        </p:grp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C718E01-4157-4204-838C-9D104C724307}"/>
                </a:ext>
              </a:extLst>
            </p:cNvPr>
            <p:cNvSpPr/>
            <p:nvPr/>
          </p:nvSpPr>
          <p:spPr>
            <a:xfrm>
              <a:off x="1534770" y="4035055"/>
              <a:ext cx="9228480" cy="2724149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6689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6DBC699-4923-4486-94E4-54D0650BDB83}"/>
              </a:ext>
            </a:extLst>
          </p:cNvPr>
          <p:cNvSpPr txBox="1"/>
          <p:nvPr/>
        </p:nvSpPr>
        <p:spPr>
          <a:xfrm rot="10800000" flipV="1">
            <a:off x="5384108" y="234038"/>
            <a:ext cx="133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>
                <a:latin typeface="Georgia" panose="02040502050405020303" pitchFamily="18" charset="0"/>
              </a:rPr>
              <a:t>To</a:t>
            </a:r>
            <a:r>
              <a:rPr lang="es-ES" sz="3600" dirty="0">
                <a:latin typeface="Georgia" panose="02040502050405020303" pitchFamily="18" charset="0"/>
              </a:rPr>
              <a:t> be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3EA0957-62CF-467E-8363-C06D6F854AE0}"/>
              </a:ext>
            </a:extLst>
          </p:cNvPr>
          <p:cNvSpPr txBox="1"/>
          <p:nvPr/>
        </p:nvSpPr>
        <p:spPr>
          <a:xfrm rot="10800000" flipV="1">
            <a:off x="2011428" y="1142042"/>
            <a:ext cx="2173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Georgia" panose="02040502050405020303" pitchFamily="18" charset="0"/>
              </a:rPr>
              <a:t>Ser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4514981-4D97-43BC-B755-9599B6735819}"/>
              </a:ext>
            </a:extLst>
          </p:cNvPr>
          <p:cNvSpPr txBox="1"/>
          <p:nvPr/>
        </p:nvSpPr>
        <p:spPr>
          <a:xfrm rot="10800000" flipV="1">
            <a:off x="8355496" y="1257754"/>
            <a:ext cx="2173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Georgia" panose="02040502050405020303" pitchFamily="18" charset="0"/>
              </a:rPr>
              <a:t>Estar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5E0E661-729D-47E5-BFE2-E50CBF3FE02E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609354" y="880369"/>
            <a:ext cx="2442744" cy="10366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E452B78-14AA-47FE-B781-D5E2B37F2001}"/>
              </a:ext>
            </a:extLst>
          </p:cNvPr>
          <p:cNvCxnSpPr>
            <a:cxnSpLocks/>
            <a:stCxn id="8" idx="2"/>
            <a:endCxn id="24" idx="3"/>
          </p:cNvCxnSpPr>
          <p:nvPr/>
        </p:nvCxnSpPr>
        <p:spPr>
          <a:xfrm>
            <a:off x="6052098" y="880369"/>
            <a:ext cx="1955114" cy="11130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BDCB5CE-721D-4EB5-A53F-B3D9FB4BC106}"/>
              </a:ext>
            </a:extLst>
          </p:cNvPr>
          <p:cNvSpPr txBox="1"/>
          <p:nvPr/>
        </p:nvSpPr>
        <p:spPr>
          <a:xfrm rot="10800000" flipV="1">
            <a:off x="1467260" y="1665281"/>
            <a:ext cx="385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Georgia" panose="02040502050405020303" pitchFamily="18" charset="0"/>
              </a:rPr>
              <a:t>Permanente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369CC74-0AC6-4CEF-BB78-3EFDE608B733}"/>
              </a:ext>
            </a:extLst>
          </p:cNvPr>
          <p:cNvSpPr txBox="1"/>
          <p:nvPr/>
        </p:nvSpPr>
        <p:spPr>
          <a:xfrm rot="10800000" flipV="1">
            <a:off x="8007212" y="1731834"/>
            <a:ext cx="217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  <a:latin typeface="Georgia" panose="02040502050405020303" pitchFamily="18" charset="0"/>
              </a:rPr>
              <a:t>Temporal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D7BFC35-B33C-446C-A42B-B8C9D0A475DE}"/>
              </a:ext>
            </a:extLst>
          </p:cNvPr>
          <p:cNvGrpSpPr/>
          <p:nvPr/>
        </p:nvGrpSpPr>
        <p:grpSpPr>
          <a:xfrm>
            <a:off x="569417" y="2461819"/>
            <a:ext cx="5261951" cy="3070405"/>
            <a:chOff x="569417" y="2461819"/>
            <a:chExt cx="5261951" cy="3070405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42CC07F-DE16-4513-ACF5-D00C51850214}"/>
                </a:ext>
              </a:extLst>
            </p:cNvPr>
            <p:cNvSpPr txBox="1"/>
            <p:nvPr/>
          </p:nvSpPr>
          <p:spPr>
            <a:xfrm rot="10800000" flipV="1">
              <a:off x="569417" y="2461819"/>
              <a:ext cx="217335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latin typeface="Georgia" panose="02040502050405020303" pitchFamily="18" charset="0"/>
                </a:rPr>
                <a:t>Singular</a:t>
              </a:r>
            </a:p>
            <a:p>
              <a:endParaRPr lang="es-ES" sz="2400" dirty="0">
                <a:latin typeface="Georgia" panose="02040502050405020303" pitchFamily="18" charset="0"/>
              </a:endParaRPr>
            </a:p>
            <a:p>
              <a:r>
                <a:rPr lang="es-ES" sz="2400" dirty="0">
                  <a:latin typeface="Georgia" panose="02040502050405020303" pitchFamily="18" charset="0"/>
                </a:rPr>
                <a:t>Yo – soy </a:t>
              </a:r>
            </a:p>
            <a:p>
              <a:endParaRPr lang="es-ES" sz="2400" dirty="0">
                <a:latin typeface="Georgia" panose="02040502050405020303" pitchFamily="18" charset="0"/>
              </a:endParaRPr>
            </a:p>
            <a:p>
              <a:r>
                <a:rPr lang="es-ES" sz="2400" dirty="0">
                  <a:latin typeface="Georgia" panose="02040502050405020303" pitchFamily="18" charset="0"/>
                </a:rPr>
                <a:t>Tú – eres</a:t>
              </a:r>
            </a:p>
            <a:p>
              <a:r>
                <a:rPr lang="es-ES" sz="2400" dirty="0">
                  <a:latin typeface="Georgia" panose="02040502050405020303" pitchFamily="18" charset="0"/>
                </a:rPr>
                <a:t>Usted – es </a:t>
              </a:r>
            </a:p>
            <a:p>
              <a:endParaRPr lang="es-ES" sz="2400" dirty="0">
                <a:latin typeface="Georgia" panose="02040502050405020303" pitchFamily="18" charset="0"/>
              </a:endParaRPr>
            </a:p>
            <a:p>
              <a:r>
                <a:rPr lang="es-ES" sz="2400" dirty="0">
                  <a:latin typeface="Georgia" panose="02040502050405020303" pitchFamily="18" charset="0"/>
                </a:rPr>
                <a:t>Ella/Él – es 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6BDD757E-6C2C-4CC7-8D20-879E59F91C28}"/>
                </a:ext>
              </a:extLst>
            </p:cNvPr>
            <p:cNvSpPr txBox="1"/>
            <p:nvPr/>
          </p:nvSpPr>
          <p:spPr>
            <a:xfrm rot="10800000" flipV="1">
              <a:off x="2742776" y="2485236"/>
              <a:ext cx="308859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>
                  <a:latin typeface="Georgia" panose="02040502050405020303" pitchFamily="18" charset="0"/>
                </a:rPr>
                <a:t>Plural</a:t>
              </a:r>
            </a:p>
            <a:p>
              <a:endParaRPr lang="es-ES" sz="2400" dirty="0">
                <a:latin typeface="Georgia" panose="02040502050405020303" pitchFamily="18" charset="0"/>
              </a:endParaRPr>
            </a:p>
            <a:p>
              <a:r>
                <a:rPr lang="es-ES" sz="2400" dirty="0">
                  <a:latin typeface="Georgia" panose="02040502050405020303" pitchFamily="18" charset="0"/>
                </a:rPr>
                <a:t>Nosotros/as – somos </a:t>
              </a:r>
            </a:p>
            <a:p>
              <a:endParaRPr lang="es-ES" sz="2400" dirty="0">
                <a:latin typeface="Georgia" panose="02040502050405020303" pitchFamily="18" charset="0"/>
              </a:endParaRPr>
            </a:p>
            <a:p>
              <a:r>
                <a:rPr lang="es-ES" sz="2400" dirty="0">
                  <a:latin typeface="Georgia" panose="02040502050405020303" pitchFamily="18" charset="0"/>
                </a:rPr>
                <a:t>Ustedes – son</a:t>
              </a:r>
            </a:p>
            <a:p>
              <a:r>
                <a:rPr lang="es-ES" sz="2400" dirty="0">
                  <a:latin typeface="Georgia" panose="02040502050405020303" pitchFamily="18" charset="0"/>
                </a:rPr>
                <a:t>Vosotros/as – sois</a:t>
              </a:r>
            </a:p>
            <a:p>
              <a:endParaRPr lang="es-ES" sz="2400" dirty="0">
                <a:latin typeface="Georgia" panose="02040502050405020303" pitchFamily="18" charset="0"/>
              </a:endParaRPr>
            </a:p>
            <a:p>
              <a:r>
                <a:rPr lang="es-ES" sz="2400" dirty="0">
                  <a:latin typeface="Georgia" panose="02040502050405020303" pitchFamily="18" charset="0"/>
                </a:rPr>
                <a:t>Ellos/Ellas – son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E5E684C-51D3-4888-8012-0EC1CC7D2CF3}"/>
              </a:ext>
            </a:extLst>
          </p:cNvPr>
          <p:cNvSpPr txBox="1"/>
          <p:nvPr/>
        </p:nvSpPr>
        <p:spPr>
          <a:xfrm rot="10800000" flipV="1">
            <a:off x="6720088" y="2461819"/>
            <a:ext cx="21733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</a:rPr>
              <a:t>Singular</a:t>
            </a:r>
          </a:p>
          <a:p>
            <a:endParaRPr lang="es-ES" sz="2400" dirty="0">
              <a:latin typeface="Georgia" panose="02040502050405020303" pitchFamily="18" charset="0"/>
            </a:endParaRPr>
          </a:p>
          <a:p>
            <a:r>
              <a:rPr lang="es-ES" sz="2400" dirty="0">
                <a:latin typeface="Georgia" panose="02040502050405020303" pitchFamily="18" charset="0"/>
              </a:rPr>
              <a:t>Yo – estoy </a:t>
            </a:r>
          </a:p>
          <a:p>
            <a:endParaRPr lang="es-ES" sz="2400" dirty="0">
              <a:latin typeface="Georgia" panose="02040502050405020303" pitchFamily="18" charset="0"/>
            </a:endParaRPr>
          </a:p>
          <a:p>
            <a:r>
              <a:rPr lang="es-ES" sz="2400" dirty="0">
                <a:latin typeface="Georgia" panose="02040502050405020303" pitchFamily="18" charset="0"/>
              </a:rPr>
              <a:t>Tú – estás</a:t>
            </a:r>
          </a:p>
          <a:p>
            <a:r>
              <a:rPr lang="es-ES" sz="2400" dirty="0">
                <a:latin typeface="Georgia" panose="02040502050405020303" pitchFamily="18" charset="0"/>
              </a:rPr>
              <a:t>Usted – está </a:t>
            </a:r>
          </a:p>
          <a:p>
            <a:endParaRPr lang="es-ES" sz="2400" dirty="0">
              <a:latin typeface="Georgia" panose="02040502050405020303" pitchFamily="18" charset="0"/>
            </a:endParaRPr>
          </a:p>
          <a:p>
            <a:r>
              <a:rPr lang="es-ES" sz="2400" dirty="0">
                <a:latin typeface="Georgia" panose="02040502050405020303" pitchFamily="18" charset="0"/>
              </a:rPr>
              <a:t>Ella/Él – está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E1FEC9A-948E-4E76-8FA2-20B451D50C25}"/>
              </a:ext>
            </a:extLst>
          </p:cNvPr>
          <p:cNvSpPr txBox="1"/>
          <p:nvPr/>
        </p:nvSpPr>
        <p:spPr>
          <a:xfrm rot="10800000" flipV="1">
            <a:off x="8893447" y="2467525"/>
            <a:ext cx="32985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eorgia" panose="02040502050405020303" pitchFamily="18" charset="0"/>
              </a:rPr>
              <a:t>Plural</a:t>
            </a:r>
          </a:p>
          <a:p>
            <a:endParaRPr lang="es-ES" sz="2400" dirty="0">
              <a:latin typeface="Georgia" panose="02040502050405020303" pitchFamily="18" charset="0"/>
            </a:endParaRPr>
          </a:p>
          <a:p>
            <a:r>
              <a:rPr lang="es-ES" sz="2400" dirty="0">
                <a:latin typeface="Georgia" panose="02040502050405020303" pitchFamily="18" charset="0"/>
              </a:rPr>
              <a:t>Nosotros/as – estamos </a:t>
            </a:r>
          </a:p>
          <a:p>
            <a:endParaRPr lang="es-ES" sz="2400" dirty="0">
              <a:latin typeface="Georgia" panose="02040502050405020303" pitchFamily="18" charset="0"/>
            </a:endParaRPr>
          </a:p>
          <a:p>
            <a:r>
              <a:rPr lang="es-ES" sz="2400" dirty="0">
                <a:latin typeface="Georgia" panose="02040502050405020303" pitchFamily="18" charset="0"/>
              </a:rPr>
              <a:t>Ustedes – están</a:t>
            </a:r>
          </a:p>
          <a:p>
            <a:r>
              <a:rPr lang="es-ES" sz="2400" dirty="0">
                <a:latin typeface="Georgia" panose="02040502050405020303" pitchFamily="18" charset="0"/>
              </a:rPr>
              <a:t>Vosotros/as – estáis</a:t>
            </a:r>
          </a:p>
          <a:p>
            <a:endParaRPr lang="es-ES" sz="2400" dirty="0">
              <a:latin typeface="Georgia" panose="02040502050405020303" pitchFamily="18" charset="0"/>
            </a:endParaRPr>
          </a:p>
          <a:p>
            <a:r>
              <a:rPr lang="es-ES" sz="2400" dirty="0">
                <a:latin typeface="Georgia" panose="02040502050405020303" pitchFamily="18" charset="0"/>
              </a:rPr>
              <a:t>Ellos/Ellas – están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33FC52E-6E60-40C8-93E0-D671F62E2EE5}"/>
              </a:ext>
            </a:extLst>
          </p:cNvPr>
          <p:cNvCxnSpPr>
            <a:cxnSpLocks/>
          </p:cNvCxnSpPr>
          <p:nvPr/>
        </p:nvCxnSpPr>
        <p:spPr>
          <a:xfrm>
            <a:off x="2464480" y="2623930"/>
            <a:ext cx="0" cy="2723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CF224DC3-2408-4142-B2BC-3234E41C1E71}"/>
              </a:ext>
            </a:extLst>
          </p:cNvPr>
          <p:cNvCxnSpPr>
            <a:cxnSpLocks/>
          </p:cNvCxnSpPr>
          <p:nvPr/>
        </p:nvCxnSpPr>
        <p:spPr>
          <a:xfrm>
            <a:off x="8893447" y="2647095"/>
            <a:ext cx="0" cy="2723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958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572</Words>
  <Application>Microsoft Office PowerPoint</Application>
  <PresentationFormat>Panorámica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Tema de Office</vt:lpstr>
      <vt:lpstr>La clase 1</vt:lpstr>
      <vt:lpstr>Presentación de PowerPoint</vt:lpstr>
      <vt:lpstr>A1</vt:lpstr>
      <vt:lpstr>Palabras básicas en español</vt:lpstr>
      <vt:lpstr>Frases comunes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Arianna</dc:creator>
  <cp:lastModifiedBy>Yudith Rojas Tamayo</cp:lastModifiedBy>
  <cp:revision>78</cp:revision>
  <dcterms:created xsi:type="dcterms:W3CDTF">2020-05-10T15:55:12Z</dcterms:created>
  <dcterms:modified xsi:type="dcterms:W3CDTF">2025-08-07T16:36:12Z</dcterms:modified>
</cp:coreProperties>
</file>