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2773-3BC4-4667-BFE4-287E103F74C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EDE8-192D-4B32-ADF4-B84A5FC3F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2773-3BC4-4667-BFE4-287E103F74C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EDE8-192D-4B32-ADF4-B84A5FC3F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2773-3BC4-4667-BFE4-287E103F74C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EDE8-192D-4B32-ADF4-B84A5FC3F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2773-3BC4-4667-BFE4-287E103F74C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EDE8-192D-4B32-ADF4-B84A5FC3F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2773-3BC4-4667-BFE4-287E103F74C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EDE8-192D-4B32-ADF4-B84A5FC3F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2773-3BC4-4667-BFE4-287E103F74C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EDE8-192D-4B32-ADF4-B84A5FC3F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2773-3BC4-4667-BFE4-287E103F74C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EDE8-192D-4B32-ADF4-B84A5FC3F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2773-3BC4-4667-BFE4-287E103F74C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EDE8-192D-4B32-ADF4-B84A5FC3F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2773-3BC4-4667-BFE4-287E103F74C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EDE8-192D-4B32-ADF4-B84A5FC3F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2773-3BC4-4667-BFE4-287E103F74C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EDE8-192D-4B32-ADF4-B84A5FC3F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2773-3BC4-4667-BFE4-287E103F74C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EDE8-192D-4B32-ADF4-B84A5FC3F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2773-3BC4-4667-BFE4-287E103F74CF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EEDE8-192D-4B32-ADF4-B84A5FC3F0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rnersdictionary.com/qa/How-to-Use-Could-Would-and-Shoul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amsung\AppData\Local\Microsoft\Windows\Temporary Internet Files\Content.IE5\K2PXVTGJ\Welcome-Pictur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Grammar Class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7300" dirty="0" smtClean="0"/>
              <a:t>Difference of:</a:t>
            </a:r>
            <a:endParaRPr lang="en-US" sz="7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88" y="2285992"/>
            <a:ext cx="3400420" cy="2400304"/>
          </a:xfrm>
        </p:spPr>
        <p:txBody>
          <a:bodyPr>
            <a:noAutofit/>
          </a:bodyPr>
          <a:lstStyle/>
          <a:p>
            <a:r>
              <a:rPr lang="en-US" sz="6000" dirty="0" smtClean="0"/>
              <a:t>Would</a:t>
            </a:r>
          </a:p>
          <a:p>
            <a:r>
              <a:rPr lang="en-US" sz="6000" dirty="0" smtClean="0"/>
              <a:t>Could</a:t>
            </a:r>
          </a:p>
          <a:p>
            <a:r>
              <a:rPr lang="en-US" sz="6000" dirty="0" smtClean="0"/>
              <a:t>Should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COULD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>-</a:t>
            </a:r>
            <a:r>
              <a:rPr lang="en-US" dirty="0" smtClean="0"/>
              <a:t>is </a:t>
            </a:r>
            <a:r>
              <a:rPr lang="en-US" dirty="0"/>
              <a:t>used to talk about something that can </a:t>
            </a:r>
            <a:r>
              <a:rPr lang="en-US" dirty="0" smtClean="0"/>
              <a:t>happen.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/>
              <a:t> to express possibility or past ability as well as to make suggestions and requests.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35004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Examples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-If I had more time, I could travel around the world.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-Could I borrow your pencil?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WOULD</a:t>
            </a:r>
            <a:br>
              <a:rPr lang="en-US" b="1" dirty="0" smtClean="0"/>
            </a:br>
            <a:r>
              <a:rPr lang="en-US" b="1" dirty="0"/>
              <a:t>-</a:t>
            </a:r>
            <a:r>
              <a:rPr lang="en-US" dirty="0"/>
              <a:t> is used to talk about something that will happen in an imagined </a:t>
            </a:r>
            <a:r>
              <a:rPr lang="en-US" dirty="0" smtClean="0"/>
              <a:t>situation</a:t>
            </a:r>
            <a:br>
              <a:rPr lang="en-US" dirty="0" smtClean="0"/>
            </a:br>
            <a:r>
              <a:rPr lang="en-US" dirty="0" smtClean="0"/>
              <a:t>- polite requests or offers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Examples: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-</a:t>
            </a:r>
            <a:r>
              <a:rPr lang="en-US" dirty="0" smtClean="0"/>
              <a:t>Hi</a:t>
            </a:r>
            <a:r>
              <a:rPr lang="en-US" dirty="0"/>
              <a:t>, I would like the crab cakes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i="1" dirty="0"/>
              <a:t> </a:t>
            </a:r>
            <a:r>
              <a:rPr lang="en-US" dirty="0"/>
              <a:t>Would you (please) pass the jelly?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SHOULD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- is used to talk about something that ought to happen or </a:t>
            </a:r>
            <a:r>
              <a:rPr lang="en-US" b="1" dirty="0" smtClean="0"/>
              <a:t>must</a:t>
            </a:r>
            <a:r>
              <a:rPr lang="en-US" dirty="0" smtClean="0"/>
              <a:t> happen.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/>
              <a:t> To show obligation, give recommendation or even an opinion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Examples:</a:t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>-</a:t>
            </a:r>
            <a:r>
              <a:rPr lang="en-US" dirty="0"/>
              <a:t> You </a:t>
            </a:r>
            <a:r>
              <a:rPr lang="en-US" b="1" dirty="0"/>
              <a:t>should</a:t>
            </a:r>
            <a:r>
              <a:rPr lang="en-US" dirty="0"/>
              <a:t> stop eating fast food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</a:t>
            </a:r>
            <a:r>
              <a:rPr lang="en-US" dirty="0"/>
              <a:t> You </a:t>
            </a:r>
            <a:r>
              <a:rPr lang="en-US" b="1" dirty="0"/>
              <a:t>should</a:t>
            </a:r>
            <a:r>
              <a:rPr lang="en-US" dirty="0"/>
              <a:t> go for walks more often.</a:t>
            </a:r>
            <a:endParaRPr lang="en-US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latin typeface="AR BLANCA" pitchFamily="2" charset="0"/>
              </a:rPr>
              <a:t>See you again next time!</a:t>
            </a:r>
            <a:br>
              <a:rPr lang="en-US" sz="6000" b="1" i="1" dirty="0" smtClean="0">
                <a:latin typeface="AR BLANCA" pitchFamily="2" charset="0"/>
              </a:rPr>
            </a:br>
            <a:endParaRPr lang="en-US" sz="6000" b="1" i="1" dirty="0">
              <a:latin typeface="AR BLANCA" pitchFamily="2" charset="0"/>
            </a:endParaRPr>
          </a:p>
        </p:txBody>
      </p:sp>
      <p:pic>
        <p:nvPicPr>
          <p:cNvPr id="2050" name="Picture 2" descr="C:\Users\samsung\AppData\Local\Microsoft\Windows\Temporary Internet Files\Content.IE5\RH0ZORQL\thank_you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351488"/>
            <a:ext cx="5143504" cy="3506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Grammar Class Difference of:</vt:lpstr>
      <vt:lpstr>COULD  -is used to talk about something that can happen. - to express possibility or past ability as well as to make suggestions and requests.  </vt:lpstr>
      <vt:lpstr>Examples:  -If I had more time, I could travel around the world.  -Could I borrow your pencil?</vt:lpstr>
      <vt:lpstr>WOULD - is used to talk about something that will happen in an imagined situation - polite requests or offers</vt:lpstr>
      <vt:lpstr>Examples:  -Hi, I would like the crab cakes.  - Would you (please) pass the jelly?   </vt:lpstr>
      <vt:lpstr>SHOULD  - is used to talk about something that ought to happen or must happen. - To show obligation, give recommendation or even an opinion   </vt:lpstr>
      <vt:lpstr>Examples:  - You should stop eating fast food.  - You should go for walks more often.</vt:lpstr>
      <vt:lpstr>See you again next time!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francis</dc:creator>
  <cp:lastModifiedBy>francis</cp:lastModifiedBy>
  <cp:revision>4</cp:revision>
  <dcterms:created xsi:type="dcterms:W3CDTF">2021-02-18T01:33:15Z</dcterms:created>
  <dcterms:modified xsi:type="dcterms:W3CDTF">2021-02-18T02:05:43Z</dcterms:modified>
</cp:coreProperties>
</file>