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diagrams/data2.xml" ContentType="application/vnd.openxmlformats-officedocument.drawingml.diagramData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media/OOXDiagramDataRels1_1.svg" ContentType="image/svg"/>
  <Override PartName="/ppt/media/OOXDiagramDataRels1_3.svg" ContentType="image/svg"/>
  <Override PartName="/ppt/media/OOXDiagramDataRels1_5.svg" ContentType="image/svg"/>
  <Override PartName="/ppt/media/OOXDiagramDataRels1_7.svg" ContentType="image/svg"/>
  <Override PartName="/ppt/media/OOXDiagramDrawingRels1_1.svg" ContentType="image/svg"/>
  <Override PartName="/ppt/media/OOXDiagramDrawingRels1_3.svg" ContentType="image/svg"/>
  <Override PartName="/ppt/media/OOXDiagramDrawingRels1_5.svg" ContentType="image/svg"/>
  <Override PartName="/ppt/media/OOXDiagramDrawingRels1_7.svg" ContentType="image/svg"/>
  <Override PartName="/ppt/media/OOXDiagramDataRels2_1.svg" ContentType="image/svg"/>
  <Override PartName="/ppt/media/OOXDiagramDrawingRels2_1.svg" ContentType="image/svg"/>
  <Override PartName="/ppt/media/OOXDiagramDataRels2_3.svg" ContentType="image/svg"/>
  <Override PartName="/ppt/media/OOXDiagramDataRels2_5.svg" ContentType="image/svg"/>
  <Override PartName="/ppt/media/OOXDiagramDrawingRels2_3.svg" ContentType="image/svg"/>
  <Override PartName="/ppt/media/OOXDiagramDrawingRels2_5.svg" ContentType="image/sv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png"/><Relationship Id="rId2" Type="http://schemas.openxmlformats.org/officeDocument/2006/relationships/image" Target="../media/OOXDiagramDataRels2_1.svg"/><Relationship Id="rId3" Type="http://schemas.openxmlformats.org/officeDocument/2006/relationships/image" Target="../media/OOXDiagramDataRels2_2.png"/><Relationship Id="rId4" Type="http://schemas.openxmlformats.org/officeDocument/2006/relationships/image" Target="../media/OOXDiagramDataRels2_3.svg"/><Relationship Id="rId5" Type="http://schemas.openxmlformats.org/officeDocument/2006/relationships/image" Target="../media/OOXDiagramDataRels2_4.png"/><Relationship Id="rId6" Type="http://schemas.openxmlformats.org/officeDocument/2006/relationships/image" Target="../media/OOXDiagramDataRels2_5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<Relationship Id="rId7" Type="http://schemas.openxmlformats.org/officeDocument/2006/relationships/image" Target="../media/OOXDiagramDrawingRels1_6.png"/><Relationship Id="rId8" Type="http://schemas.openxmlformats.org/officeDocument/2006/relationships/image" Target="../media/OOXDiagramDrawingRels1_7.sv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png"/><Relationship Id="rId2" Type="http://schemas.openxmlformats.org/officeDocument/2006/relationships/image" Target="../media/OOXDiagramDrawingRels2_1.svg"/><Relationship Id="rId3" Type="http://schemas.openxmlformats.org/officeDocument/2006/relationships/image" Target="../media/OOXDiagramDrawingRels2_2.png"/><Relationship Id="rId4" Type="http://schemas.openxmlformats.org/officeDocument/2006/relationships/image" Target="../media/OOXDiagramDrawingRels2_3.svg"/><Relationship Id="rId5" Type="http://schemas.openxmlformats.org/officeDocument/2006/relationships/image" Target="../media/OOXDiagramDrawingRels2_4.png"/><Relationship Id="rId6" Type="http://schemas.openxmlformats.org/officeDocument/2006/relationships/image" Target="../media/OOXDiagramDrawingRels2_5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48D81-0823-4AA6-8F9B-FD8ECC63A02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522F76-E98A-4195-A496-758F90B8CA4F}">
      <dgm:prSet/>
      <dgm:spPr/>
      <dgm:t>
        <a:bodyPr/>
        <a:lstStyle/>
        <a:p>
          <a:r>
            <a:rPr lang="en-US"/>
            <a:t>New, innovative, and better ideas and solutions are generated.</a:t>
          </a:r>
        </a:p>
      </dgm:t>
    </dgm:pt>
    <dgm:pt modelId="{5BDF801E-A89A-4AF8-A0FF-B3B8F002DDFB}" type="parTrans" cxnId="{3635F0A5-FF3E-49C5-B1B5-2154ABD56BA1}">
      <dgm:prSet/>
      <dgm:spPr/>
      <dgm:t>
        <a:bodyPr/>
        <a:lstStyle/>
        <a:p>
          <a:endParaRPr lang="en-US"/>
        </a:p>
      </dgm:t>
    </dgm:pt>
    <dgm:pt modelId="{526C6771-DE36-4A57-A240-64E179755C2E}" type="sibTrans" cxnId="{3635F0A5-FF3E-49C5-B1B5-2154ABD56BA1}">
      <dgm:prSet/>
      <dgm:spPr/>
      <dgm:t>
        <a:bodyPr/>
        <a:lstStyle/>
        <a:p>
          <a:endParaRPr lang="en-US"/>
        </a:p>
      </dgm:t>
    </dgm:pt>
    <dgm:pt modelId="{EA0308A4-648F-44DD-839F-2C6FD344D973}">
      <dgm:prSet/>
      <dgm:spPr/>
      <dgm:t>
        <a:bodyPr/>
        <a:lstStyle/>
        <a:p>
          <a:r>
            <a:rPr lang="en-US"/>
            <a:t>Creativity is key to staying one step ahead of competitors. </a:t>
          </a:r>
        </a:p>
      </dgm:t>
    </dgm:pt>
    <dgm:pt modelId="{2AF49AA6-A25F-4A1D-96FC-C47CB46E7A85}" type="parTrans" cxnId="{18C33EA7-E554-44DB-B3EB-B455B0496ECC}">
      <dgm:prSet/>
      <dgm:spPr/>
      <dgm:t>
        <a:bodyPr/>
        <a:lstStyle/>
        <a:p>
          <a:endParaRPr lang="en-US"/>
        </a:p>
      </dgm:t>
    </dgm:pt>
    <dgm:pt modelId="{A5E522A2-2ACD-4E9E-AD48-6D7E9711C205}" type="sibTrans" cxnId="{18C33EA7-E554-44DB-B3EB-B455B0496ECC}">
      <dgm:prSet/>
      <dgm:spPr/>
      <dgm:t>
        <a:bodyPr/>
        <a:lstStyle/>
        <a:p>
          <a:endParaRPr lang="en-US"/>
        </a:p>
      </dgm:t>
    </dgm:pt>
    <dgm:pt modelId="{7F7C5B36-3F46-4CE1-A03E-D3E5C16AA9D0}">
      <dgm:prSet/>
      <dgm:spPr/>
      <dgm:t>
        <a:bodyPr/>
        <a:lstStyle/>
        <a:p>
          <a:r>
            <a:rPr lang="en-US"/>
            <a:t>Complex business problems may be solved. </a:t>
          </a:r>
        </a:p>
      </dgm:t>
    </dgm:pt>
    <dgm:pt modelId="{A5D6AE6D-0B2F-4A17-9A8E-A5495BD99C04}" type="parTrans" cxnId="{3EECB127-BF7A-4973-9D12-3DF1FA6F3963}">
      <dgm:prSet/>
      <dgm:spPr/>
      <dgm:t>
        <a:bodyPr/>
        <a:lstStyle/>
        <a:p>
          <a:endParaRPr lang="en-US"/>
        </a:p>
      </dgm:t>
    </dgm:pt>
    <dgm:pt modelId="{909F3745-D926-4684-85CD-90D5106C6550}" type="sibTrans" cxnId="{3EECB127-BF7A-4973-9D12-3DF1FA6F3963}">
      <dgm:prSet/>
      <dgm:spPr/>
      <dgm:t>
        <a:bodyPr/>
        <a:lstStyle/>
        <a:p>
          <a:endParaRPr lang="en-US"/>
        </a:p>
      </dgm:t>
    </dgm:pt>
    <dgm:pt modelId="{FC6AC010-A17D-43ED-ADFD-C905AEEFB26F}">
      <dgm:prSet/>
      <dgm:spPr/>
      <dgm:t>
        <a:bodyPr/>
        <a:lstStyle/>
        <a:p>
          <a:r>
            <a:rPr lang="en-US"/>
            <a:t>It leads to increased productivity of the entire business.</a:t>
          </a:r>
        </a:p>
      </dgm:t>
    </dgm:pt>
    <dgm:pt modelId="{EB729882-C6DA-4864-9F8D-83DB55500479}" type="parTrans" cxnId="{FA140BBB-7FF6-46C3-80C6-9FA8D18A06E0}">
      <dgm:prSet/>
      <dgm:spPr/>
      <dgm:t>
        <a:bodyPr/>
        <a:lstStyle/>
        <a:p>
          <a:endParaRPr lang="en-US"/>
        </a:p>
      </dgm:t>
    </dgm:pt>
    <dgm:pt modelId="{E7A5058D-2B29-4341-BBE3-2C2D97DC7087}" type="sibTrans" cxnId="{FA140BBB-7FF6-46C3-80C6-9FA8D18A06E0}">
      <dgm:prSet/>
      <dgm:spPr/>
      <dgm:t>
        <a:bodyPr/>
        <a:lstStyle/>
        <a:p>
          <a:endParaRPr lang="en-US"/>
        </a:p>
      </dgm:t>
    </dgm:pt>
    <dgm:pt modelId="{D84857B2-D09D-4F48-91EF-F06A4A430277}" type="pres">
      <dgm:prSet presAssocID="{A8648D81-0823-4AA6-8F9B-FD8ECC63A022}" presName="root" presStyleCnt="0">
        <dgm:presLayoutVars>
          <dgm:dir/>
          <dgm:resizeHandles val="exact"/>
        </dgm:presLayoutVars>
      </dgm:prSet>
      <dgm:spPr/>
    </dgm:pt>
    <dgm:pt modelId="{436B366F-5571-4566-AA6F-B8EDE690F076}" type="pres">
      <dgm:prSet presAssocID="{8B522F76-E98A-4195-A496-758F90B8CA4F}" presName="compNode" presStyleCnt="0"/>
      <dgm:spPr/>
    </dgm:pt>
    <dgm:pt modelId="{4E5E9D2F-CF1C-44B0-8ED8-9E5973E91861}" type="pres">
      <dgm:prSet presAssocID="{8B522F76-E98A-4195-A496-758F90B8CA4F}" presName="bgRect" presStyleLbl="bgShp" presStyleIdx="0" presStyleCnt="4"/>
      <dgm:spPr/>
    </dgm:pt>
    <dgm:pt modelId="{7E9C6A52-4F78-45BA-A372-DADCD33509C8}" type="pres">
      <dgm:prSet presAssocID="{8B522F76-E98A-4195-A496-758F90B8CA4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34C5AFE1-969F-4AE1-A175-C99877CEFB13}" type="pres">
      <dgm:prSet presAssocID="{8B522F76-E98A-4195-A496-758F90B8CA4F}" presName="spaceRect" presStyleCnt="0"/>
      <dgm:spPr/>
    </dgm:pt>
    <dgm:pt modelId="{5F10ABA1-2056-44D2-AE69-4E5D893EB15D}" type="pres">
      <dgm:prSet presAssocID="{8B522F76-E98A-4195-A496-758F90B8CA4F}" presName="parTx" presStyleLbl="revTx" presStyleIdx="0" presStyleCnt="4">
        <dgm:presLayoutVars>
          <dgm:chMax val="0"/>
          <dgm:chPref val="0"/>
        </dgm:presLayoutVars>
      </dgm:prSet>
      <dgm:spPr/>
    </dgm:pt>
    <dgm:pt modelId="{A3A5D22A-B2FA-40F3-9943-F5C00FBF7805}" type="pres">
      <dgm:prSet presAssocID="{526C6771-DE36-4A57-A240-64E179755C2E}" presName="sibTrans" presStyleCnt="0"/>
      <dgm:spPr/>
    </dgm:pt>
    <dgm:pt modelId="{AFE8F9C2-65F9-431A-9395-4B8FC4D5CB36}" type="pres">
      <dgm:prSet presAssocID="{EA0308A4-648F-44DD-839F-2C6FD344D973}" presName="compNode" presStyleCnt="0"/>
      <dgm:spPr/>
    </dgm:pt>
    <dgm:pt modelId="{16691D4D-BE0B-40BC-B537-80F96E76E78E}" type="pres">
      <dgm:prSet presAssocID="{EA0308A4-648F-44DD-839F-2C6FD344D973}" presName="bgRect" presStyleLbl="bgShp" presStyleIdx="1" presStyleCnt="4"/>
      <dgm:spPr/>
    </dgm:pt>
    <dgm:pt modelId="{0524BDEE-38E0-4EAD-825A-67E63048569F}" type="pres">
      <dgm:prSet presAssocID="{EA0308A4-648F-44DD-839F-2C6FD344D97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F4F4529-B8D2-4EB6-A7EA-40CCE3339A90}" type="pres">
      <dgm:prSet presAssocID="{EA0308A4-648F-44DD-839F-2C6FD344D973}" presName="spaceRect" presStyleCnt="0"/>
      <dgm:spPr/>
    </dgm:pt>
    <dgm:pt modelId="{0F8E959F-6EAA-45B9-A36C-125A764CB155}" type="pres">
      <dgm:prSet presAssocID="{EA0308A4-648F-44DD-839F-2C6FD344D973}" presName="parTx" presStyleLbl="revTx" presStyleIdx="1" presStyleCnt="4">
        <dgm:presLayoutVars>
          <dgm:chMax val="0"/>
          <dgm:chPref val="0"/>
        </dgm:presLayoutVars>
      </dgm:prSet>
      <dgm:spPr/>
    </dgm:pt>
    <dgm:pt modelId="{CE6D3086-4303-4F77-9510-C3A95146B9A3}" type="pres">
      <dgm:prSet presAssocID="{A5E522A2-2ACD-4E9E-AD48-6D7E9711C205}" presName="sibTrans" presStyleCnt="0"/>
      <dgm:spPr/>
    </dgm:pt>
    <dgm:pt modelId="{BB970CE8-1968-4F12-BF4E-A7844437AF17}" type="pres">
      <dgm:prSet presAssocID="{7F7C5B36-3F46-4CE1-A03E-D3E5C16AA9D0}" presName="compNode" presStyleCnt="0"/>
      <dgm:spPr/>
    </dgm:pt>
    <dgm:pt modelId="{1A249059-5A31-4930-B6AD-300380D43F9F}" type="pres">
      <dgm:prSet presAssocID="{7F7C5B36-3F46-4CE1-A03E-D3E5C16AA9D0}" presName="bgRect" presStyleLbl="bgShp" presStyleIdx="2" presStyleCnt="4"/>
      <dgm:spPr/>
    </dgm:pt>
    <dgm:pt modelId="{8EA872CA-8368-456A-870D-74CC44D0A3C0}" type="pres">
      <dgm:prSet presAssocID="{7F7C5B36-3F46-4CE1-A03E-D3E5C16AA9D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010651F-8944-405F-92B5-CD859CD9FA73}" type="pres">
      <dgm:prSet presAssocID="{7F7C5B36-3F46-4CE1-A03E-D3E5C16AA9D0}" presName="spaceRect" presStyleCnt="0"/>
      <dgm:spPr/>
    </dgm:pt>
    <dgm:pt modelId="{F42F2050-DDAC-41A9-BDED-50A08A13C26A}" type="pres">
      <dgm:prSet presAssocID="{7F7C5B36-3F46-4CE1-A03E-D3E5C16AA9D0}" presName="parTx" presStyleLbl="revTx" presStyleIdx="2" presStyleCnt="4">
        <dgm:presLayoutVars>
          <dgm:chMax val="0"/>
          <dgm:chPref val="0"/>
        </dgm:presLayoutVars>
      </dgm:prSet>
      <dgm:spPr/>
    </dgm:pt>
    <dgm:pt modelId="{169EA3D5-39D5-4786-BD64-3026750DD911}" type="pres">
      <dgm:prSet presAssocID="{909F3745-D926-4684-85CD-90D5106C6550}" presName="sibTrans" presStyleCnt="0"/>
      <dgm:spPr/>
    </dgm:pt>
    <dgm:pt modelId="{E7CCD9F3-E7C4-41F2-865C-64520A338F20}" type="pres">
      <dgm:prSet presAssocID="{FC6AC010-A17D-43ED-ADFD-C905AEEFB26F}" presName="compNode" presStyleCnt="0"/>
      <dgm:spPr/>
    </dgm:pt>
    <dgm:pt modelId="{B708C3F4-2F67-43C6-8133-E99590B1D7CF}" type="pres">
      <dgm:prSet presAssocID="{FC6AC010-A17D-43ED-ADFD-C905AEEFB26F}" presName="bgRect" presStyleLbl="bgShp" presStyleIdx="3" presStyleCnt="4"/>
      <dgm:spPr/>
    </dgm:pt>
    <dgm:pt modelId="{3DB95B7B-EA9C-484C-A7ED-985B996A24FB}" type="pres">
      <dgm:prSet presAssocID="{FC6AC010-A17D-43ED-ADFD-C905AEEFB26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6EBE674-98B7-43F6-90E6-FA53DA8D5E84}" type="pres">
      <dgm:prSet presAssocID="{FC6AC010-A17D-43ED-ADFD-C905AEEFB26F}" presName="spaceRect" presStyleCnt="0"/>
      <dgm:spPr/>
    </dgm:pt>
    <dgm:pt modelId="{54AC5838-88AB-465C-87BF-AC7DDD670C07}" type="pres">
      <dgm:prSet presAssocID="{FC6AC010-A17D-43ED-ADFD-C905AEEFB2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1177C00-1A4B-48FD-9564-BB2AEBB913DF}" type="presOf" srcId="{8B522F76-E98A-4195-A496-758F90B8CA4F}" destId="{5F10ABA1-2056-44D2-AE69-4E5D893EB15D}" srcOrd="0" destOrd="0" presId="urn:microsoft.com/office/officeart/2018/2/layout/IconVerticalSolidList"/>
    <dgm:cxn modelId="{3EECB127-BF7A-4973-9D12-3DF1FA6F3963}" srcId="{A8648D81-0823-4AA6-8F9B-FD8ECC63A022}" destId="{7F7C5B36-3F46-4CE1-A03E-D3E5C16AA9D0}" srcOrd="2" destOrd="0" parTransId="{A5D6AE6D-0B2F-4A17-9A8E-A5495BD99C04}" sibTransId="{909F3745-D926-4684-85CD-90D5106C6550}"/>
    <dgm:cxn modelId="{601F154D-A8ED-4ECE-A0DB-E4E8837D874F}" type="presOf" srcId="{EA0308A4-648F-44DD-839F-2C6FD344D973}" destId="{0F8E959F-6EAA-45B9-A36C-125A764CB155}" srcOrd="0" destOrd="0" presId="urn:microsoft.com/office/officeart/2018/2/layout/IconVerticalSolidList"/>
    <dgm:cxn modelId="{3695A174-5CEC-469D-AAB5-3F564FB1647E}" type="presOf" srcId="{FC6AC010-A17D-43ED-ADFD-C905AEEFB26F}" destId="{54AC5838-88AB-465C-87BF-AC7DDD670C07}" srcOrd="0" destOrd="0" presId="urn:microsoft.com/office/officeart/2018/2/layout/IconVerticalSolidList"/>
    <dgm:cxn modelId="{A5150A9E-5674-49B9-A488-3E669205A639}" type="presOf" srcId="{A8648D81-0823-4AA6-8F9B-FD8ECC63A022}" destId="{D84857B2-D09D-4F48-91EF-F06A4A430277}" srcOrd="0" destOrd="0" presId="urn:microsoft.com/office/officeart/2018/2/layout/IconVerticalSolidList"/>
    <dgm:cxn modelId="{3635F0A5-FF3E-49C5-B1B5-2154ABD56BA1}" srcId="{A8648D81-0823-4AA6-8F9B-FD8ECC63A022}" destId="{8B522F76-E98A-4195-A496-758F90B8CA4F}" srcOrd="0" destOrd="0" parTransId="{5BDF801E-A89A-4AF8-A0FF-B3B8F002DDFB}" sibTransId="{526C6771-DE36-4A57-A240-64E179755C2E}"/>
    <dgm:cxn modelId="{18C33EA7-E554-44DB-B3EB-B455B0496ECC}" srcId="{A8648D81-0823-4AA6-8F9B-FD8ECC63A022}" destId="{EA0308A4-648F-44DD-839F-2C6FD344D973}" srcOrd="1" destOrd="0" parTransId="{2AF49AA6-A25F-4A1D-96FC-C47CB46E7A85}" sibTransId="{A5E522A2-2ACD-4E9E-AD48-6D7E9711C205}"/>
    <dgm:cxn modelId="{F7D147AE-47F1-4707-BE94-EBA2C7815EFB}" type="presOf" srcId="{7F7C5B36-3F46-4CE1-A03E-D3E5C16AA9D0}" destId="{F42F2050-DDAC-41A9-BDED-50A08A13C26A}" srcOrd="0" destOrd="0" presId="urn:microsoft.com/office/officeart/2018/2/layout/IconVerticalSolidList"/>
    <dgm:cxn modelId="{FA140BBB-7FF6-46C3-80C6-9FA8D18A06E0}" srcId="{A8648D81-0823-4AA6-8F9B-FD8ECC63A022}" destId="{FC6AC010-A17D-43ED-ADFD-C905AEEFB26F}" srcOrd="3" destOrd="0" parTransId="{EB729882-C6DA-4864-9F8D-83DB55500479}" sibTransId="{E7A5058D-2B29-4341-BBE3-2C2D97DC7087}"/>
    <dgm:cxn modelId="{CE01D42B-C207-4069-BCD0-B3680EA8C001}" type="presParOf" srcId="{D84857B2-D09D-4F48-91EF-F06A4A430277}" destId="{436B366F-5571-4566-AA6F-B8EDE690F076}" srcOrd="0" destOrd="0" presId="urn:microsoft.com/office/officeart/2018/2/layout/IconVerticalSolidList"/>
    <dgm:cxn modelId="{0B4AE13B-AD89-4F7C-9AC7-2412C2C77685}" type="presParOf" srcId="{436B366F-5571-4566-AA6F-B8EDE690F076}" destId="{4E5E9D2F-CF1C-44B0-8ED8-9E5973E91861}" srcOrd="0" destOrd="0" presId="urn:microsoft.com/office/officeart/2018/2/layout/IconVerticalSolidList"/>
    <dgm:cxn modelId="{77F6818A-5BAF-40E0-B2B4-1068D8E4C7C8}" type="presParOf" srcId="{436B366F-5571-4566-AA6F-B8EDE690F076}" destId="{7E9C6A52-4F78-45BA-A372-DADCD33509C8}" srcOrd="1" destOrd="0" presId="urn:microsoft.com/office/officeart/2018/2/layout/IconVerticalSolidList"/>
    <dgm:cxn modelId="{27DC9A5E-BD98-4A24-8803-C6D0D3DAD238}" type="presParOf" srcId="{436B366F-5571-4566-AA6F-B8EDE690F076}" destId="{34C5AFE1-969F-4AE1-A175-C99877CEFB13}" srcOrd="2" destOrd="0" presId="urn:microsoft.com/office/officeart/2018/2/layout/IconVerticalSolidList"/>
    <dgm:cxn modelId="{1252CDDB-B44B-4027-AB41-5CC4DB7F737E}" type="presParOf" srcId="{436B366F-5571-4566-AA6F-B8EDE690F076}" destId="{5F10ABA1-2056-44D2-AE69-4E5D893EB15D}" srcOrd="3" destOrd="0" presId="urn:microsoft.com/office/officeart/2018/2/layout/IconVerticalSolidList"/>
    <dgm:cxn modelId="{F8934044-4096-4714-A325-10C303D2FBF5}" type="presParOf" srcId="{D84857B2-D09D-4F48-91EF-F06A4A430277}" destId="{A3A5D22A-B2FA-40F3-9943-F5C00FBF7805}" srcOrd="1" destOrd="0" presId="urn:microsoft.com/office/officeart/2018/2/layout/IconVerticalSolidList"/>
    <dgm:cxn modelId="{86064C17-5760-4D6E-AF79-D2B6E2F06320}" type="presParOf" srcId="{D84857B2-D09D-4F48-91EF-F06A4A430277}" destId="{AFE8F9C2-65F9-431A-9395-4B8FC4D5CB36}" srcOrd="2" destOrd="0" presId="urn:microsoft.com/office/officeart/2018/2/layout/IconVerticalSolidList"/>
    <dgm:cxn modelId="{94FBDCFF-7CD9-4A8A-BA96-66568AA18DC3}" type="presParOf" srcId="{AFE8F9C2-65F9-431A-9395-4B8FC4D5CB36}" destId="{16691D4D-BE0B-40BC-B537-80F96E76E78E}" srcOrd="0" destOrd="0" presId="urn:microsoft.com/office/officeart/2018/2/layout/IconVerticalSolidList"/>
    <dgm:cxn modelId="{3FB472A0-2D85-4FDB-96A1-E100BE20BADF}" type="presParOf" srcId="{AFE8F9C2-65F9-431A-9395-4B8FC4D5CB36}" destId="{0524BDEE-38E0-4EAD-825A-67E63048569F}" srcOrd="1" destOrd="0" presId="urn:microsoft.com/office/officeart/2018/2/layout/IconVerticalSolidList"/>
    <dgm:cxn modelId="{BA6C666D-C76F-4A09-9356-D76017F134D6}" type="presParOf" srcId="{AFE8F9C2-65F9-431A-9395-4B8FC4D5CB36}" destId="{6F4F4529-B8D2-4EB6-A7EA-40CCE3339A90}" srcOrd="2" destOrd="0" presId="urn:microsoft.com/office/officeart/2018/2/layout/IconVerticalSolidList"/>
    <dgm:cxn modelId="{8EFA5776-4BEB-494B-960C-2EC91C8992EE}" type="presParOf" srcId="{AFE8F9C2-65F9-431A-9395-4B8FC4D5CB36}" destId="{0F8E959F-6EAA-45B9-A36C-125A764CB155}" srcOrd="3" destOrd="0" presId="urn:microsoft.com/office/officeart/2018/2/layout/IconVerticalSolidList"/>
    <dgm:cxn modelId="{321FF8F1-644C-4C40-994A-E3569FF04320}" type="presParOf" srcId="{D84857B2-D09D-4F48-91EF-F06A4A430277}" destId="{CE6D3086-4303-4F77-9510-C3A95146B9A3}" srcOrd="3" destOrd="0" presId="urn:microsoft.com/office/officeart/2018/2/layout/IconVerticalSolidList"/>
    <dgm:cxn modelId="{E971A7E5-F49C-4D43-9C03-9E05FEBD927A}" type="presParOf" srcId="{D84857B2-D09D-4F48-91EF-F06A4A430277}" destId="{BB970CE8-1968-4F12-BF4E-A7844437AF17}" srcOrd="4" destOrd="0" presId="urn:microsoft.com/office/officeart/2018/2/layout/IconVerticalSolidList"/>
    <dgm:cxn modelId="{8A24F824-9E43-4448-9542-1785EB60FF3B}" type="presParOf" srcId="{BB970CE8-1968-4F12-BF4E-A7844437AF17}" destId="{1A249059-5A31-4930-B6AD-300380D43F9F}" srcOrd="0" destOrd="0" presId="urn:microsoft.com/office/officeart/2018/2/layout/IconVerticalSolidList"/>
    <dgm:cxn modelId="{7B8F0640-C9DA-4897-8B74-AEB24D077AD3}" type="presParOf" srcId="{BB970CE8-1968-4F12-BF4E-A7844437AF17}" destId="{8EA872CA-8368-456A-870D-74CC44D0A3C0}" srcOrd="1" destOrd="0" presId="urn:microsoft.com/office/officeart/2018/2/layout/IconVerticalSolidList"/>
    <dgm:cxn modelId="{E31330B8-FC7F-4264-9180-ED7D2DCEF62D}" type="presParOf" srcId="{BB970CE8-1968-4F12-BF4E-A7844437AF17}" destId="{A010651F-8944-405F-92B5-CD859CD9FA73}" srcOrd="2" destOrd="0" presId="urn:microsoft.com/office/officeart/2018/2/layout/IconVerticalSolidList"/>
    <dgm:cxn modelId="{25CC363A-7A8D-453F-8591-7C400368FB3A}" type="presParOf" srcId="{BB970CE8-1968-4F12-BF4E-A7844437AF17}" destId="{F42F2050-DDAC-41A9-BDED-50A08A13C26A}" srcOrd="3" destOrd="0" presId="urn:microsoft.com/office/officeart/2018/2/layout/IconVerticalSolidList"/>
    <dgm:cxn modelId="{60D7EBEA-59F9-4B9D-A356-B3D8254B3842}" type="presParOf" srcId="{D84857B2-D09D-4F48-91EF-F06A4A430277}" destId="{169EA3D5-39D5-4786-BD64-3026750DD911}" srcOrd="5" destOrd="0" presId="urn:microsoft.com/office/officeart/2018/2/layout/IconVerticalSolidList"/>
    <dgm:cxn modelId="{6E708877-AFCC-4843-984C-B5F46268D85F}" type="presParOf" srcId="{D84857B2-D09D-4F48-91EF-F06A4A430277}" destId="{E7CCD9F3-E7C4-41F2-865C-64520A338F20}" srcOrd="6" destOrd="0" presId="urn:microsoft.com/office/officeart/2018/2/layout/IconVerticalSolidList"/>
    <dgm:cxn modelId="{D2FE7891-9852-461A-8DE1-46B65EAB4B0D}" type="presParOf" srcId="{E7CCD9F3-E7C4-41F2-865C-64520A338F20}" destId="{B708C3F4-2F67-43C6-8133-E99590B1D7CF}" srcOrd="0" destOrd="0" presId="urn:microsoft.com/office/officeart/2018/2/layout/IconVerticalSolidList"/>
    <dgm:cxn modelId="{B6018D8C-1EAC-4CAD-9432-D836629FB3B8}" type="presParOf" srcId="{E7CCD9F3-E7C4-41F2-865C-64520A338F20}" destId="{3DB95B7B-EA9C-484C-A7ED-985B996A24FB}" srcOrd="1" destOrd="0" presId="urn:microsoft.com/office/officeart/2018/2/layout/IconVerticalSolidList"/>
    <dgm:cxn modelId="{3E0E62CB-416B-45DD-B356-CE675F4F82E8}" type="presParOf" srcId="{E7CCD9F3-E7C4-41F2-865C-64520A338F20}" destId="{B6EBE674-98B7-43F6-90E6-FA53DA8D5E84}" srcOrd="2" destOrd="0" presId="urn:microsoft.com/office/officeart/2018/2/layout/IconVerticalSolidList"/>
    <dgm:cxn modelId="{A174D9CF-F33E-41BE-866D-211CC751775D}" type="presParOf" srcId="{E7CCD9F3-E7C4-41F2-865C-64520A338F20}" destId="{54AC5838-88AB-465C-87BF-AC7DDD670C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1AB60-C092-4F49-AD8E-6A224C07C7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B9AB98-7ABE-4307-82D4-A3924D5C76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Delphi Technique is a method that relies on a panel of experts to find solutions to a problem.</a:t>
          </a:r>
        </a:p>
      </dgm:t>
    </dgm:pt>
    <dgm:pt modelId="{3329C598-4EE3-49AA-AA8F-C549A400E54E}" type="parTrans" cxnId="{F07B02D2-B72D-4C8A-9200-23307FFF895D}">
      <dgm:prSet/>
      <dgm:spPr/>
      <dgm:t>
        <a:bodyPr/>
        <a:lstStyle/>
        <a:p>
          <a:endParaRPr lang="en-US"/>
        </a:p>
      </dgm:t>
    </dgm:pt>
    <dgm:pt modelId="{8543D104-0427-4EC7-9E19-F7321D877C02}" type="sibTrans" cxnId="{F07B02D2-B72D-4C8A-9200-23307FFF895D}">
      <dgm:prSet/>
      <dgm:spPr/>
      <dgm:t>
        <a:bodyPr/>
        <a:lstStyle/>
        <a:p>
          <a:endParaRPr lang="en-US"/>
        </a:p>
      </dgm:t>
    </dgm:pt>
    <dgm:pt modelId="{F81EDFDB-5570-482B-95D7-48A728174B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Experts do not have to be in the same place. </a:t>
          </a:r>
        </a:p>
      </dgm:t>
    </dgm:pt>
    <dgm:pt modelId="{0B1907E8-9799-40E7-AF4A-7C099F0CE349}" type="parTrans" cxnId="{6C637056-7679-4020-BDA0-5C1852A88925}">
      <dgm:prSet/>
      <dgm:spPr/>
      <dgm:t>
        <a:bodyPr/>
        <a:lstStyle/>
        <a:p>
          <a:endParaRPr lang="en-US"/>
        </a:p>
      </dgm:t>
    </dgm:pt>
    <dgm:pt modelId="{924FBC68-63A1-4074-9B6C-EE487B37121B}" type="sibTrans" cxnId="{6C637056-7679-4020-BDA0-5C1852A88925}">
      <dgm:prSet/>
      <dgm:spPr/>
      <dgm:t>
        <a:bodyPr/>
        <a:lstStyle/>
        <a:p>
          <a:endParaRPr lang="en-US"/>
        </a:p>
      </dgm:t>
    </dgm:pt>
    <dgm:pt modelId="{9864AA86-9D64-47C0-BA8E-D9D8926EC5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technique uses a series of questionnaires to obtain feedback from experts. The questionnaires are summarised to bring about the agreement from the different views.</a:t>
          </a:r>
        </a:p>
      </dgm:t>
    </dgm:pt>
    <dgm:pt modelId="{D2EAA180-E646-468C-A20B-64A7EEAEFEB3}" type="parTrans" cxnId="{5E1C972A-65FE-4395-ABB7-CEE0077BCC4C}">
      <dgm:prSet/>
      <dgm:spPr/>
      <dgm:t>
        <a:bodyPr/>
        <a:lstStyle/>
        <a:p>
          <a:endParaRPr lang="en-US"/>
        </a:p>
      </dgm:t>
    </dgm:pt>
    <dgm:pt modelId="{B039D88E-42CC-4E5B-9921-17C2DA6CCF04}" type="sibTrans" cxnId="{5E1C972A-65FE-4395-ABB7-CEE0077BCC4C}">
      <dgm:prSet/>
      <dgm:spPr/>
      <dgm:t>
        <a:bodyPr/>
        <a:lstStyle/>
        <a:p>
          <a:endParaRPr lang="en-US"/>
        </a:p>
      </dgm:t>
    </dgm:pt>
    <dgm:pt modelId="{C7D4F06E-6E9C-4337-A567-E5CF3C59B9E2}" type="pres">
      <dgm:prSet presAssocID="{E581AB60-C092-4F49-AD8E-6A224C07C720}" presName="root" presStyleCnt="0">
        <dgm:presLayoutVars>
          <dgm:dir/>
          <dgm:resizeHandles val="exact"/>
        </dgm:presLayoutVars>
      </dgm:prSet>
      <dgm:spPr/>
    </dgm:pt>
    <dgm:pt modelId="{13890F90-085B-4928-BD02-AD0B1D787CB2}" type="pres">
      <dgm:prSet presAssocID="{D3B9AB98-7ABE-4307-82D4-A3924D5C76C2}" presName="compNode" presStyleCnt="0"/>
      <dgm:spPr/>
    </dgm:pt>
    <dgm:pt modelId="{212321CC-99B0-4300-BAE5-CA83CC225CCE}" type="pres">
      <dgm:prSet presAssocID="{D3B9AB98-7ABE-4307-82D4-A3924D5C76C2}" presName="bgRect" presStyleLbl="bgShp" presStyleIdx="0" presStyleCnt="3"/>
      <dgm:spPr/>
    </dgm:pt>
    <dgm:pt modelId="{4B3B0E0E-ADDC-41E0-A165-64DE713673AB}" type="pres">
      <dgm:prSet presAssocID="{D3B9AB98-7ABE-4307-82D4-A3924D5C76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60B2B8A8-AEAC-494A-B575-88970F200EA2}" type="pres">
      <dgm:prSet presAssocID="{D3B9AB98-7ABE-4307-82D4-A3924D5C76C2}" presName="spaceRect" presStyleCnt="0"/>
      <dgm:spPr/>
    </dgm:pt>
    <dgm:pt modelId="{3CF15F0C-8686-4B61-8F47-45113F0B364C}" type="pres">
      <dgm:prSet presAssocID="{D3B9AB98-7ABE-4307-82D4-A3924D5C76C2}" presName="parTx" presStyleLbl="revTx" presStyleIdx="0" presStyleCnt="3">
        <dgm:presLayoutVars>
          <dgm:chMax val="0"/>
          <dgm:chPref val="0"/>
        </dgm:presLayoutVars>
      </dgm:prSet>
      <dgm:spPr/>
    </dgm:pt>
    <dgm:pt modelId="{D3C153B0-985C-452D-880E-6B4CE2D6FCD3}" type="pres">
      <dgm:prSet presAssocID="{8543D104-0427-4EC7-9E19-F7321D877C02}" presName="sibTrans" presStyleCnt="0"/>
      <dgm:spPr/>
    </dgm:pt>
    <dgm:pt modelId="{8D8122CE-CDD2-416F-899A-D6B7B7827C52}" type="pres">
      <dgm:prSet presAssocID="{F81EDFDB-5570-482B-95D7-48A728174BCB}" presName="compNode" presStyleCnt="0"/>
      <dgm:spPr/>
    </dgm:pt>
    <dgm:pt modelId="{DE487924-D8AD-42B9-90D2-8D45169F19CB}" type="pres">
      <dgm:prSet presAssocID="{F81EDFDB-5570-482B-95D7-48A728174BCB}" presName="bgRect" presStyleLbl="bgShp" presStyleIdx="1" presStyleCnt="3"/>
      <dgm:spPr/>
    </dgm:pt>
    <dgm:pt modelId="{5D82579F-CE63-478D-90EC-FD8DC4863F59}" type="pres">
      <dgm:prSet presAssocID="{F81EDFDB-5570-482B-95D7-48A728174B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2DC618FB-BD3D-4CA2-B1E1-6F4D8963EED2}" type="pres">
      <dgm:prSet presAssocID="{F81EDFDB-5570-482B-95D7-48A728174BCB}" presName="spaceRect" presStyleCnt="0"/>
      <dgm:spPr/>
    </dgm:pt>
    <dgm:pt modelId="{F1B781B9-F8C3-4024-8134-647C008E3D3E}" type="pres">
      <dgm:prSet presAssocID="{F81EDFDB-5570-482B-95D7-48A728174BCB}" presName="parTx" presStyleLbl="revTx" presStyleIdx="1" presStyleCnt="3">
        <dgm:presLayoutVars>
          <dgm:chMax val="0"/>
          <dgm:chPref val="0"/>
        </dgm:presLayoutVars>
      </dgm:prSet>
      <dgm:spPr/>
    </dgm:pt>
    <dgm:pt modelId="{6A5A7C66-76A3-4FFF-B42B-DC1EB0918224}" type="pres">
      <dgm:prSet presAssocID="{924FBC68-63A1-4074-9B6C-EE487B37121B}" presName="sibTrans" presStyleCnt="0"/>
      <dgm:spPr/>
    </dgm:pt>
    <dgm:pt modelId="{A851A59D-0DD9-4EBA-850A-F001DEF25B36}" type="pres">
      <dgm:prSet presAssocID="{9864AA86-9D64-47C0-BA8E-D9D8926EC567}" presName="compNode" presStyleCnt="0"/>
      <dgm:spPr/>
    </dgm:pt>
    <dgm:pt modelId="{58327FB5-63ED-4303-8CCE-B68538270DF8}" type="pres">
      <dgm:prSet presAssocID="{9864AA86-9D64-47C0-BA8E-D9D8926EC567}" presName="bgRect" presStyleLbl="bgShp" presStyleIdx="2" presStyleCnt="3"/>
      <dgm:spPr/>
    </dgm:pt>
    <dgm:pt modelId="{86188EA3-BDE0-41A7-A23E-B5A6B9AE5887}" type="pres">
      <dgm:prSet presAssocID="{9864AA86-9D64-47C0-BA8E-D9D8926EC5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naire"/>
        </a:ext>
      </dgm:extLst>
    </dgm:pt>
    <dgm:pt modelId="{B40F2264-447B-4E64-A086-F1D3812C02E1}" type="pres">
      <dgm:prSet presAssocID="{9864AA86-9D64-47C0-BA8E-D9D8926EC567}" presName="spaceRect" presStyleCnt="0"/>
      <dgm:spPr/>
    </dgm:pt>
    <dgm:pt modelId="{8FCD8A0B-5DB6-4D20-B65B-EB91E788CC5E}" type="pres">
      <dgm:prSet presAssocID="{9864AA86-9D64-47C0-BA8E-D9D8926EC5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E1C972A-65FE-4395-ABB7-CEE0077BCC4C}" srcId="{E581AB60-C092-4F49-AD8E-6A224C07C720}" destId="{9864AA86-9D64-47C0-BA8E-D9D8926EC567}" srcOrd="2" destOrd="0" parTransId="{D2EAA180-E646-468C-A20B-64A7EEAEFEB3}" sibTransId="{B039D88E-42CC-4E5B-9921-17C2DA6CCF04}"/>
    <dgm:cxn modelId="{FD5DDE4E-D3D5-4A7D-ACA5-50E1498C1F78}" type="presOf" srcId="{F81EDFDB-5570-482B-95D7-48A728174BCB}" destId="{F1B781B9-F8C3-4024-8134-647C008E3D3E}" srcOrd="0" destOrd="0" presId="urn:microsoft.com/office/officeart/2018/2/layout/IconVerticalSolidList"/>
    <dgm:cxn modelId="{6C637056-7679-4020-BDA0-5C1852A88925}" srcId="{E581AB60-C092-4F49-AD8E-6A224C07C720}" destId="{F81EDFDB-5570-482B-95D7-48A728174BCB}" srcOrd="1" destOrd="0" parTransId="{0B1907E8-9799-40E7-AF4A-7C099F0CE349}" sibTransId="{924FBC68-63A1-4074-9B6C-EE487B37121B}"/>
    <dgm:cxn modelId="{50E07D7D-B35D-4AC2-BC92-8325F054FBB3}" type="presOf" srcId="{E581AB60-C092-4F49-AD8E-6A224C07C720}" destId="{C7D4F06E-6E9C-4337-A567-E5CF3C59B9E2}" srcOrd="0" destOrd="0" presId="urn:microsoft.com/office/officeart/2018/2/layout/IconVerticalSolidList"/>
    <dgm:cxn modelId="{03C129AD-FB60-41CF-BA28-CAC80ED0429E}" type="presOf" srcId="{9864AA86-9D64-47C0-BA8E-D9D8926EC567}" destId="{8FCD8A0B-5DB6-4D20-B65B-EB91E788CC5E}" srcOrd="0" destOrd="0" presId="urn:microsoft.com/office/officeart/2018/2/layout/IconVerticalSolidList"/>
    <dgm:cxn modelId="{5105A0B7-D62E-411F-B353-6C72E352166A}" type="presOf" srcId="{D3B9AB98-7ABE-4307-82D4-A3924D5C76C2}" destId="{3CF15F0C-8686-4B61-8F47-45113F0B364C}" srcOrd="0" destOrd="0" presId="urn:microsoft.com/office/officeart/2018/2/layout/IconVerticalSolidList"/>
    <dgm:cxn modelId="{F07B02D2-B72D-4C8A-9200-23307FFF895D}" srcId="{E581AB60-C092-4F49-AD8E-6A224C07C720}" destId="{D3B9AB98-7ABE-4307-82D4-A3924D5C76C2}" srcOrd="0" destOrd="0" parTransId="{3329C598-4EE3-49AA-AA8F-C549A400E54E}" sibTransId="{8543D104-0427-4EC7-9E19-F7321D877C02}"/>
    <dgm:cxn modelId="{0FD134E1-94D8-4C75-862F-4C368C91033C}" type="presParOf" srcId="{C7D4F06E-6E9C-4337-A567-E5CF3C59B9E2}" destId="{13890F90-085B-4928-BD02-AD0B1D787CB2}" srcOrd="0" destOrd="0" presId="urn:microsoft.com/office/officeart/2018/2/layout/IconVerticalSolidList"/>
    <dgm:cxn modelId="{37CB58FA-4603-4A24-997F-40E4226FBAD9}" type="presParOf" srcId="{13890F90-085B-4928-BD02-AD0B1D787CB2}" destId="{212321CC-99B0-4300-BAE5-CA83CC225CCE}" srcOrd="0" destOrd="0" presId="urn:microsoft.com/office/officeart/2018/2/layout/IconVerticalSolidList"/>
    <dgm:cxn modelId="{2081F188-C382-4FAB-8329-7040ABF66827}" type="presParOf" srcId="{13890F90-085B-4928-BD02-AD0B1D787CB2}" destId="{4B3B0E0E-ADDC-41E0-A165-64DE713673AB}" srcOrd="1" destOrd="0" presId="urn:microsoft.com/office/officeart/2018/2/layout/IconVerticalSolidList"/>
    <dgm:cxn modelId="{3D018C24-5DA6-4193-99BD-57001E43E1FB}" type="presParOf" srcId="{13890F90-085B-4928-BD02-AD0B1D787CB2}" destId="{60B2B8A8-AEAC-494A-B575-88970F200EA2}" srcOrd="2" destOrd="0" presId="urn:microsoft.com/office/officeart/2018/2/layout/IconVerticalSolidList"/>
    <dgm:cxn modelId="{7B4857C8-D522-4E60-B44F-342C56A4ADE2}" type="presParOf" srcId="{13890F90-085B-4928-BD02-AD0B1D787CB2}" destId="{3CF15F0C-8686-4B61-8F47-45113F0B364C}" srcOrd="3" destOrd="0" presId="urn:microsoft.com/office/officeart/2018/2/layout/IconVerticalSolidList"/>
    <dgm:cxn modelId="{54D93B9E-AD43-495A-A3FD-336E8533ED44}" type="presParOf" srcId="{C7D4F06E-6E9C-4337-A567-E5CF3C59B9E2}" destId="{D3C153B0-985C-452D-880E-6B4CE2D6FCD3}" srcOrd="1" destOrd="0" presId="urn:microsoft.com/office/officeart/2018/2/layout/IconVerticalSolidList"/>
    <dgm:cxn modelId="{22AF53F1-E2DC-43BB-83AD-57A0596F0CA1}" type="presParOf" srcId="{C7D4F06E-6E9C-4337-A567-E5CF3C59B9E2}" destId="{8D8122CE-CDD2-416F-899A-D6B7B7827C52}" srcOrd="2" destOrd="0" presId="urn:microsoft.com/office/officeart/2018/2/layout/IconVerticalSolidList"/>
    <dgm:cxn modelId="{646F064A-B031-445E-9A8A-E959BD5B7D0C}" type="presParOf" srcId="{8D8122CE-CDD2-416F-899A-D6B7B7827C52}" destId="{DE487924-D8AD-42B9-90D2-8D45169F19CB}" srcOrd="0" destOrd="0" presId="urn:microsoft.com/office/officeart/2018/2/layout/IconVerticalSolidList"/>
    <dgm:cxn modelId="{4909FD01-0D8C-422F-9972-DCF0EC0CF220}" type="presParOf" srcId="{8D8122CE-CDD2-416F-899A-D6B7B7827C52}" destId="{5D82579F-CE63-478D-90EC-FD8DC4863F59}" srcOrd="1" destOrd="0" presId="urn:microsoft.com/office/officeart/2018/2/layout/IconVerticalSolidList"/>
    <dgm:cxn modelId="{467BDDA8-190D-4513-B86E-50D1A084C250}" type="presParOf" srcId="{8D8122CE-CDD2-416F-899A-D6B7B7827C52}" destId="{2DC618FB-BD3D-4CA2-B1E1-6F4D8963EED2}" srcOrd="2" destOrd="0" presId="urn:microsoft.com/office/officeart/2018/2/layout/IconVerticalSolidList"/>
    <dgm:cxn modelId="{4EF8E9DE-B213-4D50-B5F5-CDEC7078C2B5}" type="presParOf" srcId="{8D8122CE-CDD2-416F-899A-D6B7B7827C52}" destId="{F1B781B9-F8C3-4024-8134-647C008E3D3E}" srcOrd="3" destOrd="0" presId="urn:microsoft.com/office/officeart/2018/2/layout/IconVerticalSolidList"/>
    <dgm:cxn modelId="{3BFAC63F-F092-45C5-8070-E3C7A40E1CDF}" type="presParOf" srcId="{C7D4F06E-6E9C-4337-A567-E5CF3C59B9E2}" destId="{6A5A7C66-76A3-4FFF-B42B-DC1EB0918224}" srcOrd="3" destOrd="0" presId="urn:microsoft.com/office/officeart/2018/2/layout/IconVerticalSolidList"/>
    <dgm:cxn modelId="{667657D8-5161-4D4B-A30A-AB4870D2D6FB}" type="presParOf" srcId="{C7D4F06E-6E9C-4337-A567-E5CF3C59B9E2}" destId="{A851A59D-0DD9-4EBA-850A-F001DEF25B36}" srcOrd="4" destOrd="0" presId="urn:microsoft.com/office/officeart/2018/2/layout/IconVerticalSolidList"/>
    <dgm:cxn modelId="{4745E8C5-493C-44F1-B441-CE27D91EEFD7}" type="presParOf" srcId="{A851A59D-0DD9-4EBA-850A-F001DEF25B36}" destId="{58327FB5-63ED-4303-8CCE-B68538270DF8}" srcOrd="0" destOrd="0" presId="urn:microsoft.com/office/officeart/2018/2/layout/IconVerticalSolidList"/>
    <dgm:cxn modelId="{E0530063-84B0-4A83-A7F1-4799E738C25B}" type="presParOf" srcId="{A851A59D-0DD9-4EBA-850A-F001DEF25B36}" destId="{86188EA3-BDE0-41A7-A23E-B5A6B9AE5887}" srcOrd="1" destOrd="0" presId="urn:microsoft.com/office/officeart/2018/2/layout/IconVerticalSolidList"/>
    <dgm:cxn modelId="{CB9CEE35-1C00-4201-BACF-3AB38CDE9470}" type="presParOf" srcId="{A851A59D-0DD9-4EBA-850A-F001DEF25B36}" destId="{B40F2264-447B-4E64-A086-F1D3812C02E1}" srcOrd="2" destOrd="0" presId="urn:microsoft.com/office/officeart/2018/2/layout/IconVerticalSolidList"/>
    <dgm:cxn modelId="{A6A645D0-1714-43EF-B975-7D3B4447CC28}" type="presParOf" srcId="{A851A59D-0DD9-4EBA-850A-F001DEF25B36}" destId="{8FCD8A0B-5DB6-4D20-B65B-EB91E788CC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9176D5-0B5A-4230-ADCE-B6FF78A469A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157E085-1FA5-42D4-95D4-12423E6A30D3}">
      <dgm:prSet/>
      <dgm:spPr/>
      <dgm:t>
        <a:bodyPr/>
        <a:lstStyle/>
        <a:p>
          <a:r>
            <a:rPr lang="en-ZA"/>
            <a:t>“Which technique gave the most creative solution?”</a:t>
          </a:r>
          <a:endParaRPr lang="en-US"/>
        </a:p>
      </dgm:t>
    </dgm:pt>
    <dgm:pt modelId="{9A5AD194-07D9-4E85-9D63-5F9146E98EE6}" type="parTrans" cxnId="{37008C05-9CC8-4B86-AF23-503789BBEA12}">
      <dgm:prSet/>
      <dgm:spPr/>
      <dgm:t>
        <a:bodyPr/>
        <a:lstStyle/>
        <a:p>
          <a:endParaRPr lang="en-US"/>
        </a:p>
      </dgm:t>
    </dgm:pt>
    <dgm:pt modelId="{DE3788CA-3727-4EA8-A127-2F1020F3D5BA}" type="sibTrans" cxnId="{37008C05-9CC8-4B86-AF23-503789BBEA12}">
      <dgm:prSet/>
      <dgm:spPr/>
      <dgm:t>
        <a:bodyPr/>
        <a:lstStyle/>
        <a:p>
          <a:endParaRPr lang="en-US"/>
        </a:p>
      </dgm:t>
    </dgm:pt>
    <dgm:pt modelId="{6F6D8204-7413-4F36-94DF-A77EC3E23C93}">
      <dgm:prSet/>
      <dgm:spPr/>
      <dgm:t>
        <a:bodyPr/>
        <a:lstStyle/>
        <a:p>
          <a:r>
            <a:rPr lang="en-ZA"/>
            <a:t>“Which technique was best for decision-making?”</a:t>
          </a:r>
          <a:endParaRPr lang="en-US"/>
        </a:p>
      </dgm:t>
    </dgm:pt>
    <dgm:pt modelId="{D74C362F-7EF3-4C12-94E5-AF0E9F48F598}" type="parTrans" cxnId="{F237AF2B-879D-4326-9256-D208DD125073}">
      <dgm:prSet/>
      <dgm:spPr/>
      <dgm:t>
        <a:bodyPr/>
        <a:lstStyle/>
        <a:p>
          <a:endParaRPr lang="en-US"/>
        </a:p>
      </dgm:t>
    </dgm:pt>
    <dgm:pt modelId="{1F1327C1-1FA1-44F8-BA0A-A9E07FB59117}" type="sibTrans" cxnId="{F237AF2B-879D-4326-9256-D208DD125073}">
      <dgm:prSet/>
      <dgm:spPr/>
      <dgm:t>
        <a:bodyPr/>
        <a:lstStyle/>
        <a:p>
          <a:endParaRPr lang="en-US"/>
        </a:p>
      </dgm:t>
    </dgm:pt>
    <dgm:pt modelId="{7329E9FC-FD3A-4D94-9315-AB11B7793D17}">
      <dgm:prSet/>
      <dgm:spPr/>
      <dgm:t>
        <a:bodyPr/>
        <a:lstStyle/>
        <a:p>
          <a:r>
            <a:rPr lang="en-ZA"/>
            <a:t>“How can businesses choose the right technique for different problems?”</a:t>
          </a:r>
          <a:endParaRPr lang="en-US"/>
        </a:p>
      </dgm:t>
    </dgm:pt>
    <dgm:pt modelId="{86FE95EA-0352-4FCC-A4AA-F5757DB5778A}" type="parTrans" cxnId="{F3232FAB-4F38-4574-BE60-F201D57E0649}">
      <dgm:prSet/>
      <dgm:spPr/>
      <dgm:t>
        <a:bodyPr/>
        <a:lstStyle/>
        <a:p>
          <a:endParaRPr lang="en-US"/>
        </a:p>
      </dgm:t>
    </dgm:pt>
    <dgm:pt modelId="{C59BC19F-A4DA-44AE-A83A-8192FE400081}" type="sibTrans" cxnId="{F3232FAB-4F38-4574-BE60-F201D57E0649}">
      <dgm:prSet/>
      <dgm:spPr/>
      <dgm:t>
        <a:bodyPr/>
        <a:lstStyle/>
        <a:p>
          <a:endParaRPr lang="en-US"/>
        </a:p>
      </dgm:t>
    </dgm:pt>
    <dgm:pt modelId="{D4842009-F632-45DB-9D90-776E2A865ACE}" type="pres">
      <dgm:prSet presAssocID="{F19176D5-0B5A-4230-ADCE-B6FF78A469A7}" presName="outerComposite" presStyleCnt="0">
        <dgm:presLayoutVars>
          <dgm:chMax val="5"/>
          <dgm:dir/>
          <dgm:resizeHandles val="exact"/>
        </dgm:presLayoutVars>
      </dgm:prSet>
      <dgm:spPr/>
    </dgm:pt>
    <dgm:pt modelId="{FFC2A50A-FBA6-4CB7-99DB-02ECD7919CA4}" type="pres">
      <dgm:prSet presAssocID="{F19176D5-0B5A-4230-ADCE-B6FF78A469A7}" presName="dummyMaxCanvas" presStyleCnt="0">
        <dgm:presLayoutVars/>
      </dgm:prSet>
      <dgm:spPr/>
    </dgm:pt>
    <dgm:pt modelId="{40E0329D-AB82-4C09-8B94-201D06565E29}" type="pres">
      <dgm:prSet presAssocID="{F19176D5-0B5A-4230-ADCE-B6FF78A469A7}" presName="ThreeNodes_1" presStyleLbl="node1" presStyleIdx="0" presStyleCnt="3">
        <dgm:presLayoutVars>
          <dgm:bulletEnabled val="1"/>
        </dgm:presLayoutVars>
      </dgm:prSet>
      <dgm:spPr/>
    </dgm:pt>
    <dgm:pt modelId="{F1B4A73B-4357-41C3-A43C-8B5862A41CDE}" type="pres">
      <dgm:prSet presAssocID="{F19176D5-0B5A-4230-ADCE-B6FF78A469A7}" presName="ThreeNodes_2" presStyleLbl="node1" presStyleIdx="1" presStyleCnt="3">
        <dgm:presLayoutVars>
          <dgm:bulletEnabled val="1"/>
        </dgm:presLayoutVars>
      </dgm:prSet>
      <dgm:spPr/>
    </dgm:pt>
    <dgm:pt modelId="{A2D48BDB-7D34-4511-999E-2D97DE625802}" type="pres">
      <dgm:prSet presAssocID="{F19176D5-0B5A-4230-ADCE-B6FF78A469A7}" presName="ThreeNodes_3" presStyleLbl="node1" presStyleIdx="2" presStyleCnt="3">
        <dgm:presLayoutVars>
          <dgm:bulletEnabled val="1"/>
        </dgm:presLayoutVars>
      </dgm:prSet>
      <dgm:spPr/>
    </dgm:pt>
    <dgm:pt modelId="{82BFF6AF-B6C2-4012-870B-2F24003DBCA1}" type="pres">
      <dgm:prSet presAssocID="{F19176D5-0B5A-4230-ADCE-B6FF78A469A7}" presName="ThreeConn_1-2" presStyleLbl="fgAccFollowNode1" presStyleIdx="0" presStyleCnt="2">
        <dgm:presLayoutVars>
          <dgm:bulletEnabled val="1"/>
        </dgm:presLayoutVars>
      </dgm:prSet>
      <dgm:spPr/>
    </dgm:pt>
    <dgm:pt modelId="{6DEC534A-75F1-482D-BACE-05BC3ADB2D9C}" type="pres">
      <dgm:prSet presAssocID="{F19176D5-0B5A-4230-ADCE-B6FF78A469A7}" presName="ThreeConn_2-3" presStyleLbl="fgAccFollowNode1" presStyleIdx="1" presStyleCnt="2">
        <dgm:presLayoutVars>
          <dgm:bulletEnabled val="1"/>
        </dgm:presLayoutVars>
      </dgm:prSet>
      <dgm:spPr/>
    </dgm:pt>
    <dgm:pt modelId="{2707E8CE-732F-46C8-B7B9-CA00B6AB8385}" type="pres">
      <dgm:prSet presAssocID="{F19176D5-0B5A-4230-ADCE-B6FF78A469A7}" presName="ThreeNodes_1_text" presStyleLbl="node1" presStyleIdx="2" presStyleCnt="3">
        <dgm:presLayoutVars>
          <dgm:bulletEnabled val="1"/>
        </dgm:presLayoutVars>
      </dgm:prSet>
      <dgm:spPr/>
    </dgm:pt>
    <dgm:pt modelId="{00CD31FE-0C00-4F7B-925E-FA80F9012635}" type="pres">
      <dgm:prSet presAssocID="{F19176D5-0B5A-4230-ADCE-B6FF78A469A7}" presName="ThreeNodes_2_text" presStyleLbl="node1" presStyleIdx="2" presStyleCnt="3">
        <dgm:presLayoutVars>
          <dgm:bulletEnabled val="1"/>
        </dgm:presLayoutVars>
      </dgm:prSet>
      <dgm:spPr/>
    </dgm:pt>
    <dgm:pt modelId="{86FFC2C4-E7DC-40CB-A1DF-B9FBB9D56B75}" type="pres">
      <dgm:prSet presAssocID="{F19176D5-0B5A-4230-ADCE-B6FF78A469A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7008C05-9CC8-4B86-AF23-503789BBEA12}" srcId="{F19176D5-0B5A-4230-ADCE-B6FF78A469A7}" destId="{9157E085-1FA5-42D4-95D4-12423E6A30D3}" srcOrd="0" destOrd="0" parTransId="{9A5AD194-07D9-4E85-9D63-5F9146E98EE6}" sibTransId="{DE3788CA-3727-4EA8-A127-2F1020F3D5BA}"/>
    <dgm:cxn modelId="{AA465E14-A528-4841-9C0D-0B595F7892A0}" type="presOf" srcId="{9157E085-1FA5-42D4-95D4-12423E6A30D3}" destId="{2707E8CE-732F-46C8-B7B9-CA00B6AB8385}" srcOrd="1" destOrd="0" presId="urn:microsoft.com/office/officeart/2005/8/layout/vProcess5"/>
    <dgm:cxn modelId="{E9977F27-3EE5-4421-8A7D-4A49865B2E8A}" type="presOf" srcId="{9157E085-1FA5-42D4-95D4-12423E6A30D3}" destId="{40E0329D-AB82-4C09-8B94-201D06565E29}" srcOrd="0" destOrd="0" presId="urn:microsoft.com/office/officeart/2005/8/layout/vProcess5"/>
    <dgm:cxn modelId="{F237AF2B-879D-4326-9256-D208DD125073}" srcId="{F19176D5-0B5A-4230-ADCE-B6FF78A469A7}" destId="{6F6D8204-7413-4F36-94DF-A77EC3E23C93}" srcOrd="1" destOrd="0" parTransId="{D74C362F-7EF3-4C12-94E5-AF0E9F48F598}" sibTransId="{1F1327C1-1FA1-44F8-BA0A-A9E07FB59117}"/>
    <dgm:cxn modelId="{C33F0E39-8543-449F-859B-D99B8D7FF350}" type="presOf" srcId="{7329E9FC-FD3A-4D94-9315-AB11B7793D17}" destId="{86FFC2C4-E7DC-40CB-A1DF-B9FBB9D56B75}" srcOrd="1" destOrd="0" presId="urn:microsoft.com/office/officeart/2005/8/layout/vProcess5"/>
    <dgm:cxn modelId="{4722855C-AF82-4D63-A836-A7227012DE7F}" type="presOf" srcId="{6F6D8204-7413-4F36-94DF-A77EC3E23C93}" destId="{F1B4A73B-4357-41C3-A43C-8B5862A41CDE}" srcOrd="0" destOrd="0" presId="urn:microsoft.com/office/officeart/2005/8/layout/vProcess5"/>
    <dgm:cxn modelId="{7CA70242-AB57-4EEC-8AC9-A4945F79B82E}" type="presOf" srcId="{F19176D5-0B5A-4230-ADCE-B6FF78A469A7}" destId="{D4842009-F632-45DB-9D90-776E2A865ACE}" srcOrd="0" destOrd="0" presId="urn:microsoft.com/office/officeart/2005/8/layout/vProcess5"/>
    <dgm:cxn modelId="{66792C48-49E5-44FD-9221-7205FAFF2DDE}" type="presOf" srcId="{7329E9FC-FD3A-4D94-9315-AB11B7793D17}" destId="{A2D48BDB-7D34-4511-999E-2D97DE625802}" srcOrd="0" destOrd="0" presId="urn:microsoft.com/office/officeart/2005/8/layout/vProcess5"/>
    <dgm:cxn modelId="{43CA7076-ADDC-4DEA-9B83-F721A3E21E1E}" type="presOf" srcId="{1F1327C1-1FA1-44F8-BA0A-A9E07FB59117}" destId="{6DEC534A-75F1-482D-BACE-05BC3ADB2D9C}" srcOrd="0" destOrd="0" presId="urn:microsoft.com/office/officeart/2005/8/layout/vProcess5"/>
    <dgm:cxn modelId="{F3232FAB-4F38-4574-BE60-F201D57E0649}" srcId="{F19176D5-0B5A-4230-ADCE-B6FF78A469A7}" destId="{7329E9FC-FD3A-4D94-9315-AB11B7793D17}" srcOrd="2" destOrd="0" parTransId="{86FE95EA-0352-4FCC-A4AA-F5757DB5778A}" sibTransId="{C59BC19F-A4DA-44AE-A83A-8192FE400081}"/>
    <dgm:cxn modelId="{C34B47AD-A04A-477A-81FF-3253BA4A95C2}" type="presOf" srcId="{6F6D8204-7413-4F36-94DF-A77EC3E23C93}" destId="{00CD31FE-0C00-4F7B-925E-FA80F9012635}" srcOrd="1" destOrd="0" presId="urn:microsoft.com/office/officeart/2005/8/layout/vProcess5"/>
    <dgm:cxn modelId="{96162ECE-4B86-4FCE-82E3-CCFFCF587981}" type="presOf" srcId="{DE3788CA-3727-4EA8-A127-2F1020F3D5BA}" destId="{82BFF6AF-B6C2-4012-870B-2F24003DBCA1}" srcOrd="0" destOrd="0" presId="urn:microsoft.com/office/officeart/2005/8/layout/vProcess5"/>
    <dgm:cxn modelId="{D495B04F-8DDC-4EB4-9B74-4273D05F0F4B}" type="presParOf" srcId="{D4842009-F632-45DB-9D90-776E2A865ACE}" destId="{FFC2A50A-FBA6-4CB7-99DB-02ECD7919CA4}" srcOrd="0" destOrd="0" presId="urn:microsoft.com/office/officeart/2005/8/layout/vProcess5"/>
    <dgm:cxn modelId="{9A3571A9-6AAE-43D3-99B6-CE1B285F01E8}" type="presParOf" srcId="{D4842009-F632-45DB-9D90-776E2A865ACE}" destId="{40E0329D-AB82-4C09-8B94-201D06565E29}" srcOrd="1" destOrd="0" presId="urn:microsoft.com/office/officeart/2005/8/layout/vProcess5"/>
    <dgm:cxn modelId="{AE934B9D-AF52-42ED-9ED5-DE2CF96A7D09}" type="presParOf" srcId="{D4842009-F632-45DB-9D90-776E2A865ACE}" destId="{F1B4A73B-4357-41C3-A43C-8B5862A41CDE}" srcOrd="2" destOrd="0" presId="urn:microsoft.com/office/officeart/2005/8/layout/vProcess5"/>
    <dgm:cxn modelId="{DA636246-E2FB-43E0-9E99-50F74C4DC3FC}" type="presParOf" srcId="{D4842009-F632-45DB-9D90-776E2A865ACE}" destId="{A2D48BDB-7D34-4511-999E-2D97DE625802}" srcOrd="3" destOrd="0" presId="urn:microsoft.com/office/officeart/2005/8/layout/vProcess5"/>
    <dgm:cxn modelId="{8812508A-F4C0-473E-ADE8-4BF988792D81}" type="presParOf" srcId="{D4842009-F632-45DB-9D90-776E2A865ACE}" destId="{82BFF6AF-B6C2-4012-870B-2F24003DBCA1}" srcOrd="4" destOrd="0" presId="urn:microsoft.com/office/officeart/2005/8/layout/vProcess5"/>
    <dgm:cxn modelId="{F2F16E23-88F6-4D1F-A682-C056389D90F4}" type="presParOf" srcId="{D4842009-F632-45DB-9D90-776E2A865ACE}" destId="{6DEC534A-75F1-482D-BACE-05BC3ADB2D9C}" srcOrd="5" destOrd="0" presId="urn:microsoft.com/office/officeart/2005/8/layout/vProcess5"/>
    <dgm:cxn modelId="{DE3CDB7B-918B-4989-844E-48A996ED92D3}" type="presParOf" srcId="{D4842009-F632-45DB-9D90-776E2A865ACE}" destId="{2707E8CE-732F-46C8-B7B9-CA00B6AB8385}" srcOrd="6" destOrd="0" presId="urn:microsoft.com/office/officeart/2005/8/layout/vProcess5"/>
    <dgm:cxn modelId="{7E7A4190-5210-4E0C-90D5-07FC159BD4E2}" type="presParOf" srcId="{D4842009-F632-45DB-9D90-776E2A865ACE}" destId="{00CD31FE-0C00-4F7B-925E-FA80F9012635}" srcOrd="7" destOrd="0" presId="urn:microsoft.com/office/officeart/2005/8/layout/vProcess5"/>
    <dgm:cxn modelId="{1C49CD8E-C3FA-4ED4-964C-A6955A36190C}" type="presParOf" srcId="{D4842009-F632-45DB-9D90-776E2A865ACE}" destId="{86FFC2C4-E7DC-40CB-A1DF-B9FBB9D56B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E9D2F-CF1C-44B0-8ED8-9E5973E91861}">
      <dsp:nvSpPr>
        <dsp:cNvPr id="0" name=""/>
        <dsp:cNvSpPr/>
      </dsp:nvSpPr>
      <dsp:spPr>
        <a:xfrm>
          <a:off x="0" y="2401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C6A52-4F78-45BA-A372-DADCD33509C8}">
      <dsp:nvSpPr>
        <dsp:cNvPr id="0" name=""/>
        <dsp:cNvSpPr/>
      </dsp:nvSpPr>
      <dsp:spPr>
        <a:xfrm>
          <a:off x="368211" y="276278"/>
          <a:ext cx="669475" cy="6694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0ABA1-2056-44D2-AE69-4E5D893EB15D}">
      <dsp:nvSpPr>
        <dsp:cNvPr id="0" name=""/>
        <dsp:cNvSpPr/>
      </dsp:nvSpPr>
      <dsp:spPr>
        <a:xfrm>
          <a:off x="1405898" y="2401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New, innovative, and better ideas and solutions are generated.</a:t>
          </a:r>
        </a:p>
      </dsp:txBody>
      <dsp:txXfrm>
        <a:off x="1405898" y="2401"/>
        <a:ext cx="5543541" cy="1217228"/>
      </dsp:txXfrm>
    </dsp:sp>
    <dsp:sp modelId="{16691D4D-BE0B-40BC-B537-80F96E76E78E}">
      <dsp:nvSpPr>
        <dsp:cNvPr id="0" name=""/>
        <dsp:cNvSpPr/>
      </dsp:nvSpPr>
      <dsp:spPr>
        <a:xfrm>
          <a:off x="0" y="1523936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4BDEE-38E0-4EAD-825A-67E63048569F}">
      <dsp:nvSpPr>
        <dsp:cNvPr id="0" name=""/>
        <dsp:cNvSpPr/>
      </dsp:nvSpPr>
      <dsp:spPr>
        <a:xfrm>
          <a:off x="368211" y="1797813"/>
          <a:ext cx="669475" cy="6694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E959F-6EAA-45B9-A36C-125A764CB155}">
      <dsp:nvSpPr>
        <dsp:cNvPr id="0" name=""/>
        <dsp:cNvSpPr/>
      </dsp:nvSpPr>
      <dsp:spPr>
        <a:xfrm>
          <a:off x="1405898" y="1523936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Creativity is key to staying one step ahead of competitors. </a:t>
          </a:r>
        </a:p>
      </dsp:txBody>
      <dsp:txXfrm>
        <a:off x="1405898" y="1523936"/>
        <a:ext cx="5543541" cy="1217228"/>
      </dsp:txXfrm>
    </dsp:sp>
    <dsp:sp modelId="{1A249059-5A31-4930-B6AD-300380D43F9F}">
      <dsp:nvSpPr>
        <dsp:cNvPr id="0" name=""/>
        <dsp:cNvSpPr/>
      </dsp:nvSpPr>
      <dsp:spPr>
        <a:xfrm>
          <a:off x="0" y="3045472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872CA-8368-456A-870D-74CC44D0A3C0}">
      <dsp:nvSpPr>
        <dsp:cNvPr id="0" name=""/>
        <dsp:cNvSpPr/>
      </dsp:nvSpPr>
      <dsp:spPr>
        <a:xfrm>
          <a:off x="368211" y="3319348"/>
          <a:ext cx="669475" cy="6694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2050-DDAC-41A9-BDED-50A08A13C26A}">
      <dsp:nvSpPr>
        <dsp:cNvPr id="0" name=""/>
        <dsp:cNvSpPr/>
      </dsp:nvSpPr>
      <dsp:spPr>
        <a:xfrm>
          <a:off x="1405898" y="3045472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Complex business problems may be solved. </a:t>
          </a:r>
        </a:p>
      </dsp:txBody>
      <dsp:txXfrm>
        <a:off x="1405898" y="3045472"/>
        <a:ext cx="5543541" cy="1217228"/>
      </dsp:txXfrm>
    </dsp:sp>
    <dsp:sp modelId="{B708C3F4-2F67-43C6-8133-E99590B1D7CF}">
      <dsp:nvSpPr>
        <dsp:cNvPr id="0" name=""/>
        <dsp:cNvSpPr/>
      </dsp:nvSpPr>
      <dsp:spPr>
        <a:xfrm>
          <a:off x="0" y="4567007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95B7B-EA9C-484C-A7ED-985B996A24FB}">
      <dsp:nvSpPr>
        <dsp:cNvPr id="0" name=""/>
        <dsp:cNvSpPr/>
      </dsp:nvSpPr>
      <dsp:spPr>
        <a:xfrm>
          <a:off x="368211" y="4840883"/>
          <a:ext cx="669475" cy="6694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C5838-88AB-465C-87BF-AC7DDD670C07}">
      <dsp:nvSpPr>
        <dsp:cNvPr id="0" name=""/>
        <dsp:cNvSpPr/>
      </dsp:nvSpPr>
      <dsp:spPr>
        <a:xfrm>
          <a:off x="1405898" y="4567007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It leads to increased productivity of the entire business.</a:t>
          </a:r>
        </a:p>
      </dsp:txBody>
      <dsp:txXfrm>
        <a:off x="1405898" y="4567007"/>
        <a:ext cx="5543541" cy="121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321CC-99B0-4300-BAE5-CA83CC225CCE}">
      <dsp:nvSpPr>
        <dsp:cNvPr id="0" name=""/>
        <dsp:cNvSpPr/>
      </dsp:nvSpPr>
      <dsp:spPr>
        <a:xfrm>
          <a:off x="0" y="3998"/>
          <a:ext cx="5237577" cy="1185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B0E0E-ADDC-41E0-A165-64DE713673AB}">
      <dsp:nvSpPr>
        <dsp:cNvPr id="0" name=""/>
        <dsp:cNvSpPr/>
      </dsp:nvSpPr>
      <dsp:spPr>
        <a:xfrm>
          <a:off x="358713" y="270810"/>
          <a:ext cx="652843" cy="6522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15F0C-8686-4B61-8F47-45113F0B364C}">
      <dsp:nvSpPr>
        <dsp:cNvPr id="0" name=""/>
        <dsp:cNvSpPr/>
      </dsp:nvSpPr>
      <dsp:spPr>
        <a:xfrm>
          <a:off x="1370270" y="3998"/>
          <a:ext cx="3758332" cy="118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23" tIns="125623" rIns="125623" bIns="125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Delphi Technique is a method that relies on a panel of experts to find solutions to a problem.</a:t>
          </a:r>
        </a:p>
      </dsp:txBody>
      <dsp:txXfrm>
        <a:off x="1370270" y="3998"/>
        <a:ext cx="3758332" cy="1186988"/>
      </dsp:txXfrm>
    </dsp:sp>
    <dsp:sp modelId="{DE487924-D8AD-42B9-90D2-8D45169F19CB}">
      <dsp:nvSpPr>
        <dsp:cNvPr id="0" name=""/>
        <dsp:cNvSpPr/>
      </dsp:nvSpPr>
      <dsp:spPr>
        <a:xfrm>
          <a:off x="0" y="1454761"/>
          <a:ext cx="5237577" cy="1185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2579F-CE63-478D-90EC-FD8DC4863F59}">
      <dsp:nvSpPr>
        <dsp:cNvPr id="0" name=""/>
        <dsp:cNvSpPr/>
      </dsp:nvSpPr>
      <dsp:spPr>
        <a:xfrm>
          <a:off x="358713" y="1721573"/>
          <a:ext cx="652843" cy="6522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781B9-F8C3-4024-8134-647C008E3D3E}">
      <dsp:nvSpPr>
        <dsp:cNvPr id="0" name=""/>
        <dsp:cNvSpPr/>
      </dsp:nvSpPr>
      <dsp:spPr>
        <a:xfrm>
          <a:off x="1370270" y="1454761"/>
          <a:ext cx="3758332" cy="118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23" tIns="125623" rIns="125623" bIns="125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Experts do not have to be in the same place. </a:t>
          </a:r>
        </a:p>
      </dsp:txBody>
      <dsp:txXfrm>
        <a:off x="1370270" y="1454761"/>
        <a:ext cx="3758332" cy="1186988"/>
      </dsp:txXfrm>
    </dsp:sp>
    <dsp:sp modelId="{58327FB5-63ED-4303-8CCE-B68538270DF8}">
      <dsp:nvSpPr>
        <dsp:cNvPr id="0" name=""/>
        <dsp:cNvSpPr/>
      </dsp:nvSpPr>
      <dsp:spPr>
        <a:xfrm>
          <a:off x="0" y="2905525"/>
          <a:ext cx="5237577" cy="11858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88EA3-BDE0-41A7-A23E-B5A6B9AE5887}">
      <dsp:nvSpPr>
        <dsp:cNvPr id="0" name=""/>
        <dsp:cNvSpPr/>
      </dsp:nvSpPr>
      <dsp:spPr>
        <a:xfrm>
          <a:off x="359063" y="3172336"/>
          <a:ext cx="652843" cy="6522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D8A0B-5DB6-4D20-B65B-EB91E788CC5E}">
      <dsp:nvSpPr>
        <dsp:cNvPr id="0" name=""/>
        <dsp:cNvSpPr/>
      </dsp:nvSpPr>
      <dsp:spPr>
        <a:xfrm>
          <a:off x="1370971" y="2905525"/>
          <a:ext cx="3758332" cy="1186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23" tIns="125623" rIns="125623" bIns="125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technique uses a series of questionnaires to obtain feedback from experts. The questionnaires are summarised to bring about the agreement from the different views.</a:t>
          </a:r>
        </a:p>
      </dsp:txBody>
      <dsp:txXfrm>
        <a:off x="1370971" y="2905525"/>
        <a:ext cx="3758332" cy="1186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0329D-AB82-4C09-8B94-201D06565E29}">
      <dsp:nvSpPr>
        <dsp:cNvPr id="0" name=""/>
        <dsp:cNvSpPr/>
      </dsp:nvSpPr>
      <dsp:spPr>
        <a:xfrm>
          <a:off x="0" y="0"/>
          <a:ext cx="6405772" cy="1430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kern="1200"/>
            <a:t>“Which technique gave the most creative solution?”</a:t>
          </a:r>
          <a:endParaRPr lang="en-US" sz="2700" kern="1200"/>
        </a:p>
      </dsp:txBody>
      <dsp:txXfrm>
        <a:off x="41902" y="41902"/>
        <a:ext cx="4861996" cy="1346840"/>
      </dsp:txXfrm>
    </dsp:sp>
    <dsp:sp modelId="{F1B4A73B-4357-41C3-A43C-8B5862A41CDE}">
      <dsp:nvSpPr>
        <dsp:cNvPr id="0" name=""/>
        <dsp:cNvSpPr/>
      </dsp:nvSpPr>
      <dsp:spPr>
        <a:xfrm>
          <a:off x="565215" y="1669084"/>
          <a:ext cx="6405772" cy="1430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kern="1200"/>
            <a:t>“Which technique was best for decision-making?”</a:t>
          </a:r>
          <a:endParaRPr lang="en-US" sz="2700" kern="1200"/>
        </a:p>
      </dsp:txBody>
      <dsp:txXfrm>
        <a:off x="607117" y="1710986"/>
        <a:ext cx="4826834" cy="1346840"/>
      </dsp:txXfrm>
    </dsp:sp>
    <dsp:sp modelId="{A2D48BDB-7D34-4511-999E-2D97DE625802}">
      <dsp:nvSpPr>
        <dsp:cNvPr id="0" name=""/>
        <dsp:cNvSpPr/>
      </dsp:nvSpPr>
      <dsp:spPr>
        <a:xfrm>
          <a:off x="1130430" y="3338169"/>
          <a:ext cx="6405772" cy="1430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kern="1200"/>
            <a:t>“How can businesses choose the right technique for different problems?”</a:t>
          </a:r>
          <a:endParaRPr lang="en-US" sz="2700" kern="1200"/>
        </a:p>
      </dsp:txBody>
      <dsp:txXfrm>
        <a:off x="1172332" y="3380071"/>
        <a:ext cx="4826834" cy="1346840"/>
      </dsp:txXfrm>
    </dsp:sp>
    <dsp:sp modelId="{82BFF6AF-B6C2-4012-870B-2F24003DBCA1}">
      <dsp:nvSpPr>
        <dsp:cNvPr id="0" name=""/>
        <dsp:cNvSpPr/>
      </dsp:nvSpPr>
      <dsp:spPr>
        <a:xfrm>
          <a:off x="5475853" y="1084905"/>
          <a:ext cx="929918" cy="92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85085" y="1084905"/>
        <a:ext cx="511454" cy="699763"/>
      </dsp:txXfrm>
    </dsp:sp>
    <dsp:sp modelId="{6DEC534A-75F1-482D-BACE-05BC3ADB2D9C}">
      <dsp:nvSpPr>
        <dsp:cNvPr id="0" name=""/>
        <dsp:cNvSpPr/>
      </dsp:nvSpPr>
      <dsp:spPr>
        <a:xfrm>
          <a:off x="6041069" y="2744452"/>
          <a:ext cx="929918" cy="92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50301" y="2744452"/>
        <a:ext cx="511454" cy="699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301840" y="1122480"/>
            <a:ext cx="7587720" cy="262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lang="en-US" sz="40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8033F9-9C5B-4AB3-837A-7C77A80C6718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the outline text format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864000" lvl="1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296000" lvl="2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Outline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728000" lvl="3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Outline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160000" lvl="4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592000" lvl="5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3024000" lvl="6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97240" y="553680"/>
            <a:ext cx="3595320" cy="175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134680" y="553680"/>
            <a:ext cx="6279480" cy="548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97240" y="2311200"/>
            <a:ext cx="3595320" cy="372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8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ftr" idx="29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sldNum" idx="30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00B6847-7862-4A76-B7A5-B087AD402767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94360" y="557640"/>
            <a:ext cx="3595320" cy="221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63400" y="657000"/>
            <a:ext cx="6483240" cy="555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icon to add picture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09480" y="2826000"/>
            <a:ext cx="3585240" cy="343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31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32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3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5F586E1-FD27-4FE4-9B1E-20391D490C67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2720" y="548640"/>
            <a:ext cx="10515240" cy="113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2720" y="1680840"/>
            <a:ext cx="10515240" cy="4495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2036CB9-B676-4382-8658-85BF074E65D4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635040" y="578520"/>
            <a:ext cx="2046600" cy="559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578520"/>
            <a:ext cx="8796240" cy="5598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11AABD-E82B-45FD-90CF-2E1A9257FC89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12720" y="548640"/>
            <a:ext cx="10653120" cy="113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12720" y="1715400"/>
            <a:ext cx="10653120" cy="459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A5C8A9D-39F5-412E-AFA4-8627C10B0E51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3360" y="553680"/>
            <a:ext cx="8272800" cy="400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5400" b="1" u="none" strike="noStrike" cap="all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5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3360" y="4589640"/>
            <a:ext cx="8272800" cy="1384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3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4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5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6E71FA-D8C9-4434-BAEA-FF24694FBB18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12720" y="548640"/>
            <a:ext cx="10740960" cy="113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1272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dt" idx="16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7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sldNum" idx="18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8F55E6-9AE3-431A-8E20-6DF055C7A033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547560"/>
            <a:ext cx="107452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85880"/>
            <a:ext cx="5157360" cy="55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5000"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1" u="none" strike="noStrike" cap="all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09480" y="2386800"/>
            <a:ext cx="5157360" cy="376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172200" y="1685880"/>
            <a:ext cx="5182920" cy="55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5000" lnSpcReduction="9999"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000" b="1" u="none" strike="noStrike" cap="all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172200" y="2386800"/>
            <a:ext cx="5182920" cy="376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text styles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457200" lvl="1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Second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685800" lvl="2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Third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914400" lvl="3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Fourth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1143000" lvl="4" indent="-228600" defTabSz="914400">
              <a:lnSpc>
                <a:spcPct val="12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dt" idx="19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ftr" idx="20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sldNum" idx="21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965729-F150-46A0-91F3-DC35725418BA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12720" y="548640"/>
            <a:ext cx="10653120" cy="113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Click to edit Master title style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22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23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24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8B2CB2B-84D1-4218-A237-76ACA7D18BDE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dt" idx="25"/>
          </p:nvPr>
        </p:nvSpPr>
        <p:spPr>
          <a:xfrm>
            <a:off x="137160" y="6453000"/>
            <a:ext cx="349380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&lt;date/time&gt;</a:t>
            </a:r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26"/>
          </p:nvPr>
        </p:nvSpPr>
        <p:spPr>
          <a:xfrm>
            <a:off x="8876520" y="6453000"/>
            <a:ext cx="280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sldNum" idx="27"/>
          </p:nvPr>
        </p:nvSpPr>
        <p:spPr>
          <a:xfrm>
            <a:off x="11632320" y="6453000"/>
            <a:ext cx="4287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01036B-67A3-4522-B8EA-E71516F275A1}" type="slidenum">
              <a:rPr lang="en-US" sz="9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&lt;number&gt;</a:t>
            </a:fld>
            <a:endParaRPr lang="en-US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61" name="Picture 3" descr="Lightbulb idea concept"/>
          <p:cNvPicPr/>
          <p:nvPr/>
        </p:nvPicPr>
        <p:blipFill>
          <a:blip r:embed="rId1"/>
          <a:srcRect l="4824" t="0" r="4267" b="2339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6200000">
            <a:off x="5506920" y="173160"/>
            <a:ext cx="6857640" cy="651132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20000"/>
                </a:srgbClr>
              </a:gs>
              <a:gs pos="46000">
                <a:srgbClr val="000000">
                  <a:alpha val="33000"/>
                </a:srgbClr>
              </a:gs>
              <a:gs pos="100000">
                <a:srgbClr val="000000">
                  <a:alpha val="45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473240" y="898200"/>
            <a:ext cx="4470120" cy="347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900" b="1" u="none" strike="noStrike">
                <a:solidFill>
                  <a:schemeClr val="lt1"/>
                </a:solidFill>
                <a:effectLst/>
                <a:uFillTx/>
                <a:latin typeface="Neue Haas Grotesk Text Pro"/>
              </a:rPr>
              <a:t>Creative Thinking and Problem-Solving</a:t>
            </a:r>
            <a:endParaRPr lang="en-US" sz="49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7482600" y="4494960"/>
            <a:ext cx="4115880" cy="138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buNone/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19920" y="603360"/>
            <a:ext cx="5237280" cy="152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The Delphi Technique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graphicFrame>
        <p:nvGraphicFramePr>
          <p:cNvPr id="99" name="Diagram2"/>
          <p:cNvGraphicFramePr/>
          <p:nvPr>
            <p:extLst>
              <p:ext uri="{D42A27DB-BD31-4B8C-83A1-F6EECF244321}">
                <p14:modId xmlns:p14="http://schemas.microsoft.com/office/powerpoint/2010/main" val="1380024205"/>
              </p:ext>
            </p:extLst>
          </p:nvPr>
        </p:nvGraphicFramePr>
        <p:xfrm>
          <a:off x="619920" y="2212920"/>
          <a:ext cx="9895680" cy="40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4520" y="548640"/>
            <a:ext cx="10872000" cy="113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The Nominal Group Technique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102" name="Picture 3" descr="A group of people sitting at a table with laptops&#10;&#10;AI-generated content may be incorrect."/>
          <p:cNvPicPr/>
          <p:nvPr/>
        </p:nvPicPr>
        <p:blipFill>
          <a:blip r:embed="rId1"/>
          <a:stretch/>
        </p:blipFill>
        <p:spPr>
          <a:xfrm>
            <a:off x="731520" y="1792080"/>
            <a:ext cx="6113520" cy="327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7177320" y="1792080"/>
            <a:ext cx="4307040" cy="451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Nominal Group technique requests each employee to silently brainstorm and generate many ideas on their own and to write them down.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A voting process is added to rank the ideas that are generated.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Everyone in the group is expected to participate in silence.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1114920"/>
            <a:ext cx="4621320" cy="136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Mind mapping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12720" y="2584080"/>
            <a:ext cx="4621320" cy="315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Mind maps are diagrams that represent ideas that are connected to a central theme.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It is a way of linking key concepts using images, lines, and links.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A central concept is linked via lines to other concepts, which in turn are linked with other associated ideas.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107" name="Picture 3" descr="A mind map with text and images&#10;&#10;AI-generated content may be incorrect."/>
          <p:cNvPicPr/>
          <p:nvPr/>
        </p:nvPicPr>
        <p:blipFill>
          <a:blip r:embed="rId1"/>
          <a:stretch/>
        </p:blipFill>
        <p:spPr>
          <a:xfrm>
            <a:off x="5691240" y="1378440"/>
            <a:ext cx="5837400" cy="4100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603360"/>
            <a:ext cx="3553200" cy="152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Brainstorming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12720" y="2212920"/>
            <a:ext cx="3553200" cy="412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Brainstorming is a group activity to find a solution for a specific problem by gathering a list of ideas spontaneously.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It is a method for inspiring creative problem solving by encouraging group members to come up with thoughts and ideas.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111" name="Picture 3" descr="A person writing on a bulletin board&#10;&#10;AI-generated content may be incorrect."/>
          <p:cNvPicPr/>
          <p:nvPr/>
        </p:nvPicPr>
        <p:blipFill>
          <a:blip r:embed="rId1"/>
          <a:srcRect l="12988" t="0" r="21379" b="0"/>
          <a:stretch/>
        </p:blipFill>
        <p:spPr>
          <a:xfrm>
            <a:off x="4752720" y="0"/>
            <a:ext cx="74390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12720" y="1114920"/>
            <a:ext cx="4621320" cy="1360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SCAMPER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12720" y="2584080"/>
            <a:ext cx="4621320" cy="3158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The name SCAMPER is an acronym that helps teams explore ideas from seven different perspectives.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 It involves lateral thinking that helps team members explore new possibilities. 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The SCAMPER method helps generate diverse ideas for new products and services that will help innovate and improve existing products, services, problems, and ideas.</a:t>
            </a:r>
            <a:endParaRPr lang="en-US" sz="15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115" name="Picture 3" descr="A diagram of a product&#10;&#10;AI-generated content may be incorrect."/>
          <p:cNvPicPr/>
          <p:nvPr/>
        </p:nvPicPr>
        <p:blipFill>
          <a:blip r:embed="rId1"/>
          <a:stretch/>
        </p:blipFill>
        <p:spPr>
          <a:xfrm>
            <a:off x="5245560" y="441360"/>
            <a:ext cx="6283080" cy="5974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600120"/>
            <a:ext cx="6034680" cy="152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DECISION-MAKING 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12720" y="2212920"/>
            <a:ext cx="6034680" cy="409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Decision-making is the process of choosing from several alternatives. </a:t>
            </a:r>
            <a:endParaRPr lang="en-US" sz="17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Problem-solving is the process of finding a solution to a problem. </a:t>
            </a:r>
            <a:endParaRPr lang="en-US" sz="17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Various alternatives are considered before deciding on the best one. </a:t>
            </a:r>
            <a:endParaRPr lang="en-US" sz="17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Alternative solutions are identified and evaluated. </a:t>
            </a:r>
            <a:endParaRPr lang="en-US" sz="17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It is part of the problemsolving process where a solution is chosen.</a:t>
            </a:r>
            <a:endParaRPr lang="en-US" sz="17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 It involves analysing the problem to identify solutions. </a:t>
            </a:r>
            <a:endParaRPr lang="en-US" sz="17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Decisions are usually made by one person.</a:t>
            </a:r>
            <a:endParaRPr lang="en-US" sz="17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122960" y="603360"/>
            <a:ext cx="4361400" cy="152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ACTIVITY 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7122960" y="2212920"/>
            <a:ext cx="4361400" cy="409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+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Timer: 2 minutes per station → Rotate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At each poster: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Read the technique &amp; scenario.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Use the technique exactly as instructed.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ZA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Write down your findings. 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12720" y="1252800"/>
            <a:ext cx="2905200" cy="4768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Reflection 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graphicFrame>
        <p:nvGraphicFramePr>
          <p:cNvPr id="124" name="Diagram3"/>
          <p:cNvGraphicFramePr/>
          <p:nvPr>
            <p:extLst>
              <p:ext uri="{D42A27DB-BD31-4B8C-83A1-F6EECF244321}">
                <p14:modId xmlns:p14="http://schemas.microsoft.com/office/powerpoint/2010/main" val="1125358398"/>
              </p:ext>
            </p:extLst>
          </p:nvPr>
        </p:nvGraphicFramePr>
        <p:xfrm>
          <a:off x="4021560" y="1252800"/>
          <a:ext cx="7535880" cy="476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66" name="Picture 9" descr="Colourful adhesive taps and pen on open notebook"/>
          <p:cNvPicPr/>
          <p:nvPr/>
        </p:nvPicPr>
        <p:blipFill>
          <a:blip r:embed="rId1"/>
          <a:srcRect l="0" t="14606" r="9085" b="8667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172800" y="172800"/>
            <a:ext cx="6857640" cy="6511320"/>
          </a:xfrm>
          <a:prstGeom prst="rect">
            <a:avLst/>
          </a:prstGeom>
          <a:gradFill rotWithShape="0"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17000"/>
                </a:srgbClr>
              </a:gs>
              <a:gs pos="46000">
                <a:srgbClr val="000000">
                  <a:alpha val="30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86560" y="603360"/>
            <a:ext cx="5648760" cy="3685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6100" b="1" u="none" strike="noStrike">
                <a:solidFill>
                  <a:schemeClr val="lt1"/>
                </a:solidFill>
                <a:effectLst/>
                <a:uFillTx/>
                <a:latin typeface="Neue Haas Grotesk Text Pro"/>
              </a:rPr>
              <a:t>Invent a business idea combining the objects </a:t>
            </a:r>
            <a:endParaRPr lang="en-US" sz="61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286560" y="4437000"/>
            <a:ext cx="4007160" cy="129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lt1"/>
                </a:solidFill>
                <a:effectLst/>
                <a:uFillTx/>
                <a:latin typeface="Neue Haas Grotesk Text Pro"/>
              </a:rPr>
              <a:t>Book + Magnets + Keychain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2720" y="603360"/>
            <a:ext cx="3553200" cy="152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ZA" sz="33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Creative thinking is the first step in problem solving.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12720" y="2212920"/>
            <a:ext cx="3553200" cy="412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73" name="Content Placeholder 3" descr="A hand holding a key chain&#10;&#10;AI-generated content may be incorrect."/>
          <p:cNvPicPr/>
          <p:nvPr/>
        </p:nvPicPr>
        <p:blipFill>
          <a:blip r:embed="rId1"/>
          <a:srcRect l="0" t="10067" r="0" b="20796"/>
          <a:stretch/>
        </p:blipFill>
        <p:spPr>
          <a:xfrm>
            <a:off x="4752720" y="0"/>
            <a:ext cx="74390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12720" y="603360"/>
            <a:ext cx="3553200" cy="152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3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WHAT IS CREATIVE THINKING 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12720" y="2212920"/>
            <a:ext cx="3553200" cy="412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Creative thinking involves the process of generating innovative and imaginative ideas.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It is the ability to see something in a new way.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It is also about being able to think of unique ideas or new approaches to solve problems.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77" name="Picture 4" descr="Person with idea concept"/>
          <p:cNvPicPr/>
          <p:nvPr/>
        </p:nvPicPr>
        <p:blipFill>
          <a:blip r:embed="rId1"/>
          <a:srcRect l="20313" t="0" r="7384" b="-3"/>
          <a:stretch/>
        </p:blipFill>
        <p:spPr>
          <a:xfrm>
            <a:off x="4752720" y="0"/>
            <a:ext cx="74390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p14:dur="100"/>
    </mc:Choice>
    <mc:Fallback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12720" y="548640"/>
            <a:ext cx="3493800" cy="578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25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The advantages/benefits of creative thinking in the workplace</a:t>
            </a:r>
            <a:endParaRPr lang="en-US" sz="25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graphicFrame>
        <p:nvGraphicFramePr>
          <p:cNvPr id="80" name="Diagram1"/>
          <p:cNvGraphicFramePr/>
          <p:nvPr>
            <p:extLst>
              <p:ext uri="{D42A27DB-BD31-4B8C-83A1-F6EECF244321}">
                <p14:modId xmlns:p14="http://schemas.microsoft.com/office/powerpoint/2010/main" val="2741843692"/>
              </p:ext>
            </p:extLst>
          </p:nvPr>
        </p:nvGraphicFramePr>
        <p:xfrm>
          <a:off x="4608360" y="548640"/>
          <a:ext cx="6949080" cy="57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12720" y="600120"/>
            <a:ext cx="6034680" cy="152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WHAT IS PROBLE-SOLVING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12720" y="2212920"/>
            <a:ext cx="6034680" cy="409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Problem solving is the process of finding solutions to difficult or complex issues. It is a process that requires creative thinking.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84" name="Picture 4" descr="Wood human figure"/>
          <p:cNvPicPr/>
          <p:nvPr/>
        </p:nvPicPr>
        <p:blipFill>
          <a:blip r:embed="rId1"/>
          <a:srcRect l="1148" t="0" r="51750" b="-3"/>
          <a:stretch/>
        </p:blipFill>
        <p:spPr>
          <a:xfrm>
            <a:off x="7345800" y="0"/>
            <a:ext cx="484596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12720" y="603360"/>
            <a:ext cx="3553200" cy="152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The problem-solving cycle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12720" y="2212920"/>
            <a:ext cx="3553200" cy="412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20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88" name="Content Placeholder 3" descr="A diagram of a problem solving cycle&#10;&#10;AI-generated content may be incorrect."/>
          <p:cNvPicPr/>
          <p:nvPr/>
        </p:nvPicPr>
        <p:blipFill>
          <a:blip r:embed="rId1"/>
          <a:srcRect l="0" t="8969" r="0" b="0"/>
          <a:stretch/>
        </p:blipFill>
        <p:spPr>
          <a:xfrm>
            <a:off x="4752720" y="0"/>
            <a:ext cx="74390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603360"/>
            <a:ext cx="3553200" cy="152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3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Problem-solving techniques</a:t>
            </a:r>
            <a:endParaRPr lang="en-US" sz="33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12720" y="2212920"/>
            <a:ext cx="3553200" cy="412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Force Field Analysis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  Delphi Technique 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 Nominal Group Technique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Mind mapping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Brainstorming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 SCAMPER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92" name="Picture 4" descr="People working on ideas"/>
          <p:cNvPicPr/>
          <p:nvPr/>
        </p:nvPicPr>
        <p:blipFill>
          <a:blip r:embed="rId1"/>
          <a:srcRect l="12355" t="0" r="16668" b="3"/>
          <a:stretch/>
        </p:blipFill>
        <p:spPr>
          <a:xfrm>
            <a:off x="4752720" y="0"/>
            <a:ext cx="74390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Neue Haas Grotesk Text Pro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14520" y="548640"/>
            <a:ext cx="10872000" cy="1133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600" b="1" u="none" strike="noStrike">
                <a:solidFill>
                  <a:schemeClr val="dk1"/>
                </a:solidFill>
                <a:effectLst/>
                <a:uFillTx/>
                <a:latin typeface="Neue Haas Grotesk Text Pro"/>
              </a:rPr>
              <a:t>FORCE FIELD ANALYSIS </a:t>
            </a:r>
            <a:endParaRPr lang="en-US" sz="36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  <p:pic>
        <p:nvPicPr>
          <p:cNvPr id="95" name="Picture 3" descr="A diagram of a proposal and delivery service&#10;&#10;AI-generated content may be incorrect."/>
          <p:cNvPicPr/>
          <p:nvPr/>
        </p:nvPicPr>
        <p:blipFill>
          <a:blip r:embed="rId1"/>
          <a:stretch/>
        </p:blipFill>
        <p:spPr>
          <a:xfrm>
            <a:off x="386640" y="1720440"/>
            <a:ext cx="6789240" cy="380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7177320" y="1792080"/>
            <a:ext cx="4307040" cy="451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Describe the current situation/problem and the desired situation. 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 List all the driving forces and restraining forces that will support and resist change. 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Neue Haas Grotesk Text Pro"/>
                <a:ea typeface="Neue Haas Grotesk Text Pro"/>
              </a:rPr>
              <a:t> Allocate a score to each force using a numerical scale, where 1 is weak and 5 is strong.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Neue Haas Grotesk Text Pr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VanillaVTI">
  <a:themeElements>
    <a:clrScheme name="Vanilla">
      <a:dk1>
        <a:srgbClr val="000000"/>
      </a:dk1>
      <a:lt1>
        <a:srgbClr val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 pitchFamily="0" charset="1"/>
        <a:ea typeface=""/>
        <a:cs typeface=""/>
      </a:majorFont>
      <a:minorFont>
        <a:latin typeface="Neue Haas Grotesk Text Pro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Application>LibreOffice/25.8.5.2$Windows_X86_64 LibreOffice_project/9c8b85f387cc00a89945a79c9e6239f32e450ac2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2025-08-25T16:36:03Z</dcterms:created>
  <dc:creator/>
  <dc:description/>
  <dc:language>en-US</dc:language>
  <cp:lastModifiedBy/>
  <dcterms:modified xsi:type="dcterms:W3CDTF">2026-04-30T14:03:45Z</dcterms:modified>
  <cp:revision>149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17</vt:i4>
  </property>
</Properties>
</file>