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1.5-->
<p:presentation xmlns:r="http://schemas.openxmlformats.org/officeDocument/2006/relationships" xmlns:a="http://schemas.openxmlformats.org/drawingml/2006/main" xmlns:p="http://schemas.openxmlformats.org/presentationml/2006/main" removePersonalInfoOnSave="1" saveSubsetFonts="1" autoCompressPictures="0">
  <p:sldMasterIdLst>
    <p:sldMasterId id="2147483648" r:id="rId1"/>
  </p:sldMasterIdLst>
  <p:sldIdLst>
    <p:sldId id="257" r:id="rId2"/>
    <p:sldId id="258" r:id="rId3"/>
    <p:sldId id="274" r:id="rId4"/>
    <p:sldId id="275" r:id="rId5"/>
    <p:sldId id="276" r:id="rId6"/>
    <p:sldId id="281" r:id="rId7"/>
    <p:sldId id="277" r:id="rId8"/>
    <p:sldId id="280" r:id="rId9"/>
    <p:sldId id="278" r:id="rId10"/>
    <p:sldId id="279" r:id="rId11"/>
    <p:sldId id="283" r:id="rId12"/>
    <p:sldId id="284" r:id="rId13"/>
    <p:sldId id="285" r:id="rId14"/>
    <p:sldId id="286" r:id="rId15"/>
    <p:sldId id="287" r:id="rId16"/>
    <p:sldId id="288" r:id="rId17"/>
  </p:sldIdLst>
  <p:sldSz cx="9144000" cy="6858000" type="screen4x3"/>
  <p:notesSz cx="6858000" cy="9144000"/>
  <p:photoAlbum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A26FB1-ED61-4734-92CF-A235234158AA}" v="22" dt="2023-09-11T12:48:52.753"/>
  </p1510:revLst>
</p1510:revInfo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108" y="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tags" Target="tags/tag1.xml" /><Relationship Id="rId19" Type="http://schemas.openxmlformats.org/officeDocument/2006/relationships/presProps" Target="presProps.xml" /><Relationship Id="rId2" Type="http://schemas.openxmlformats.org/officeDocument/2006/relationships/slide" Target="slides/slide1.xml" /><Relationship Id="rId20" Type="http://schemas.openxmlformats.org/officeDocument/2006/relationships/viewProps" Target="viewProps.xml" /><Relationship Id="rId21" Type="http://schemas.openxmlformats.org/officeDocument/2006/relationships/theme" Target="theme/theme1.xml" /><Relationship Id="rId22" Type="http://schemas.microsoft.com/office/2015/10/relationships/revisionInfo" Target="revisionInfo.xml" /><Relationship Id="rId23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C03D-9A0F-4FC8-B679-8F64F165303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08-E9E6-4146-8A03-9AFB0851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5556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C03D-9A0F-4FC8-B679-8F64F165303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08-E9E6-4146-8A03-9AFB0851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696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C03D-9A0F-4FC8-B679-8F64F165303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08-E9E6-4146-8A03-9AFB0851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9560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C03D-9A0F-4FC8-B679-8F64F165303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08-E9E6-4146-8A03-9AFB0851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4607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C03D-9A0F-4FC8-B679-8F64F165303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08-E9E6-4146-8A03-9AFB0851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2002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C03D-9A0F-4FC8-B679-8F64F165303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08-E9E6-4146-8A03-9AFB0851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2940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C03D-9A0F-4FC8-B679-8F64F165303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08-E9E6-4146-8A03-9AFB0851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2562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C03D-9A0F-4FC8-B679-8F64F165303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08-E9E6-4146-8A03-9AFB0851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9496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C03D-9A0F-4FC8-B679-8F64F165303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08-E9E6-4146-8A03-9AFB0851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1336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C03D-9A0F-4FC8-B679-8F64F165303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08-E9E6-4146-8A03-9AFB0851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7959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C03D-9A0F-4FC8-B679-8F64F165303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6408-E9E6-4146-8A03-9AFB0851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5690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4C03D-9A0F-4FC8-B679-8F64F165303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C6408-E9E6-4146-8A03-9AFB0851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1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3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4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4C0102-A96A-4D21-9E41-288AFB101B74}"/>
              </a:ext>
            </a:extLst>
          </p:cNvPr>
          <p:cNvSpPr txBox="1"/>
          <p:nvPr/>
        </p:nvSpPr>
        <p:spPr>
          <a:xfrm>
            <a:off x="2895600" y="44958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Presented by: Teacher Emma</a:t>
            </a:r>
          </a:p>
        </p:txBody>
      </p:sp>
    </p:spTree>
    <p:extLst>
      <p:ext uri="{BB962C8B-B14F-4D97-AF65-F5344CB8AC3E}">
        <p14:creationId xmlns:p14="http://schemas.microsoft.com/office/powerpoint/2010/main" val="897373453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97BD52-B262-4CA6-AE88-E6B0C68648F4}"/>
              </a:ext>
            </a:extLst>
          </p:cNvPr>
          <p:cNvSpPr/>
          <p:nvPr/>
        </p:nvSpPr>
        <p:spPr>
          <a:xfrm>
            <a:off x="1371600" y="533400"/>
            <a:ext cx="6934200" cy="1219200"/>
          </a:xfrm>
          <a:prstGeom prst="rect">
            <a:avLst/>
          </a:prstGeom>
          <a:solidFill>
            <a:schemeClr val="bg1"/>
          </a:solidFill>
          <a:ln w="76200"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B0651A-87CB-40F4-A5E4-C504598E0A8C}"/>
              </a:ext>
            </a:extLst>
          </p:cNvPr>
          <p:cNvSpPr/>
          <p:nvPr/>
        </p:nvSpPr>
        <p:spPr>
          <a:xfrm>
            <a:off x="2363197" y="533400"/>
            <a:ext cx="51996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72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tudy English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25C72-9F1B-401A-A818-B3CC3CB6B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57400"/>
            <a:ext cx="7848600" cy="44148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E9BC3B-50F4-4AF3-8493-DE88D681A222}"/>
              </a:ext>
            </a:extLst>
          </p:cNvPr>
          <p:cNvSpPr txBox="1"/>
          <p:nvPr/>
        </p:nvSpPr>
        <p:spPr>
          <a:xfrm>
            <a:off x="228600" y="62484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Presented by: Teacher Emma</a:t>
            </a:r>
          </a:p>
        </p:txBody>
      </p:sp>
    </p:spTree>
    <p:extLst>
      <p:ext uri="{BB962C8B-B14F-4D97-AF65-F5344CB8AC3E}">
        <p14:creationId xmlns:p14="http://schemas.microsoft.com/office/powerpoint/2010/main" val="2794863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97BD52-B262-4CA6-AE88-E6B0C68648F4}"/>
              </a:ext>
            </a:extLst>
          </p:cNvPr>
          <p:cNvSpPr/>
          <p:nvPr/>
        </p:nvSpPr>
        <p:spPr>
          <a:xfrm>
            <a:off x="1371600" y="533400"/>
            <a:ext cx="6934200" cy="1219200"/>
          </a:xfrm>
          <a:prstGeom prst="rect">
            <a:avLst/>
          </a:prstGeom>
          <a:solidFill>
            <a:schemeClr val="bg1"/>
          </a:solidFill>
          <a:ln w="76200"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B0651A-87CB-40F4-A5E4-C504598E0A8C}"/>
              </a:ext>
            </a:extLst>
          </p:cNvPr>
          <p:cNvSpPr/>
          <p:nvPr/>
        </p:nvSpPr>
        <p:spPr>
          <a:xfrm>
            <a:off x="2160547" y="533400"/>
            <a:ext cx="56049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en-US" sz="72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ractice piano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3702DD-3CBF-49C8-BF62-AF5201FDE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86000"/>
            <a:ext cx="7086600" cy="39862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5BEEAE-0568-46B8-AFED-A822291D4216}"/>
              </a:ext>
            </a:extLst>
          </p:cNvPr>
          <p:cNvSpPr txBox="1"/>
          <p:nvPr/>
        </p:nvSpPr>
        <p:spPr>
          <a:xfrm>
            <a:off x="228600" y="62484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Presented by: Teacher Emma</a:t>
            </a:r>
          </a:p>
        </p:txBody>
      </p:sp>
    </p:spTree>
    <p:extLst>
      <p:ext uri="{BB962C8B-B14F-4D97-AF65-F5344CB8AC3E}">
        <p14:creationId xmlns:p14="http://schemas.microsoft.com/office/powerpoint/2010/main" val="2267735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97BD52-B262-4CA6-AE88-E6B0C68648F4}"/>
              </a:ext>
            </a:extLst>
          </p:cNvPr>
          <p:cNvSpPr/>
          <p:nvPr/>
        </p:nvSpPr>
        <p:spPr>
          <a:xfrm>
            <a:off x="1371600" y="533400"/>
            <a:ext cx="6934200" cy="1219200"/>
          </a:xfrm>
          <a:prstGeom prst="rect">
            <a:avLst/>
          </a:prstGeom>
          <a:solidFill>
            <a:schemeClr val="bg1"/>
          </a:solidFill>
          <a:ln w="76200"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B0651A-87CB-40F4-A5E4-C504598E0A8C}"/>
              </a:ext>
            </a:extLst>
          </p:cNvPr>
          <p:cNvSpPr/>
          <p:nvPr/>
        </p:nvSpPr>
        <p:spPr>
          <a:xfrm>
            <a:off x="2801656" y="533400"/>
            <a:ext cx="43227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r>
              <a:rPr lang="en-US" sz="72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ave lunch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532928-8F5C-4C15-AB18-1AA110292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057400"/>
            <a:ext cx="7391400" cy="41576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FD215B-F7A3-49EC-A97D-CB4474CB421F}"/>
              </a:ext>
            </a:extLst>
          </p:cNvPr>
          <p:cNvSpPr txBox="1"/>
          <p:nvPr/>
        </p:nvSpPr>
        <p:spPr>
          <a:xfrm>
            <a:off x="228600" y="62484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Presented by: Teacher Emma</a:t>
            </a:r>
          </a:p>
        </p:txBody>
      </p:sp>
    </p:spTree>
    <p:extLst>
      <p:ext uri="{BB962C8B-B14F-4D97-AF65-F5344CB8AC3E}">
        <p14:creationId xmlns:p14="http://schemas.microsoft.com/office/powerpoint/2010/main" val="3029512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97BD52-B262-4CA6-AE88-E6B0C68648F4}"/>
              </a:ext>
            </a:extLst>
          </p:cNvPr>
          <p:cNvSpPr/>
          <p:nvPr/>
        </p:nvSpPr>
        <p:spPr>
          <a:xfrm>
            <a:off x="1371600" y="533400"/>
            <a:ext cx="6934200" cy="1219200"/>
          </a:xfrm>
          <a:prstGeom prst="rect">
            <a:avLst/>
          </a:prstGeom>
          <a:solidFill>
            <a:schemeClr val="bg1"/>
          </a:solidFill>
          <a:ln w="76200"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B0651A-87CB-40F4-A5E4-C504598E0A8C}"/>
              </a:ext>
            </a:extLst>
          </p:cNvPr>
          <p:cNvSpPr/>
          <p:nvPr/>
        </p:nvSpPr>
        <p:spPr>
          <a:xfrm>
            <a:off x="2194185" y="533400"/>
            <a:ext cx="55377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en-US" sz="72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 homework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4D6EEE-079E-4A18-883F-D6CEBAFD3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09800"/>
            <a:ext cx="6934200" cy="39004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DCB713-1C39-4E69-A790-AE301CDC3540}"/>
              </a:ext>
            </a:extLst>
          </p:cNvPr>
          <p:cNvSpPr txBox="1"/>
          <p:nvPr/>
        </p:nvSpPr>
        <p:spPr>
          <a:xfrm>
            <a:off x="228600" y="62484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Presented by: Teacher Emma</a:t>
            </a:r>
          </a:p>
        </p:txBody>
      </p:sp>
    </p:spTree>
    <p:extLst>
      <p:ext uri="{BB962C8B-B14F-4D97-AF65-F5344CB8AC3E}">
        <p14:creationId xmlns:p14="http://schemas.microsoft.com/office/powerpoint/2010/main" val="483382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97BD52-B262-4CA6-AE88-E6B0C68648F4}"/>
              </a:ext>
            </a:extLst>
          </p:cNvPr>
          <p:cNvSpPr/>
          <p:nvPr/>
        </p:nvSpPr>
        <p:spPr>
          <a:xfrm>
            <a:off x="1371600" y="533400"/>
            <a:ext cx="6934200" cy="1219200"/>
          </a:xfrm>
          <a:prstGeom prst="rect">
            <a:avLst/>
          </a:prstGeom>
          <a:solidFill>
            <a:schemeClr val="bg1"/>
          </a:solidFill>
          <a:ln w="76200"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B0651A-87CB-40F4-A5E4-C504598E0A8C}"/>
              </a:ext>
            </a:extLst>
          </p:cNvPr>
          <p:cNvSpPr/>
          <p:nvPr/>
        </p:nvSpPr>
        <p:spPr>
          <a:xfrm>
            <a:off x="3107545" y="533400"/>
            <a:ext cx="37110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r>
              <a:rPr lang="en-US" sz="72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atch TV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592E92-FE5A-4F04-87F3-79F6C771A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905000"/>
            <a:ext cx="6858000" cy="4352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13EA83-5A4B-4579-80FB-571B3952466D}"/>
              </a:ext>
            </a:extLst>
          </p:cNvPr>
          <p:cNvSpPr txBox="1"/>
          <p:nvPr/>
        </p:nvSpPr>
        <p:spPr>
          <a:xfrm>
            <a:off x="228600" y="62484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Presented by: Teacher Emma</a:t>
            </a:r>
          </a:p>
        </p:txBody>
      </p:sp>
    </p:spTree>
    <p:extLst>
      <p:ext uri="{BB962C8B-B14F-4D97-AF65-F5344CB8AC3E}">
        <p14:creationId xmlns:p14="http://schemas.microsoft.com/office/powerpoint/2010/main" val="890855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97BD52-B262-4CA6-AE88-E6B0C68648F4}"/>
              </a:ext>
            </a:extLst>
          </p:cNvPr>
          <p:cNvSpPr/>
          <p:nvPr/>
        </p:nvSpPr>
        <p:spPr>
          <a:xfrm>
            <a:off x="1371600" y="533400"/>
            <a:ext cx="6934200" cy="1219200"/>
          </a:xfrm>
          <a:prstGeom prst="rect">
            <a:avLst/>
          </a:prstGeom>
          <a:solidFill>
            <a:schemeClr val="bg1"/>
          </a:solidFill>
          <a:ln w="76200"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B0651A-87CB-40F4-A5E4-C504598E0A8C}"/>
              </a:ext>
            </a:extLst>
          </p:cNvPr>
          <p:cNvSpPr/>
          <p:nvPr/>
        </p:nvSpPr>
        <p:spPr>
          <a:xfrm>
            <a:off x="2785441" y="533400"/>
            <a:ext cx="43552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r>
              <a:rPr lang="en-US" sz="72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 to sleep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6D409F-58B5-42DC-99E5-CFB499685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438400"/>
            <a:ext cx="5943600" cy="3343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CC4048-312E-4790-A619-AC8C47923CF7}"/>
              </a:ext>
            </a:extLst>
          </p:cNvPr>
          <p:cNvSpPr txBox="1"/>
          <p:nvPr/>
        </p:nvSpPr>
        <p:spPr>
          <a:xfrm>
            <a:off x="228600" y="62484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Presented by: Teacher Emma</a:t>
            </a:r>
          </a:p>
        </p:txBody>
      </p:sp>
    </p:spTree>
    <p:extLst>
      <p:ext uri="{BB962C8B-B14F-4D97-AF65-F5344CB8AC3E}">
        <p14:creationId xmlns:p14="http://schemas.microsoft.com/office/powerpoint/2010/main" val="2513968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AAF400-B56D-4E2A-8B39-BE1DC086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9897FF-DA45-4C7A-AA16-6067C612B1DB}"/>
              </a:ext>
            </a:extLst>
          </p:cNvPr>
          <p:cNvSpPr txBox="1"/>
          <p:nvPr/>
        </p:nvSpPr>
        <p:spPr>
          <a:xfrm>
            <a:off x="228600" y="62484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Presented by: Teacher Emma</a:t>
            </a:r>
          </a:p>
        </p:txBody>
      </p:sp>
    </p:spTree>
    <p:extLst>
      <p:ext uri="{BB962C8B-B14F-4D97-AF65-F5344CB8AC3E}">
        <p14:creationId xmlns:p14="http://schemas.microsoft.com/office/powerpoint/2010/main" val="227754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87E742-FAA6-4DB1-A73D-BBF9DEFD40B8}"/>
              </a:ext>
            </a:extLst>
          </p:cNvPr>
          <p:cNvSpPr/>
          <p:nvPr/>
        </p:nvSpPr>
        <p:spPr>
          <a:xfrm>
            <a:off x="1169988" y="2209800"/>
            <a:ext cx="69556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en-US" sz="72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ocabulary words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7D2CF1-6223-495F-9CF1-93F8BA0E9B72}"/>
              </a:ext>
            </a:extLst>
          </p:cNvPr>
          <p:cNvSpPr txBox="1"/>
          <p:nvPr/>
        </p:nvSpPr>
        <p:spPr>
          <a:xfrm>
            <a:off x="228600" y="62484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Presented by: Teacher Emma</a:t>
            </a:r>
          </a:p>
        </p:txBody>
      </p:sp>
    </p:spTree>
    <p:extLst>
      <p:ext uri="{BB962C8B-B14F-4D97-AF65-F5344CB8AC3E}">
        <p14:creationId xmlns:p14="http://schemas.microsoft.com/office/powerpoint/2010/main" val="204397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97BD52-B262-4CA6-AE88-E6B0C68648F4}"/>
              </a:ext>
            </a:extLst>
          </p:cNvPr>
          <p:cNvSpPr/>
          <p:nvPr/>
        </p:nvSpPr>
        <p:spPr>
          <a:xfrm>
            <a:off x="1371600" y="533400"/>
            <a:ext cx="6934200" cy="1219200"/>
          </a:xfrm>
          <a:prstGeom prst="rect">
            <a:avLst/>
          </a:prstGeom>
          <a:solidFill>
            <a:schemeClr val="bg1"/>
          </a:solidFill>
          <a:ln w="76200"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B0651A-87CB-40F4-A5E4-C504598E0A8C}"/>
              </a:ext>
            </a:extLst>
          </p:cNvPr>
          <p:cNvSpPr/>
          <p:nvPr/>
        </p:nvSpPr>
        <p:spPr>
          <a:xfrm>
            <a:off x="3263652" y="533400"/>
            <a:ext cx="33987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wake 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0D6EB0-65F3-467A-A8CD-F42D425B7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133600"/>
            <a:ext cx="7086600" cy="39862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3BB139-DC97-43A9-A5D9-0E096B2DFE96}"/>
              </a:ext>
            </a:extLst>
          </p:cNvPr>
          <p:cNvSpPr txBox="1"/>
          <p:nvPr/>
        </p:nvSpPr>
        <p:spPr>
          <a:xfrm>
            <a:off x="228600" y="62484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Presented by: Teacher Emma</a:t>
            </a:r>
          </a:p>
        </p:txBody>
      </p:sp>
    </p:spTree>
    <p:extLst>
      <p:ext uri="{BB962C8B-B14F-4D97-AF65-F5344CB8AC3E}">
        <p14:creationId xmlns:p14="http://schemas.microsoft.com/office/powerpoint/2010/main" val="2122005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97BD52-B262-4CA6-AE88-E6B0C68648F4}"/>
              </a:ext>
            </a:extLst>
          </p:cNvPr>
          <p:cNvSpPr/>
          <p:nvPr/>
        </p:nvSpPr>
        <p:spPr>
          <a:xfrm>
            <a:off x="1371600" y="533400"/>
            <a:ext cx="6934200" cy="1219200"/>
          </a:xfrm>
          <a:prstGeom prst="rect">
            <a:avLst/>
          </a:prstGeom>
          <a:solidFill>
            <a:schemeClr val="bg1"/>
          </a:solidFill>
          <a:ln w="76200"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B0651A-87CB-40F4-A5E4-C504598E0A8C}"/>
              </a:ext>
            </a:extLst>
          </p:cNvPr>
          <p:cNvSpPr/>
          <p:nvPr/>
        </p:nvSpPr>
        <p:spPr>
          <a:xfrm>
            <a:off x="3667738" y="533400"/>
            <a:ext cx="25905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r>
              <a:rPr lang="en-US" sz="72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 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CAA310-B1F3-4B26-AA27-0A366DD9E7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4297"/>
          <a:stretch>
            <a:fillRect/>
          </a:stretch>
        </p:blipFill>
        <p:spPr>
          <a:xfrm>
            <a:off x="2895600" y="2209800"/>
            <a:ext cx="4455850" cy="38147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3767B2-20F2-4B9C-AF67-9EF720F45DE1}"/>
              </a:ext>
            </a:extLst>
          </p:cNvPr>
          <p:cNvSpPr txBox="1"/>
          <p:nvPr/>
        </p:nvSpPr>
        <p:spPr>
          <a:xfrm>
            <a:off x="228600" y="62484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Presented by: Teacher Emma</a:t>
            </a:r>
          </a:p>
        </p:txBody>
      </p:sp>
    </p:spTree>
    <p:extLst>
      <p:ext uri="{BB962C8B-B14F-4D97-AF65-F5344CB8AC3E}">
        <p14:creationId xmlns:p14="http://schemas.microsoft.com/office/powerpoint/2010/main" val="815583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97BD52-B262-4CA6-AE88-E6B0C68648F4}"/>
              </a:ext>
            </a:extLst>
          </p:cNvPr>
          <p:cNvSpPr/>
          <p:nvPr/>
        </p:nvSpPr>
        <p:spPr>
          <a:xfrm>
            <a:off x="1371600" y="533400"/>
            <a:ext cx="6934200" cy="1219200"/>
          </a:xfrm>
          <a:prstGeom prst="rect">
            <a:avLst/>
          </a:prstGeom>
          <a:solidFill>
            <a:schemeClr val="bg1"/>
          </a:solidFill>
          <a:ln w="76200"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B0651A-87CB-40F4-A5E4-C504598E0A8C}"/>
              </a:ext>
            </a:extLst>
          </p:cNvPr>
          <p:cNvSpPr/>
          <p:nvPr/>
        </p:nvSpPr>
        <p:spPr>
          <a:xfrm>
            <a:off x="2525538" y="533400"/>
            <a:ext cx="48749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sz="72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ake shower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2B3567-6C5C-4E1A-B01A-B01C679375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5728"/>
          <a:stretch>
            <a:fillRect/>
          </a:stretch>
        </p:blipFill>
        <p:spPr>
          <a:xfrm>
            <a:off x="2743200" y="2133600"/>
            <a:ext cx="3118627" cy="3962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123D1E-81C7-40E7-8A64-46F686D9406E}"/>
              </a:ext>
            </a:extLst>
          </p:cNvPr>
          <p:cNvSpPr txBox="1"/>
          <p:nvPr/>
        </p:nvSpPr>
        <p:spPr>
          <a:xfrm>
            <a:off x="228600" y="62484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Presented by: Teacher Emma</a:t>
            </a:r>
          </a:p>
        </p:txBody>
      </p:sp>
    </p:spTree>
    <p:extLst>
      <p:ext uri="{BB962C8B-B14F-4D97-AF65-F5344CB8AC3E}">
        <p14:creationId xmlns:p14="http://schemas.microsoft.com/office/powerpoint/2010/main" val="1314348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97BD52-B262-4CA6-AE88-E6B0C68648F4}"/>
              </a:ext>
            </a:extLst>
          </p:cNvPr>
          <p:cNvSpPr/>
          <p:nvPr/>
        </p:nvSpPr>
        <p:spPr>
          <a:xfrm>
            <a:off x="1371600" y="533400"/>
            <a:ext cx="6934200" cy="1219200"/>
          </a:xfrm>
          <a:prstGeom prst="rect">
            <a:avLst/>
          </a:prstGeom>
          <a:solidFill>
            <a:schemeClr val="bg1"/>
          </a:solidFill>
          <a:ln w="76200"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B0651A-87CB-40F4-A5E4-C504598E0A8C}"/>
              </a:ext>
            </a:extLst>
          </p:cNvPr>
          <p:cNvSpPr/>
          <p:nvPr/>
        </p:nvSpPr>
        <p:spPr>
          <a:xfrm>
            <a:off x="2675069" y="533400"/>
            <a:ext cx="45759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get dressed</a:t>
            </a:r>
            <a:endParaRPr lang="en-US" sz="72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C86D4F-39BD-4757-A36C-EF04092823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6116"/>
          <a:stretch>
            <a:fillRect/>
          </a:stretch>
        </p:blipFill>
        <p:spPr>
          <a:xfrm>
            <a:off x="3048000" y="2209800"/>
            <a:ext cx="2883204" cy="3695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198A07-0F9D-483C-B9B8-461619F0F8D2}"/>
              </a:ext>
            </a:extLst>
          </p:cNvPr>
          <p:cNvSpPr txBox="1"/>
          <p:nvPr/>
        </p:nvSpPr>
        <p:spPr>
          <a:xfrm>
            <a:off x="228600" y="62484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Presented by: Teacher Emma</a:t>
            </a:r>
          </a:p>
        </p:txBody>
      </p:sp>
    </p:spTree>
    <p:extLst>
      <p:ext uri="{BB962C8B-B14F-4D97-AF65-F5344CB8AC3E}">
        <p14:creationId xmlns:p14="http://schemas.microsoft.com/office/powerpoint/2010/main" val="2086795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97BD52-B262-4CA6-AE88-E6B0C68648F4}"/>
              </a:ext>
            </a:extLst>
          </p:cNvPr>
          <p:cNvSpPr/>
          <p:nvPr/>
        </p:nvSpPr>
        <p:spPr>
          <a:xfrm>
            <a:off x="1371600" y="533400"/>
            <a:ext cx="6934200" cy="1219200"/>
          </a:xfrm>
          <a:prstGeom prst="rect">
            <a:avLst/>
          </a:prstGeom>
          <a:solidFill>
            <a:schemeClr val="bg1"/>
          </a:solidFill>
          <a:ln w="76200"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B0651A-87CB-40F4-A5E4-C504598E0A8C}"/>
              </a:ext>
            </a:extLst>
          </p:cNvPr>
          <p:cNvSpPr/>
          <p:nvPr/>
        </p:nvSpPr>
        <p:spPr>
          <a:xfrm>
            <a:off x="2057241" y="533400"/>
            <a:ext cx="58115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have breakfast</a:t>
            </a:r>
            <a:endParaRPr lang="en-US" sz="72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AB9A0A-E967-477E-8285-42745956B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86000"/>
            <a:ext cx="6629400" cy="3729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55234D-301E-43DB-A335-476BD3810803}"/>
              </a:ext>
            </a:extLst>
          </p:cNvPr>
          <p:cNvSpPr txBox="1"/>
          <p:nvPr/>
        </p:nvSpPr>
        <p:spPr>
          <a:xfrm>
            <a:off x="228600" y="62484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Presented by: Teacher Emma</a:t>
            </a:r>
          </a:p>
        </p:txBody>
      </p:sp>
    </p:spTree>
    <p:extLst>
      <p:ext uri="{BB962C8B-B14F-4D97-AF65-F5344CB8AC3E}">
        <p14:creationId xmlns:p14="http://schemas.microsoft.com/office/powerpoint/2010/main" val="1623727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97BD52-B262-4CA6-AE88-E6B0C68648F4}"/>
              </a:ext>
            </a:extLst>
          </p:cNvPr>
          <p:cNvSpPr/>
          <p:nvPr/>
        </p:nvSpPr>
        <p:spPr>
          <a:xfrm>
            <a:off x="1371600" y="533400"/>
            <a:ext cx="6934200" cy="1219200"/>
          </a:xfrm>
          <a:prstGeom prst="rect">
            <a:avLst/>
          </a:prstGeom>
          <a:solidFill>
            <a:schemeClr val="bg1"/>
          </a:solidFill>
          <a:ln w="76200"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B0651A-87CB-40F4-A5E4-C504598E0A8C}"/>
              </a:ext>
            </a:extLst>
          </p:cNvPr>
          <p:cNvSpPr/>
          <p:nvPr/>
        </p:nvSpPr>
        <p:spPr>
          <a:xfrm>
            <a:off x="1672045" y="533400"/>
            <a:ext cx="65819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brush your teeth</a:t>
            </a:r>
            <a:endParaRPr lang="en-US" sz="72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8FD680-230C-4FEF-A2DA-674F4DC06C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840" t="1553" r="23179" b="-1553"/>
          <a:stretch>
            <a:fillRect/>
          </a:stretch>
        </p:blipFill>
        <p:spPr>
          <a:xfrm>
            <a:off x="2362200" y="1981200"/>
            <a:ext cx="3792985" cy="39524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790719-96B1-4254-8B2B-257C8FD9EAF1}"/>
              </a:ext>
            </a:extLst>
          </p:cNvPr>
          <p:cNvSpPr txBox="1"/>
          <p:nvPr/>
        </p:nvSpPr>
        <p:spPr>
          <a:xfrm>
            <a:off x="228600" y="62484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Presented by: Teacher Emma</a:t>
            </a:r>
          </a:p>
        </p:txBody>
      </p:sp>
    </p:spTree>
    <p:extLst>
      <p:ext uri="{BB962C8B-B14F-4D97-AF65-F5344CB8AC3E}">
        <p14:creationId xmlns:p14="http://schemas.microsoft.com/office/powerpoint/2010/main" val="163633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97BD52-B262-4CA6-AE88-E6B0C68648F4}"/>
              </a:ext>
            </a:extLst>
          </p:cNvPr>
          <p:cNvSpPr/>
          <p:nvPr/>
        </p:nvSpPr>
        <p:spPr>
          <a:xfrm>
            <a:off x="1371600" y="533400"/>
            <a:ext cx="6934200" cy="1219200"/>
          </a:xfrm>
          <a:prstGeom prst="rect">
            <a:avLst/>
          </a:prstGeom>
          <a:solidFill>
            <a:schemeClr val="bg1"/>
          </a:solidFill>
          <a:ln w="76200"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B0651A-87CB-40F4-A5E4-C504598E0A8C}"/>
              </a:ext>
            </a:extLst>
          </p:cNvPr>
          <p:cNvSpPr/>
          <p:nvPr/>
        </p:nvSpPr>
        <p:spPr>
          <a:xfrm>
            <a:off x="2560203" y="533400"/>
            <a:ext cx="48056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 to school</a:t>
            </a:r>
            <a:endParaRPr lang="en-US" sz="72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8ABC6D-6E32-4173-B11E-954CCC5A8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438400"/>
            <a:ext cx="5943600" cy="3343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E7740F-08C8-495F-A1C0-27A4FA229715}"/>
              </a:ext>
            </a:extLst>
          </p:cNvPr>
          <p:cNvSpPr txBox="1"/>
          <p:nvPr/>
        </p:nvSpPr>
        <p:spPr>
          <a:xfrm>
            <a:off x="228600" y="62484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Presented by: Teacher Emma</a:t>
            </a:r>
          </a:p>
        </p:txBody>
      </p:sp>
    </p:spTree>
    <p:extLst>
      <p:ext uri="{BB962C8B-B14F-4D97-AF65-F5344CB8AC3E}">
        <p14:creationId xmlns:p14="http://schemas.microsoft.com/office/powerpoint/2010/main" val="1713203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p="http://schemas.openxmlformats.org/presentationml/2006/main">
  <p:tag name="AS_NET" val="6.0.13"/>
  <p:tag name="AS_OS" val="Unix 5.15.0.1039"/>
  <p:tag name="AS_RELEASE_DATE" val="2021.05.14"/>
  <p:tag name="AS_TITLE" val="Aspose.Slides for .NET Standard 2.0"/>
  <p:tag name="AS_VERSION" val="21.5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30</Paragraphs>
  <Slides>16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19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21.0500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dcterms:created xsi:type="dcterms:W3CDTF">2020-02-25T06:02:31Z</dcterms:created>
  <dcterms:modified xsi:type="dcterms:W3CDTF">2023-09-11T13:00:35Z</dcterms:modified>
</cp:coreProperties>
</file>