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44EC-D99E-2A25-6F0D-E608E669BD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9148" y="389836"/>
            <a:ext cx="8281985" cy="2954654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C3DA-E34D-65DC-FB66-CA6FCBEE0C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9148" y="3536954"/>
            <a:ext cx="8281985" cy="25558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5035-78B8-7CA5-BC22-CBD683520D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1E44CE-AB8A-4EF4-ADDE-A7A2B27D6DE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3158-2638-2A7E-4602-BD9B2B0F7F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A7EF-D597-D27F-4B5D-2074B117E0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BC3AF-9DDE-4317-98DC-3DC88BAD698D}" type="slidenum">
              <a:t>‹#›</a:t>
            </a:fld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EC9D513F-9884-D77C-E62B-EB5EB10CDCC5}"/>
              </a:ext>
            </a:extLst>
          </p:cNvPr>
          <p:cNvSpPr/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80000"/>
              <a:gd name="f34" fmla="*/ f30 1 1262947"/>
              <a:gd name="f35" fmla="*/ 540000 f31 1"/>
              <a:gd name="f36" fmla="*/ 0 f30 1"/>
              <a:gd name="f37" fmla="*/ 1080000 f31 1"/>
              <a:gd name="f38" fmla="*/ 931034 f30 1"/>
              <a:gd name="f39" fmla="*/ 1064374 f31 1"/>
              <a:gd name="f40" fmla="*/ 1069029 f31 1"/>
              <a:gd name="f41" fmla="*/ 938533 f30 1"/>
              <a:gd name="f42" fmla="*/ 992947 f30 1"/>
              <a:gd name="f43" fmla="*/ 1262947 f30 1"/>
              <a:gd name="f44" fmla="*/ 0 f31 1"/>
              <a:gd name="f45" fmla="*/ 10971 f31 1"/>
              <a:gd name="f46" fmla="*/ 15626 f31 1"/>
              <a:gd name="f47" fmla="+- f32 0 f1"/>
              <a:gd name="f48" fmla="*/ f35 1 1080000"/>
              <a:gd name="f49" fmla="*/ f36 1 1262947"/>
              <a:gd name="f50" fmla="*/ f37 1 1080000"/>
              <a:gd name="f51" fmla="*/ f38 1 1262947"/>
              <a:gd name="f52" fmla="*/ f39 1 1080000"/>
              <a:gd name="f53" fmla="*/ f40 1 1080000"/>
              <a:gd name="f54" fmla="*/ f41 1 1262947"/>
              <a:gd name="f55" fmla="*/ f42 1 1262947"/>
              <a:gd name="f56" fmla="*/ f43 1 1262947"/>
              <a:gd name="f57" fmla="*/ f44 1 1080000"/>
              <a:gd name="f58" fmla="*/ f45 1 1080000"/>
              <a:gd name="f59" fmla="*/ f46 1 108000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2 1 f33"/>
              <a:gd name="f67" fmla="*/ f51 1 f34"/>
              <a:gd name="f68" fmla="*/ f53 1 f33"/>
              <a:gd name="f69" fmla="*/ f54 1 f34"/>
              <a:gd name="f70" fmla="*/ f50 1 f33"/>
              <a:gd name="f71" fmla="*/ f55 1 f34"/>
              <a:gd name="f72" fmla="*/ f56 1 f34"/>
              <a:gd name="f73" fmla="*/ f57 1 f33"/>
              <a:gd name="f74" fmla="*/ f58 1 f33"/>
              <a:gd name="f75" fmla="*/ f59 1 f33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5 1"/>
              <a:gd name="f88" fmla="*/ f72 f25 1"/>
              <a:gd name="f89" fmla="*/ f73 f24 1"/>
              <a:gd name="f90" fmla="*/ f74 f24 1"/>
              <a:gd name="f91" fmla="*/ f7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0" y="f88"/>
              </a:cxn>
              <a:cxn ang="f47">
                <a:pos x="f89" y="f87"/>
              </a:cxn>
              <a:cxn ang="f47">
                <a:pos x="f90" y="f85"/>
              </a:cxn>
              <a:cxn ang="f47">
                <a:pos x="f91" y="f83"/>
              </a:cxn>
              <a:cxn ang="f47">
                <a:pos x="f80" y="f81"/>
              </a:cxn>
            </a:cxnLst>
            <a:rect l="f76" t="f79" r="f77" b="f78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0BC0A43-46B2-B21F-3EBD-D984A063C25B}"/>
              </a:ext>
            </a:extLst>
          </p:cNvPr>
          <p:cNvSpPr/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5817DB90-ED27-7A82-45F9-EEDC7BBBBEEB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0466BDC-8D59-1E2D-F84C-B16886A339E9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5C5B6035-1108-A983-BCAD-192B7C16A5E2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FBFD3873-24EF-F983-635D-0082DA286738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6215753B-2FCB-17E8-95B7-545A61B589A7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E6BC56BD-18EB-285C-0D31-4E01C43FE52D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2007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285F-3F08-2D12-BE6E-AAB12C4A4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03907"/>
            <a:ext cx="11090272" cy="1333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1F73-89C6-17AF-C94B-78C8196372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C71A-35C9-7485-4F95-C45A73A400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3D3EE3-AE28-404A-8ABF-2ED945A7826D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81B3-D37C-815C-EDA2-EAD4F21235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60F2-F6ED-F767-F54C-D6C02ED84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B353C-DE34-4AAC-AC41-6C8C2DC7BA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AE650-74F3-7AC0-CCF7-DACD8AED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DCB6-716E-2415-CFCF-1898790DEF7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09D6-1709-8DA1-A5B4-68963DC217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3FD49-0C97-48E2-A219-421C3D3970E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2234-B2F0-1E1E-A891-457181523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FE58-661B-9631-FB68-CA950731EF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6D0BB-E31A-41FE-9A45-7E9872921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E83A8E9-78CA-48D9-5781-155AFD5BAAB4}"/>
              </a:ext>
            </a:extLst>
          </p:cNvPr>
          <p:cNvGrpSpPr/>
          <p:nvPr/>
        </p:nvGrpSpPr>
        <p:grpSpPr>
          <a:xfrm>
            <a:off x="613993" y="5374225"/>
            <a:ext cx="768011" cy="950525"/>
            <a:chOff x="613993" y="5374225"/>
            <a:chExt cx="768011" cy="950525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A4B68954-FE9B-2D3C-FD7B-A10C53BDB5E8}"/>
                </a:ext>
              </a:extLst>
            </p:cNvPr>
            <p:cNvSpPr/>
            <p:nvPr/>
          </p:nvSpPr>
          <p:spPr>
            <a:xfrm rot="2700006" flipH="1" flipV="1">
              <a:off x="392003" y="5629513"/>
              <a:ext cx="926982" cy="463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6498C914-3F36-5EF4-9633-89EE1819E859}"/>
                </a:ext>
              </a:extLst>
            </p:cNvPr>
            <p:cNvSpPr/>
            <p:nvPr/>
          </p:nvSpPr>
          <p:spPr>
            <a:xfrm rot="8099985" flipH="1" flipV="1">
              <a:off x="1238585" y="5825267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578886F5-105F-BCE4-73B0-962F25CDB265}"/>
                </a:ext>
              </a:extLst>
            </p:cNvPr>
            <p:cNvSpPr/>
            <p:nvPr/>
          </p:nvSpPr>
          <p:spPr>
            <a:xfrm rot="8099985" flipH="1" flipV="1">
              <a:off x="748074" y="5334755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710CBCBF-02BD-6542-9E6A-B2442D31E393}"/>
                </a:ext>
              </a:extLst>
            </p:cNvPr>
            <p:cNvSpPr/>
            <p:nvPr/>
          </p:nvSpPr>
          <p:spPr>
            <a:xfrm rot="2700006" flipH="1" flipV="1">
              <a:off x="415545" y="5572673"/>
              <a:ext cx="926982" cy="53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6EABEE8-04A8-A4DE-2A62-A680D77B7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1598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823EC-BE06-6EC5-35B4-D54432904D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113196"/>
            <a:ext cx="11090272" cy="3979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3A363D-FBDA-7A6C-C90A-A3568A443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4D597-3677-4924-9112-9AAD73E427FA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89A303-ECB0-803A-7593-6C646E86E3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0FF63-752E-E7ED-EB79-F2DED0E33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690AF-8343-47B7-99DE-94EBA49172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2204B073-8258-E441-A777-4D6F2625D6CC}"/>
              </a:ext>
            </a:extLst>
          </p:cNvPr>
          <p:cNvGrpSpPr/>
          <p:nvPr/>
        </p:nvGrpSpPr>
        <p:grpSpPr>
          <a:xfrm>
            <a:off x="356479" y="879007"/>
            <a:ext cx="734263" cy="760504"/>
            <a:chOff x="356479" y="879007"/>
            <a:chExt cx="734263" cy="76050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F05C2FB-B088-E418-8606-FEC75E027360}"/>
                </a:ext>
              </a:extLst>
            </p:cNvPr>
            <p:cNvSpPr/>
            <p:nvPr/>
          </p:nvSpPr>
          <p:spPr>
            <a:xfrm rot="1800004">
              <a:off x="469655" y="879007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A3AE938-6114-EB83-0BB1-AE394D985378}"/>
                </a:ext>
              </a:extLst>
            </p:cNvPr>
            <p:cNvSpPr/>
            <p:nvPr/>
          </p:nvSpPr>
          <p:spPr>
            <a:xfrm rot="1800004">
              <a:off x="356479" y="945965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354EA99-7AE3-404A-BD33-92BB893A737B}"/>
                </a:ext>
              </a:extLst>
            </p:cNvPr>
            <p:cNvSpPr/>
            <p:nvPr/>
          </p:nvSpPr>
          <p:spPr>
            <a:xfrm rot="1800004">
              <a:off x="620822" y="1101241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C46BA83-6985-94DE-F490-6175B8822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71" cy="2954654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4186-5A77-171B-06C5-6DEC96ED1F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EBDD0-425B-4FB4-8452-198A0BEEAE83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93DD5A-CA3F-FCA3-9ADF-9F61A7275B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289496-D42F-4760-657C-AF5C755D3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6B172-C0D8-4E08-A370-495E04716F8E}" type="slidenum"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B24600-1DAB-3FDD-2AEB-B35ECC1D8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269" y="3629774"/>
            <a:ext cx="11074865" cy="26789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40">
            <a:extLst>
              <a:ext uri="{FF2B5EF4-FFF2-40B4-BE49-F238E27FC236}">
                <a16:creationId xmlns:a16="http://schemas.microsoft.com/office/drawing/2014/main" id="{ECF8897E-277B-E6DC-EFBF-996B34E868D5}"/>
              </a:ext>
            </a:extLst>
          </p:cNvPr>
          <p:cNvSpPr/>
          <p:nvPr/>
        </p:nvSpPr>
        <p:spPr>
          <a:xfrm rot="18900010">
            <a:off x="11209135" y="4448190"/>
            <a:ext cx="999201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200"/>
              <a:gd name="f7" fmla="val 1262947"/>
              <a:gd name="f8" fmla="val 540000"/>
              <a:gd name="f9" fmla="val 815317"/>
              <a:gd name="f10" fmla="val 552185"/>
              <a:gd name="f11" fmla="val 1262333"/>
              <a:gd name="f12" fmla="val 241766"/>
              <a:gd name="f13" fmla="val 1142064"/>
              <a:gd name="f14" fmla="val 992947"/>
              <a:gd name="f15" fmla="val 974307"/>
              <a:gd name="f16" fmla="val 3778"/>
              <a:gd name="f17" fmla="val 956109"/>
              <a:gd name="f18" fmla="val 10971"/>
              <a:gd name="f19" fmla="val 938533"/>
              <a:gd name="f20" fmla="val 15626"/>
              <a:gd name="f21" fmla="val 931034"/>
              <a:gd name="f22" fmla="+- 0 0 -90"/>
              <a:gd name="f23" fmla="*/ f3 1 999200"/>
              <a:gd name="f24" fmla="*/ f4 1 126294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999200"/>
              <a:gd name="f33" fmla="*/ f29 1 1262947"/>
              <a:gd name="f34" fmla="*/ 540000 f30 1"/>
              <a:gd name="f35" fmla="*/ 0 f29 1"/>
              <a:gd name="f36" fmla="*/ 999200 f30 1"/>
              <a:gd name="f37" fmla="*/ 815317 f29 1"/>
              <a:gd name="f38" fmla="*/ 552185 f30 1"/>
              <a:gd name="f39" fmla="*/ 1262333 f29 1"/>
              <a:gd name="f40" fmla="*/ 1262947 f29 1"/>
              <a:gd name="f41" fmla="*/ 0 f30 1"/>
              <a:gd name="f42" fmla="*/ 992947 f29 1"/>
              <a:gd name="f43" fmla="*/ 10971 f30 1"/>
              <a:gd name="f44" fmla="*/ 938533 f29 1"/>
              <a:gd name="f45" fmla="*/ 15626 f30 1"/>
              <a:gd name="f46" fmla="*/ 931034 f29 1"/>
              <a:gd name="f47" fmla="+- f31 0 f1"/>
              <a:gd name="f48" fmla="*/ f34 1 999200"/>
              <a:gd name="f49" fmla="*/ f35 1 1262947"/>
              <a:gd name="f50" fmla="*/ f36 1 999200"/>
              <a:gd name="f51" fmla="*/ f37 1 1262947"/>
              <a:gd name="f52" fmla="*/ f38 1 999200"/>
              <a:gd name="f53" fmla="*/ f39 1 1262947"/>
              <a:gd name="f54" fmla="*/ f40 1 1262947"/>
              <a:gd name="f55" fmla="*/ f41 1 999200"/>
              <a:gd name="f56" fmla="*/ f42 1 1262947"/>
              <a:gd name="f57" fmla="*/ f43 1 999200"/>
              <a:gd name="f58" fmla="*/ f44 1 1262947"/>
              <a:gd name="f59" fmla="*/ f45 1 999200"/>
              <a:gd name="f60" fmla="*/ f46 1 1262947"/>
              <a:gd name="f61" fmla="*/ f25 1 f32"/>
              <a:gd name="f62" fmla="*/ f26 1 f32"/>
              <a:gd name="f63" fmla="*/ f25 1 f33"/>
              <a:gd name="f64" fmla="*/ f27 1 f33"/>
              <a:gd name="f65" fmla="*/ f48 1 f32"/>
              <a:gd name="f66" fmla="*/ f49 1 f33"/>
              <a:gd name="f67" fmla="*/ f50 1 f32"/>
              <a:gd name="f68" fmla="*/ f51 1 f33"/>
              <a:gd name="f69" fmla="*/ f52 1 f32"/>
              <a:gd name="f70" fmla="*/ f53 1 f33"/>
              <a:gd name="f71" fmla="*/ f54 1 f33"/>
              <a:gd name="f72" fmla="*/ f55 1 f32"/>
              <a:gd name="f73" fmla="*/ f56 1 f33"/>
              <a:gd name="f74" fmla="*/ f57 1 f32"/>
              <a:gd name="f75" fmla="*/ f58 1 f33"/>
              <a:gd name="f76" fmla="*/ f59 1 f32"/>
              <a:gd name="f77" fmla="*/ f60 1 f33"/>
              <a:gd name="f78" fmla="*/ f61 f23 1"/>
              <a:gd name="f79" fmla="*/ f62 f23 1"/>
              <a:gd name="f80" fmla="*/ f64 f24 1"/>
              <a:gd name="f81" fmla="*/ f63 f24 1"/>
              <a:gd name="f82" fmla="*/ f65 f23 1"/>
              <a:gd name="f83" fmla="*/ f66 f24 1"/>
              <a:gd name="f84" fmla="*/ f67 f23 1"/>
              <a:gd name="f85" fmla="*/ f68 f24 1"/>
              <a:gd name="f86" fmla="*/ f69 f23 1"/>
              <a:gd name="f87" fmla="*/ f70 f24 1"/>
              <a:gd name="f88" fmla="*/ f71 f24 1"/>
              <a:gd name="f89" fmla="*/ f72 f23 1"/>
              <a:gd name="f90" fmla="*/ f73 f24 1"/>
              <a:gd name="f91" fmla="*/ f74 f23 1"/>
              <a:gd name="f92" fmla="*/ f75 f24 1"/>
              <a:gd name="f93" fmla="*/ f76 f23 1"/>
              <a:gd name="f94" fmla="*/ f7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2" y="f88"/>
              </a:cxn>
              <a:cxn ang="f47">
                <a:pos x="f89" y="f90"/>
              </a:cxn>
              <a:cxn ang="f47">
                <a:pos x="f91" y="f92"/>
              </a:cxn>
              <a:cxn ang="f47">
                <a:pos x="f93" y="f94"/>
              </a:cxn>
            </a:cxnLst>
            <a:rect l="f78" t="f81" r="f79" b="f80"/>
            <a:pathLst>
              <a:path w="999200" h="1262947">
                <a:moveTo>
                  <a:pt x="f8" y="f5"/>
                </a:moveTo>
                <a:lnTo>
                  <a:pt x="f6" y="f9"/>
                </a:lnTo>
                <a:lnTo>
                  <a:pt x="f10" y="f11"/>
                </a:lnTo>
                <a:lnTo>
                  <a:pt x="f8" y="f7"/>
                </a:ln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9"/>
                </a:cubicBezTo>
                <a:lnTo>
                  <a:pt x="f20" y="f21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6147BE5-7F61-BD28-D49E-D0E68E209B6C}"/>
              </a:ext>
            </a:extLst>
          </p:cNvPr>
          <p:cNvSpPr/>
          <p:nvPr/>
        </p:nvSpPr>
        <p:spPr>
          <a:xfrm rot="2700006">
            <a:off x="11686938" y="4853513"/>
            <a:ext cx="539998" cy="97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0000"/>
              <a:gd name="f7" fmla="val 978284"/>
              <a:gd name="f8" fmla="val 113288"/>
              <a:gd name="f9" fmla="val 539386"/>
              <a:gd name="f10" fmla="val 426099"/>
              <a:gd name="f11" fmla="val 438284"/>
              <a:gd name="f12" fmla="val 736518"/>
              <a:gd name="f13" fmla="val 419117"/>
              <a:gd name="f14" fmla="val 270000"/>
              <a:gd name="f15" fmla="val 120883"/>
              <a:gd name="f16" fmla="val 289167"/>
              <a:gd name="f17" fmla="val 30220"/>
              <a:gd name="f18" fmla="val 154167"/>
              <a:gd name="f19" fmla="val 79081"/>
              <a:gd name="f20" fmla="val 56446"/>
              <a:gd name="f21" fmla="+- 0 0 -90"/>
              <a:gd name="f22" fmla="*/ f3 1 540000"/>
              <a:gd name="f23" fmla="*/ f4 1 97828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40000"/>
              <a:gd name="f32" fmla="*/ f28 1 978284"/>
              <a:gd name="f33" fmla="*/ 113288 f29 1"/>
              <a:gd name="f34" fmla="*/ 0 f28 1"/>
              <a:gd name="f35" fmla="*/ 539386 f29 1"/>
              <a:gd name="f36" fmla="*/ 426099 f28 1"/>
              <a:gd name="f37" fmla="*/ 540000 f29 1"/>
              <a:gd name="f38" fmla="*/ 438284 f28 1"/>
              <a:gd name="f39" fmla="*/ 270000 f29 1"/>
              <a:gd name="f40" fmla="*/ 978284 f28 1"/>
              <a:gd name="f41" fmla="*/ 0 f29 1"/>
              <a:gd name="f42" fmla="*/ 79081 f29 1"/>
              <a:gd name="f43" fmla="*/ 56446 f28 1"/>
              <a:gd name="f44" fmla="+- f30 0 f1"/>
              <a:gd name="f45" fmla="*/ f33 1 540000"/>
              <a:gd name="f46" fmla="*/ f34 1 978284"/>
              <a:gd name="f47" fmla="*/ f35 1 540000"/>
              <a:gd name="f48" fmla="*/ f36 1 978284"/>
              <a:gd name="f49" fmla="*/ f37 1 540000"/>
              <a:gd name="f50" fmla="*/ f38 1 978284"/>
              <a:gd name="f51" fmla="*/ f39 1 540000"/>
              <a:gd name="f52" fmla="*/ f40 1 978284"/>
              <a:gd name="f53" fmla="*/ f41 1 540000"/>
              <a:gd name="f54" fmla="*/ f42 1 540000"/>
              <a:gd name="f55" fmla="*/ f43 1 978284"/>
              <a:gd name="f56" fmla="*/ f24 1 f31"/>
              <a:gd name="f57" fmla="*/ f25 1 f31"/>
              <a:gd name="f58" fmla="*/ f24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1"/>
              <a:gd name="f70" fmla="*/ f55 1 f32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2 1"/>
              <a:gd name="f85" fmla="*/ f70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83" y="f80"/>
              </a:cxn>
              <a:cxn ang="f44">
                <a:pos x="f84" y="f85"/>
              </a:cxn>
            </a:cxnLst>
            <a:rect l="f71" t="f74" r="f72" b="f73"/>
            <a:pathLst>
              <a:path w="540000" h="978284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5" y="f12"/>
                  <a:pt x="f5" y="f11"/>
                </a:cubicBezTo>
                <a:cubicBezTo>
                  <a:pt x="f5" y="f16"/>
                  <a:pt x="f17" y="f18"/>
                  <a:pt x="f19" y="f20"/>
                </a:cubicBezTo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3247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6D540EB5-13AC-F41E-4B47-33C3F953AC6E}"/>
              </a:ext>
            </a:extLst>
          </p:cNvPr>
          <p:cNvSpPr/>
          <p:nvPr/>
        </p:nvSpPr>
        <p:spPr>
          <a:xfrm>
            <a:off x="11069863" y="333371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28283A-796A-B031-29C4-1592835B77CE}"/>
              </a:ext>
            </a:extLst>
          </p:cNvPr>
          <p:cNvGrpSpPr/>
          <p:nvPr/>
        </p:nvGrpSpPr>
        <p:grpSpPr>
          <a:xfrm>
            <a:off x="249731" y="5528202"/>
            <a:ext cx="713522" cy="539998"/>
            <a:chOff x="249731" y="5528202"/>
            <a:chExt cx="713522" cy="539998"/>
          </a:xfrm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2468FC3F-C7AF-1DAA-A0BE-9D9EC98D9AB2}"/>
                </a:ext>
              </a:extLst>
            </p:cNvPr>
            <p:cNvSpPr/>
            <p:nvPr/>
          </p:nvSpPr>
          <p:spPr>
            <a:xfrm rot="2700006">
              <a:off x="377517" y="5482463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11E77CA2-6EE7-82F5-0865-EA53A076B54C}"/>
                </a:ext>
              </a:extLst>
            </p:cNvPr>
            <p:cNvSpPr/>
            <p:nvPr/>
          </p:nvSpPr>
          <p:spPr>
            <a:xfrm rot="8099985">
              <a:off x="384728" y="5656002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0937CF6-84EA-E850-5190-0C171B80C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76D948-EA02-7AB4-F16B-5213B99298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E2A606-B51B-34CA-C919-E31F7BCB6FF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5539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B42C86D-F4A7-EC54-B6B9-303F550338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B2B62-0522-406B-A710-021532C943C5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8D49FB-8635-36F3-9AAB-587CBF1ACF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D00928-8F58-0E59-9C7F-B5449484B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16646-7CFE-4269-8B8F-3CC2D9C5F5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7E5EAD2-4648-6F34-1D53-0FB2A7A9022A}"/>
              </a:ext>
            </a:extLst>
          </p:cNvPr>
          <p:cNvSpPr/>
          <p:nvPr/>
        </p:nvSpPr>
        <p:spPr>
          <a:xfrm>
            <a:off x="11091607" y="58934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57E01C5-B279-AE17-2932-4526A94D62CC}"/>
              </a:ext>
            </a:extLst>
          </p:cNvPr>
          <p:cNvSpPr/>
          <p:nvPr/>
        </p:nvSpPr>
        <p:spPr>
          <a:xfrm>
            <a:off x="11451616" y="5827873"/>
            <a:ext cx="379046" cy="359999"/>
          </a:xfrm>
          <a:prstGeom prst="rect">
            <a:avLst/>
          </a:prstGeom>
          <a:solidFill>
            <a:srgbClr val="24393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ABE12-76D0-53C7-D9EA-B022B56A0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72F386-2EEA-55C6-7664-93094096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881277"/>
            <a:ext cx="5437186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0A60B2-8698-CF84-B35E-F9A47EA477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50861" y="2577272"/>
            <a:ext cx="5429112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704682-7FD8-A0A2-4268-C0A42383A09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2022" y="1881277"/>
            <a:ext cx="5436391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445A37B-7694-9673-9F28-CD080C102D3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2022" y="2577272"/>
            <a:ext cx="5436391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93F081-C129-CC4F-F785-6A18930BC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02B0D-4E7A-4770-975E-47F1FE438CD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41CF52D-48AB-625C-FB7A-6CCE34029B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21E8CB1-F57D-9A2F-E6D6-F45634F44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4DBCB-00D8-4C2D-9A09-A69BA95AF7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A8A1-291E-87C0-B458-98716FD40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9148" y="550797"/>
            <a:ext cx="8283311" cy="554202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02631-78E8-8BAB-BA22-DD317495A1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3712A-21C3-47ED-B698-6950DB2D344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A6A5-F885-842C-4811-64EC35574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49A6-A312-F90A-72C2-CDC00AEF3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8A8B-3406-4361-9F1C-C1D4B81FA539}" type="slidenum">
              <a:t>‹#›</a:t>
            </a:fld>
            <a:endParaRPr lang="en-US"/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7E626CC8-A4A7-0E9D-27A0-CAF69515E076}"/>
              </a:ext>
            </a:extLst>
          </p:cNvPr>
          <p:cNvSpPr/>
          <p:nvPr/>
        </p:nvSpPr>
        <p:spPr>
          <a:xfrm rot="18899994" flipV="1">
            <a:off x="-410727" y="3958417"/>
            <a:ext cx="3536332" cy="1853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330"/>
              <a:gd name="f7" fmla="val 1853969"/>
              <a:gd name="f8" fmla="val 830051"/>
              <a:gd name="f9" fmla="val 2706280"/>
              <a:gd name="f10" fmla="val 1682362"/>
              <a:gd name="f11" fmla="val 978418"/>
              <a:gd name="f12" fmla="val 366107"/>
              <a:gd name="f13" fmla="val 392328"/>
              <a:gd name="f14" fmla="val 52157"/>
              <a:gd name="f15" fmla="val 970257"/>
              <a:gd name="f16" fmla="val 1078528"/>
              <a:gd name="f17" fmla="val 757215"/>
              <a:gd name="f18" fmla="val 1835743"/>
              <a:gd name="f19" fmla="val 774211"/>
              <a:gd name="f20" fmla="val 1667149"/>
              <a:gd name="f21" fmla="val 860649"/>
              <a:gd name="f22" fmla="val 1244739"/>
              <a:gd name="f23" fmla="val 1234397"/>
              <a:gd name="f24" fmla="val 926985"/>
              <a:gd name="f25" fmla="val 2194320"/>
              <a:gd name="f26" fmla="val 2609345"/>
              <a:gd name="f27" fmla="val 1342010"/>
              <a:gd name="f28" fmla="+- 0 0 -90"/>
              <a:gd name="f29" fmla="*/ f3 1 3536330"/>
              <a:gd name="f30" fmla="*/ f4 1 1853969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536330"/>
              <a:gd name="f39" fmla="*/ f35 1 1853969"/>
              <a:gd name="f40" fmla="*/ 3536330 f36 1"/>
              <a:gd name="f41" fmla="*/ 1853969 f35 1"/>
              <a:gd name="f42" fmla="*/ 1682362 f36 1"/>
              <a:gd name="f43" fmla="*/ 0 f35 1"/>
              <a:gd name="f44" fmla="*/ 52157 f36 1"/>
              <a:gd name="f45" fmla="*/ 970257 f35 1"/>
              <a:gd name="f46" fmla="*/ 0 f36 1"/>
              <a:gd name="f47" fmla="*/ 1078528 f35 1"/>
              <a:gd name="f48" fmla="*/ 757215 f36 1"/>
              <a:gd name="f49" fmla="*/ 1835743 f35 1"/>
              <a:gd name="f50" fmla="*/ 774211 f36 1"/>
              <a:gd name="f51" fmla="*/ 1667149 f35 1"/>
              <a:gd name="f52" fmla="*/ 926985 f35 1"/>
              <a:gd name="f53" fmla="*/ 2609345 f36 1"/>
              <a:gd name="f54" fmla="+- f37 0 f1"/>
              <a:gd name="f55" fmla="*/ f40 1 3536330"/>
              <a:gd name="f56" fmla="*/ f41 1 1853969"/>
              <a:gd name="f57" fmla="*/ f42 1 3536330"/>
              <a:gd name="f58" fmla="*/ f43 1 1853969"/>
              <a:gd name="f59" fmla="*/ f44 1 3536330"/>
              <a:gd name="f60" fmla="*/ f45 1 1853969"/>
              <a:gd name="f61" fmla="*/ f46 1 3536330"/>
              <a:gd name="f62" fmla="*/ f47 1 1853969"/>
              <a:gd name="f63" fmla="*/ f48 1 3536330"/>
              <a:gd name="f64" fmla="*/ f49 1 1853969"/>
              <a:gd name="f65" fmla="*/ f50 1 3536330"/>
              <a:gd name="f66" fmla="*/ f51 1 1853969"/>
              <a:gd name="f67" fmla="*/ f52 1 1853969"/>
              <a:gd name="f68" fmla="*/ f53 1 3536330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536330" h="1853969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24393F"/>
              </a:gs>
            </a:gsLst>
            <a:lin ang="15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576D627B-3759-5616-EA2B-C9E8F8105C85}"/>
              </a:ext>
            </a:extLst>
          </p:cNvPr>
          <p:cNvSpPr/>
          <p:nvPr/>
        </p:nvSpPr>
        <p:spPr>
          <a:xfrm rot="18899994" flipV="1">
            <a:off x="-481156" y="3649712"/>
            <a:ext cx="3478697" cy="2164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8701"/>
              <a:gd name="f7" fmla="val 2164843"/>
              <a:gd name="f8" fmla="val 969234"/>
              <a:gd name="f9" fmla="val 2648651"/>
              <a:gd name="f10" fmla="val 1624733"/>
              <a:gd name="f11" fmla="val 984784"/>
              <a:gd name="f12" fmla="val 420564"/>
              <a:gd name="f13" fmla="val 378607"/>
              <a:gd name="f14" fmla="val 87393"/>
              <a:gd name="f15" fmla="val 954459"/>
              <a:gd name="f16" fmla="val 1122434"/>
              <a:gd name="f17" fmla="val 736015"/>
              <a:gd name="f18" fmla="val 1858449"/>
              <a:gd name="f19" fmla="val 739424"/>
              <a:gd name="f20" fmla="val 1842964"/>
              <a:gd name="f21" fmla="val 856791"/>
              <a:gd name="f22" fmla="val 1402344"/>
              <a:gd name="f23" fmla="val 1208766"/>
              <a:gd name="f24" fmla="val 1082422"/>
              <a:gd name="f25" fmla="val 2136692"/>
              <a:gd name="f26" fmla="val 2551716"/>
              <a:gd name="f27" fmla="val 1567038"/>
              <a:gd name="f28" fmla="+- 0 0 -90"/>
              <a:gd name="f29" fmla="*/ f3 1 3478701"/>
              <a:gd name="f30" fmla="*/ f4 1 216484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478701"/>
              <a:gd name="f39" fmla="*/ f35 1 2164843"/>
              <a:gd name="f40" fmla="*/ 3478701 f36 1"/>
              <a:gd name="f41" fmla="*/ 2164843 f35 1"/>
              <a:gd name="f42" fmla="*/ 1624733 f36 1"/>
              <a:gd name="f43" fmla="*/ 0 f35 1"/>
              <a:gd name="f44" fmla="*/ 87393 f36 1"/>
              <a:gd name="f45" fmla="*/ 954459 f35 1"/>
              <a:gd name="f46" fmla="*/ 0 f36 1"/>
              <a:gd name="f47" fmla="*/ 1122434 f35 1"/>
              <a:gd name="f48" fmla="*/ 736015 f36 1"/>
              <a:gd name="f49" fmla="*/ 1858449 f35 1"/>
              <a:gd name="f50" fmla="*/ 739424 f36 1"/>
              <a:gd name="f51" fmla="*/ 1842964 f35 1"/>
              <a:gd name="f52" fmla="*/ 1082422 f35 1"/>
              <a:gd name="f53" fmla="*/ 2551716 f36 1"/>
              <a:gd name="f54" fmla="+- f37 0 f1"/>
              <a:gd name="f55" fmla="*/ f40 1 3478701"/>
              <a:gd name="f56" fmla="*/ f41 1 2164843"/>
              <a:gd name="f57" fmla="*/ f42 1 3478701"/>
              <a:gd name="f58" fmla="*/ f43 1 2164843"/>
              <a:gd name="f59" fmla="*/ f44 1 3478701"/>
              <a:gd name="f60" fmla="*/ f45 1 2164843"/>
              <a:gd name="f61" fmla="*/ f46 1 3478701"/>
              <a:gd name="f62" fmla="*/ f47 1 2164843"/>
              <a:gd name="f63" fmla="*/ f48 1 3478701"/>
              <a:gd name="f64" fmla="*/ f49 1 2164843"/>
              <a:gd name="f65" fmla="*/ f50 1 3478701"/>
              <a:gd name="f66" fmla="*/ f51 1 2164843"/>
              <a:gd name="f67" fmla="*/ f52 1 2164843"/>
              <a:gd name="f68" fmla="*/ f53 1 3478701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478701" h="2164843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solidFill>
            <a:srgbClr val="7CA8B4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893B063E-0E0D-F636-BD2F-E3DA98C0C29A}"/>
              </a:ext>
            </a:extLst>
          </p:cNvPr>
          <p:cNvSpPr/>
          <p:nvPr/>
        </p:nvSpPr>
        <p:spPr>
          <a:xfrm rot="13500015" flipV="1">
            <a:off x="1512272" y="2840040"/>
            <a:ext cx="214198" cy="9331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468782F8-D605-A3BE-E4FB-91CDC0C8CF94}"/>
              </a:ext>
            </a:extLst>
          </p:cNvPr>
          <p:cNvSpPr/>
          <p:nvPr/>
        </p:nvSpPr>
        <p:spPr>
          <a:xfrm>
            <a:off x="1780656" y="385236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814B5131-0CC4-DB38-AF84-25835E869421}"/>
              </a:ext>
            </a:extLst>
          </p:cNvPr>
          <p:cNvGrpSpPr/>
          <p:nvPr/>
        </p:nvGrpSpPr>
        <p:grpSpPr>
          <a:xfrm>
            <a:off x="623182" y="1514003"/>
            <a:ext cx="734263" cy="760504"/>
            <a:chOff x="623182" y="1514003"/>
            <a:chExt cx="734263" cy="76050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3C799E-E2E3-DF0A-4F76-EEF34B9E38F3}"/>
                </a:ext>
              </a:extLst>
            </p:cNvPr>
            <p:cNvSpPr/>
            <p:nvPr/>
          </p:nvSpPr>
          <p:spPr>
            <a:xfrm rot="1800004">
              <a:off x="736358" y="1514003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4AB6F1-A5A1-0E8C-3CFA-D2AC67278633}"/>
                </a:ext>
              </a:extLst>
            </p:cNvPr>
            <p:cNvSpPr/>
            <p:nvPr/>
          </p:nvSpPr>
          <p:spPr>
            <a:xfrm rot="1800004">
              <a:off x="623182" y="1580970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D03E5B4-B353-8700-0E63-3C855D9CC7C0}"/>
                </a:ext>
              </a:extLst>
            </p:cNvPr>
            <p:cNvSpPr/>
            <p:nvPr/>
          </p:nvSpPr>
          <p:spPr>
            <a:xfrm rot="1800004">
              <a:off x="887525" y="173623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4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8C4AE-1FC2-9A44-1641-D4FB1C23A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D8040-CC9B-41AA-ADC1-3B8AACCD668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F4EE9-B8C7-85C6-E053-88227846F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8C58B-4BAA-2A7B-5705-A8612BC13A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CF6B8-D70E-4231-BB9F-C2B0307E6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3FDDE5C-352E-54AE-960F-6CF25A07BE9D}"/>
              </a:ext>
            </a:extLst>
          </p:cNvPr>
          <p:cNvGrpSpPr/>
          <p:nvPr/>
        </p:nvGrpSpPr>
        <p:grpSpPr>
          <a:xfrm>
            <a:off x="4785506" y="5111862"/>
            <a:ext cx="1427073" cy="1079997"/>
            <a:chOff x="4785506" y="5111862"/>
            <a:chExt cx="1427073" cy="1079997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52E15F7C-3560-4920-935A-08EA6B3746B2}"/>
                </a:ext>
              </a:extLst>
            </p:cNvPr>
            <p:cNvSpPr/>
            <p:nvPr/>
          </p:nvSpPr>
          <p:spPr>
            <a:xfrm rot="2700006">
              <a:off x="5041105" y="5020386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13CB6EC-A53F-CF39-23DB-D0E2D43105A2}"/>
                </a:ext>
              </a:extLst>
            </p:cNvPr>
            <p:cNvSpPr/>
            <p:nvPr/>
          </p:nvSpPr>
          <p:spPr>
            <a:xfrm rot="8099985">
              <a:off x="5055506" y="5367460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E2C1C57-E5ED-2A16-FC53-66FEF617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416FB-9EB6-3BA3-DEAE-9D7B4009E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5778" y="1750061"/>
            <a:ext cx="7345366" cy="4342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1C82C7-BA7C-1D52-5F5B-1D9CDDEEB1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50061"/>
            <a:ext cx="3565529" cy="43427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9E68D24-E478-2A3B-2B36-B02EBE340F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C4207-3412-49F7-84F7-587F8A1D0CA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69E0336-DF09-B10A-8924-F1ACDDB604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465B54-D2F4-5C7B-5A77-FA083E7F51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D96A5-2A84-462E-B1B7-07D7B7DA1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C8207225-62B8-37FC-A2DB-4EF04A9F579C}"/>
              </a:ext>
            </a:extLst>
          </p:cNvPr>
          <p:cNvGrpSpPr/>
          <p:nvPr/>
        </p:nvGrpSpPr>
        <p:grpSpPr>
          <a:xfrm>
            <a:off x="334963" y="5115514"/>
            <a:ext cx="734263" cy="760513"/>
            <a:chOff x="334963" y="5115514"/>
            <a:chExt cx="734263" cy="7605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8EDD84-AB43-8A95-1011-9088DC358680}"/>
                </a:ext>
              </a:extLst>
            </p:cNvPr>
            <p:cNvSpPr/>
            <p:nvPr/>
          </p:nvSpPr>
          <p:spPr>
            <a:xfrm rot="1800004">
              <a:off x="448139" y="5115514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0883A0F-1177-0732-E303-FD15B57816CB}"/>
                </a:ext>
              </a:extLst>
            </p:cNvPr>
            <p:cNvSpPr/>
            <p:nvPr/>
          </p:nvSpPr>
          <p:spPr>
            <a:xfrm rot="1800004">
              <a:off x="334963" y="5182481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20C2A4B-A1BF-C707-6F27-D257406A0510}"/>
                </a:ext>
              </a:extLst>
            </p:cNvPr>
            <p:cNvSpPr/>
            <p:nvPr/>
          </p:nvSpPr>
          <p:spPr>
            <a:xfrm rot="1800004">
              <a:off x="599306" y="533775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83CFD52-87A3-1A0B-4569-B889E07D4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75404"/>
            <a:ext cx="4500557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214341-808E-575E-BB3F-3645FD60A5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7328" y="575404"/>
            <a:ext cx="6373816" cy="57333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F3B65B-E9F6-7DE3-A468-8024B32573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76194"/>
            <a:ext cx="4500557" cy="45325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33846B-782A-0E8D-B025-A15577DDAA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064B6-1547-46D1-8162-C71CED402920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E34FD3-452C-33EE-C185-C3F51D93E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DD1833-EA3C-736E-8D5F-547A94C3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9E370-9AD2-4D1E-ACB2-6DDADED5E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6C1D9-173A-66BB-9BD4-CA08F0DBD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50797"/>
            <a:ext cx="11090272" cy="1333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DCA6-C6EB-406B-5199-97E972BF3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2113864"/>
            <a:ext cx="11091598" cy="397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327F-C616-4570-F79A-F577698C39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290266AC-BEF3-45B6-B38C-3AEE1916AE29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C7DA4-DDB4-1FFD-FCA6-141AC853F7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4DD6-D32E-CF7E-65F5-93FD6986AB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3BD6304E-87A6-48FA-8FB0-9D0B4F82477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FFFFFF"/>
          </a:solidFill>
          <a:uFillTx/>
          <a:latin typeface="Sitka Heading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80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Source Sans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2ED6552-6A6C-B9E0-1CFD-6A6CE50B6C3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ACE2AB-396F-16BF-DDB7-CEBEB79E99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2453" y="454987"/>
            <a:ext cx="6373816" cy="1534162"/>
          </a:xfrm>
        </p:spPr>
        <p:txBody>
          <a:bodyPr anchor="ctr"/>
          <a:lstStyle/>
          <a:p>
            <a:pPr lvl="0"/>
            <a:r>
              <a:rPr lang="en-GB" sz="4800" dirty="0"/>
              <a:t>Maths</a:t>
            </a:r>
            <a:br>
              <a:rPr lang="en-GB" sz="4800" dirty="0"/>
            </a:br>
            <a:r>
              <a:rPr lang="en-GB" sz="4800" dirty="0"/>
              <a:t>Review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0E411DE-4B91-E8EF-63A1-A787BD87C6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40577" y="549270"/>
            <a:ext cx="4498976" cy="984881"/>
          </a:xfrm>
        </p:spPr>
        <p:txBody>
          <a:bodyPr anchor="ctr"/>
          <a:lstStyle/>
          <a:p>
            <a:pPr lvl="0" algn="r"/>
            <a:r>
              <a:rPr lang="en-GB" sz="2800"/>
              <a:t>Teacher Luke</a:t>
            </a:r>
          </a:p>
        </p:txBody>
      </p:sp>
      <p:pic>
        <p:nvPicPr>
          <p:cNvPr id="5" name="Picture 3" descr="An abstract genetic concept">
            <a:extLst>
              <a:ext uri="{FF2B5EF4-FFF2-40B4-BE49-F238E27FC236}">
                <a16:creationId xmlns:a16="http://schemas.microsoft.com/office/drawing/2014/main" id="{481E7B55-B262-650B-EDD3-B76C65EC3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" y="2083432"/>
            <a:ext cx="12191978" cy="47745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C3FAED2-4070-C411-7995-C2FF5CA8D7FA}"/>
              </a:ext>
            </a:extLst>
          </p:cNvPr>
          <p:cNvSpPr>
            <a:spLocks noMove="1" noResize="1"/>
          </p:cNvSpPr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24393F">
                  <a:alpha val="0"/>
                </a:srgbClr>
              </a:gs>
              <a:gs pos="100000">
                <a:srgbClr val="24393F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E8592A7-C9E2-27A3-6C89-6D438DFC4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522" y="0"/>
            <a:ext cx="4868859" cy="48688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6538-622F-AE80-9980-6AB54D6602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300" dirty="0"/>
              <a:t>Let’s start with a question; what is your favourite shape?</a:t>
            </a:r>
          </a:p>
        </p:txBody>
      </p:sp>
      <p:pic>
        <p:nvPicPr>
          <p:cNvPr id="3" name="Picture 2" descr="Free vector graphics of Ice">
            <a:extLst>
              <a:ext uri="{FF2B5EF4-FFF2-40B4-BE49-F238E27FC236}">
                <a16:creationId xmlns:a16="http://schemas.microsoft.com/office/drawing/2014/main" id="{87731304-1915-B8CB-5A7E-E9F0597384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995001">
            <a:off x="3741998" y="1804807"/>
            <a:ext cx="2162171" cy="2011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Free vector graphics of Triangle">
            <a:extLst>
              <a:ext uri="{FF2B5EF4-FFF2-40B4-BE49-F238E27FC236}">
                <a16:creationId xmlns:a16="http://schemas.microsoft.com/office/drawing/2014/main" id="{3B1D6DB4-E32E-CFCC-408A-DCEC6DBAC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77400">
            <a:off x="665245" y="2316477"/>
            <a:ext cx="2321405" cy="2011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Free vector graphics of Pyramid">
            <a:extLst>
              <a:ext uri="{FF2B5EF4-FFF2-40B4-BE49-F238E27FC236}">
                <a16:creationId xmlns:a16="http://schemas.microsoft.com/office/drawing/2014/main" id="{9ED36DA7-3D37-7D06-021D-AC97534DF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6964" y="3976368"/>
            <a:ext cx="4409437" cy="2480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Free vector graphics of Database">
            <a:extLst>
              <a:ext uri="{FF2B5EF4-FFF2-40B4-BE49-F238E27FC236}">
                <a16:creationId xmlns:a16="http://schemas.microsoft.com/office/drawing/2014/main" id="{9D0784BE-358E-DA30-F78A-B966AEF54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4609">
            <a:off x="6872265" y="1641474"/>
            <a:ext cx="1784442" cy="2480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Free vector graphics of Color">
            <a:extLst>
              <a:ext uri="{FF2B5EF4-FFF2-40B4-BE49-F238E27FC236}">
                <a16:creationId xmlns:a16="http://schemas.microsoft.com/office/drawing/2014/main" id="{FFD203D8-1E2D-D0F1-2386-C28723BED9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3699" y="3322143"/>
            <a:ext cx="2027233" cy="17564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056">
            <a:extLst>
              <a:ext uri="{FF2B5EF4-FFF2-40B4-BE49-F238E27FC236}">
                <a16:creationId xmlns:a16="http://schemas.microsoft.com/office/drawing/2014/main" id="{F5C5BC74-B51E-F8FA-1A1B-99367C321E9A}"/>
              </a:ext>
            </a:extLst>
          </p:cNvPr>
          <p:cNvSpPr>
            <a:spLocks noMove="1" noResize="1"/>
          </p:cNvSpPr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w"/>
              <a:gd name="f1" fmla="val h"/>
              <a:gd name="f2" fmla="val 0"/>
              <a:gd name="f3" fmla="val 1080000"/>
              <a:gd name="f4" fmla="val 1262947"/>
              <a:gd name="f5" fmla="val 540000"/>
              <a:gd name="f6" fmla="val 1064374"/>
              <a:gd name="f7" fmla="val 931034"/>
              <a:gd name="f8" fmla="val 1069029"/>
              <a:gd name="f9" fmla="val 938533"/>
              <a:gd name="f10" fmla="val 1076223"/>
              <a:gd name="f11" fmla="val 956109"/>
              <a:gd name="f12" fmla="val 974307"/>
              <a:gd name="f13" fmla="val 992947"/>
              <a:gd name="f14" fmla="val 1142064"/>
              <a:gd name="f15" fmla="val 838234"/>
              <a:gd name="f16" fmla="val 241766"/>
              <a:gd name="f17" fmla="val 3778"/>
              <a:gd name="f18" fmla="val 10971"/>
              <a:gd name="f19" fmla="val 15626"/>
              <a:gd name="f20" fmla="*/ f0 1 1080000"/>
              <a:gd name="f21" fmla="*/ f1 1 1262947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080000"/>
              <a:gd name="f28" fmla="*/ f25 1 1262947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080000" h="1262947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cubicBezTo>
                  <a:pt x="f10" y="f11"/>
                  <a:pt x="f3" y="f12"/>
                  <a:pt x="f3" y="f13"/>
                </a:cubicBezTo>
                <a:cubicBezTo>
                  <a:pt x="f3" y="f14"/>
                  <a:pt x="f15" y="f4"/>
                  <a:pt x="f5" y="f4"/>
                </a:cubicBezTo>
                <a:cubicBezTo>
                  <a:pt x="f16" y="f4"/>
                  <a:pt x="f2" y="f14"/>
                  <a:pt x="f2" y="f13"/>
                </a:cubicBezTo>
                <a:cubicBezTo>
                  <a:pt x="f2" y="f12"/>
                  <a:pt x="f17" y="f11"/>
                  <a:pt x="f18" y="f9"/>
                </a:cubicBezTo>
                <a:lnTo>
                  <a:pt x="f19" y="f7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Oval 2058">
            <a:extLst>
              <a:ext uri="{FF2B5EF4-FFF2-40B4-BE49-F238E27FC236}">
                <a16:creationId xmlns:a16="http://schemas.microsoft.com/office/drawing/2014/main" id="{C6B9C5D5-EE84-F09F-6227-26051FE36E68}"/>
              </a:ext>
            </a:extLst>
          </p:cNvPr>
          <p:cNvSpPr>
            <a:spLocks noMove="1" noResize="1"/>
          </p:cNvSpPr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Oval 2060">
            <a:extLst>
              <a:ext uri="{FF2B5EF4-FFF2-40B4-BE49-F238E27FC236}">
                <a16:creationId xmlns:a16="http://schemas.microsoft.com/office/drawing/2014/main" id="{B7B2461D-87E2-5819-027A-FEE69DA671C3}"/>
              </a:ext>
            </a:extLst>
          </p:cNvPr>
          <p:cNvSpPr>
            <a:spLocks noMove="1" noResize="1"/>
          </p:cNvSpPr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5" name="Group 2062">
            <a:extLst>
              <a:ext uri="{FF2B5EF4-FFF2-40B4-BE49-F238E27FC236}">
                <a16:creationId xmlns:a16="http://schemas.microsoft.com/office/drawing/2014/main" id="{2E323522-474E-01DC-2879-AD54961DA92E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6" name="Freeform: Shape 2063">
              <a:extLst>
                <a:ext uri="{FF2B5EF4-FFF2-40B4-BE49-F238E27FC236}">
                  <a16:creationId xmlns:a16="http://schemas.microsoft.com/office/drawing/2014/main" id="{FDB61C62-9561-C27F-1A24-46F9B8F96B88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: Shape 2064">
              <a:extLst>
                <a:ext uri="{FF2B5EF4-FFF2-40B4-BE49-F238E27FC236}">
                  <a16:creationId xmlns:a16="http://schemas.microsoft.com/office/drawing/2014/main" id="{C3E439AA-2356-7BA8-C4D5-87E6984F18F0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8" name="Oval 2065">
              <a:extLst>
                <a:ext uri="{FF2B5EF4-FFF2-40B4-BE49-F238E27FC236}">
                  <a16:creationId xmlns:a16="http://schemas.microsoft.com/office/drawing/2014/main" id="{04247B17-9F7D-63E3-C4E3-B1FEB5EE697B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9" name="Oval 2066">
              <a:extLst>
                <a:ext uri="{FF2B5EF4-FFF2-40B4-BE49-F238E27FC236}">
                  <a16:creationId xmlns:a16="http://schemas.microsoft.com/office/drawing/2014/main" id="{1B60F943-C31D-F907-4ED5-5F20B738A8B5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10" name="Rectangle 2068">
            <a:extLst>
              <a:ext uri="{FF2B5EF4-FFF2-40B4-BE49-F238E27FC236}">
                <a16:creationId xmlns:a16="http://schemas.microsoft.com/office/drawing/2014/main" id="{789B60F0-D099-C313-6CCC-33506BABFF8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pic>
        <p:nvPicPr>
          <p:cNvPr id="11" name="Picture 4" descr="Free vector graphics of Geometric solids">
            <a:extLst>
              <a:ext uri="{FF2B5EF4-FFF2-40B4-BE49-F238E27FC236}">
                <a16:creationId xmlns:a16="http://schemas.microsoft.com/office/drawing/2014/main" id="{0016293D-817F-0D11-56F3-A87533316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0"/>
            <a:ext cx="692227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0AE077-071B-52D7-69BC-C566D62C1D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5437186" cy="2986238"/>
          </a:xfrm>
        </p:spPr>
        <p:txBody>
          <a:bodyPr anchor="b"/>
          <a:lstStyle/>
          <a:p>
            <a:pPr lvl="0"/>
            <a:r>
              <a:rPr lang="en-US" sz="5900"/>
              <a:t>My favourite shape is ______________.</a:t>
            </a:r>
          </a:p>
        </p:txBody>
      </p:sp>
      <p:pic>
        <p:nvPicPr>
          <p:cNvPr id="13" name="Picture 2" descr="Free vector graphics of Snowflake">
            <a:extLst>
              <a:ext uri="{FF2B5EF4-FFF2-40B4-BE49-F238E27FC236}">
                <a16:creationId xmlns:a16="http://schemas.microsoft.com/office/drawing/2014/main" id="{BBF0C70B-A21E-24B3-CE11-5D1E0C464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922273" y="0"/>
            <a:ext cx="526732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2070">
            <a:extLst>
              <a:ext uri="{FF2B5EF4-FFF2-40B4-BE49-F238E27FC236}">
                <a16:creationId xmlns:a16="http://schemas.microsoft.com/office/drawing/2014/main" id="{CA7D3737-CFE4-7008-A308-65B293CA82DB}"/>
              </a:ext>
            </a:extLst>
          </p:cNvPr>
          <p:cNvSpPr>
            <a:spLocks noMove="1" noResize="1"/>
          </p:cNvSpPr>
          <p:nvPr/>
        </p:nvSpPr>
        <p:spPr>
          <a:xfrm>
            <a:off x="0" y="5773731"/>
            <a:ext cx="12191996" cy="1084268"/>
          </a:xfrm>
          <a:prstGeom prst="rect">
            <a:avLst/>
          </a:prstGeom>
          <a:gradFill>
            <a:gsLst>
              <a:gs pos="0">
                <a:srgbClr val="24393F">
                  <a:alpha val="0"/>
                </a:srgbClr>
              </a:gs>
              <a:gs pos="100000">
                <a:srgbClr val="24393F">
                  <a:alpha val="6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8114-4F7A-9F20-05E4-B107AF331C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Okay, let’s start the review!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BBA2B88-BE7E-8411-E5B6-91297D6D4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35" y="1666237"/>
            <a:ext cx="4373876" cy="43738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258DAC3-347C-951F-B921-6F0AB58A696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0BD176-D427-1217-C39A-BE50406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0775" y="-543464"/>
            <a:ext cx="9791779" cy="1997854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4100" dirty="0"/>
              <a:t>Can you tell me the special name of these angles?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E0814520-B01F-3DE1-C06E-818C498A7197}"/>
              </a:ext>
            </a:extLst>
          </p:cNvPr>
          <p:cNvGrpSpPr/>
          <p:nvPr/>
        </p:nvGrpSpPr>
        <p:grpSpPr>
          <a:xfrm>
            <a:off x="10570792" y="0"/>
            <a:ext cx="1468516" cy="1521010"/>
            <a:chOff x="10570792" y="0"/>
            <a:chExt cx="1468516" cy="15210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1AA923C-2468-0C6E-F530-F2CD8E830132}"/>
                </a:ext>
              </a:extLst>
            </p:cNvPr>
            <p:cNvSpPr/>
            <p:nvPr/>
          </p:nvSpPr>
          <p:spPr>
            <a:xfrm rot="1800004">
              <a:off x="10797133" y="0"/>
              <a:ext cx="1242175" cy="729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70FEE3-D1A6-863D-361B-7D53C0312658}"/>
                </a:ext>
              </a:extLst>
            </p:cNvPr>
            <p:cNvSpPr/>
            <p:nvPr/>
          </p:nvSpPr>
          <p:spPr>
            <a:xfrm rot="1800004">
              <a:off x="10570792" y="133923"/>
              <a:ext cx="611879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C94FD77-F162-136F-777A-94F072890FEC}"/>
                </a:ext>
              </a:extLst>
            </p:cNvPr>
            <p:cNvSpPr/>
            <p:nvPr/>
          </p:nvSpPr>
          <p:spPr>
            <a:xfrm rot="1800004">
              <a:off x="11099461" y="444460"/>
              <a:ext cx="630286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CFCEEF">
                    <a:alpha val="6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7F66AB9F-B146-AFE2-C781-637B9FEC2B11}"/>
              </a:ext>
            </a:extLst>
          </p:cNvPr>
          <p:cNvSpPr>
            <a:spLocks noMove="1" noResize="1"/>
          </p:cNvSpPr>
          <p:nvPr/>
        </p:nvSpPr>
        <p:spPr>
          <a:xfrm>
            <a:off x="2677893" y="5497189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C8965CF-B1E7-DBD5-9FEC-682F5EAF80F6}"/>
              </a:ext>
            </a:extLst>
          </p:cNvPr>
          <p:cNvSpPr txBox="1"/>
          <p:nvPr/>
        </p:nvSpPr>
        <p:spPr>
          <a:xfrm>
            <a:off x="550861" y="2677308"/>
            <a:ext cx="3565529" cy="3415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ource Sans Pro"/>
              </a:rPr>
              <a:t>An acute angle!</a:t>
            </a:r>
          </a:p>
          <a:p>
            <a:pPr marL="0" marR="0" lvl="0" indent="-22860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Source Sans Pro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Acute angles are always below 90 degrees.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A207CF5-F07A-3745-6096-9770C2153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0495" y="2367591"/>
            <a:ext cx="7090239" cy="4034954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235D5C1-E72A-34FB-B8FB-08A3CB1C56F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4F7949-2245-A6BB-2519-7DC7B8953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0775" y="-543464"/>
            <a:ext cx="9791779" cy="1997854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4100" dirty="0"/>
              <a:t>Can you tell me the special name of these angles?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59A97893-9105-584A-807E-CF3775794136}"/>
              </a:ext>
            </a:extLst>
          </p:cNvPr>
          <p:cNvGrpSpPr/>
          <p:nvPr/>
        </p:nvGrpSpPr>
        <p:grpSpPr>
          <a:xfrm>
            <a:off x="10570792" y="0"/>
            <a:ext cx="1468516" cy="1521010"/>
            <a:chOff x="10570792" y="0"/>
            <a:chExt cx="1468516" cy="15210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64B182F-7975-6A07-DAD9-DABA6B6F5FA1}"/>
                </a:ext>
              </a:extLst>
            </p:cNvPr>
            <p:cNvSpPr/>
            <p:nvPr/>
          </p:nvSpPr>
          <p:spPr>
            <a:xfrm rot="1800004">
              <a:off x="10797133" y="0"/>
              <a:ext cx="1242175" cy="729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4A9E8E9-F903-C51C-4E02-60DA11E46914}"/>
                </a:ext>
              </a:extLst>
            </p:cNvPr>
            <p:cNvSpPr/>
            <p:nvPr/>
          </p:nvSpPr>
          <p:spPr>
            <a:xfrm rot="1800004">
              <a:off x="10570792" y="133923"/>
              <a:ext cx="611879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F13995-05DB-E4B2-0DEC-80BB16278271}"/>
                </a:ext>
              </a:extLst>
            </p:cNvPr>
            <p:cNvSpPr/>
            <p:nvPr/>
          </p:nvSpPr>
          <p:spPr>
            <a:xfrm rot="1800004">
              <a:off x="11099461" y="444460"/>
              <a:ext cx="630286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CFCEEF">
                    <a:alpha val="6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550F19E8-BE1C-E576-25C9-88569B442EA1}"/>
              </a:ext>
            </a:extLst>
          </p:cNvPr>
          <p:cNvSpPr>
            <a:spLocks noMove="1" noResize="1"/>
          </p:cNvSpPr>
          <p:nvPr/>
        </p:nvSpPr>
        <p:spPr>
          <a:xfrm>
            <a:off x="2677893" y="5497189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0D744C1-F08C-3491-679A-1A0961D6E380}"/>
              </a:ext>
            </a:extLst>
          </p:cNvPr>
          <p:cNvSpPr txBox="1"/>
          <p:nvPr/>
        </p:nvSpPr>
        <p:spPr>
          <a:xfrm>
            <a:off x="550861" y="2677308"/>
            <a:ext cx="3565529" cy="3415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ource Sans Pro"/>
              </a:rPr>
              <a:t>A right-angle!</a:t>
            </a:r>
          </a:p>
          <a:p>
            <a:pPr marL="0" marR="0" lvl="0" indent="-22860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Source Sans Pro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Right-angles are always 90 degrees.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CFC265F-8AA2-D27D-A01B-20EF42C65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6664" y="2381563"/>
            <a:ext cx="4759223" cy="3549252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07D2548-DE54-6743-3098-C3C56FAA0BB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E0F6F9-CD3E-A465-560E-F390C9FAB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0775" y="-543464"/>
            <a:ext cx="9791779" cy="1997854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4100" dirty="0"/>
              <a:t>Can you tell me the special name of these angles?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287FF43B-5A56-ABD0-70B7-CCF435BD7E5C}"/>
              </a:ext>
            </a:extLst>
          </p:cNvPr>
          <p:cNvGrpSpPr/>
          <p:nvPr/>
        </p:nvGrpSpPr>
        <p:grpSpPr>
          <a:xfrm>
            <a:off x="10570792" y="0"/>
            <a:ext cx="1468516" cy="1521010"/>
            <a:chOff x="10570792" y="0"/>
            <a:chExt cx="1468516" cy="15210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DF0954-2DEC-A830-87F6-89257AD9B8A5}"/>
                </a:ext>
              </a:extLst>
            </p:cNvPr>
            <p:cNvSpPr/>
            <p:nvPr/>
          </p:nvSpPr>
          <p:spPr>
            <a:xfrm rot="1800004">
              <a:off x="10797133" y="0"/>
              <a:ext cx="1242175" cy="729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0E0FB36-1F73-1A26-C416-C6C49B815BE1}"/>
                </a:ext>
              </a:extLst>
            </p:cNvPr>
            <p:cNvSpPr/>
            <p:nvPr/>
          </p:nvSpPr>
          <p:spPr>
            <a:xfrm rot="1800004">
              <a:off x="10570792" y="133923"/>
              <a:ext cx="611879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2E74E5D-1490-66D0-D916-7A915E84E167}"/>
                </a:ext>
              </a:extLst>
            </p:cNvPr>
            <p:cNvSpPr/>
            <p:nvPr/>
          </p:nvSpPr>
          <p:spPr>
            <a:xfrm rot="1800004">
              <a:off x="11099461" y="444460"/>
              <a:ext cx="630286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CFCEEF">
                    <a:alpha val="6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EDAAB114-177F-794B-381F-FAF3B255E52B}"/>
              </a:ext>
            </a:extLst>
          </p:cNvPr>
          <p:cNvSpPr>
            <a:spLocks noMove="1" noResize="1"/>
          </p:cNvSpPr>
          <p:nvPr/>
        </p:nvSpPr>
        <p:spPr>
          <a:xfrm>
            <a:off x="2677893" y="5497189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69795B3-139E-CA80-0120-8BCBDF9D6BD9}"/>
              </a:ext>
            </a:extLst>
          </p:cNvPr>
          <p:cNvSpPr txBox="1"/>
          <p:nvPr/>
        </p:nvSpPr>
        <p:spPr>
          <a:xfrm>
            <a:off x="550861" y="2677308"/>
            <a:ext cx="3565529" cy="3415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ource Sans Pro"/>
              </a:rPr>
              <a:t>An obtuse angle!</a:t>
            </a:r>
          </a:p>
          <a:p>
            <a:pPr marL="0" marR="0" lvl="0" indent="-22860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Source Sans Pro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Obtuse angles are always more than 90 degrees, but less than 180 degrees.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6A4BDE4-8E27-F779-0BFF-F6838C6E48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2407" y="2677308"/>
            <a:ext cx="4525082" cy="3096487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B155692-1CC5-CCC3-D18B-0E2DE3C8DA4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0C9FAA-D574-AF70-1C4F-59925825D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0775" y="-543464"/>
            <a:ext cx="9791779" cy="1997854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4100" dirty="0"/>
              <a:t>Can you tell me the special name of these angles?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958D3BA8-2588-B227-56C6-E6574615F0B7}"/>
              </a:ext>
            </a:extLst>
          </p:cNvPr>
          <p:cNvGrpSpPr/>
          <p:nvPr/>
        </p:nvGrpSpPr>
        <p:grpSpPr>
          <a:xfrm>
            <a:off x="10570792" y="0"/>
            <a:ext cx="1468516" cy="1521010"/>
            <a:chOff x="10570792" y="0"/>
            <a:chExt cx="1468516" cy="15210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189420-2746-7C5F-B291-06F13F15A190}"/>
                </a:ext>
              </a:extLst>
            </p:cNvPr>
            <p:cNvSpPr/>
            <p:nvPr/>
          </p:nvSpPr>
          <p:spPr>
            <a:xfrm rot="1800004">
              <a:off x="10797133" y="0"/>
              <a:ext cx="1242175" cy="729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D128FE3-EB57-B3CF-4A2C-366EE9AF279A}"/>
                </a:ext>
              </a:extLst>
            </p:cNvPr>
            <p:cNvSpPr/>
            <p:nvPr/>
          </p:nvSpPr>
          <p:spPr>
            <a:xfrm rot="1800004">
              <a:off x="10570792" y="133923"/>
              <a:ext cx="611879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4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CFADAA1-252A-9CA5-CA19-613F107225D6}"/>
                </a:ext>
              </a:extLst>
            </p:cNvPr>
            <p:cNvSpPr/>
            <p:nvPr/>
          </p:nvSpPr>
          <p:spPr>
            <a:xfrm rot="1800004">
              <a:off x="11099461" y="444460"/>
              <a:ext cx="630286" cy="1076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CFCEEF">
                    <a:alpha val="6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1AF056B7-72BC-324B-024A-793871B5EB21}"/>
              </a:ext>
            </a:extLst>
          </p:cNvPr>
          <p:cNvSpPr>
            <a:spLocks noMove="1" noResize="1"/>
          </p:cNvSpPr>
          <p:nvPr/>
        </p:nvSpPr>
        <p:spPr>
          <a:xfrm>
            <a:off x="2677893" y="5497189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2436A9F-EA8C-4B28-E524-8A88460B5C2C}"/>
              </a:ext>
            </a:extLst>
          </p:cNvPr>
          <p:cNvSpPr txBox="1"/>
          <p:nvPr/>
        </p:nvSpPr>
        <p:spPr>
          <a:xfrm>
            <a:off x="550861" y="2677308"/>
            <a:ext cx="3565529" cy="3415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ource Sans Pro"/>
              </a:rPr>
              <a:t>A reflex angle!</a:t>
            </a:r>
          </a:p>
          <a:p>
            <a:pPr marL="0" marR="0" lvl="0" indent="-22860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Source Sans Pro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Source Sans Pro"/>
              </a:rPr>
              <a:t>Reflex angles are always more than 180 degrees.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28F6BA1-09F7-CB4D-AD0C-A753DD516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9453" y="3087142"/>
            <a:ext cx="5073100" cy="2601586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8817099C-98C8-AC2F-1D60-A46AC8157DB6}"/>
              </a:ext>
            </a:extLst>
          </p:cNvPr>
          <p:cNvSpPr>
            <a:spLocks noMove="1" noResize="1"/>
          </p:cNvSpPr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w"/>
              <a:gd name="f1" fmla="val h"/>
              <a:gd name="f2" fmla="val 0"/>
              <a:gd name="f3" fmla="val 1080000"/>
              <a:gd name="f4" fmla="val 1262947"/>
              <a:gd name="f5" fmla="val 540000"/>
              <a:gd name="f6" fmla="val 1064374"/>
              <a:gd name="f7" fmla="val 931034"/>
              <a:gd name="f8" fmla="val 1069029"/>
              <a:gd name="f9" fmla="val 938533"/>
              <a:gd name="f10" fmla="val 1076223"/>
              <a:gd name="f11" fmla="val 956109"/>
              <a:gd name="f12" fmla="val 974307"/>
              <a:gd name="f13" fmla="val 992947"/>
              <a:gd name="f14" fmla="val 1142064"/>
              <a:gd name="f15" fmla="val 838234"/>
              <a:gd name="f16" fmla="val 241766"/>
              <a:gd name="f17" fmla="val 3778"/>
              <a:gd name="f18" fmla="val 10971"/>
              <a:gd name="f19" fmla="val 15626"/>
              <a:gd name="f20" fmla="*/ f0 1 1080000"/>
              <a:gd name="f21" fmla="*/ f1 1 1262947"/>
              <a:gd name="f22" fmla="val f2"/>
              <a:gd name="f23" fmla="val f3"/>
              <a:gd name="f24" fmla="val f4"/>
              <a:gd name="f25" fmla="+- f24 0 f22"/>
              <a:gd name="f26" fmla="+- f23 0 f22"/>
              <a:gd name="f27" fmla="*/ f26 1 1080000"/>
              <a:gd name="f28" fmla="*/ f25 1 1262947"/>
              <a:gd name="f29" fmla="*/ f22 1 f27"/>
              <a:gd name="f30" fmla="*/ f23 1 f27"/>
              <a:gd name="f31" fmla="*/ f22 1 f28"/>
              <a:gd name="f32" fmla="*/ f24 1 f28"/>
              <a:gd name="f33" fmla="*/ f29 f20 1"/>
              <a:gd name="f34" fmla="*/ f30 f20 1"/>
              <a:gd name="f35" fmla="*/ f32 f21 1"/>
              <a:gd name="f36" fmla="*/ f3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080000" h="1262947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cubicBezTo>
                  <a:pt x="f10" y="f11"/>
                  <a:pt x="f3" y="f12"/>
                  <a:pt x="f3" y="f13"/>
                </a:cubicBezTo>
                <a:cubicBezTo>
                  <a:pt x="f3" y="f14"/>
                  <a:pt x="f15" y="f4"/>
                  <a:pt x="f5" y="f4"/>
                </a:cubicBezTo>
                <a:cubicBezTo>
                  <a:pt x="f16" y="f4"/>
                  <a:pt x="f2" y="f14"/>
                  <a:pt x="f2" y="f13"/>
                </a:cubicBezTo>
                <a:cubicBezTo>
                  <a:pt x="f2" y="f12"/>
                  <a:pt x="f17" y="f11"/>
                  <a:pt x="f18" y="f9"/>
                </a:cubicBezTo>
                <a:lnTo>
                  <a:pt x="f19" y="f7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859183C2-EC24-3D1E-EEA0-816D979E6DCB}"/>
              </a:ext>
            </a:extLst>
          </p:cNvPr>
          <p:cNvSpPr>
            <a:spLocks noMove="1" noResize="1"/>
          </p:cNvSpPr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AE36AF32-5493-CA6E-3FB4-D0A956F42788}"/>
              </a:ext>
            </a:extLst>
          </p:cNvPr>
          <p:cNvSpPr>
            <a:spLocks noMove="1" noResize="1"/>
          </p:cNvSpPr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F32A3ED5-F76F-B602-6814-A37F5DDE2291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781E4735-1682-DD9C-C818-EF15EEF00513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CE5AE79C-1B32-1266-154E-06B51A754BF8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1251F23E-ADE0-F957-BAD5-562183923B05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9DE8F5D5-0CF1-20E8-1B7C-EF5CC877DEC9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10" name="Rectangle 21">
            <a:extLst>
              <a:ext uri="{FF2B5EF4-FFF2-40B4-BE49-F238E27FC236}">
                <a16:creationId xmlns:a16="http://schemas.microsoft.com/office/drawing/2014/main" id="{CD1F9F56-5751-31E3-547A-B808E946462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439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9403EF-6669-567E-7577-82EBB0E184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5437186" cy="2986238"/>
          </a:xfrm>
        </p:spPr>
        <p:txBody>
          <a:bodyPr anchor="b"/>
          <a:lstStyle/>
          <a:p>
            <a:pPr lvl="0"/>
            <a:r>
              <a:rPr lang="en-US" sz="6400"/>
              <a:t>Great work!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364F0CA-309B-AB61-EC3F-1567AD22D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5093" y="865013"/>
            <a:ext cx="5132390" cy="513239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3" name="Group 23">
            <a:extLst>
              <a:ext uri="{FF2B5EF4-FFF2-40B4-BE49-F238E27FC236}">
                <a16:creationId xmlns:a16="http://schemas.microsoft.com/office/drawing/2014/main" id="{8FD4171C-BE58-143C-DC7A-B69593F49A38}"/>
              </a:ext>
            </a:extLst>
          </p:cNvPr>
          <p:cNvGrpSpPr/>
          <p:nvPr/>
        </p:nvGrpSpPr>
        <p:grpSpPr>
          <a:xfrm>
            <a:off x="11003017" y="467212"/>
            <a:ext cx="631475" cy="667793"/>
            <a:chOff x="11003017" y="467212"/>
            <a:chExt cx="631475" cy="667793"/>
          </a:xfrm>
        </p:grpSpPr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565BDF09-F8B7-09EB-56E4-B70A46260242}"/>
                </a:ext>
              </a:extLst>
            </p:cNvPr>
            <p:cNvSpPr/>
            <p:nvPr/>
          </p:nvSpPr>
          <p:spPr>
            <a:xfrm rot="8099985">
              <a:off x="11048756" y="549268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26873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D7DA8496-AC13-0710-732B-9B3BDD3DC97A}"/>
                </a:ext>
              </a:extLst>
            </p:cNvPr>
            <p:cNvSpPr/>
            <p:nvPr/>
          </p:nvSpPr>
          <p:spPr>
            <a:xfrm rot="13499997">
              <a:off x="11055942" y="467212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16" name="Oval 27">
            <a:extLst>
              <a:ext uri="{FF2B5EF4-FFF2-40B4-BE49-F238E27FC236}">
                <a16:creationId xmlns:a16="http://schemas.microsoft.com/office/drawing/2014/main" id="{633535AB-9C83-AD12-10B7-1E0BAA56ACC9}"/>
              </a:ext>
            </a:extLst>
          </p:cNvPr>
          <p:cNvSpPr>
            <a:spLocks noMove="1" noResize="1"/>
          </p:cNvSpPr>
          <p:nvPr/>
        </p:nvSpPr>
        <p:spPr>
          <a:xfrm>
            <a:off x="10282958" y="5171206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3DFlo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Sitka Heading</vt:lpstr>
      <vt:lpstr>Source Sans Pro</vt:lpstr>
      <vt:lpstr>3DFloatVTI</vt:lpstr>
      <vt:lpstr>Maths Review</vt:lpstr>
      <vt:lpstr>Let’s start with a question; what is your favourite shape?</vt:lpstr>
      <vt:lpstr>My favourite shape is ______________.</vt:lpstr>
      <vt:lpstr>Okay, let’s start the review!</vt:lpstr>
      <vt:lpstr>Can you tell me the special name of these angles?</vt:lpstr>
      <vt:lpstr>Can you tell me the special name of these angles?</vt:lpstr>
      <vt:lpstr>Can you tell me the special name of these angles?</vt:lpstr>
      <vt:lpstr>Can you tell me the special name of these angles?</vt:lpstr>
      <vt:lpstr>Great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15 - Review</dc:title>
  <dc:creator>Luke Turner</dc:creator>
  <cp:lastModifiedBy>Luke Turner</cp:lastModifiedBy>
  <cp:revision>14</cp:revision>
  <dcterms:created xsi:type="dcterms:W3CDTF">2022-10-05T03:30:22Z</dcterms:created>
  <dcterms:modified xsi:type="dcterms:W3CDTF">2022-10-30T08:38:40Z</dcterms:modified>
</cp:coreProperties>
</file>