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4" r:id="rId3"/>
    <p:sldId id="267" r:id="rId4"/>
    <p:sldId id="268" r:id="rId5"/>
    <p:sldId id="270" r:id="rId6"/>
    <p:sldId id="271" r:id="rId7"/>
  </p:sldIdLst>
  <p:sldSz cx="18288000" cy="10287000"/>
  <p:notesSz cx="6858000" cy="9144000"/>
  <p:embeddedFontLst>
    <p:embeddedFont>
      <p:font typeface="Agrandir" pitchFamily="2" charset="77"/>
      <p:regular r:id="rId8"/>
    </p:embeddedFont>
    <p:embeddedFont>
      <p:font typeface="Agrandir Bold" pitchFamily="2" charset="77"/>
      <p:regular r:id="rId9"/>
      <p:bold r:id="rId10"/>
    </p:embeddedFont>
    <p:embeddedFont>
      <p:font typeface="Agrandir Medium" pitchFamily="2" charset="7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ndrina Solid" pitchFamily="2" charset="77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16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5" Type="http://schemas.openxmlformats.org/officeDocument/2006/relationships/image" Target="../media/image16.sv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4.svg"/><Relationship Id="rId5" Type="http://schemas.openxmlformats.org/officeDocument/2006/relationships/image" Target="../media/image36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871526" y="1028700"/>
            <a:ext cx="786366" cy="895448"/>
          </a:xfrm>
          <a:custGeom>
            <a:avLst/>
            <a:gdLst/>
            <a:ahLst/>
            <a:cxnLst/>
            <a:rect l="l" t="t" r="r" b="b"/>
            <a:pathLst>
              <a:path w="786366" h="895448">
                <a:moveTo>
                  <a:pt x="0" y="0"/>
                </a:moveTo>
                <a:lnTo>
                  <a:pt x="786367" y="0"/>
                </a:lnTo>
                <a:lnTo>
                  <a:pt x="786367" y="895448"/>
                </a:lnTo>
                <a:lnTo>
                  <a:pt x="0" y="89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40472" y="7145223"/>
            <a:ext cx="393183" cy="447724"/>
          </a:xfrm>
          <a:custGeom>
            <a:avLst/>
            <a:gdLst/>
            <a:ahLst/>
            <a:cxnLst/>
            <a:rect l="l" t="t" r="r" b="b"/>
            <a:pathLst>
              <a:path w="393183" h="447724">
                <a:moveTo>
                  <a:pt x="0" y="0"/>
                </a:moveTo>
                <a:lnTo>
                  <a:pt x="393183" y="0"/>
                </a:lnTo>
                <a:lnTo>
                  <a:pt x="393183" y="447724"/>
                </a:lnTo>
                <a:lnTo>
                  <a:pt x="0" y="44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02754">
            <a:off x="-419267" y="7102513"/>
            <a:ext cx="3276935" cy="1806410"/>
          </a:xfrm>
          <a:custGeom>
            <a:avLst/>
            <a:gdLst/>
            <a:ahLst/>
            <a:cxnLst/>
            <a:rect l="l" t="t" r="r" b="b"/>
            <a:pathLst>
              <a:path w="3276935" h="1806410">
                <a:moveTo>
                  <a:pt x="0" y="0"/>
                </a:moveTo>
                <a:lnTo>
                  <a:pt x="3276934" y="0"/>
                </a:lnTo>
                <a:lnTo>
                  <a:pt x="3276934" y="1806411"/>
                </a:lnTo>
                <a:lnTo>
                  <a:pt x="0" y="1806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19922" y="1589550"/>
            <a:ext cx="14586877" cy="7423283"/>
            <a:chOff x="0" y="0"/>
            <a:chExt cx="4092246" cy="3386355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385085"/>
            </a:xfrm>
            <a:custGeom>
              <a:avLst/>
              <a:gdLst/>
              <a:ahLst/>
              <a:cxnLst/>
              <a:rect l="l" t="t" r="r" b="b"/>
              <a:pathLst>
                <a:path w="4093516" h="3385085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3563"/>
                    <a:pt x="16510" y="322836"/>
                    <a:pt x="17780" y="469489"/>
                  </a:cubicBezTo>
                  <a:cubicBezTo>
                    <a:pt x="19050" y="618762"/>
                    <a:pt x="17780" y="768034"/>
                    <a:pt x="16510" y="919925"/>
                  </a:cubicBezTo>
                  <a:cubicBezTo>
                    <a:pt x="15240" y="1074435"/>
                    <a:pt x="2540" y="2695481"/>
                    <a:pt x="2540" y="2849991"/>
                  </a:cubicBezTo>
                  <a:cubicBezTo>
                    <a:pt x="2540" y="3001882"/>
                    <a:pt x="1270" y="3153773"/>
                    <a:pt x="0" y="3305664"/>
                  </a:cubicBezTo>
                  <a:cubicBezTo>
                    <a:pt x="0" y="3330475"/>
                    <a:pt x="3810" y="3340635"/>
                    <a:pt x="15240" y="3345715"/>
                  </a:cubicBezTo>
                  <a:cubicBezTo>
                    <a:pt x="22860" y="3349525"/>
                    <a:pt x="31750" y="3352065"/>
                    <a:pt x="40640" y="3353335"/>
                  </a:cubicBezTo>
                  <a:cubicBezTo>
                    <a:pt x="135068" y="3358415"/>
                    <a:pt x="256353" y="3362225"/>
                    <a:pt x="377637" y="3367305"/>
                  </a:cubicBezTo>
                  <a:cubicBezTo>
                    <a:pt x="444662" y="3369845"/>
                    <a:pt x="511688" y="3374925"/>
                    <a:pt x="578714" y="3376195"/>
                  </a:cubicBezTo>
                  <a:cubicBezTo>
                    <a:pt x="690423" y="3378735"/>
                    <a:pt x="1935182" y="3380005"/>
                    <a:pt x="2046892" y="3381275"/>
                  </a:cubicBezTo>
                  <a:cubicBezTo>
                    <a:pt x="2062850" y="3381275"/>
                    <a:pt x="2078809" y="3381275"/>
                    <a:pt x="2094767" y="3381275"/>
                  </a:cubicBezTo>
                  <a:cubicBezTo>
                    <a:pt x="2171368" y="3381275"/>
                    <a:pt x="2251160" y="3380005"/>
                    <a:pt x="2327760" y="3380005"/>
                  </a:cubicBezTo>
                  <a:cubicBezTo>
                    <a:pt x="2417128" y="3380005"/>
                    <a:pt x="2503303" y="3381275"/>
                    <a:pt x="2592671" y="3381275"/>
                  </a:cubicBezTo>
                  <a:cubicBezTo>
                    <a:pt x="2723530" y="3381275"/>
                    <a:pt x="2857581" y="3381275"/>
                    <a:pt x="2988441" y="3381275"/>
                  </a:cubicBezTo>
                  <a:cubicBezTo>
                    <a:pt x="3109725" y="3381275"/>
                    <a:pt x="3231009" y="3382545"/>
                    <a:pt x="3352293" y="3383815"/>
                  </a:cubicBezTo>
                  <a:cubicBezTo>
                    <a:pt x="3406552" y="3383815"/>
                    <a:pt x="3464003" y="3385085"/>
                    <a:pt x="3518261" y="3385085"/>
                  </a:cubicBezTo>
                  <a:cubicBezTo>
                    <a:pt x="3693804" y="3383815"/>
                    <a:pt x="3866156" y="3377465"/>
                    <a:pt x="4032556" y="3377465"/>
                  </a:cubicBezTo>
                  <a:cubicBezTo>
                    <a:pt x="4036366" y="3377465"/>
                    <a:pt x="4041446" y="3374925"/>
                    <a:pt x="4045256" y="3372385"/>
                  </a:cubicBezTo>
                  <a:cubicBezTo>
                    <a:pt x="4050336" y="3368575"/>
                    <a:pt x="4052876" y="3362225"/>
                    <a:pt x="4055416" y="3359685"/>
                  </a:cubicBezTo>
                  <a:cubicBezTo>
                    <a:pt x="4056686" y="3287332"/>
                    <a:pt x="4057956" y="3177342"/>
                    <a:pt x="4059226" y="3067352"/>
                  </a:cubicBezTo>
                  <a:cubicBezTo>
                    <a:pt x="4060496" y="2897129"/>
                    <a:pt x="4070656" y="1262990"/>
                    <a:pt x="4071926" y="1092767"/>
                  </a:cubicBezTo>
                  <a:cubicBezTo>
                    <a:pt x="4071926" y="990633"/>
                    <a:pt x="4073196" y="888499"/>
                    <a:pt x="4074466" y="786366"/>
                  </a:cubicBezTo>
                  <a:cubicBezTo>
                    <a:pt x="4075736" y="676375"/>
                    <a:pt x="4077006" y="566385"/>
                    <a:pt x="4079546" y="456395"/>
                  </a:cubicBezTo>
                  <a:cubicBezTo>
                    <a:pt x="4080816" y="390925"/>
                    <a:pt x="4080816" y="322836"/>
                    <a:pt x="4085896" y="257365"/>
                  </a:cubicBezTo>
                  <a:cubicBezTo>
                    <a:pt x="4090976" y="178801"/>
                    <a:pt x="4093516" y="102855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8" name="Freeform 8"/>
          <p:cNvSpPr/>
          <p:nvPr/>
        </p:nvSpPr>
        <p:spPr>
          <a:xfrm rot="289798">
            <a:off x="7618243" y="1084654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4" y="0"/>
                </a:lnTo>
                <a:lnTo>
                  <a:pt x="3051514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90540" y="8722620"/>
            <a:ext cx="581312" cy="661950"/>
          </a:xfrm>
          <a:custGeom>
            <a:avLst/>
            <a:gdLst/>
            <a:ahLst/>
            <a:cxnLst/>
            <a:rect l="l" t="t" r="r" b="b"/>
            <a:pathLst>
              <a:path w="581312" h="661950">
                <a:moveTo>
                  <a:pt x="0" y="0"/>
                </a:moveTo>
                <a:lnTo>
                  <a:pt x="581313" y="0"/>
                </a:lnTo>
                <a:lnTo>
                  <a:pt x="581313" y="661950"/>
                </a:lnTo>
                <a:lnTo>
                  <a:pt x="0" y="66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37449" y="9258300"/>
            <a:ext cx="172796" cy="196766"/>
          </a:xfrm>
          <a:custGeom>
            <a:avLst/>
            <a:gdLst/>
            <a:ahLst/>
            <a:cxnLst/>
            <a:rect l="l" t="t" r="r" b="b"/>
            <a:pathLst>
              <a:path w="172796" h="196766">
                <a:moveTo>
                  <a:pt x="0" y="0"/>
                </a:moveTo>
                <a:lnTo>
                  <a:pt x="172795" y="0"/>
                </a:lnTo>
                <a:lnTo>
                  <a:pt x="172795" y="196766"/>
                </a:lnTo>
                <a:lnTo>
                  <a:pt x="0" y="196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29200" y="8601611"/>
            <a:ext cx="712476" cy="811308"/>
          </a:xfrm>
          <a:custGeom>
            <a:avLst/>
            <a:gdLst/>
            <a:ahLst/>
            <a:cxnLst/>
            <a:rect l="l" t="t" r="r" b="b"/>
            <a:pathLst>
              <a:path w="712476" h="811308">
                <a:moveTo>
                  <a:pt x="0" y="0"/>
                </a:moveTo>
                <a:lnTo>
                  <a:pt x="712476" y="0"/>
                </a:lnTo>
                <a:lnTo>
                  <a:pt x="712476" y="811309"/>
                </a:lnTo>
                <a:lnTo>
                  <a:pt x="0" y="811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881767" y="3525070"/>
            <a:ext cx="451888" cy="514572"/>
          </a:xfrm>
          <a:custGeom>
            <a:avLst/>
            <a:gdLst/>
            <a:ahLst/>
            <a:cxnLst/>
            <a:rect l="l" t="t" r="r" b="b"/>
            <a:pathLst>
              <a:path w="451888" h="514572">
                <a:moveTo>
                  <a:pt x="451888" y="0"/>
                </a:moveTo>
                <a:lnTo>
                  <a:pt x="0" y="0"/>
                </a:lnTo>
                <a:lnTo>
                  <a:pt x="0" y="514572"/>
                </a:lnTo>
                <a:lnTo>
                  <a:pt x="451888" y="514572"/>
                </a:lnTo>
                <a:lnTo>
                  <a:pt x="45188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4352" y="3108380"/>
            <a:ext cx="314025" cy="357585"/>
          </a:xfrm>
          <a:custGeom>
            <a:avLst/>
            <a:gdLst/>
            <a:ahLst/>
            <a:cxnLst/>
            <a:rect l="l" t="t" r="r" b="b"/>
            <a:pathLst>
              <a:path w="314025" h="357585">
                <a:moveTo>
                  <a:pt x="0" y="0"/>
                </a:moveTo>
                <a:lnTo>
                  <a:pt x="314025" y="0"/>
                </a:lnTo>
                <a:lnTo>
                  <a:pt x="314025" y="357586"/>
                </a:lnTo>
                <a:lnTo>
                  <a:pt x="0" y="357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0F3E4C83-1BAA-1215-E442-49F11EE39200}"/>
              </a:ext>
            </a:extLst>
          </p:cNvPr>
          <p:cNvSpPr txBox="1"/>
          <p:nvPr/>
        </p:nvSpPr>
        <p:spPr>
          <a:xfrm>
            <a:off x="4501682" y="3062005"/>
            <a:ext cx="928463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4000" dirty="0">
                <a:solidFill>
                  <a:srgbClr val="282325"/>
                </a:solidFill>
                <a:latin typeface="Londrina Solid"/>
              </a:rPr>
              <a:t>Geometric 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82325"/>
                </a:solidFill>
                <a:latin typeface="Londrina Solid"/>
              </a:rPr>
              <a:t>IB Math AI SL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947E9861-F066-2F43-2D2D-41174F3260FD}"/>
              </a:ext>
            </a:extLst>
          </p:cNvPr>
          <p:cNvSpPr txBox="1"/>
          <p:nvPr/>
        </p:nvSpPr>
        <p:spPr>
          <a:xfrm>
            <a:off x="3927924" y="6410796"/>
            <a:ext cx="10831418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Topic 1: Number and Algebra (Part 2)</a:t>
            </a:r>
          </a:p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by @TUTORIO.MATH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74774" y="2041341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282325"/>
                </a:solidFill>
                <a:latin typeface="Londrina Solid"/>
              </a:rPr>
              <a:t>Geometric Sequence</a:t>
            </a: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0798" y="7744538"/>
            <a:ext cx="3599502" cy="2123706"/>
          </a:xfrm>
          <a:custGeom>
            <a:avLst/>
            <a:gdLst/>
            <a:ahLst/>
            <a:cxnLst/>
            <a:rect l="l" t="t" r="r" b="b"/>
            <a:pathLst>
              <a:path w="3599502" h="2123706">
                <a:moveTo>
                  <a:pt x="0" y="0"/>
                </a:moveTo>
                <a:lnTo>
                  <a:pt x="3599502" y="0"/>
                </a:lnTo>
                <a:lnTo>
                  <a:pt x="3599502" y="2123707"/>
                </a:lnTo>
                <a:lnTo>
                  <a:pt x="0" y="2123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875701" y="7468259"/>
            <a:ext cx="6041944" cy="968991"/>
            <a:chOff x="0" y="0"/>
            <a:chExt cx="8055926" cy="12919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55926" cy="1291988"/>
            </a:xfrm>
            <a:custGeom>
              <a:avLst/>
              <a:gdLst/>
              <a:ahLst/>
              <a:cxnLst/>
              <a:rect l="l" t="t" r="r" b="b"/>
              <a:pathLst>
                <a:path w="8055926" h="1291988">
                  <a:moveTo>
                    <a:pt x="0" y="0"/>
                  </a:moveTo>
                  <a:lnTo>
                    <a:pt x="8055926" y="0"/>
                  </a:lnTo>
                  <a:lnTo>
                    <a:pt x="8055926" y="1291988"/>
                  </a:lnTo>
                  <a:lnTo>
                    <a:pt x="0" y="129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595885" y="5143500"/>
            <a:ext cx="3096231" cy="1457050"/>
            <a:chOff x="0" y="0"/>
            <a:chExt cx="4128308" cy="1942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28308" cy="1942733"/>
            </a:xfrm>
            <a:custGeom>
              <a:avLst/>
              <a:gdLst/>
              <a:ahLst/>
              <a:cxnLst/>
              <a:rect l="l" t="t" r="r" b="b"/>
              <a:pathLst>
                <a:path w="4128308" h="1942733">
                  <a:moveTo>
                    <a:pt x="0" y="0"/>
                  </a:moveTo>
                  <a:lnTo>
                    <a:pt x="4128308" y="0"/>
                  </a:lnTo>
                  <a:lnTo>
                    <a:pt x="4128308" y="1942733"/>
                  </a:lnTo>
                  <a:lnTo>
                    <a:pt x="0" y="194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4777998" y="3442755"/>
            <a:ext cx="9635228" cy="131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 dirty="0">
                <a:solidFill>
                  <a:srgbClr val="282325"/>
                </a:solidFill>
                <a:latin typeface="Agrandir"/>
              </a:rPr>
              <a:t>Each term is obtained by multiplying same non-zero constant with common ratio</a:t>
            </a:r>
            <a:r>
              <a:rPr lang="en-US" sz="3700" dirty="0">
                <a:solidFill>
                  <a:srgbClr val="282325"/>
                </a:solidFill>
                <a:latin typeface="Agrandir Bold"/>
              </a:rPr>
              <a:t> (r)</a:t>
            </a:r>
          </a:p>
        </p:txBody>
      </p:sp>
    </p:spTree>
    <p:extLst>
      <p:ext uri="{BB962C8B-B14F-4D97-AF65-F5344CB8AC3E}">
        <p14:creationId xmlns:p14="http://schemas.microsoft.com/office/powerpoint/2010/main" val="120048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74774" y="1543054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282325"/>
                </a:solidFill>
                <a:latin typeface="Londrina Solid"/>
              </a:rPr>
              <a:t>Practice 1</a:t>
            </a: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0798" y="7744538"/>
            <a:ext cx="3599502" cy="2123706"/>
          </a:xfrm>
          <a:custGeom>
            <a:avLst/>
            <a:gdLst/>
            <a:ahLst/>
            <a:cxnLst/>
            <a:rect l="l" t="t" r="r" b="b"/>
            <a:pathLst>
              <a:path w="3599502" h="2123706">
                <a:moveTo>
                  <a:pt x="0" y="0"/>
                </a:moveTo>
                <a:lnTo>
                  <a:pt x="3599502" y="0"/>
                </a:lnTo>
                <a:lnTo>
                  <a:pt x="3599502" y="2123707"/>
                </a:lnTo>
                <a:lnTo>
                  <a:pt x="0" y="2123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28067" y="2843530"/>
            <a:ext cx="13233110" cy="229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dirty="0">
                <a:solidFill>
                  <a:srgbClr val="000000"/>
                </a:solidFill>
                <a:latin typeface="Agrandir"/>
              </a:rPr>
              <a:t>Find the general term        of the geometric sequence which has:</a:t>
            </a:r>
          </a:p>
          <a:p>
            <a:pPr>
              <a:lnSpc>
                <a:spcPts val="4420"/>
              </a:lnSpc>
            </a:pPr>
            <a:r>
              <a:rPr lang="en-US" sz="3400" dirty="0">
                <a:solidFill>
                  <a:srgbClr val="000000"/>
                </a:solidFill>
                <a:latin typeface="Agrandir"/>
              </a:rPr>
              <a:t>(a)</a:t>
            </a:r>
          </a:p>
          <a:p>
            <a:pPr>
              <a:lnSpc>
                <a:spcPts val="4420"/>
              </a:lnSpc>
            </a:pPr>
            <a:endParaRPr lang="en-US" sz="3400" dirty="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4420"/>
              </a:lnSpc>
            </a:pPr>
            <a:r>
              <a:rPr lang="en-US" sz="3400" dirty="0">
                <a:solidFill>
                  <a:srgbClr val="000000"/>
                </a:solidFill>
                <a:latin typeface="Agrandir"/>
              </a:rPr>
              <a:t>(b)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635234" y="3017807"/>
            <a:ext cx="773014" cy="429452"/>
            <a:chOff x="0" y="0"/>
            <a:chExt cx="1030685" cy="5726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0685" cy="572603"/>
            </a:xfrm>
            <a:custGeom>
              <a:avLst/>
              <a:gdLst/>
              <a:ahLst/>
              <a:cxnLst/>
              <a:rect l="l" t="t" r="r" b="b"/>
              <a:pathLst>
                <a:path w="1030685" h="572603">
                  <a:moveTo>
                    <a:pt x="0" y="0"/>
                  </a:moveTo>
                  <a:lnTo>
                    <a:pt x="1030685" y="0"/>
                  </a:lnTo>
                  <a:lnTo>
                    <a:pt x="1030685" y="572603"/>
                  </a:lnTo>
                  <a:lnTo>
                    <a:pt x="0" y="572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684274" y="3585630"/>
            <a:ext cx="4723974" cy="429452"/>
            <a:chOff x="0" y="0"/>
            <a:chExt cx="6298633" cy="5726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98633" cy="572603"/>
            </a:xfrm>
            <a:custGeom>
              <a:avLst/>
              <a:gdLst/>
              <a:ahLst/>
              <a:cxnLst/>
              <a:rect l="l" t="t" r="r" b="b"/>
              <a:pathLst>
                <a:path w="6298633" h="572603">
                  <a:moveTo>
                    <a:pt x="0" y="0"/>
                  </a:moveTo>
                  <a:lnTo>
                    <a:pt x="6298633" y="0"/>
                  </a:lnTo>
                  <a:lnTo>
                    <a:pt x="6298633" y="572603"/>
                  </a:lnTo>
                  <a:lnTo>
                    <a:pt x="0" y="572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3668936" y="4714048"/>
            <a:ext cx="4754650" cy="429452"/>
            <a:chOff x="0" y="0"/>
            <a:chExt cx="6339533" cy="5726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39533" cy="572603"/>
            </a:xfrm>
            <a:custGeom>
              <a:avLst/>
              <a:gdLst/>
              <a:ahLst/>
              <a:cxnLst/>
              <a:rect l="l" t="t" r="r" b="b"/>
              <a:pathLst>
                <a:path w="6339533" h="572603">
                  <a:moveTo>
                    <a:pt x="0" y="0"/>
                  </a:moveTo>
                  <a:lnTo>
                    <a:pt x="6339533" y="0"/>
                  </a:lnTo>
                  <a:lnTo>
                    <a:pt x="6339533" y="572603"/>
                  </a:lnTo>
                  <a:lnTo>
                    <a:pt x="0" y="572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74774" y="1543054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282325"/>
                </a:solidFill>
                <a:latin typeface="Londrina Solid"/>
              </a:rPr>
              <a:t>Practice 2</a:t>
            </a: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0798" y="7744538"/>
            <a:ext cx="3599502" cy="2123706"/>
          </a:xfrm>
          <a:custGeom>
            <a:avLst/>
            <a:gdLst/>
            <a:ahLst/>
            <a:cxnLst/>
            <a:rect l="l" t="t" r="r" b="b"/>
            <a:pathLst>
              <a:path w="3599502" h="2123706">
                <a:moveTo>
                  <a:pt x="0" y="0"/>
                </a:moveTo>
                <a:lnTo>
                  <a:pt x="3599502" y="0"/>
                </a:lnTo>
                <a:lnTo>
                  <a:pt x="3599502" y="2123707"/>
                </a:lnTo>
                <a:lnTo>
                  <a:pt x="0" y="2123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28067" y="2881630"/>
            <a:ext cx="13233110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</a:rPr>
              <a:t>Consider the sequence</a:t>
            </a:r>
          </a:p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</a:rPr>
              <a:t>(a) Show that the sequence is geometric</a:t>
            </a:r>
          </a:p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</a:rPr>
              <a:t>(b) Find the formula for its general term</a:t>
            </a:r>
          </a:p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</a:rPr>
              <a:t>(c) Find the 10th term</a:t>
            </a:r>
          </a:p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</a:rPr>
              <a:t>(d) Find the first term which exceeds 1000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24159" y="2917569"/>
            <a:ext cx="2690905" cy="387327"/>
            <a:chOff x="0" y="0"/>
            <a:chExt cx="3587873" cy="5164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87873" cy="516436"/>
            </a:xfrm>
            <a:custGeom>
              <a:avLst/>
              <a:gdLst/>
              <a:ahLst/>
              <a:cxnLst/>
              <a:rect l="l" t="t" r="r" b="b"/>
              <a:pathLst>
                <a:path w="3587873" h="516436">
                  <a:moveTo>
                    <a:pt x="0" y="0"/>
                  </a:moveTo>
                  <a:lnTo>
                    <a:pt x="3587873" y="0"/>
                  </a:lnTo>
                  <a:lnTo>
                    <a:pt x="3587873" y="516436"/>
                  </a:lnTo>
                  <a:lnTo>
                    <a:pt x="0" y="516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9413" y="1284961"/>
            <a:ext cx="12364776" cy="7563749"/>
            <a:chOff x="0" y="0"/>
            <a:chExt cx="6235099" cy="3814119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6236369" cy="3812849"/>
            </a:xfrm>
            <a:custGeom>
              <a:avLst/>
              <a:gdLst/>
              <a:ahLst/>
              <a:cxnLst/>
              <a:rect l="l" t="t" r="r" b="b"/>
              <a:pathLst>
                <a:path w="6236369" h="3812849">
                  <a:moveTo>
                    <a:pt x="6224939" y="27940"/>
                  </a:moveTo>
                  <a:cubicBezTo>
                    <a:pt x="6216049" y="24130"/>
                    <a:pt x="6207159" y="21590"/>
                    <a:pt x="6198269" y="21590"/>
                  </a:cubicBezTo>
                  <a:cubicBezTo>
                    <a:pt x="6171599" y="20320"/>
                    <a:pt x="6079702" y="20320"/>
                    <a:pt x="5976482" y="17780"/>
                  </a:cubicBezTo>
                  <a:cubicBezTo>
                    <a:pt x="5740549" y="12700"/>
                    <a:pt x="5509532" y="6350"/>
                    <a:pt x="5273599" y="3810"/>
                  </a:cubicBezTo>
                  <a:cubicBezTo>
                    <a:pt x="5081905" y="1270"/>
                    <a:pt x="4895125" y="3810"/>
                    <a:pt x="4703430" y="2540"/>
                  </a:cubicBezTo>
                  <a:cubicBezTo>
                    <a:pt x="4619870" y="2540"/>
                    <a:pt x="4536311" y="0"/>
                    <a:pt x="4452751" y="2540"/>
                  </a:cubicBezTo>
                  <a:cubicBezTo>
                    <a:pt x="4251226" y="10160"/>
                    <a:pt x="4049700" y="11430"/>
                    <a:pt x="3843260" y="8890"/>
                  </a:cubicBezTo>
                  <a:cubicBezTo>
                    <a:pt x="3740039" y="7620"/>
                    <a:pt x="3636818" y="7620"/>
                    <a:pt x="3533598" y="7620"/>
                  </a:cubicBezTo>
                  <a:cubicBezTo>
                    <a:pt x="3346818" y="7620"/>
                    <a:pt x="3160039" y="7620"/>
                    <a:pt x="2973259" y="6350"/>
                  </a:cubicBezTo>
                  <a:cubicBezTo>
                    <a:pt x="2776649" y="5080"/>
                    <a:pt x="840037" y="2540"/>
                    <a:pt x="648342" y="1270"/>
                  </a:cubicBezTo>
                  <a:cubicBezTo>
                    <a:pt x="491054" y="0"/>
                    <a:pt x="338681" y="1270"/>
                    <a:pt x="181392" y="1270"/>
                  </a:cubicBezTo>
                  <a:cubicBezTo>
                    <a:pt x="7325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87709"/>
                    <a:pt x="16510" y="356593"/>
                    <a:pt x="17780" y="522514"/>
                  </a:cubicBezTo>
                  <a:cubicBezTo>
                    <a:pt x="19050" y="691398"/>
                    <a:pt x="17780" y="860282"/>
                    <a:pt x="16510" y="1032129"/>
                  </a:cubicBezTo>
                  <a:cubicBezTo>
                    <a:pt x="15240" y="1206939"/>
                    <a:pt x="2540" y="3040960"/>
                    <a:pt x="2540" y="3215770"/>
                  </a:cubicBezTo>
                  <a:cubicBezTo>
                    <a:pt x="2540" y="3387616"/>
                    <a:pt x="1270" y="3559463"/>
                    <a:pt x="0" y="3731311"/>
                  </a:cubicBezTo>
                  <a:cubicBezTo>
                    <a:pt x="0" y="3758239"/>
                    <a:pt x="3810" y="3768399"/>
                    <a:pt x="15240" y="3773479"/>
                  </a:cubicBezTo>
                  <a:cubicBezTo>
                    <a:pt x="22860" y="3777289"/>
                    <a:pt x="31750" y="3779829"/>
                    <a:pt x="40640" y="3781099"/>
                  </a:cubicBezTo>
                  <a:cubicBezTo>
                    <a:pt x="176477" y="3786179"/>
                    <a:pt x="363257" y="3789989"/>
                    <a:pt x="550036" y="3795069"/>
                  </a:cubicBezTo>
                  <a:cubicBezTo>
                    <a:pt x="653257" y="3797609"/>
                    <a:pt x="756477" y="3802689"/>
                    <a:pt x="859698" y="3803959"/>
                  </a:cubicBezTo>
                  <a:cubicBezTo>
                    <a:pt x="1031732" y="3806499"/>
                    <a:pt x="2948682" y="3807769"/>
                    <a:pt x="3120716" y="3809039"/>
                  </a:cubicBezTo>
                  <a:cubicBezTo>
                    <a:pt x="3145293" y="3809039"/>
                    <a:pt x="3169869" y="3809039"/>
                    <a:pt x="3194445" y="3809039"/>
                  </a:cubicBezTo>
                  <a:cubicBezTo>
                    <a:pt x="3312411" y="3809039"/>
                    <a:pt x="3435293" y="3807769"/>
                    <a:pt x="3553259" y="3807769"/>
                  </a:cubicBezTo>
                  <a:cubicBezTo>
                    <a:pt x="3690886" y="3807769"/>
                    <a:pt x="3823598" y="3809039"/>
                    <a:pt x="3961225" y="3809039"/>
                  </a:cubicBezTo>
                  <a:cubicBezTo>
                    <a:pt x="4162751" y="3809039"/>
                    <a:pt x="4369192" y="3809039"/>
                    <a:pt x="4570718" y="3809039"/>
                  </a:cubicBezTo>
                  <a:cubicBezTo>
                    <a:pt x="4757497" y="3809039"/>
                    <a:pt x="4944277" y="3810309"/>
                    <a:pt x="5131057" y="3811579"/>
                  </a:cubicBezTo>
                  <a:cubicBezTo>
                    <a:pt x="5214616" y="3811579"/>
                    <a:pt x="5303091" y="3812849"/>
                    <a:pt x="5386650" y="3812849"/>
                  </a:cubicBezTo>
                  <a:cubicBezTo>
                    <a:pt x="5656990" y="3811579"/>
                    <a:pt x="5922413" y="3805229"/>
                    <a:pt x="6175409" y="3805229"/>
                  </a:cubicBezTo>
                  <a:cubicBezTo>
                    <a:pt x="6179219" y="3805229"/>
                    <a:pt x="6184299" y="3802689"/>
                    <a:pt x="6188109" y="3800149"/>
                  </a:cubicBezTo>
                  <a:cubicBezTo>
                    <a:pt x="6193189" y="3796339"/>
                    <a:pt x="6195729" y="3789989"/>
                    <a:pt x="6198269" y="3787449"/>
                  </a:cubicBezTo>
                  <a:cubicBezTo>
                    <a:pt x="6199539" y="3710570"/>
                    <a:pt x="6200809" y="3586129"/>
                    <a:pt x="6202079" y="3461688"/>
                  </a:cubicBezTo>
                  <a:cubicBezTo>
                    <a:pt x="6203349" y="3269102"/>
                    <a:pt x="6213509" y="1420266"/>
                    <a:pt x="6214779" y="1227679"/>
                  </a:cubicBezTo>
                  <a:cubicBezTo>
                    <a:pt x="6214779" y="1112127"/>
                    <a:pt x="6216049" y="996574"/>
                    <a:pt x="6217319" y="881022"/>
                  </a:cubicBezTo>
                  <a:cubicBezTo>
                    <a:pt x="6218589" y="756581"/>
                    <a:pt x="6219859" y="632140"/>
                    <a:pt x="6222399" y="507700"/>
                  </a:cubicBezTo>
                  <a:cubicBezTo>
                    <a:pt x="6223669" y="433628"/>
                    <a:pt x="6223669" y="356593"/>
                    <a:pt x="6228749" y="282521"/>
                  </a:cubicBezTo>
                  <a:cubicBezTo>
                    <a:pt x="6233829" y="193635"/>
                    <a:pt x="6236369" y="107711"/>
                    <a:pt x="6235099" y="44450"/>
                  </a:cubicBezTo>
                  <a:cubicBezTo>
                    <a:pt x="6235099" y="38100"/>
                    <a:pt x="6231289" y="30480"/>
                    <a:pt x="6224939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02167" y="2032532"/>
            <a:ext cx="11871763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Geometric</a:t>
            </a:r>
            <a:r>
              <a:rPr lang="en-US" sz="6332">
                <a:solidFill>
                  <a:srgbClr val="DF6A47"/>
                </a:solidFill>
                <a:latin typeface="Londrina Solid"/>
              </a:rPr>
              <a:t> SERIES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6341529" y="830726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361434" y="3135229"/>
            <a:ext cx="3926566" cy="5168870"/>
            <a:chOff x="0" y="0"/>
            <a:chExt cx="5235422" cy="6891826"/>
          </a:xfrm>
        </p:grpSpPr>
        <p:sp>
          <p:nvSpPr>
            <p:cNvPr id="10" name="Freeform 10"/>
            <p:cNvSpPr/>
            <p:nvPr/>
          </p:nvSpPr>
          <p:spPr>
            <a:xfrm rot="1361091">
              <a:off x="1265676" y="384257"/>
              <a:ext cx="2704070" cy="3546322"/>
            </a:xfrm>
            <a:custGeom>
              <a:avLst/>
              <a:gdLst/>
              <a:ahLst/>
              <a:cxnLst/>
              <a:rect l="l" t="t" r="r" b="b"/>
              <a:pathLst>
                <a:path w="2704070" h="3546322">
                  <a:moveTo>
                    <a:pt x="0" y="0"/>
                  </a:moveTo>
                  <a:lnTo>
                    <a:pt x="2704070" y="0"/>
                  </a:lnTo>
                  <a:lnTo>
                    <a:pt x="2704070" y="3546322"/>
                  </a:lnTo>
                  <a:lnTo>
                    <a:pt x="0" y="354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23151" y="3233361"/>
              <a:ext cx="1543638" cy="1535218"/>
            </a:xfrm>
            <a:custGeom>
              <a:avLst/>
              <a:gdLst/>
              <a:ahLst/>
              <a:cxnLst/>
              <a:rect l="l" t="t" r="r" b="b"/>
              <a:pathLst>
                <a:path w="1543638" h="1535218">
                  <a:moveTo>
                    <a:pt x="0" y="0"/>
                  </a:moveTo>
                  <a:lnTo>
                    <a:pt x="1543638" y="0"/>
                  </a:lnTo>
                  <a:lnTo>
                    <a:pt x="1543638" y="1535218"/>
                  </a:lnTo>
                  <a:lnTo>
                    <a:pt x="0" y="1535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3397183"/>
              <a:ext cx="5235422" cy="3494644"/>
            </a:xfrm>
            <a:custGeom>
              <a:avLst/>
              <a:gdLst/>
              <a:ahLst/>
              <a:cxnLst/>
              <a:rect l="l" t="t" r="r" b="b"/>
              <a:pathLst>
                <a:path w="5235422" h="3494644">
                  <a:moveTo>
                    <a:pt x="0" y="0"/>
                  </a:moveTo>
                  <a:lnTo>
                    <a:pt x="5235422" y="0"/>
                  </a:lnTo>
                  <a:lnTo>
                    <a:pt x="5235422" y="3494643"/>
                  </a:lnTo>
                  <a:lnTo>
                    <a:pt x="0" y="349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3941704" y="4791416"/>
            <a:ext cx="7560194" cy="1537667"/>
            <a:chOff x="0" y="0"/>
            <a:chExt cx="10080259" cy="2050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80259" cy="2050222"/>
            </a:xfrm>
            <a:custGeom>
              <a:avLst/>
              <a:gdLst/>
              <a:ahLst/>
              <a:cxnLst/>
              <a:rect l="l" t="t" r="r" b="b"/>
              <a:pathLst>
                <a:path w="10080259" h="2050222">
                  <a:moveTo>
                    <a:pt x="0" y="0"/>
                  </a:moveTo>
                  <a:lnTo>
                    <a:pt x="10080259" y="0"/>
                  </a:lnTo>
                  <a:lnTo>
                    <a:pt x="10080259" y="2050222"/>
                  </a:lnTo>
                  <a:lnTo>
                    <a:pt x="0" y="205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3063" y="1028700"/>
            <a:ext cx="11016237" cy="8953358"/>
            <a:chOff x="0" y="0"/>
            <a:chExt cx="5555081" cy="451484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56351" cy="4513577"/>
            </a:xfrm>
            <a:custGeom>
              <a:avLst/>
              <a:gdLst/>
              <a:ahLst/>
              <a:cxnLst/>
              <a:rect l="l" t="t" r="r" b="b"/>
              <a:pathLst>
                <a:path w="5556351" h="4513577">
                  <a:moveTo>
                    <a:pt x="5544921" y="27940"/>
                  </a:moveTo>
                  <a:cubicBezTo>
                    <a:pt x="5536031" y="24130"/>
                    <a:pt x="5527141" y="21590"/>
                    <a:pt x="5518251" y="21590"/>
                  </a:cubicBezTo>
                  <a:cubicBezTo>
                    <a:pt x="5491581" y="20320"/>
                    <a:pt x="5409662" y="20320"/>
                    <a:pt x="5317927" y="17780"/>
                  </a:cubicBezTo>
                  <a:cubicBezTo>
                    <a:pt x="5108249" y="12700"/>
                    <a:pt x="4902939" y="6350"/>
                    <a:pt x="4693261" y="3810"/>
                  </a:cubicBezTo>
                  <a:cubicBezTo>
                    <a:pt x="4522897" y="1270"/>
                    <a:pt x="4356902" y="3810"/>
                    <a:pt x="4186538" y="2540"/>
                  </a:cubicBezTo>
                  <a:cubicBezTo>
                    <a:pt x="4112277" y="2540"/>
                    <a:pt x="4038016" y="0"/>
                    <a:pt x="3963755" y="2540"/>
                  </a:cubicBezTo>
                  <a:cubicBezTo>
                    <a:pt x="3784655" y="10160"/>
                    <a:pt x="3605555" y="11430"/>
                    <a:pt x="3422086" y="8890"/>
                  </a:cubicBezTo>
                  <a:cubicBezTo>
                    <a:pt x="3330352" y="7620"/>
                    <a:pt x="3238618" y="7620"/>
                    <a:pt x="3146883" y="7620"/>
                  </a:cubicBezTo>
                  <a:cubicBezTo>
                    <a:pt x="2980888" y="7620"/>
                    <a:pt x="2814893" y="7620"/>
                    <a:pt x="2648898" y="6350"/>
                  </a:cubicBezTo>
                  <a:cubicBezTo>
                    <a:pt x="2474166" y="5080"/>
                    <a:pt x="753056" y="2540"/>
                    <a:pt x="582693" y="1270"/>
                  </a:cubicBezTo>
                  <a:cubicBezTo>
                    <a:pt x="442907" y="0"/>
                    <a:pt x="307490" y="1270"/>
                    <a:pt x="167705" y="1270"/>
                  </a:cubicBezTo>
                  <a:cubicBezTo>
                    <a:pt x="7160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210881"/>
                    <a:pt x="16510" y="411891"/>
                    <a:pt x="17780" y="609375"/>
                  </a:cubicBezTo>
                  <a:cubicBezTo>
                    <a:pt x="19050" y="810385"/>
                    <a:pt x="17780" y="1011395"/>
                    <a:pt x="16510" y="1215932"/>
                  </a:cubicBezTo>
                  <a:cubicBezTo>
                    <a:pt x="15240" y="1423996"/>
                    <a:pt x="2540" y="3606897"/>
                    <a:pt x="2540" y="3814960"/>
                  </a:cubicBezTo>
                  <a:cubicBezTo>
                    <a:pt x="2540" y="4019496"/>
                    <a:pt x="1270" y="4224033"/>
                    <a:pt x="0" y="4428570"/>
                  </a:cubicBezTo>
                  <a:cubicBezTo>
                    <a:pt x="0" y="4458967"/>
                    <a:pt x="3810" y="4469127"/>
                    <a:pt x="15240" y="4474207"/>
                  </a:cubicBezTo>
                  <a:cubicBezTo>
                    <a:pt x="22860" y="4478017"/>
                    <a:pt x="31750" y="4480557"/>
                    <a:pt x="40640" y="4481827"/>
                  </a:cubicBezTo>
                  <a:cubicBezTo>
                    <a:pt x="163336" y="4486907"/>
                    <a:pt x="329332" y="4490717"/>
                    <a:pt x="495327" y="4495797"/>
                  </a:cubicBezTo>
                  <a:cubicBezTo>
                    <a:pt x="587061" y="4498337"/>
                    <a:pt x="678795" y="4503417"/>
                    <a:pt x="770530" y="4504687"/>
                  </a:cubicBezTo>
                  <a:cubicBezTo>
                    <a:pt x="923420" y="4507227"/>
                    <a:pt x="2627056" y="4508497"/>
                    <a:pt x="2779946" y="4509767"/>
                  </a:cubicBezTo>
                  <a:cubicBezTo>
                    <a:pt x="2801788" y="4509767"/>
                    <a:pt x="2823629" y="4509767"/>
                    <a:pt x="2845471" y="4509767"/>
                  </a:cubicBezTo>
                  <a:cubicBezTo>
                    <a:pt x="2950310" y="4509767"/>
                    <a:pt x="3059518" y="4508497"/>
                    <a:pt x="3164356" y="4508497"/>
                  </a:cubicBezTo>
                  <a:cubicBezTo>
                    <a:pt x="3286669" y="4508497"/>
                    <a:pt x="3404613" y="4509767"/>
                    <a:pt x="3526925" y="4509767"/>
                  </a:cubicBezTo>
                  <a:cubicBezTo>
                    <a:pt x="3706025" y="4509767"/>
                    <a:pt x="3889494" y="4509767"/>
                    <a:pt x="4068594" y="4509767"/>
                  </a:cubicBezTo>
                  <a:cubicBezTo>
                    <a:pt x="4234589" y="4509767"/>
                    <a:pt x="4400584" y="4511037"/>
                    <a:pt x="4566580" y="4512307"/>
                  </a:cubicBezTo>
                  <a:cubicBezTo>
                    <a:pt x="4640841" y="4512307"/>
                    <a:pt x="4719470" y="4513577"/>
                    <a:pt x="4793731" y="4513577"/>
                  </a:cubicBezTo>
                  <a:cubicBezTo>
                    <a:pt x="5033988" y="4512307"/>
                    <a:pt x="5269876" y="4505957"/>
                    <a:pt x="5495391" y="4505957"/>
                  </a:cubicBezTo>
                  <a:cubicBezTo>
                    <a:pt x="5499201" y="4505957"/>
                    <a:pt x="5504281" y="4503417"/>
                    <a:pt x="5508091" y="4500877"/>
                  </a:cubicBezTo>
                  <a:cubicBezTo>
                    <a:pt x="5513171" y="4497067"/>
                    <a:pt x="5515711" y="4490717"/>
                    <a:pt x="5518251" y="4488177"/>
                  </a:cubicBezTo>
                  <a:cubicBezTo>
                    <a:pt x="5519521" y="4403884"/>
                    <a:pt x="5520791" y="4255772"/>
                    <a:pt x="5522061" y="4107659"/>
                  </a:cubicBezTo>
                  <a:cubicBezTo>
                    <a:pt x="5523331" y="3878436"/>
                    <a:pt x="5533491" y="1677903"/>
                    <a:pt x="5534761" y="1448681"/>
                  </a:cubicBezTo>
                  <a:cubicBezTo>
                    <a:pt x="5534761" y="1311147"/>
                    <a:pt x="5536031" y="1173614"/>
                    <a:pt x="5537301" y="1036081"/>
                  </a:cubicBezTo>
                  <a:cubicBezTo>
                    <a:pt x="5538571" y="887968"/>
                    <a:pt x="5539841" y="739855"/>
                    <a:pt x="5542381" y="591742"/>
                  </a:cubicBezTo>
                  <a:cubicBezTo>
                    <a:pt x="5543651" y="503580"/>
                    <a:pt x="5543651" y="411891"/>
                    <a:pt x="5548731" y="323729"/>
                  </a:cubicBezTo>
                  <a:cubicBezTo>
                    <a:pt x="5553811" y="217934"/>
                    <a:pt x="5556351" y="115665"/>
                    <a:pt x="5555081" y="44450"/>
                  </a:cubicBezTo>
                  <a:cubicBezTo>
                    <a:pt x="5555081" y="38100"/>
                    <a:pt x="5551271" y="30480"/>
                    <a:pt x="5544921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353012" y="1802998"/>
            <a:ext cx="6288706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Practice 1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10370909" y="721187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61091">
            <a:off x="3780574" y="3813629"/>
            <a:ext cx="2028053" cy="2659741"/>
          </a:xfrm>
          <a:custGeom>
            <a:avLst/>
            <a:gdLst/>
            <a:ahLst/>
            <a:cxnLst/>
            <a:rect l="l" t="t" r="r" b="b"/>
            <a:pathLst>
              <a:path w="2028053" h="2659741">
                <a:moveTo>
                  <a:pt x="0" y="0"/>
                </a:moveTo>
                <a:lnTo>
                  <a:pt x="2028053" y="0"/>
                </a:lnTo>
                <a:lnTo>
                  <a:pt x="2028053" y="2659742"/>
                </a:lnTo>
                <a:lnTo>
                  <a:pt x="0" y="265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64198" y="606582"/>
            <a:ext cx="1157729" cy="1151414"/>
          </a:xfrm>
          <a:custGeom>
            <a:avLst/>
            <a:gdLst/>
            <a:ahLst/>
            <a:cxnLst/>
            <a:rect l="l" t="t" r="r" b="b"/>
            <a:pathLst>
              <a:path w="1157729" h="1151414">
                <a:moveTo>
                  <a:pt x="0" y="0"/>
                </a:moveTo>
                <a:lnTo>
                  <a:pt x="1157729" y="0"/>
                </a:lnTo>
                <a:lnTo>
                  <a:pt x="1157729" y="1151414"/>
                </a:lnTo>
                <a:lnTo>
                  <a:pt x="0" y="1151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53012" y="4680265"/>
            <a:ext cx="5798287" cy="3870356"/>
          </a:xfrm>
          <a:custGeom>
            <a:avLst/>
            <a:gdLst/>
            <a:ahLst/>
            <a:cxnLst/>
            <a:rect l="l" t="t" r="r" b="b"/>
            <a:pathLst>
              <a:path w="5798287" h="3870356">
                <a:moveTo>
                  <a:pt x="5798287" y="0"/>
                </a:moveTo>
                <a:lnTo>
                  <a:pt x="0" y="0"/>
                </a:lnTo>
                <a:lnTo>
                  <a:pt x="0" y="3870356"/>
                </a:lnTo>
                <a:lnTo>
                  <a:pt x="5798287" y="3870356"/>
                </a:lnTo>
                <a:lnTo>
                  <a:pt x="57982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21927" y="1914454"/>
            <a:ext cx="10114481" cy="280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Find the sum of: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(a)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(b)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(c)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04005" y="2666411"/>
            <a:ext cx="2790816" cy="568500"/>
            <a:chOff x="0" y="0"/>
            <a:chExt cx="3721088" cy="7579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21088" cy="757999"/>
            </a:xfrm>
            <a:custGeom>
              <a:avLst/>
              <a:gdLst/>
              <a:ahLst/>
              <a:cxnLst/>
              <a:rect l="l" t="t" r="r" b="b"/>
              <a:pathLst>
                <a:path w="3721088" h="757999">
                  <a:moveTo>
                    <a:pt x="0" y="0"/>
                  </a:moveTo>
                  <a:lnTo>
                    <a:pt x="3721088" y="0"/>
                  </a:lnTo>
                  <a:lnTo>
                    <a:pt x="3721088" y="757999"/>
                  </a:lnTo>
                  <a:lnTo>
                    <a:pt x="0" y="75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04005" y="3602191"/>
            <a:ext cx="3703639" cy="284895"/>
            <a:chOff x="0" y="0"/>
            <a:chExt cx="4938185" cy="3798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8185" cy="379860"/>
            </a:xfrm>
            <a:custGeom>
              <a:avLst/>
              <a:gdLst/>
              <a:ahLst/>
              <a:cxnLst/>
              <a:rect l="l" t="t" r="r" b="b"/>
              <a:pathLst>
                <a:path w="4938185" h="379860">
                  <a:moveTo>
                    <a:pt x="0" y="0"/>
                  </a:moveTo>
                  <a:lnTo>
                    <a:pt x="4938185" y="0"/>
                  </a:lnTo>
                  <a:lnTo>
                    <a:pt x="4938185" y="379860"/>
                  </a:lnTo>
                  <a:lnTo>
                    <a:pt x="0" y="37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7204005" y="4165113"/>
            <a:ext cx="2163596" cy="769741"/>
            <a:chOff x="0" y="0"/>
            <a:chExt cx="2884794" cy="1026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84794" cy="1026321"/>
            </a:xfrm>
            <a:custGeom>
              <a:avLst/>
              <a:gdLst/>
              <a:ahLst/>
              <a:cxnLst/>
              <a:rect l="l" t="t" r="r" b="b"/>
              <a:pathLst>
                <a:path w="2884794" h="1026321">
                  <a:moveTo>
                    <a:pt x="0" y="0"/>
                  </a:moveTo>
                  <a:lnTo>
                    <a:pt x="2884794" y="0"/>
                  </a:lnTo>
                  <a:lnTo>
                    <a:pt x="2884794" y="1026321"/>
                  </a:lnTo>
                  <a:lnTo>
                    <a:pt x="0" y="1026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1D9A3B58-C9A2-F916-0E85-99AE8159F676}"/>
              </a:ext>
            </a:extLst>
          </p:cNvPr>
          <p:cNvSpPr txBox="1"/>
          <p:nvPr/>
        </p:nvSpPr>
        <p:spPr>
          <a:xfrm>
            <a:off x="10048462" y="2580973"/>
            <a:ext cx="963522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000" dirty="0">
                <a:solidFill>
                  <a:srgbClr val="282325"/>
                </a:solidFill>
                <a:latin typeface="Agrandir"/>
              </a:rPr>
              <a:t>to 8 terms</a:t>
            </a:r>
            <a:endParaRPr lang="en-US" sz="3000" dirty="0">
              <a:solidFill>
                <a:srgbClr val="282325"/>
              </a:solidFill>
              <a:latin typeface="Agrandir Bold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6999B12-77C5-5096-1F7D-1CFE326A082D}"/>
              </a:ext>
            </a:extLst>
          </p:cNvPr>
          <p:cNvSpPr txBox="1"/>
          <p:nvPr/>
        </p:nvSpPr>
        <p:spPr>
          <a:xfrm>
            <a:off x="10907644" y="3347993"/>
            <a:ext cx="963522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000" dirty="0">
                <a:solidFill>
                  <a:srgbClr val="282325"/>
                </a:solidFill>
                <a:latin typeface="Agrandir"/>
              </a:rPr>
              <a:t>to 10 terms</a:t>
            </a:r>
            <a:endParaRPr lang="en-US" sz="3000" dirty="0">
              <a:solidFill>
                <a:srgbClr val="282325"/>
              </a:solidFill>
              <a:latin typeface="Agrandir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</Words>
  <Application>Microsoft Macintosh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Londrina Solid</vt:lpstr>
      <vt:lpstr>Agrandir</vt:lpstr>
      <vt:lpstr>Agrandir Medium</vt:lpstr>
      <vt:lpstr>Calibri</vt:lpstr>
      <vt:lpstr>Arial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AISL Topic 1 Part 2</dc:title>
  <cp:lastModifiedBy>Mario Willyam (Student)</cp:lastModifiedBy>
  <cp:revision>8</cp:revision>
  <dcterms:created xsi:type="dcterms:W3CDTF">2006-08-16T00:00:00Z</dcterms:created>
  <dcterms:modified xsi:type="dcterms:W3CDTF">2024-02-05T15:31:56Z</dcterms:modified>
  <dc:identifier>DAF77V87IyQ</dc:identifier>
</cp:coreProperties>
</file>