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Roca Two Ultra-Bold" charset="1" panose="00000A00000000000000"/>
      <p:regular r:id="rId19"/>
    </p:embeddedFont>
    <p:embeddedFont>
      <p:font typeface="Glacial Indifference" charset="1" panose="00000000000000000000"/>
      <p:regular r:id="rId20"/>
    </p:embeddedFont>
    <p:embeddedFont>
      <p:font typeface="Glacial Indifference Bold" charset="1" panose="000008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5.png" Type="http://schemas.openxmlformats.org/officeDocument/2006/relationships/image"/><Relationship Id="rId3" Target="../media/image86.svg" Type="http://schemas.openxmlformats.org/officeDocument/2006/relationships/image"/><Relationship Id="rId4" Target="../media/image63.png" Type="http://schemas.openxmlformats.org/officeDocument/2006/relationships/image"/><Relationship Id="rId5" Target="../media/image64.svg" Type="http://schemas.openxmlformats.org/officeDocument/2006/relationships/image"/><Relationship Id="rId6" Target="../media/image87.png" Type="http://schemas.openxmlformats.org/officeDocument/2006/relationships/image"/><Relationship Id="rId7" Target="../media/image88.svg" Type="http://schemas.openxmlformats.org/officeDocument/2006/relationships/image"/><Relationship Id="rId8" Target="../media/image89.png" Type="http://schemas.openxmlformats.org/officeDocument/2006/relationships/image"/><Relationship Id="rId9" Target="../media/image9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1.png" Type="http://schemas.openxmlformats.org/officeDocument/2006/relationships/image"/><Relationship Id="rId3" Target="../media/image92.svg" Type="http://schemas.openxmlformats.org/officeDocument/2006/relationships/image"/><Relationship Id="rId4" Target="../media/image93.png" Type="http://schemas.openxmlformats.org/officeDocument/2006/relationships/image"/><Relationship Id="rId5" Target="../media/image94.svg" Type="http://schemas.openxmlformats.org/officeDocument/2006/relationships/image"/><Relationship Id="rId6" Target="../media/image95.png" Type="http://schemas.openxmlformats.org/officeDocument/2006/relationships/image"/><Relationship Id="rId7" Target="../media/image9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97.png" Type="http://schemas.openxmlformats.org/officeDocument/2006/relationships/image"/><Relationship Id="rId5" Target="../media/image98.svg" Type="http://schemas.openxmlformats.org/officeDocument/2006/relationships/image"/><Relationship Id="rId6" Target="../media/image99.png" Type="http://schemas.openxmlformats.org/officeDocument/2006/relationships/image"/><Relationship Id="rId7" Target="../media/image100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1.png" Type="http://schemas.openxmlformats.org/officeDocument/2006/relationships/image"/><Relationship Id="rId3" Target="../media/image10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03.png" Type="http://schemas.openxmlformats.org/officeDocument/2006/relationships/image"/><Relationship Id="rId7" Target="../media/image104.svg" Type="http://schemas.openxmlformats.org/officeDocument/2006/relationships/image"/><Relationship Id="rId8" Target="../media/image105.png" Type="http://schemas.openxmlformats.org/officeDocument/2006/relationships/image"/><Relationship Id="rId9" Target="../media/image10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39.png" Type="http://schemas.openxmlformats.org/officeDocument/2006/relationships/image"/><Relationship Id="rId15" Target="../media/image40.svg" Type="http://schemas.openxmlformats.org/officeDocument/2006/relationships/image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svg" Type="http://schemas.openxmlformats.org/officeDocument/2006/relationships/image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Relationship Id="rId8" Target="../media/image55.png" Type="http://schemas.openxmlformats.org/officeDocument/2006/relationships/image"/><Relationship Id="rId9" Target="../media/image5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7.png" Type="http://schemas.openxmlformats.org/officeDocument/2006/relationships/image"/><Relationship Id="rId3" Target="../media/image58.svg" Type="http://schemas.openxmlformats.org/officeDocument/2006/relationships/image"/><Relationship Id="rId4" Target="../media/image59.png" Type="http://schemas.openxmlformats.org/officeDocument/2006/relationships/image"/><Relationship Id="rId5" Target="../media/image60.svg" Type="http://schemas.openxmlformats.org/officeDocument/2006/relationships/image"/><Relationship Id="rId6" Target="../media/image61.png" Type="http://schemas.openxmlformats.org/officeDocument/2006/relationships/image"/><Relationship Id="rId7" Target="../media/image62.svg" Type="http://schemas.openxmlformats.org/officeDocument/2006/relationships/image"/><Relationship Id="rId8" Target="../media/image63.png" Type="http://schemas.openxmlformats.org/officeDocument/2006/relationships/image"/><Relationship Id="rId9" Target="../media/image6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1.png" Type="http://schemas.openxmlformats.org/officeDocument/2006/relationships/image"/><Relationship Id="rId11" Target="../media/image72.svg" Type="http://schemas.openxmlformats.org/officeDocument/2006/relationships/image"/><Relationship Id="rId2" Target="../media/image65.png" Type="http://schemas.openxmlformats.org/officeDocument/2006/relationships/image"/><Relationship Id="rId3" Target="../media/image66.svg" Type="http://schemas.openxmlformats.org/officeDocument/2006/relationships/image"/><Relationship Id="rId4" Target="../media/image67.png" Type="http://schemas.openxmlformats.org/officeDocument/2006/relationships/image"/><Relationship Id="rId5" Target="../media/image68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69.png" Type="http://schemas.openxmlformats.org/officeDocument/2006/relationships/image"/><Relationship Id="rId9" Target="../media/image7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2" Target="../media/image73.png" Type="http://schemas.openxmlformats.org/officeDocument/2006/relationships/image"/><Relationship Id="rId3" Target="../media/image74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75.png" Type="http://schemas.openxmlformats.org/officeDocument/2006/relationships/image"/><Relationship Id="rId7" Target="../media/image76.svg" Type="http://schemas.openxmlformats.org/officeDocument/2006/relationships/image"/><Relationship Id="rId8" Target="../media/image77.png" Type="http://schemas.openxmlformats.org/officeDocument/2006/relationships/image"/><Relationship Id="rId9" Target="../media/image7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9.png" Type="http://schemas.openxmlformats.org/officeDocument/2006/relationships/image"/><Relationship Id="rId3" Target="../media/image80.svg" Type="http://schemas.openxmlformats.org/officeDocument/2006/relationships/image"/><Relationship Id="rId4" Target="../media/image81.png" Type="http://schemas.openxmlformats.org/officeDocument/2006/relationships/image"/><Relationship Id="rId5" Target="../media/image82.svg" Type="http://schemas.openxmlformats.org/officeDocument/2006/relationships/image"/><Relationship Id="rId6" Target="../media/image83.png" Type="http://schemas.openxmlformats.org/officeDocument/2006/relationships/image"/><Relationship Id="rId7" Target="../media/image8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D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607" y="0"/>
            <a:ext cx="18293607" cy="10287000"/>
            <a:chOff x="0" y="0"/>
            <a:chExt cx="1149350" cy="11493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54731" cy="6610010"/>
            </a:xfrm>
            <a:custGeom>
              <a:avLst/>
              <a:gdLst/>
              <a:ahLst/>
              <a:cxnLst/>
              <a:rect r="r" b="b" t="t" l="l"/>
              <a:pathLst>
                <a:path h="6610010" w="11754731">
                  <a:moveTo>
                    <a:pt x="11754731" y="73039"/>
                  </a:moveTo>
                  <a:lnTo>
                    <a:pt x="11754731" y="0"/>
                  </a:lnTo>
                  <a:lnTo>
                    <a:pt x="64943" y="0"/>
                  </a:lnTo>
                  <a:lnTo>
                    <a:pt x="64943" y="36519"/>
                  </a:lnTo>
                  <a:lnTo>
                    <a:pt x="0" y="36519"/>
                  </a:lnTo>
                  <a:lnTo>
                    <a:pt x="0" y="6610010"/>
                  </a:lnTo>
                  <a:lnTo>
                    <a:pt x="129887" y="6610010"/>
                  </a:lnTo>
                  <a:lnTo>
                    <a:pt x="129887" y="5331831"/>
                  </a:lnTo>
                  <a:lnTo>
                    <a:pt x="2337958" y="5331831"/>
                  </a:lnTo>
                  <a:lnTo>
                    <a:pt x="2337958" y="6610010"/>
                  </a:lnTo>
                  <a:lnTo>
                    <a:pt x="2467844" y="6610010"/>
                  </a:lnTo>
                  <a:lnTo>
                    <a:pt x="2467844" y="5331831"/>
                  </a:lnTo>
                  <a:lnTo>
                    <a:pt x="4675915" y="5331831"/>
                  </a:lnTo>
                  <a:lnTo>
                    <a:pt x="4675915" y="6610010"/>
                  </a:lnTo>
                  <a:lnTo>
                    <a:pt x="4805802" y="6610010"/>
                  </a:lnTo>
                  <a:lnTo>
                    <a:pt x="4805802" y="5331831"/>
                  </a:lnTo>
                  <a:lnTo>
                    <a:pt x="7013873" y="5331831"/>
                  </a:lnTo>
                  <a:lnTo>
                    <a:pt x="7013873" y="6610010"/>
                  </a:lnTo>
                  <a:lnTo>
                    <a:pt x="7143759" y="6610010"/>
                  </a:lnTo>
                  <a:lnTo>
                    <a:pt x="7143759" y="5331831"/>
                  </a:lnTo>
                  <a:lnTo>
                    <a:pt x="9351831" y="5331831"/>
                  </a:lnTo>
                  <a:lnTo>
                    <a:pt x="9351831" y="6610010"/>
                  </a:lnTo>
                  <a:lnTo>
                    <a:pt x="9481717" y="6610010"/>
                  </a:lnTo>
                  <a:lnTo>
                    <a:pt x="9481717" y="5331831"/>
                  </a:lnTo>
                  <a:lnTo>
                    <a:pt x="11754731" y="5331831"/>
                  </a:lnTo>
                  <a:lnTo>
                    <a:pt x="11754731" y="5258793"/>
                  </a:lnTo>
                  <a:lnTo>
                    <a:pt x="9481717" y="5258793"/>
                  </a:lnTo>
                  <a:lnTo>
                    <a:pt x="9481717" y="4017133"/>
                  </a:lnTo>
                  <a:lnTo>
                    <a:pt x="11754731" y="4017133"/>
                  </a:lnTo>
                  <a:lnTo>
                    <a:pt x="11754731" y="3944094"/>
                  </a:lnTo>
                  <a:lnTo>
                    <a:pt x="9481717" y="3944094"/>
                  </a:lnTo>
                  <a:lnTo>
                    <a:pt x="9481717" y="2702435"/>
                  </a:lnTo>
                  <a:lnTo>
                    <a:pt x="11754731" y="2702435"/>
                  </a:lnTo>
                  <a:lnTo>
                    <a:pt x="11754731" y="2629396"/>
                  </a:lnTo>
                  <a:lnTo>
                    <a:pt x="9481717" y="2629396"/>
                  </a:lnTo>
                  <a:lnTo>
                    <a:pt x="9481717" y="1387737"/>
                  </a:lnTo>
                  <a:lnTo>
                    <a:pt x="11754731" y="1387737"/>
                  </a:lnTo>
                  <a:lnTo>
                    <a:pt x="11754731" y="1314698"/>
                  </a:lnTo>
                  <a:lnTo>
                    <a:pt x="9481717" y="1314698"/>
                  </a:lnTo>
                  <a:lnTo>
                    <a:pt x="9481717" y="73039"/>
                  </a:lnTo>
                  <a:lnTo>
                    <a:pt x="11754731" y="73039"/>
                  </a:lnTo>
                  <a:close/>
                  <a:moveTo>
                    <a:pt x="2467844" y="1314698"/>
                  </a:moveTo>
                  <a:lnTo>
                    <a:pt x="2467844" y="73039"/>
                  </a:lnTo>
                  <a:lnTo>
                    <a:pt x="4675915" y="73039"/>
                  </a:lnTo>
                  <a:lnTo>
                    <a:pt x="4675915" y="1314698"/>
                  </a:lnTo>
                  <a:lnTo>
                    <a:pt x="2467844" y="1314698"/>
                  </a:lnTo>
                  <a:close/>
                  <a:moveTo>
                    <a:pt x="4675915" y="1387737"/>
                  </a:moveTo>
                  <a:lnTo>
                    <a:pt x="4675915" y="2629396"/>
                  </a:lnTo>
                  <a:lnTo>
                    <a:pt x="2467844" y="2629396"/>
                  </a:lnTo>
                  <a:lnTo>
                    <a:pt x="2467844" y="1387737"/>
                  </a:lnTo>
                  <a:lnTo>
                    <a:pt x="4675915" y="1387737"/>
                  </a:lnTo>
                  <a:close/>
                  <a:moveTo>
                    <a:pt x="2337958" y="1314698"/>
                  </a:moveTo>
                  <a:lnTo>
                    <a:pt x="129887" y="1314698"/>
                  </a:lnTo>
                  <a:lnTo>
                    <a:pt x="129887" y="73039"/>
                  </a:lnTo>
                  <a:lnTo>
                    <a:pt x="2337958" y="73039"/>
                  </a:lnTo>
                  <a:lnTo>
                    <a:pt x="2337958" y="1314698"/>
                  </a:lnTo>
                  <a:close/>
                  <a:moveTo>
                    <a:pt x="2337958" y="1387737"/>
                  </a:moveTo>
                  <a:lnTo>
                    <a:pt x="2337958" y="2629396"/>
                  </a:lnTo>
                  <a:lnTo>
                    <a:pt x="129887" y="2629396"/>
                  </a:lnTo>
                  <a:lnTo>
                    <a:pt x="129887" y="1387737"/>
                  </a:lnTo>
                  <a:lnTo>
                    <a:pt x="2337958" y="1387737"/>
                  </a:lnTo>
                  <a:close/>
                  <a:moveTo>
                    <a:pt x="2337958" y="2702435"/>
                  </a:moveTo>
                  <a:lnTo>
                    <a:pt x="2337958" y="3944094"/>
                  </a:lnTo>
                  <a:lnTo>
                    <a:pt x="129887" y="3944094"/>
                  </a:lnTo>
                  <a:lnTo>
                    <a:pt x="129887" y="2702435"/>
                  </a:lnTo>
                  <a:lnTo>
                    <a:pt x="2337958" y="2702435"/>
                  </a:lnTo>
                  <a:close/>
                  <a:moveTo>
                    <a:pt x="2467844" y="2702435"/>
                  </a:moveTo>
                  <a:lnTo>
                    <a:pt x="4675915" y="2702435"/>
                  </a:lnTo>
                  <a:lnTo>
                    <a:pt x="4675915" y="3944094"/>
                  </a:lnTo>
                  <a:lnTo>
                    <a:pt x="2467844" y="3944094"/>
                  </a:lnTo>
                  <a:lnTo>
                    <a:pt x="2467844" y="2702435"/>
                  </a:lnTo>
                  <a:close/>
                  <a:moveTo>
                    <a:pt x="4805802" y="2702435"/>
                  </a:moveTo>
                  <a:lnTo>
                    <a:pt x="7013873" y="2702435"/>
                  </a:lnTo>
                  <a:lnTo>
                    <a:pt x="7013873" y="3944094"/>
                  </a:lnTo>
                  <a:lnTo>
                    <a:pt x="4805802" y="3944094"/>
                  </a:lnTo>
                  <a:lnTo>
                    <a:pt x="4805802" y="2702435"/>
                  </a:lnTo>
                  <a:close/>
                  <a:moveTo>
                    <a:pt x="4805802" y="2629396"/>
                  </a:moveTo>
                  <a:lnTo>
                    <a:pt x="4805802" y="1387737"/>
                  </a:lnTo>
                  <a:lnTo>
                    <a:pt x="7013873" y="1387737"/>
                  </a:lnTo>
                  <a:lnTo>
                    <a:pt x="7013873" y="2629396"/>
                  </a:lnTo>
                  <a:lnTo>
                    <a:pt x="4805802" y="2629396"/>
                  </a:lnTo>
                  <a:close/>
                  <a:moveTo>
                    <a:pt x="4805802" y="1314698"/>
                  </a:moveTo>
                  <a:lnTo>
                    <a:pt x="4805802" y="73039"/>
                  </a:lnTo>
                  <a:lnTo>
                    <a:pt x="7013873" y="73039"/>
                  </a:lnTo>
                  <a:lnTo>
                    <a:pt x="7013873" y="1314698"/>
                  </a:lnTo>
                  <a:lnTo>
                    <a:pt x="4805802" y="1314698"/>
                  </a:lnTo>
                  <a:close/>
                  <a:moveTo>
                    <a:pt x="129887" y="5258793"/>
                  </a:moveTo>
                  <a:lnTo>
                    <a:pt x="129887" y="4017133"/>
                  </a:lnTo>
                  <a:lnTo>
                    <a:pt x="2337958" y="4017133"/>
                  </a:lnTo>
                  <a:lnTo>
                    <a:pt x="2337958" y="5258793"/>
                  </a:lnTo>
                  <a:lnTo>
                    <a:pt x="129887" y="5258793"/>
                  </a:lnTo>
                  <a:close/>
                  <a:moveTo>
                    <a:pt x="2467844" y="5258793"/>
                  </a:moveTo>
                  <a:lnTo>
                    <a:pt x="2467844" y="4017133"/>
                  </a:lnTo>
                  <a:lnTo>
                    <a:pt x="4675915" y="4017133"/>
                  </a:lnTo>
                  <a:lnTo>
                    <a:pt x="4675915" y="5258793"/>
                  </a:lnTo>
                  <a:lnTo>
                    <a:pt x="2467844" y="5258793"/>
                  </a:lnTo>
                  <a:close/>
                  <a:moveTo>
                    <a:pt x="4805802" y="5258793"/>
                  </a:moveTo>
                  <a:lnTo>
                    <a:pt x="4805802" y="4017133"/>
                  </a:lnTo>
                  <a:lnTo>
                    <a:pt x="7013873" y="4017133"/>
                  </a:lnTo>
                  <a:lnTo>
                    <a:pt x="7013873" y="5258793"/>
                  </a:lnTo>
                  <a:lnTo>
                    <a:pt x="4805802" y="5258793"/>
                  </a:lnTo>
                  <a:close/>
                  <a:moveTo>
                    <a:pt x="9351831" y="5258793"/>
                  </a:moveTo>
                  <a:lnTo>
                    <a:pt x="7143759" y="5258793"/>
                  </a:lnTo>
                  <a:lnTo>
                    <a:pt x="7143759" y="4017133"/>
                  </a:lnTo>
                  <a:lnTo>
                    <a:pt x="9351831" y="4017133"/>
                  </a:lnTo>
                  <a:lnTo>
                    <a:pt x="9351831" y="5258793"/>
                  </a:lnTo>
                  <a:close/>
                  <a:moveTo>
                    <a:pt x="9351831" y="3944094"/>
                  </a:moveTo>
                  <a:lnTo>
                    <a:pt x="7143759" y="3944094"/>
                  </a:lnTo>
                  <a:lnTo>
                    <a:pt x="7143759" y="2702435"/>
                  </a:lnTo>
                  <a:lnTo>
                    <a:pt x="9351831" y="2702435"/>
                  </a:lnTo>
                  <a:lnTo>
                    <a:pt x="9351831" y="3944094"/>
                  </a:lnTo>
                  <a:close/>
                  <a:moveTo>
                    <a:pt x="9351831" y="2629396"/>
                  </a:moveTo>
                  <a:lnTo>
                    <a:pt x="7143759" y="2629396"/>
                  </a:lnTo>
                  <a:lnTo>
                    <a:pt x="7143759" y="1387737"/>
                  </a:lnTo>
                  <a:lnTo>
                    <a:pt x="9351831" y="1387737"/>
                  </a:lnTo>
                  <a:lnTo>
                    <a:pt x="9351831" y="2629396"/>
                  </a:lnTo>
                  <a:close/>
                  <a:moveTo>
                    <a:pt x="9351831" y="1314698"/>
                  </a:moveTo>
                  <a:lnTo>
                    <a:pt x="7143759" y="1314698"/>
                  </a:lnTo>
                  <a:lnTo>
                    <a:pt x="7143759" y="73039"/>
                  </a:lnTo>
                  <a:lnTo>
                    <a:pt x="9351831" y="73039"/>
                  </a:lnTo>
                  <a:lnTo>
                    <a:pt x="9351831" y="1314698"/>
                  </a:ln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028700"/>
            <a:ext cx="16230600" cy="8153774"/>
            <a:chOff x="0" y="0"/>
            <a:chExt cx="4274726" cy="21474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147496"/>
            </a:xfrm>
            <a:custGeom>
              <a:avLst/>
              <a:gdLst/>
              <a:ahLst/>
              <a:cxnLst/>
              <a:rect r="r" b="b" t="t" l="l"/>
              <a:pathLst>
                <a:path h="214749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23169"/>
                  </a:lnTo>
                  <a:cubicBezTo>
                    <a:pt x="4274726" y="2129621"/>
                    <a:pt x="4272163" y="2135809"/>
                    <a:pt x="4267601" y="2140371"/>
                  </a:cubicBezTo>
                  <a:cubicBezTo>
                    <a:pt x="4263039" y="2144933"/>
                    <a:pt x="4256851" y="2147496"/>
                    <a:pt x="4250399" y="2147496"/>
                  </a:cubicBezTo>
                  <a:lnTo>
                    <a:pt x="24327" y="2147496"/>
                  </a:lnTo>
                  <a:cubicBezTo>
                    <a:pt x="10891" y="2147496"/>
                    <a:pt x="0" y="2136605"/>
                    <a:pt x="0" y="212316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274726" cy="21665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636004" y="4307180"/>
            <a:ext cx="9015992" cy="2997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41"/>
              </a:lnSpc>
            </a:pPr>
            <a:r>
              <a:rPr lang="en-US" b="true" sz="17529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VERBS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2994345" y="6581695"/>
            <a:ext cx="2055839" cy="2053834"/>
            <a:chOff x="0" y="0"/>
            <a:chExt cx="2741118" cy="27384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1941" y="0"/>
              <a:ext cx="2639177" cy="2738446"/>
            </a:xfrm>
            <a:custGeom>
              <a:avLst/>
              <a:gdLst/>
              <a:ahLst/>
              <a:cxnLst/>
              <a:rect r="r" b="b" t="t" l="l"/>
              <a:pathLst>
                <a:path h="2738446" w="2639177">
                  <a:moveTo>
                    <a:pt x="0" y="0"/>
                  </a:moveTo>
                  <a:lnTo>
                    <a:pt x="2639177" y="0"/>
                  </a:lnTo>
                  <a:lnTo>
                    <a:pt x="2639177" y="2738446"/>
                  </a:lnTo>
                  <a:lnTo>
                    <a:pt x="0" y="2738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39177" cy="2738446"/>
            </a:xfrm>
            <a:custGeom>
              <a:avLst/>
              <a:gdLst/>
              <a:ahLst/>
              <a:cxnLst/>
              <a:rect r="r" b="b" t="t" l="l"/>
              <a:pathLst>
                <a:path h="2738446" w="2639177">
                  <a:moveTo>
                    <a:pt x="0" y="0"/>
                  </a:moveTo>
                  <a:lnTo>
                    <a:pt x="2639177" y="0"/>
                  </a:lnTo>
                  <a:lnTo>
                    <a:pt x="2639177" y="2738446"/>
                  </a:lnTo>
                  <a:lnTo>
                    <a:pt x="0" y="27384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288743">
            <a:off x="7131505" y="7339535"/>
            <a:ext cx="935773" cy="1522707"/>
          </a:xfrm>
          <a:custGeom>
            <a:avLst/>
            <a:gdLst/>
            <a:ahLst/>
            <a:cxnLst/>
            <a:rect r="r" b="b" t="t" l="l"/>
            <a:pathLst>
              <a:path h="1522707" w="935773">
                <a:moveTo>
                  <a:pt x="0" y="0"/>
                </a:moveTo>
                <a:lnTo>
                  <a:pt x="935773" y="0"/>
                </a:lnTo>
                <a:lnTo>
                  <a:pt x="935773" y="1522707"/>
                </a:lnTo>
                <a:lnTo>
                  <a:pt x="0" y="15227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508652">
            <a:off x="9656509" y="1936792"/>
            <a:ext cx="1065649" cy="978459"/>
          </a:xfrm>
          <a:custGeom>
            <a:avLst/>
            <a:gdLst/>
            <a:ahLst/>
            <a:cxnLst/>
            <a:rect r="r" b="b" t="t" l="l"/>
            <a:pathLst>
              <a:path h="978459" w="1065649">
                <a:moveTo>
                  <a:pt x="0" y="0"/>
                </a:moveTo>
                <a:lnTo>
                  <a:pt x="1065649" y="0"/>
                </a:lnTo>
                <a:lnTo>
                  <a:pt x="1065649" y="978460"/>
                </a:lnTo>
                <a:lnTo>
                  <a:pt x="0" y="978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9075748">
            <a:off x="15957289" y="5009156"/>
            <a:ext cx="441717" cy="1119560"/>
          </a:xfrm>
          <a:custGeom>
            <a:avLst/>
            <a:gdLst/>
            <a:ahLst/>
            <a:cxnLst/>
            <a:rect r="r" b="b" t="t" l="l"/>
            <a:pathLst>
              <a:path h="1119560" w="441717">
                <a:moveTo>
                  <a:pt x="0" y="0"/>
                </a:moveTo>
                <a:lnTo>
                  <a:pt x="441718" y="0"/>
                </a:lnTo>
                <a:lnTo>
                  <a:pt x="441718" y="1119560"/>
                </a:lnTo>
                <a:lnTo>
                  <a:pt x="0" y="11195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111022" y="6403437"/>
            <a:ext cx="2524981" cy="1802447"/>
            <a:chOff x="0" y="0"/>
            <a:chExt cx="3366642" cy="240326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231770" cy="2403262"/>
            </a:xfrm>
            <a:custGeom>
              <a:avLst/>
              <a:gdLst/>
              <a:ahLst/>
              <a:cxnLst/>
              <a:rect r="r" b="b" t="t" l="l"/>
              <a:pathLst>
                <a:path h="2403262" w="3231770">
                  <a:moveTo>
                    <a:pt x="0" y="0"/>
                  </a:moveTo>
                  <a:lnTo>
                    <a:pt x="3231770" y="0"/>
                  </a:lnTo>
                  <a:lnTo>
                    <a:pt x="3231770" y="2403262"/>
                  </a:lnTo>
                  <a:lnTo>
                    <a:pt x="0" y="2403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34871" y="0"/>
              <a:ext cx="3231770" cy="2403262"/>
            </a:xfrm>
            <a:custGeom>
              <a:avLst/>
              <a:gdLst/>
              <a:ahLst/>
              <a:cxnLst/>
              <a:rect r="r" b="b" t="t" l="l"/>
              <a:pathLst>
                <a:path h="2403262" w="3231770">
                  <a:moveTo>
                    <a:pt x="0" y="0"/>
                  </a:moveTo>
                  <a:lnTo>
                    <a:pt x="3231771" y="0"/>
                  </a:lnTo>
                  <a:lnTo>
                    <a:pt x="3231771" y="2403262"/>
                  </a:lnTo>
                  <a:lnTo>
                    <a:pt x="0" y="2403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261079" y="2137662"/>
            <a:ext cx="2354415" cy="1915254"/>
            <a:chOff x="0" y="0"/>
            <a:chExt cx="3139220" cy="255367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32891" y="79904"/>
              <a:ext cx="3106329" cy="2473768"/>
            </a:xfrm>
            <a:custGeom>
              <a:avLst/>
              <a:gdLst/>
              <a:ahLst/>
              <a:cxnLst/>
              <a:rect r="r" b="b" t="t" l="l"/>
              <a:pathLst>
                <a:path h="2473768" w="3106329">
                  <a:moveTo>
                    <a:pt x="0" y="0"/>
                  </a:moveTo>
                  <a:lnTo>
                    <a:pt x="3106329" y="0"/>
                  </a:lnTo>
                  <a:lnTo>
                    <a:pt x="3106329" y="2473768"/>
                  </a:lnTo>
                  <a:lnTo>
                    <a:pt x="0" y="2473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106329" cy="2473768"/>
            </a:xfrm>
            <a:custGeom>
              <a:avLst/>
              <a:gdLst/>
              <a:ahLst/>
              <a:cxnLst/>
              <a:rect r="r" b="b" t="t" l="l"/>
              <a:pathLst>
                <a:path h="2473768" w="3106329">
                  <a:moveTo>
                    <a:pt x="0" y="0"/>
                  </a:moveTo>
                  <a:lnTo>
                    <a:pt x="3106329" y="0"/>
                  </a:lnTo>
                  <a:lnTo>
                    <a:pt x="3106329" y="2473768"/>
                  </a:lnTo>
                  <a:lnTo>
                    <a:pt x="0" y="2473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5745336" y="3606357"/>
            <a:ext cx="6574644" cy="1043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63"/>
              </a:lnSpc>
            </a:pPr>
            <a:r>
              <a:rPr lang="en-US" sz="611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Parts of speech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2409404" y="2057535"/>
            <a:ext cx="1928219" cy="1748582"/>
            <a:chOff x="0" y="0"/>
            <a:chExt cx="2570959" cy="233144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46964" y="0"/>
              <a:ext cx="2423995" cy="2331442"/>
            </a:xfrm>
            <a:custGeom>
              <a:avLst/>
              <a:gdLst/>
              <a:ahLst/>
              <a:cxnLst/>
              <a:rect r="r" b="b" t="t" l="l"/>
              <a:pathLst>
                <a:path h="2331442" w="2423995">
                  <a:moveTo>
                    <a:pt x="0" y="0"/>
                  </a:moveTo>
                  <a:lnTo>
                    <a:pt x="2423995" y="0"/>
                  </a:lnTo>
                  <a:lnTo>
                    <a:pt x="2423995" y="2331442"/>
                  </a:lnTo>
                  <a:lnTo>
                    <a:pt x="0" y="233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23995" cy="2331442"/>
            </a:xfrm>
            <a:custGeom>
              <a:avLst/>
              <a:gdLst/>
              <a:ahLst/>
              <a:cxnLst/>
              <a:rect r="r" b="b" t="t" l="l"/>
              <a:pathLst>
                <a:path h="2331442" w="2423995">
                  <a:moveTo>
                    <a:pt x="0" y="0"/>
                  </a:moveTo>
                  <a:lnTo>
                    <a:pt x="2423995" y="0"/>
                  </a:lnTo>
                  <a:lnTo>
                    <a:pt x="2423995" y="2331442"/>
                  </a:lnTo>
                  <a:lnTo>
                    <a:pt x="0" y="2331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EF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153774"/>
            <a:chOff x="0" y="0"/>
            <a:chExt cx="4274726" cy="21474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47496"/>
            </a:xfrm>
            <a:custGeom>
              <a:avLst/>
              <a:gdLst/>
              <a:ahLst/>
              <a:cxnLst/>
              <a:rect r="r" b="b" t="t" l="l"/>
              <a:pathLst>
                <a:path h="214749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23169"/>
                  </a:lnTo>
                  <a:cubicBezTo>
                    <a:pt x="4274726" y="2129621"/>
                    <a:pt x="4272163" y="2135809"/>
                    <a:pt x="4267601" y="2140371"/>
                  </a:cubicBezTo>
                  <a:cubicBezTo>
                    <a:pt x="4263039" y="2144933"/>
                    <a:pt x="4256851" y="2147496"/>
                    <a:pt x="4250399" y="2147496"/>
                  </a:cubicBezTo>
                  <a:lnTo>
                    <a:pt x="24327" y="2147496"/>
                  </a:lnTo>
                  <a:cubicBezTo>
                    <a:pt x="10891" y="2147496"/>
                    <a:pt x="0" y="2136605"/>
                    <a:pt x="0" y="212316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274726" cy="21665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970055" y="6034122"/>
            <a:ext cx="6788119" cy="2049512"/>
            <a:chOff x="0" y="0"/>
            <a:chExt cx="5121055" cy="154618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121054" cy="1546181"/>
            </a:xfrm>
            <a:custGeom>
              <a:avLst/>
              <a:gdLst/>
              <a:ahLst/>
              <a:cxnLst/>
              <a:rect r="r" b="b" t="t" l="l"/>
              <a:pathLst>
                <a:path h="1546181" w="5121054">
                  <a:moveTo>
                    <a:pt x="34215" y="0"/>
                  </a:moveTo>
                  <a:lnTo>
                    <a:pt x="5086839" y="0"/>
                  </a:lnTo>
                  <a:cubicBezTo>
                    <a:pt x="5105736" y="0"/>
                    <a:pt x="5121054" y="15319"/>
                    <a:pt x="5121054" y="34215"/>
                  </a:cubicBezTo>
                  <a:lnTo>
                    <a:pt x="5121054" y="1511966"/>
                  </a:lnTo>
                  <a:cubicBezTo>
                    <a:pt x="5121054" y="1530863"/>
                    <a:pt x="5105736" y="1546181"/>
                    <a:pt x="5086839" y="1546181"/>
                  </a:cubicBezTo>
                  <a:lnTo>
                    <a:pt x="34215" y="1546181"/>
                  </a:lnTo>
                  <a:cubicBezTo>
                    <a:pt x="15319" y="1546181"/>
                    <a:pt x="0" y="1530863"/>
                    <a:pt x="0" y="1511966"/>
                  </a:cubicBezTo>
                  <a:lnTo>
                    <a:pt x="0" y="34215"/>
                  </a:lnTo>
                  <a:cubicBezTo>
                    <a:pt x="0" y="15319"/>
                    <a:pt x="15319" y="0"/>
                    <a:pt x="34215" y="0"/>
                  </a:cubicBezTo>
                  <a:close/>
                </a:path>
              </a:pathLst>
            </a:custGeom>
            <a:solidFill>
              <a:srgbClr val="A6DAF4"/>
            </a:solidFill>
            <a:ln cap="rnd">
              <a:noFill/>
              <a:prstDash val="sysDot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121055" cy="1584281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just">
                <a:lnSpc>
                  <a:spcPts val="21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5400000">
            <a:off x="7711965" y="-99651"/>
            <a:ext cx="2864070" cy="6177407"/>
          </a:xfrm>
          <a:custGeom>
            <a:avLst/>
            <a:gdLst/>
            <a:ahLst/>
            <a:cxnLst/>
            <a:rect r="r" b="b" t="t" l="l"/>
            <a:pathLst>
              <a:path h="6177407" w="2864070">
                <a:moveTo>
                  <a:pt x="0" y="0"/>
                </a:moveTo>
                <a:lnTo>
                  <a:pt x="2864070" y="0"/>
                </a:lnTo>
                <a:lnTo>
                  <a:pt x="2864070" y="6177407"/>
                </a:lnTo>
                <a:lnTo>
                  <a:pt x="0" y="6177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163754">
            <a:off x="9122971" y="8102324"/>
            <a:ext cx="551073" cy="1017081"/>
          </a:xfrm>
          <a:custGeom>
            <a:avLst/>
            <a:gdLst/>
            <a:ahLst/>
            <a:cxnLst/>
            <a:rect r="r" b="b" t="t" l="l"/>
            <a:pathLst>
              <a:path h="1017081" w="551073">
                <a:moveTo>
                  <a:pt x="0" y="0"/>
                </a:moveTo>
                <a:lnTo>
                  <a:pt x="551073" y="0"/>
                </a:lnTo>
                <a:lnTo>
                  <a:pt x="551073" y="1017081"/>
                </a:lnTo>
                <a:lnTo>
                  <a:pt x="0" y="1017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360665" y="3225544"/>
            <a:ext cx="2624224" cy="2108922"/>
          </a:xfrm>
          <a:custGeom>
            <a:avLst/>
            <a:gdLst/>
            <a:ahLst/>
            <a:cxnLst/>
            <a:rect r="r" b="b" t="t" l="l"/>
            <a:pathLst>
              <a:path h="2108922" w="2624224">
                <a:moveTo>
                  <a:pt x="0" y="0"/>
                </a:moveTo>
                <a:lnTo>
                  <a:pt x="2624224" y="0"/>
                </a:lnTo>
                <a:lnTo>
                  <a:pt x="2624224" y="2108921"/>
                </a:lnTo>
                <a:lnTo>
                  <a:pt x="0" y="2108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115886" y="2221735"/>
            <a:ext cx="1313372" cy="1282329"/>
          </a:xfrm>
          <a:custGeom>
            <a:avLst/>
            <a:gdLst/>
            <a:ahLst/>
            <a:cxnLst/>
            <a:rect r="r" b="b" t="t" l="l"/>
            <a:pathLst>
              <a:path h="1282329" w="1313372">
                <a:moveTo>
                  <a:pt x="0" y="0"/>
                </a:moveTo>
                <a:lnTo>
                  <a:pt x="1313372" y="0"/>
                </a:lnTo>
                <a:lnTo>
                  <a:pt x="1313372" y="1282329"/>
                </a:lnTo>
                <a:lnTo>
                  <a:pt x="0" y="12823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06619" y="5450715"/>
            <a:ext cx="7351896" cy="286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2103" indent="-341051" lvl="1">
              <a:lnSpc>
                <a:spcPts val="3791"/>
              </a:lnSpc>
              <a:buFont typeface="Arial"/>
              <a:buChar char="•"/>
            </a:pPr>
            <a:r>
              <a:rPr lang="en-US" sz="315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Past Tense: Indicates actions or states that have already occurred.</a:t>
            </a:r>
          </a:p>
          <a:p>
            <a:pPr algn="l" marL="682103" indent="-341051" lvl="1">
              <a:lnSpc>
                <a:spcPts val="3791"/>
              </a:lnSpc>
              <a:buFont typeface="Arial"/>
              <a:buChar char="•"/>
            </a:pPr>
            <a:r>
              <a:rPr lang="en-US" sz="315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Present Tense: Indicates actions or states that are currently happening.</a:t>
            </a:r>
          </a:p>
          <a:p>
            <a:pPr algn="l" marL="682103" indent="-341051" lvl="1">
              <a:lnSpc>
                <a:spcPts val="3791"/>
              </a:lnSpc>
              <a:buFont typeface="Arial"/>
              <a:buChar char="•"/>
            </a:pPr>
            <a:r>
              <a:rPr lang="en-US" sz="315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Future Tense: Indicates actions or states that will happen in the future.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02146" y="2557258"/>
            <a:ext cx="5483708" cy="105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52"/>
              </a:lnSpc>
            </a:pPr>
            <a:r>
              <a:rPr lang="en-US" b="true" sz="6846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Verb Tenses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26067" y="6501666"/>
            <a:ext cx="5658822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29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ast: She played tennis yesterday.</a:t>
            </a:r>
          </a:p>
          <a:p>
            <a:pPr algn="l" marL="539748" indent="-269874" lvl="1">
              <a:lnSpc>
                <a:spcPts val="29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Present: He teaches English.</a:t>
            </a:r>
          </a:p>
          <a:p>
            <a:pPr algn="l" marL="539748" indent="-269874" lvl="1">
              <a:lnSpc>
                <a:spcPts val="29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Future: They will arrive tomorrow.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C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66613"/>
            <a:ext cx="16230600" cy="8153774"/>
            <a:chOff x="0" y="0"/>
            <a:chExt cx="4274726" cy="21474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47496"/>
            </a:xfrm>
            <a:custGeom>
              <a:avLst/>
              <a:gdLst/>
              <a:ahLst/>
              <a:cxnLst/>
              <a:rect r="r" b="b" t="t" l="l"/>
              <a:pathLst>
                <a:path h="214749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23169"/>
                  </a:lnTo>
                  <a:cubicBezTo>
                    <a:pt x="4274726" y="2129621"/>
                    <a:pt x="4272163" y="2135809"/>
                    <a:pt x="4267601" y="2140371"/>
                  </a:cubicBezTo>
                  <a:cubicBezTo>
                    <a:pt x="4263039" y="2144933"/>
                    <a:pt x="4256851" y="2147496"/>
                    <a:pt x="4250399" y="2147496"/>
                  </a:cubicBezTo>
                  <a:lnTo>
                    <a:pt x="24327" y="2147496"/>
                  </a:lnTo>
                  <a:cubicBezTo>
                    <a:pt x="10891" y="2147496"/>
                    <a:pt x="0" y="2136605"/>
                    <a:pt x="0" y="212316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274726" cy="21665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554338">
            <a:off x="14745891" y="7474080"/>
            <a:ext cx="516917" cy="841138"/>
          </a:xfrm>
          <a:custGeom>
            <a:avLst/>
            <a:gdLst/>
            <a:ahLst/>
            <a:cxnLst/>
            <a:rect r="r" b="b" t="t" l="l"/>
            <a:pathLst>
              <a:path h="841138" w="516917">
                <a:moveTo>
                  <a:pt x="0" y="0"/>
                </a:moveTo>
                <a:lnTo>
                  <a:pt x="516917" y="0"/>
                </a:lnTo>
                <a:lnTo>
                  <a:pt x="516917" y="841138"/>
                </a:lnTo>
                <a:lnTo>
                  <a:pt x="0" y="841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134204" y="7078176"/>
            <a:ext cx="1367963" cy="1223705"/>
          </a:xfrm>
          <a:custGeom>
            <a:avLst/>
            <a:gdLst/>
            <a:ahLst/>
            <a:cxnLst/>
            <a:rect r="r" b="b" t="t" l="l"/>
            <a:pathLst>
              <a:path h="1223705" w="1367963">
                <a:moveTo>
                  <a:pt x="0" y="0"/>
                </a:moveTo>
                <a:lnTo>
                  <a:pt x="1367962" y="0"/>
                </a:lnTo>
                <a:lnTo>
                  <a:pt x="1367962" y="1223704"/>
                </a:lnTo>
                <a:lnTo>
                  <a:pt x="0" y="1223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694090" y="7171907"/>
            <a:ext cx="5743568" cy="1208837"/>
            <a:chOff x="0" y="0"/>
            <a:chExt cx="4333030" cy="91196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333030" cy="911964"/>
            </a:xfrm>
            <a:custGeom>
              <a:avLst/>
              <a:gdLst/>
              <a:ahLst/>
              <a:cxnLst/>
              <a:rect r="r" b="b" t="t" l="l"/>
              <a:pathLst>
                <a:path h="911964" w="4333030">
                  <a:moveTo>
                    <a:pt x="40438" y="0"/>
                  </a:moveTo>
                  <a:lnTo>
                    <a:pt x="4292592" y="0"/>
                  </a:lnTo>
                  <a:cubicBezTo>
                    <a:pt x="4303317" y="0"/>
                    <a:pt x="4313603" y="4260"/>
                    <a:pt x="4321186" y="11844"/>
                  </a:cubicBezTo>
                  <a:cubicBezTo>
                    <a:pt x="4328769" y="19428"/>
                    <a:pt x="4333030" y="29713"/>
                    <a:pt x="4333030" y="40438"/>
                  </a:cubicBezTo>
                  <a:lnTo>
                    <a:pt x="4333030" y="871526"/>
                  </a:lnTo>
                  <a:cubicBezTo>
                    <a:pt x="4333030" y="882251"/>
                    <a:pt x="4328769" y="892536"/>
                    <a:pt x="4321186" y="900120"/>
                  </a:cubicBezTo>
                  <a:cubicBezTo>
                    <a:pt x="4313603" y="907704"/>
                    <a:pt x="4303317" y="911964"/>
                    <a:pt x="4292592" y="911964"/>
                  </a:cubicBezTo>
                  <a:lnTo>
                    <a:pt x="40438" y="911964"/>
                  </a:lnTo>
                  <a:cubicBezTo>
                    <a:pt x="29713" y="911964"/>
                    <a:pt x="19428" y="907704"/>
                    <a:pt x="11844" y="900120"/>
                  </a:cubicBezTo>
                  <a:cubicBezTo>
                    <a:pt x="4260" y="892536"/>
                    <a:pt x="0" y="882251"/>
                    <a:pt x="0" y="871526"/>
                  </a:cubicBezTo>
                  <a:lnTo>
                    <a:pt x="0" y="40438"/>
                  </a:lnTo>
                  <a:cubicBezTo>
                    <a:pt x="0" y="29713"/>
                    <a:pt x="4260" y="19428"/>
                    <a:pt x="11844" y="11844"/>
                  </a:cubicBezTo>
                  <a:cubicBezTo>
                    <a:pt x="19428" y="4260"/>
                    <a:pt x="29713" y="0"/>
                    <a:pt x="40438" y="0"/>
                  </a:cubicBezTo>
                  <a:close/>
                </a:path>
              </a:pathLst>
            </a:custGeom>
            <a:solidFill>
              <a:srgbClr val="FDEF94"/>
            </a:solidFill>
            <a:ln cap="rnd">
              <a:noFill/>
              <a:prstDash val="sysDot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333030" cy="950064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just">
                <a:lnSpc>
                  <a:spcPts val="210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576299" y="2041340"/>
            <a:ext cx="2640953" cy="4114800"/>
          </a:xfrm>
          <a:custGeom>
            <a:avLst/>
            <a:gdLst/>
            <a:ahLst/>
            <a:cxnLst/>
            <a:rect r="r" b="b" t="t" l="l"/>
            <a:pathLst>
              <a:path h="4114800" w="2640953">
                <a:moveTo>
                  <a:pt x="0" y="0"/>
                </a:moveTo>
                <a:lnTo>
                  <a:pt x="2640953" y="0"/>
                </a:lnTo>
                <a:lnTo>
                  <a:pt x="26409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455307" y="4818842"/>
            <a:ext cx="11239055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2103" indent="-341051" lvl="1">
              <a:lnSpc>
                <a:spcPts val="3791"/>
              </a:lnSpc>
              <a:buFont typeface="Arial"/>
              <a:buChar char="•"/>
            </a:pPr>
            <a:r>
              <a:rPr lang="en-US" sz="315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Subject-verb agreement is crucial for maintaining grammatical correctness in sentences:</a:t>
            </a:r>
          </a:p>
          <a:p>
            <a:pPr algn="l" marL="682103" indent="-341051" lvl="1">
              <a:lnSpc>
                <a:spcPts val="3791"/>
              </a:lnSpc>
              <a:buFont typeface="Arial"/>
              <a:buChar char="•"/>
            </a:pPr>
            <a:r>
              <a:rPr lang="en-US" sz="315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verb must agree with the subject in number and person.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17998" y="2051728"/>
            <a:ext cx="6452661" cy="1955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30"/>
              </a:lnSpc>
            </a:pPr>
            <a:r>
              <a:rPr lang="en-US" b="true" sz="6336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Subject-Verb Agreement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043770" y="7404851"/>
            <a:ext cx="4549303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Correct: She sings beautifully.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Incorrect: She sing beautifully.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C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153774"/>
            <a:chOff x="0" y="0"/>
            <a:chExt cx="4274726" cy="21474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47496"/>
            </a:xfrm>
            <a:custGeom>
              <a:avLst/>
              <a:gdLst/>
              <a:ahLst/>
              <a:cxnLst/>
              <a:rect r="r" b="b" t="t" l="l"/>
              <a:pathLst>
                <a:path h="214749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23169"/>
                  </a:lnTo>
                  <a:cubicBezTo>
                    <a:pt x="4274726" y="2129621"/>
                    <a:pt x="4272163" y="2135809"/>
                    <a:pt x="4267601" y="2140371"/>
                  </a:cubicBezTo>
                  <a:cubicBezTo>
                    <a:pt x="4263039" y="2144933"/>
                    <a:pt x="4256851" y="2147496"/>
                    <a:pt x="4250399" y="2147496"/>
                  </a:cubicBezTo>
                  <a:lnTo>
                    <a:pt x="24327" y="2147496"/>
                  </a:lnTo>
                  <a:cubicBezTo>
                    <a:pt x="10891" y="2147496"/>
                    <a:pt x="0" y="2136605"/>
                    <a:pt x="0" y="212316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274726" cy="21665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5288743">
            <a:off x="10526411" y="2109360"/>
            <a:ext cx="883818" cy="1438166"/>
          </a:xfrm>
          <a:custGeom>
            <a:avLst/>
            <a:gdLst/>
            <a:ahLst/>
            <a:cxnLst/>
            <a:rect r="r" b="b" t="t" l="l"/>
            <a:pathLst>
              <a:path h="1438166" w="883818">
                <a:moveTo>
                  <a:pt x="0" y="0"/>
                </a:moveTo>
                <a:lnTo>
                  <a:pt x="883818" y="0"/>
                </a:lnTo>
                <a:lnTo>
                  <a:pt x="883818" y="1438166"/>
                </a:lnTo>
                <a:lnTo>
                  <a:pt x="0" y="1438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052936" y="1833750"/>
            <a:ext cx="2407207" cy="2297788"/>
          </a:xfrm>
          <a:custGeom>
            <a:avLst/>
            <a:gdLst/>
            <a:ahLst/>
            <a:cxnLst/>
            <a:rect r="r" b="b" t="t" l="l"/>
            <a:pathLst>
              <a:path h="2297788" w="2407207">
                <a:moveTo>
                  <a:pt x="0" y="0"/>
                </a:moveTo>
                <a:lnTo>
                  <a:pt x="2407207" y="0"/>
                </a:lnTo>
                <a:lnTo>
                  <a:pt x="2407207" y="2297788"/>
                </a:lnTo>
                <a:lnTo>
                  <a:pt x="0" y="2297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766985" y="6953257"/>
            <a:ext cx="7665824" cy="1396300"/>
            <a:chOff x="0" y="0"/>
            <a:chExt cx="5783208" cy="10533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783208" cy="1053389"/>
            </a:xfrm>
            <a:custGeom>
              <a:avLst/>
              <a:gdLst/>
              <a:ahLst/>
              <a:cxnLst/>
              <a:rect r="r" b="b" t="t" l="l"/>
              <a:pathLst>
                <a:path h="1053389" w="5783208">
                  <a:moveTo>
                    <a:pt x="30298" y="0"/>
                  </a:moveTo>
                  <a:lnTo>
                    <a:pt x="5752910" y="0"/>
                  </a:lnTo>
                  <a:cubicBezTo>
                    <a:pt x="5769643" y="0"/>
                    <a:pt x="5783208" y="13565"/>
                    <a:pt x="5783208" y="30298"/>
                  </a:cubicBezTo>
                  <a:lnTo>
                    <a:pt x="5783208" y="1023091"/>
                  </a:lnTo>
                  <a:cubicBezTo>
                    <a:pt x="5783208" y="1039824"/>
                    <a:pt x="5769643" y="1053389"/>
                    <a:pt x="5752910" y="1053389"/>
                  </a:cubicBezTo>
                  <a:lnTo>
                    <a:pt x="30298" y="1053389"/>
                  </a:lnTo>
                  <a:cubicBezTo>
                    <a:pt x="13565" y="1053389"/>
                    <a:pt x="0" y="1039824"/>
                    <a:pt x="0" y="1023091"/>
                  </a:cubicBezTo>
                  <a:lnTo>
                    <a:pt x="0" y="30298"/>
                  </a:lnTo>
                  <a:cubicBezTo>
                    <a:pt x="0" y="13565"/>
                    <a:pt x="13565" y="0"/>
                    <a:pt x="30298" y="0"/>
                  </a:cubicBezTo>
                  <a:close/>
                </a:path>
              </a:pathLst>
            </a:custGeom>
            <a:solidFill>
              <a:srgbClr val="FDEF94"/>
            </a:solidFill>
            <a:ln cap="rnd">
              <a:noFill/>
              <a:prstDash val="sysDot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783208" cy="109148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just">
                <a:lnSpc>
                  <a:spcPts val="210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924055" y="6361757"/>
            <a:ext cx="1243278" cy="1987800"/>
          </a:xfrm>
          <a:custGeom>
            <a:avLst/>
            <a:gdLst/>
            <a:ahLst/>
            <a:cxnLst/>
            <a:rect r="r" b="b" t="t" l="l"/>
            <a:pathLst>
              <a:path h="1987800" w="1243278">
                <a:moveTo>
                  <a:pt x="0" y="0"/>
                </a:moveTo>
                <a:lnTo>
                  <a:pt x="1243278" y="0"/>
                </a:lnTo>
                <a:lnTo>
                  <a:pt x="1243278" y="1987800"/>
                </a:lnTo>
                <a:lnTo>
                  <a:pt x="0" y="1987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297690" y="4122013"/>
            <a:ext cx="10479586" cy="180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57851" indent="-428926" lvl="1">
              <a:lnSpc>
                <a:spcPts val="4768"/>
              </a:lnSpc>
              <a:buFont typeface="Arial"/>
              <a:buChar char="•"/>
            </a:pPr>
            <a:r>
              <a:rPr lang="en-US" sz="397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Verb phrases consist of a main verb and one or more helping verbs.</a:t>
            </a:r>
          </a:p>
          <a:p>
            <a:pPr algn="l" marL="857851" indent="-428926" lvl="1">
              <a:lnSpc>
                <a:spcPts val="4768"/>
              </a:lnSpc>
              <a:buFont typeface="Arial"/>
              <a:buChar char="•"/>
            </a:pPr>
            <a:r>
              <a:rPr lang="en-US" sz="397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They can express complex actions or states.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766985" y="2928977"/>
            <a:ext cx="6069905" cy="1068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539"/>
              </a:lnSpc>
            </a:pPr>
            <a:r>
              <a:rPr lang="en-US" b="true" sz="6999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Verb Phrases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163852" y="7075144"/>
            <a:ext cx="6167611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Examples: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She has been studying all night. </a:t>
            </a: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They are going to visit their grandparents.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DA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607" y="0"/>
            <a:ext cx="18293607" cy="10287000"/>
            <a:chOff x="0" y="0"/>
            <a:chExt cx="1149350" cy="11493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54731" cy="6610010"/>
            </a:xfrm>
            <a:custGeom>
              <a:avLst/>
              <a:gdLst/>
              <a:ahLst/>
              <a:cxnLst/>
              <a:rect r="r" b="b" t="t" l="l"/>
              <a:pathLst>
                <a:path h="6610010" w="11754731">
                  <a:moveTo>
                    <a:pt x="11754731" y="73039"/>
                  </a:moveTo>
                  <a:lnTo>
                    <a:pt x="11754731" y="0"/>
                  </a:lnTo>
                  <a:lnTo>
                    <a:pt x="64943" y="0"/>
                  </a:lnTo>
                  <a:lnTo>
                    <a:pt x="64943" y="36519"/>
                  </a:lnTo>
                  <a:lnTo>
                    <a:pt x="0" y="36519"/>
                  </a:lnTo>
                  <a:lnTo>
                    <a:pt x="0" y="6610010"/>
                  </a:lnTo>
                  <a:lnTo>
                    <a:pt x="129887" y="6610010"/>
                  </a:lnTo>
                  <a:lnTo>
                    <a:pt x="129887" y="5331831"/>
                  </a:lnTo>
                  <a:lnTo>
                    <a:pt x="2337958" y="5331831"/>
                  </a:lnTo>
                  <a:lnTo>
                    <a:pt x="2337958" y="6610010"/>
                  </a:lnTo>
                  <a:lnTo>
                    <a:pt x="2467844" y="6610010"/>
                  </a:lnTo>
                  <a:lnTo>
                    <a:pt x="2467844" y="5331831"/>
                  </a:lnTo>
                  <a:lnTo>
                    <a:pt x="4675915" y="5331831"/>
                  </a:lnTo>
                  <a:lnTo>
                    <a:pt x="4675915" y="6610010"/>
                  </a:lnTo>
                  <a:lnTo>
                    <a:pt x="4805802" y="6610010"/>
                  </a:lnTo>
                  <a:lnTo>
                    <a:pt x="4805802" y="5331831"/>
                  </a:lnTo>
                  <a:lnTo>
                    <a:pt x="7013873" y="5331831"/>
                  </a:lnTo>
                  <a:lnTo>
                    <a:pt x="7013873" y="6610010"/>
                  </a:lnTo>
                  <a:lnTo>
                    <a:pt x="7143759" y="6610010"/>
                  </a:lnTo>
                  <a:lnTo>
                    <a:pt x="7143759" y="5331831"/>
                  </a:lnTo>
                  <a:lnTo>
                    <a:pt x="9351831" y="5331831"/>
                  </a:lnTo>
                  <a:lnTo>
                    <a:pt x="9351831" y="6610010"/>
                  </a:lnTo>
                  <a:lnTo>
                    <a:pt x="9481717" y="6610010"/>
                  </a:lnTo>
                  <a:lnTo>
                    <a:pt x="9481717" y="5331831"/>
                  </a:lnTo>
                  <a:lnTo>
                    <a:pt x="11754731" y="5331831"/>
                  </a:lnTo>
                  <a:lnTo>
                    <a:pt x="11754731" y="5258793"/>
                  </a:lnTo>
                  <a:lnTo>
                    <a:pt x="9481717" y="5258793"/>
                  </a:lnTo>
                  <a:lnTo>
                    <a:pt x="9481717" y="4017133"/>
                  </a:lnTo>
                  <a:lnTo>
                    <a:pt x="11754731" y="4017133"/>
                  </a:lnTo>
                  <a:lnTo>
                    <a:pt x="11754731" y="3944094"/>
                  </a:lnTo>
                  <a:lnTo>
                    <a:pt x="9481717" y="3944094"/>
                  </a:lnTo>
                  <a:lnTo>
                    <a:pt x="9481717" y="2702435"/>
                  </a:lnTo>
                  <a:lnTo>
                    <a:pt x="11754731" y="2702435"/>
                  </a:lnTo>
                  <a:lnTo>
                    <a:pt x="11754731" y="2629396"/>
                  </a:lnTo>
                  <a:lnTo>
                    <a:pt x="9481717" y="2629396"/>
                  </a:lnTo>
                  <a:lnTo>
                    <a:pt x="9481717" y="1387737"/>
                  </a:lnTo>
                  <a:lnTo>
                    <a:pt x="11754731" y="1387737"/>
                  </a:lnTo>
                  <a:lnTo>
                    <a:pt x="11754731" y="1314698"/>
                  </a:lnTo>
                  <a:lnTo>
                    <a:pt x="9481717" y="1314698"/>
                  </a:lnTo>
                  <a:lnTo>
                    <a:pt x="9481717" y="73039"/>
                  </a:lnTo>
                  <a:lnTo>
                    <a:pt x="11754731" y="73039"/>
                  </a:lnTo>
                  <a:close/>
                  <a:moveTo>
                    <a:pt x="2467844" y="1314698"/>
                  </a:moveTo>
                  <a:lnTo>
                    <a:pt x="2467844" y="73039"/>
                  </a:lnTo>
                  <a:lnTo>
                    <a:pt x="4675915" y="73039"/>
                  </a:lnTo>
                  <a:lnTo>
                    <a:pt x="4675915" y="1314698"/>
                  </a:lnTo>
                  <a:lnTo>
                    <a:pt x="2467844" y="1314698"/>
                  </a:lnTo>
                  <a:close/>
                  <a:moveTo>
                    <a:pt x="4675915" y="1387737"/>
                  </a:moveTo>
                  <a:lnTo>
                    <a:pt x="4675915" y="2629396"/>
                  </a:lnTo>
                  <a:lnTo>
                    <a:pt x="2467844" y="2629396"/>
                  </a:lnTo>
                  <a:lnTo>
                    <a:pt x="2467844" y="1387737"/>
                  </a:lnTo>
                  <a:lnTo>
                    <a:pt x="4675915" y="1387737"/>
                  </a:lnTo>
                  <a:close/>
                  <a:moveTo>
                    <a:pt x="2337958" y="1314698"/>
                  </a:moveTo>
                  <a:lnTo>
                    <a:pt x="129887" y="1314698"/>
                  </a:lnTo>
                  <a:lnTo>
                    <a:pt x="129887" y="73039"/>
                  </a:lnTo>
                  <a:lnTo>
                    <a:pt x="2337958" y="73039"/>
                  </a:lnTo>
                  <a:lnTo>
                    <a:pt x="2337958" y="1314698"/>
                  </a:lnTo>
                  <a:close/>
                  <a:moveTo>
                    <a:pt x="2337958" y="1387737"/>
                  </a:moveTo>
                  <a:lnTo>
                    <a:pt x="2337958" y="2629396"/>
                  </a:lnTo>
                  <a:lnTo>
                    <a:pt x="129887" y="2629396"/>
                  </a:lnTo>
                  <a:lnTo>
                    <a:pt x="129887" y="1387737"/>
                  </a:lnTo>
                  <a:lnTo>
                    <a:pt x="2337958" y="1387737"/>
                  </a:lnTo>
                  <a:close/>
                  <a:moveTo>
                    <a:pt x="2337958" y="2702435"/>
                  </a:moveTo>
                  <a:lnTo>
                    <a:pt x="2337958" y="3944094"/>
                  </a:lnTo>
                  <a:lnTo>
                    <a:pt x="129887" y="3944094"/>
                  </a:lnTo>
                  <a:lnTo>
                    <a:pt x="129887" y="2702435"/>
                  </a:lnTo>
                  <a:lnTo>
                    <a:pt x="2337958" y="2702435"/>
                  </a:lnTo>
                  <a:close/>
                  <a:moveTo>
                    <a:pt x="2467844" y="2702435"/>
                  </a:moveTo>
                  <a:lnTo>
                    <a:pt x="4675915" y="2702435"/>
                  </a:lnTo>
                  <a:lnTo>
                    <a:pt x="4675915" y="3944094"/>
                  </a:lnTo>
                  <a:lnTo>
                    <a:pt x="2467844" y="3944094"/>
                  </a:lnTo>
                  <a:lnTo>
                    <a:pt x="2467844" y="2702435"/>
                  </a:lnTo>
                  <a:close/>
                  <a:moveTo>
                    <a:pt x="4805802" y="2702435"/>
                  </a:moveTo>
                  <a:lnTo>
                    <a:pt x="7013873" y="2702435"/>
                  </a:lnTo>
                  <a:lnTo>
                    <a:pt x="7013873" y="3944094"/>
                  </a:lnTo>
                  <a:lnTo>
                    <a:pt x="4805802" y="3944094"/>
                  </a:lnTo>
                  <a:lnTo>
                    <a:pt x="4805802" y="2702435"/>
                  </a:lnTo>
                  <a:close/>
                  <a:moveTo>
                    <a:pt x="4805802" y="2629396"/>
                  </a:moveTo>
                  <a:lnTo>
                    <a:pt x="4805802" y="1387737"/>
                  </a:lnTo>
                  <a:lnTo>
                    <a:pt x="7013873" y="1387737"/>
                  </a:lnTo>
                  <a:lnTo>
                    <a:pt x="7013873" y="2629396"/>
                  </a:lnTo>
                  <a:lnTo>
                    <a:pt x="4805802" y="2629396"/>
                  </a:lnTo>
                  <a:close/>
                  <a:moveTo>
                    <a:pt x="4805802" y="1314698"/>
                  </a:moveTo>
                  <a:lnTo>
                    <a:pt x="4805802" y="73039"/>
                  </a:lnTo>
                  <a:lnTo>
                    <a:pt x="7013873" y="73039"/>
                  </a:lnTo>
                  <a:lnTo>
                    <a:pt x="7013873" y="1314698"/>
                  </a:lnTo>
                  <a:lnTo>
                    <a:pt x="4805802" y="1314698"/>
                  </a:lnTo>
                  <a:close/>
                  <a:moveTo>
                    <a:pt x="129887" y="5258793"/>
                  </a:moveTo>
                  <a:lnTo>
                    <a:pt x="129887" y="4017133"/>
                  </a:lnTo>
                  <a:lnTo>
                    <a:pt x="2337958" y="4017133"/>
                  </a:lnTo>
                  <a:lnTo>
                    <a:pt x="2337958" y="5258793"/>
                  </a:lnTo>
                  <a:lnTo>
                    <a:pt x="129887" y="5258793"/>
                  </a:lnTo>
                  <a:close/>
                  <a:moveTo>
                    <a:pt x="2467844" y="5258793"/>
                  </a:moveTo>
                  <a:lnTo>
                    <a:pt x="2467844" y="4017133"/>
                  </a:lnTo>
                  <a:lnTo>
                    <a:pt x="4675915" y="4017133"/>
                  </a:lnTo>
                  <a:lnTo>
                    <a:pt x="4675915" y="5258793"/>
                  </a:lnTo>
                  <a:lnTo>
                    <a:pt x="2467844" y="5258793"/>
                  </a:lnTo>
                  <a:close/>
                  <a:moveTo>
                    <a:pt x="4805802" y="5258793"/>
                  </a:moveTo>
                  <a:lnTo>
                    <a:pt x="4805802" y="4017133"/>
                  </a:lnTo>
                  <a:lnTo>
                    <a:pt x="7013873" y="4017133"/>
                  </a:lnTo>
                  <a:lnTo>
                    <a:pt x="7013873" y="5258793"/>
                  </a:lnTo>
                  <a:lnTo>
                    <a:pt x="4805802" y="5258793"/>
                  </a:lnTo>
                  <a:close/>
                  <a:moveTo>
                    <a:pt x="9351831" y="5258793"/>
                  </a:moveTo>
                  <a:lnTo>
                    <a:pt x="7143759" y="5258793"/>
                  </a:lnTo>
                  <a:lnTo>
                    <a:pt x="7143759" y="4017133"/>
                  </a:lnTo>
                  <a:lnTo>
                    <a:pt x="9351831" y="4017133"/>
                  </a:lnTo>
                  <a:lnTo>
                    <a:pt x="9351831" y="5258793"/>
                  </a:lnTo>
                  <a:close/>
                  <a:moveTo>
                    <a:pt x="9351831" y="3944094"/>
                  </a:moveTo>
                  <a:lnTo>
                    <a:pt x="7143759" y="3944094"/>
                  </a:lnTo>
                  <a:lnTo>
                    <a:pt x="7143759" y="2702435"/>
                  </a:lnTo>
                  <a:lnTo>
                    <a:pt x="9351831" y="2702435"/>
                  </a:lnTo>
                  <a:lnTo>
                    <a:pt x="9351831" y="3944094"/>
                  </a:lnTo>
                  <a:close/>
                  <a:moveTo>
                    <a:pt x="9351831" y="2629396"/>
                  </a:moveTo>
                  <a:lnTo>
                    <a:pt x="7143759" y="2629396"/>
                  </a:lnTo>
                  <a:lnTo>
                    <a:pt x="7143759" y="1387737"/>
                  </a:lnTo>
                  <a:lnTo>
                    <a:pt x="9351831" y="1387737"/>
                  </a:lnTo>
                  <a:lnTo>
                    <a:pt x="9351831" y="2629396"/>
                  </a:lnTo>
                  <a:close/>
                  <a:moveTo>
                    <a:pt x="9351831" y="1314698"/>
                  </a:moveTo>
                  <a:lnTo>
                    <a:pt x="7143759" y="1314698"/>
                  </a:lnTo>
                  <a:lnTo>
                    <a:pt x="7143759" y="73039"/>
                  </a:lnTo>
                  <a:lnTo>
                    <a:pt x="9351831" y="73039"/>
                  </a:lnTo>
                  <a:lnTo>
                    <a:pt x="9351831" y="1314698"/>
                  </a:lnTo>
                  <a:close/>
                </a:path>
              </a:pathLst>
            </a:custGeom>
            <a:solidFill>
              <a:srgbClr val="FFFFFF">
                <a:alpha val="34902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028700"/>
            <a:ext cx="16230600" cy="8153774"/>
            <a:chOff x="0" y="0"/>
            <a:chExt cx="4274726" cy="21474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147496"/>
            </a:xfrm>
            <a:custGeom>
              <a:avLst/>
              <a:gdLst/>
              <a:ahLst/>
              <a:cxnLst/>
              <a:rect r="r" b="b" t="t" l="l"/>
              <a:pathLst>
                <a:path h="214749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23169"/>
                  </a:lnTo>
                  <a:cubicBezTo>
                    <a:pt x="4274726" y="2129621"/>
                    <a:pt x="4272163" y="2135809"/>
                    <a:pt x="4267601" y="2140371"/>
                  </a:cubicBezTo>
                  <a:cubicBezTo>
                    <a:pt x="4263039" y="2144933"/>
                    <a:pt x="4256851" y="2147496"/>
                    <a:pt x="4250399" y="2147496"/>
                  </a:cubicBezTo>
                  <a:lnTo>
                    <a:pt x="24327" y="2147496"/>
                  </a:lnTo>
                  <a:cubicBezTo>
                    <a:pt x="10891" y="2147496"/>
                    <a:pt x="0" y="2136605"/>
                    <a:pt x="0" y="212316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274726" cy="21665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354840" y="7216793"/>
            <a:ext cx="1001845" cy="989094"/>
          </a:xfrm>
          <a:custGeom>
            <a:avLst/>
            <a:gdLst/>
            <a:ahLst/>
            <a:cxnLst/>
            <a:rect r="r" b="b" t="t" l="l"/>
            <a:pathLst>
              <a:path h="989094" w="1001845">
                <a:moveTo>
                  <a:pt x="0" y="0"/>
                </a:moveTo>
                <a:lnTo>
                  <a:pt x="1001845" y="0"/>
                </a:lnTo>
                <a:lnTo>
                  <a:pt x="1001845" y="989094"/>
                </a:lnTo>
                <a:lnTo>
                  <a:pt x="0" y="989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460871">
            <a:off x="1846596" y="1468048"/>
            <a:ext cx="838935" cy="1365130"/>
          </a:xfrm>
          <a:custGeom>
            <a:avLst/>
            <a:gdLst/>
            <a:ahLst/>
            <a:cxnLst/>
            <a:rect r="r" b="b" t="t" l="l"/>
            <a:pathLst>
              <a:path h="1365130" w="838935">
                <a:moveTo>
                  <a:pt x="0" y="0"/>
                </a:moveTo>
                <a:lnTo>
                  <a:pt x="838934" y="0"/>
                </a:lnTo>
                <a:lnTo>
                  <a:pt x="838934" y="1365130"/>
                </a:lnTo>
                <a:lnTo>
                  <a:pt x="0" y="136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4934746">
            <a:off x="13639927" y="6328096"/>
            <a:ext cx="1754553" cy="2088753"/>
          </a:xfrm>
          <a:custGeom>
            <a:avLst/>
            <a:gdLst/>
            <a:ahLst/>
            <a:cxnLst/>
            <a:rect r="r" b="b" t="t" l="l"/>
            <a:pathLst>
              <a:path h="2088753" w="1754553">
                <a:moveTo>
                  <a:pt x="0" y="0"/>
                </a:moveTo>
                <a:lnTo>
                  <a:pt x="1754552" y="0"/>
                </a:lnTo>
                <a:lnTo>
                  <a:pt x="1754552" y="2088753"/>
                </a:lnTo>
                <a:lnTo>
                  <a:pt x="0" y="20887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114385" y="2150613"/>
            <a:ext cx="3143399" cy="1714581"/>
          </a:xfrm>
          <a:custGeom>
            <a:avLst/>
            <a:gdLst/>
            <a:ahLst/>
            <a:cxnLst/>
            <a:rect r="r" b="b" t="t" l="l"/>
            <a:pathLst>
              <a:path h="1714581" w="3143399">
                <a:moveTo>
                  <a:pt x="0" y="0"/>
                </a:moveTo>
                <a:lnTo>
                  <a:pt x="3143398" y="0"/>
                </a:lnTo>
                <a:lnTo>
                  <a:pt x="3143398" y="1714581"/>
                </a:lnTo>
                <a:lnTo>
                  <a:pt x="0" y="17145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266063" y="4754702"/>
            <a:ext cx="10479586" cy="180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57851" indent="-428926" lvl="1">
              <a:lnSpc>
                <a:spcPts val="4768"/>
              </a:lnSpc>
              <a:buFont typeface="Arial"/>
              <a:buChar char="•"/>
            </a:pPr>
            <a:r>
              <a:rPr lang="en-US" sz="397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Do you have any questions about verbs? Feel free to ask, and I'll be happy to clarify any doubts you may have.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02955" y="3491367"/>
            <a:ext cx="6069905" cy="1068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539"/>
              </a:lnSpc>
            </a:pPr>
            <a:r>
              <a:rPr lang="en-US" b="true" sz="6999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 </a:t>
            </a:r>
            <a:r>
              <a:rPr lang="en-US" b="true" sz="6999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E9A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66613"/>
            <a:ext cx="16230600" cy="8153774"/>
            <a:chOff x="0" y="0"/>
            <a:chExt cx="4274726" cy="21474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47496"/>
            </a:xfrm>
            <a:custGeom>
              <a:avLst/>
              <a:gdLst/>
              <a:ahLst/>
              <a:cxnLst/>
              <a:rect r="r" b="b" t="t" l="l"/>
              <a:pathLst>
                <a:path h="214749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23169"/>
                  </a:lnTo>
                  <a:cubicBezTo>
                    <a:pt x="4274726" y="2129621"/>
                    <a:pt x="4272163" y="2135809"/>
                    <a:pt x="4267601" y="2140371"/>
                  </a:cubicBezTo>
                  <a:cubicBezTo>
                    <a:pt x="4263039" y="2144933"/>
                    <a:pt x="4256851" y="2147496"/>
                    <a:pt x="4250399" y="2147496"/>
                  </a:cubicBezTo>
                  <a:lnTo>
                    <a:pt x="24327" y="2147496"/>
                  </a:lnTo>
                  <a:cubicBezTo>
                    <a:pt x="10891" y="2147496"/>
                    <a:pt x="0" y="2136605"/>
                    <a:pt x="0" y="212316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274726" cy="21665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5400000">
            <a:off x="11020361" y="2281745"/>
            <a:ext cx="693605" cy="1280143"/>
          </a:xfrm>
          <a:custGeom>
            <a:avLst/>
            <a:gdLst/>
            <a:ahLst/>
            <a:cxnLst/>
            <a:rect r="r" b="b" t="t" l="l"/>
            <a:pathLst>
              <a:path h="1280143" w="693605">
                <a:moveTo>
                  <a:pt x="0" y="0"/>
                </a:moveTo>
                <a:lnTo>
                  <a:pt x="693605" y="0"/>
                </a:lnTo>
                <a:lnTo>
                  <a:pt x="693605" y="1280143"/>
                </a:lnTo>
                <a:lnTo>
                  <a:pt x="0" y="12801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40227" y="7038192"/>
            <a:ext cx="1050527" cy="964575"/>
          </a:xfrm>
          <a:custGeom>
            <a:avLst/>
            <a:gdLst/>
            <a:ahLst/>
            <a:cxnLst/>
            <a:rect r="r" b="b" t="t" l="l"/>
            <a:pathLst>
              <a:path h="964575" w="1050527">
                <a:moveTo>
                  <a:pt x="0" y="0"/>
                </a:moveTo>
                <a:lnTo>
                  <a:pt x="1050528" y="0"/>
                </a:lnTo>
                <a:lnTo>
                  <a:pt x="1050528" y="964575"/>
                </a:lnTo>
                <a:lnTo>
                  <a:pt x="0" y="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109773" y="3770091"/>
            <a:ext cx="2335043" cy="2241642"/>
          </a:xfrm>
          <a:custGeom>
            <a:avLst/>
            <a:gdLst/>
            <a:ahLst/>
            <a:cxnLst/>
            <a:rect r="r" b="b" t="t" l="l"/>
            <a:pathLst>
              <a:path h="2241642" w="2335043">
                <a:moveTo>
                  <a:pt x="0" y="0"/>
                </a:moveTo>
                <a:lnTo>
                  <a:pt x="2335043" y="0"/>
                </a:lnTo>
                <a:lnTo>
                  <a:pt x="2335043" y="2241642"/>
                </a:lnTo>
                <a:lnTo>
                  <a:pt x="0" y="22416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385715" y="2659299"/>
            <a:ext cx="7779776" cy="1642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599" b="true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Introduction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85715" y="5270706"/>
            <a:ext cx="7304974" cy="582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4" indent="-345442" lvl="1">
              <a:lnSpc>
                <a:spcPts val="48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Introduction to Verbs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85715" y="3953521"/>
            <a:ext cx="9375475" cy="629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66"/>
              </a:lnSpc>
            </a:pPr>
            <a:r>
              <a:rPr lang="en-US" sz="3690" b="true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Welcome to our grammar lesson!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85715" y="5809813"/>
            <a:ext cx="7304974" cy="582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4" indent="-345442" lvl="1">
              <a:lnSpc>
                <a:spcPts val="48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Types of Verbs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85715" y="6348920"/>
            <a:ext cx="7304974" cy="582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4" indent="-345442" lvl="1">
              <a:lnSpc>
                <a:spcPts val="48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Verb Tenses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85715" y="6973752"/>
            <a:ext cx="7304974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9" indent="-345439" lvl="1">
              <a:lnSpc>
                <a:spcPts val="383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Active and Passive Voice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85715" y="7510954"/>
            <a:ext cx="7304974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9" indent="-345439" lvl="1">
              <a:lnSpc>
                <a:spcPts val="383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607" y="0"/>
            <a:ext cx="18293607" cy="10287000"/>
            <a:chOff x="0" y="0"/>
            <a:chExt cx="1149350" cy="11493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54731" cy="6610010"/>
            </a:xfrm>
            <a:custGeom>
              <a:avLst/>
              <a:gdLst/>
              <a:ahLst/>
              <a:cxnLst/>
              <a:rect r="r" b="b" t="t" l="l"/>
              <a:pathLst>
                <a:path h="6610010" w="11754731">
                  <a:moveTo>
                    <a:pt x="11754731" y="73039"/>
                  </a:moveTo>
                  <a:lnTo>
                    <a:pt x="11754731" y="0"/>
                  </a:lnTo>
                  <a:lnTo>
                    <a:pt x="64943" y="0"/>
                  </a:lnTo>
                  <a:lnTo>
                    <a:pt x="64943" y="36519"/>
                  </a:lnTo>
                  <a:lnTo>
                    <a:pt x="0" y="36519"/>
                  </a:lnTo>
                  <a:lnTo>
                    <a:pt x="0" y="6610010"/>
                  </a:lnTo>
                  <a:lnTo>
                    <a:pt x="129887" y="6610010"/>
                  </a:lnTo>
                  <a:lnTo>
                    <a:pt x="129887" y="5331831"/>
                  </a:lnTo>
                  <a:lnTo>
                    <a:pt x="2337958" y="5331831"/>
                  </a:lnTo>
                  <a:lnTo>
                    <a:pt x="2337958" y="6610010"/>
                  </a:lnTo>
                  <a:lnTo>
                    <a:pt x="2467844" y="6610010"/>
                  </a:lnTo>
                  <a:lnTo>
                    <a:pt x="2467844" y="5331831"/>
                  </a:lnTo>
                  <a:lnTo>
                    <a:pt x="4675915" y="5331831"/>
                  </a:lnTo>
                  <a:lnTo>
                    <a:pt x="4675915" y="6610010"/>
                  </a:lnTo>
                  <a:lnTo>
                    <a:pt x="4805802" y="6610010"/>
                  </a:lnTo>
                  <a:lnTo>
                    <a:pt x="4805802" y="5331831"/>
                  </a:lnTo>
                  <a:lnTo>
                    <a:pt x="7013873" y="5331831"/>
                  </a:lnTo>
                  <a:lnTo>
                    <a:pt x="7013873" y="6610010"/>
                  </a:lnTo>
                  <a:lnTo>
                    <a:pt x="7143759" y="6610010"/>
                  </a:lnTo>
                  <a:lnTo>
                    <a:pt x="7143759" y="5331831"/>
                  </a:lnTo>
                  <a:lnTo>
                    <a:pt x="9351831" y="5331831"/>
                  </a:lnTo>
                  <a:lnTo>
                    <a:pt x="9351831" y="6610010"/>
                  </a:lnTo>
                  <a:lnTo>
                    <a:pt x="9481717" y="6610010"/>
                  </a:lnTo>
                  <a:lnTo>
                    <a:pt x="9481717" y="5331831"/>
                  </a:lnTo>
                  <a:lnTo>
                    <a:pt x="11754731" y="5331831"/>
                  </a:lnTo>
                  <a:lnTo>
                    <a:pt x="11754731" y="5258793"/>
                  </a:lnTo>
                  <a:lnTo>
                    <a:pt x="9481717" y="5258793"/>
                  </a:lnTo>
                  <a:lnTo>
                    <a:pt x="9481717" y="4017133"/>
                  </a:lnTo>
                  <a:lnTo>
                    <a:pt x="11754731" y="4017133"/>
                  </a:lnTo>
                  <a:lnTo>
                    <a:pt x="11754731" y="3944094"/>
                  </a:lnTo>
                  <a:lnTo>
                    <a:pt x="9481717" y="3944094"/>
                  </a:lnTo>
                  <a:lnTo>
                    <a:pt x="9481717" y="2702435"/>
                  </a:lnTo>
                  <a:lnTo>
                    <a:pt x="11754731" y="2702435"/>
                  </a:lnTo>
                  <a:lnTo>
                    <a:pt x="11754731" y="2629396"/>
                  </a:lnTo>
                  <a:lnTo>
                    <a:pt x="9481717" y="2629396"/>
                  </a:lnTo>
                  <a:lnTo>
                    <a:pt x="9481717" y="1387737"/>
                  </a:lnTo>
                  <a:lnTo>
                    <a:pt x="11754731" y="1387737"/>
                  </a:lnTo>
                  <a:lnTo>
                    <a:pt x="11754731" y="1314698"/>
                  </a:lnTo>
                  <a:lnTo>
                    <a:pt x="9481717" y="1314698"/>
                  </a:lnTo>
                  <a:lnTo>
                    <a:pt x="9481717" y="73039"/>
                  </a:lnTo>
                  <a:lnTo>
                    <a:pt x="11754731" y="73039"/>
                  </a:lnTo>
                  <a:close/>
                  <a:moveTo>
                    <a:pt x="2467844" y="1314698"/>
                  </a:moveTo>
                  <a:lnTo>
                    <a:pt x="2467844" y="73039"/>
                  </a:lnTo>
                  <a:lnTo>
                    <a:pt x="4675915" y="73039"/>
                  </a:lnTo>
                  <a:lnTo>
                    <a:pt x="4675915" y="1314698"/>
                  </a:lnTo>
                  <a:lnTo>
                    <a:pt x="2467844" y="1314698"/>
                  </a:lnTo>
                  <a:close/>
                  <a:moveTo>
                    <a:pt x="4675915" y="1387737"/>
                  </a:moveTo>
                  <a:lnTo>
                    <a:pt x="4675915" y="2629396"/>
                  </a:lnTo>
                  <a:lnTo>
                    <a:pt x="2467844" y="2629396"/>
                  </a:lnTo>
                  <a:lnTo>
                    <a:pt x="2467844" y="1387737"/>
                  </a:lnTo>
                  <a:lnTo>
                    <a:pt x="4675915" y="1387737"/>
                  </a:lnTo>
                  <a:close/>
                  <a:moveTo>
                    <a:pt x="2337958" y="1314698"/>
                  </a:moveTo>
                  <a:lnTo>
                    <a:pt x="129887" y="1314698"/>
                  </a:lnTo>
                  <a:lnTo>
                    <a:pt x="129887" y="73039"/>
                  </a:lnTo>
                  <a:lnTo>
                    <a:pt x="2337958" y="73039"/>
                  </a:lnTo>
                  <a:lnTo>
                    <a:pt x="2337958" y="1314698"/>
                  </a:lnTo>
                  <a:close/>
                  <a:moveTo>
                    <a:pt x="2337958" y="1387737"/>
                  </a:moveTo>
                  <a:lnTo>
                    <a:pt x="2337958" y="2629396"/>
                  </a:lnTo>
                  <a:lnTo>
                    <a:pt x="129887" y="2629396"/>
                  </a:lnTo>
                  <a:lnTo>
                    <a:pt x="129887" y="1387737"/>
                  </a:lnTo>
                  <a:lnTo>
                    <a:pt x="2337958" y="1387737"/>
                  </a:lnTo>
                  <a:close/>
                  <a:moveTo>
                    <a:pt x="2337958" y="2702435"/>
                  </a:moveTo>
                  <a:lnTo>
                    <a:pt x="2337958" y="3944094"/>
                  </a:lnTo>
                  <a:lnTo>
                    <a:pt x="129887" y="3944094"/>
                  </a:lnTo>
                  <a:lnTo>
                    <a:pt x="129887" y="2702435"/>
                  </a:lnTo>
                  <a:lnTo>
                    <a:pt x="2337958" y="2702435"/>
                  </a:lnTo>
                  <a:close/>
                  <a:moveTo>
                    <a:pt x="2467844" y="2702435"/>
                  </a:moveTo>
                  <a:lnTo>
                    <a:pt x="4675915" y="2702435"/>
                  </a:lnTo>
                  <a:lnTo>
                    <a:pt x="4675915" y="3944094"/>
                  </a:lnTo>
                  <a:lnTo>
                    <a:pt x="2467844" y="3944094"/>
                  </a:lnTo>
                  <a:lnTo>
                    <a:pt x="2467844" y="2702435"/>
                  </a:lnTo>
                  <a:close/>
                  <a:moveTo>
                    <a:pt x="4805802" y="2702435"/>
                  </a:moveTo>
                  <a:lnTo>
                    <a:pt x="7013873" y="2702435"/>
                  </a:lnTo>
                  <a:lnTo>
                    <a:pt x="7013873" y="3944094"/>
                  </a:lnTo>
                  <a:lnTo>
                    <a:pt x="4805802" y="3944094"/>
                  </a:lnTo>
                  <a:lnTo>
                    <a:pt x="4805802" y="2702435"/>
                  </a:lnTo>
                  <a:close/>
                  <a:moveTo>
                    <a:pt x="4805802" y="2629396"/>
                  </a:moveTo>
                  <a:lnTo>
                    <a:pt x="4805802" y="1387737"/>
                  </a:lnTo>
                  <a:lnTo>
                    <a:pt x="7013873" y="1387737"/>
                  </a:lnTo>
                  <a:lnTo>
                    <a:pt x="7013873" y="2629396"/>
                  </a:lnTo>
                  <a:lnTo>
                    <a:pt x="4805802" y="2629396"/>
                  </a:lnTo>
                  <a:close/>
                  <a:moveTo>
                    <a:pt x="4805802" y="1314698"/>
                  </a:moveTo>
                  <a:lnTo>
                    <a:pt x="4805802" y="73039"/>
                  </a:lnTo>
                  <a:lnTo>
                    <a:pt x="7013873" y="73039"/>
                  </a:lnTo>
                  <a:lnTo>
                    <a:pt x="7013873" y="1314698"/>
                  </a:lnTo>
                  <a:lnTo>
                    <a:pt x="4805802" y="1314698"/>
                  </a:lnTo>
                  <a:close/>
                  <a:moveTo>
                    <a:pt x="129887" y="5258793"/>
                  </a:moveTo>
                  <a:lnTo>
                    <a:pt x="129887" y="4017133"/>
                  </a:lnTo>
                  <a:lnTo>
                    <a:pt x="2337958" y="4017133"/>
                  </a:lnTo>
                  <a:lnTo>
                    <a:pt x="2337958" y="5258793"/>
                  </a:lnTo>
                  <a:lnTo>
                    <a:pt x="129887" y="5258793"/>
                  </a:lnTo>
                  <a:close/>
                  <a:moveTo>
                    <a:pt x="2467844" y="5258793"/>
                  </a:moveTo>
                  <a:lnTo>
                    <a:pt x="2467844" y="4017133"/>
                  </a:lnTo>
                  <a:lnTo>
                    <a:pt x="4675915" y="4017133"/>
                  </a:lnTo>
                  <a:lnTo>
                    <a:pt x="4675915" y="5258793"/>
                  </a:lnTo>
                  <a:lnTo>
                    <a:pt x="2467844" y="5258793"/>
                  </a:lnTo>
                  <a:close/>
                  <a:moveTo>
                    <a:pt x="4805802" y="5258793"/>
                  </a:moveTo>
                  <a:lnTo>
                    <a:pt x="4805802" y="4017133"/>
                  </a:lnTo>
                  <a:lnTo>
                    <a:pt x="7013873" y="4017133"/>
                  </a:lnTo>
                  <a:lnTo>
                    <a:pt x="7013873" y="5258793"/>
                  </a:lnTo>
                  <a:lnTo>
                    <a:pt x="4805802" y="5258793"/>
                  </a:lnTo>
                  <a:close/>
                  <a:moveTo>
                    <a:pt x="9351831" y="5258793"/>
                  </a:moveTo>
                  <a:lnTo>
                    <a:pt x="7143759" y="5258793"/>
                  </a:lnTo>
                  <a:lnTo>
                    <a:pt x="7143759" y="4017133"/>
                  </a:lnTo>
                  <a:lnTo>
                    <a:pt x="9351831" y="4017133"/>
                  </a:lnTo>
                  <a:lnTo>
                    <a:pt x="9351831" y="5258793"/>
                  </a:lnTo>
                  <a:close/>
                  <a:moveTo>
                    <a:pt x="9351831" y="3944094"/>
                  </a:moveTo>
                  <a:lnTo>
                    <a:pt x="7143759" y="3944094"/>
                  </a:lnTo>
                  <a:lnTo>
                    <a:pt x="7143759" y="2702435"/>
                  </a:lnTo>
                  <a:lnTo>
                    <a:pt x="9351831" y="2702435"/>
                  </a:lnTo>
                  <a:lnTo>
                    <a:pt x="9351831" y="3944094"/>
                  </a:lnTo>
                  <a:close/>
                  <a:moveTo>
                    <a:pt x="9351831" y="2629396"/>
                  </a:moveTo>
                  <a:lnTo>
                    <a:pt x="7143759" y="2629396"/>
                  </a:lnTo>
                  <a:lnTo>
                    <a:pt x="7143759" y="1387737"/>
                  </a:lnTo>
                  <a:lnTo>
                    <a:pt x="9351831" y="1387737"/>
                  </a:lnTo>
                  <a:lnTo>
                    <a:pt x="9351831" y="2629396"/>
                  </a:lnTo>
                  <a:close/>
                  <a:moveTo>
                    <a:pt x="9351831" y="1314698"/>
                  </a:moveTo>
                  <a:lnTo>
                    <a:pt x="7143759" y="1314698"/>
                  </a:lnTo>
                  <a:lnTo>
                    <a:pt x="7143759" y="73039"/>
                  </a:lnTo>
                  <a:lnTo>
                    <a:pt x="9351831" y="73039"/>
                  </a:lnTo>
                  <a:lnTo>
                    <a:pt x="9351831" y="1314698"/>
                  </a:lnTo>
                  <a:close/>
                </a:path>
              </a:pathLst>
            </a:custGeom>
            <a:solidFill>
              <a:srgbClr val="2B69DB">
                <a:alpha val="34902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028700"/>
            <a:ext cx="16230600" cy="8153774"/>
            <a:chOff x="0" y="0"/>
            <a:chExt cx="4274726" cy="21474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147496"/>
            </a:xfrm>
            <a:custGeom>
              <a:avLst/>
              <a:gdLst/>
              <a:ahLst/>
              <a:cxnLst/>
              <a:rect r="r" b="b" t="t" l="l"/>
              <a:pathLst>
                <a:path h="214749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23169"/>
                  </a:lnTo>
                  <a:cubicBezTo>
                    <a:pt x="4274726" y="2129621"/>
                    <a:pt x="4272163" y="2135809"/>
                    <a:pt x="4267601" y="2140371"/>
                  </a:cubicBezTo>
                  <a:cubicBezTo>
                    <a:pt x="4263039" y="2144933"/>
                    <a:pt x="4256851" y="2147496"/>
                    <a:pt x="4250399" y="2147496"/>
                  </a:cubicBezTo>
                  <a:lnTo>
                    <a:pt x="24327" y="2147496"/>
                  </a:lnTo>
                  <a:cubicBezTo>
                    <a:pt x="10891" y="2147496"/>
                    <a:pt x="0" y="2136605"/>
                    <a:pt x="0" y="212316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274726" cy="21665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-5400000">
            <a:off x="10286826" y="1831905"/>
            <a:ext cx="4385581" cy="6852470"/>
          </a:xfrm>
          <a:custGeom>
            <a:avLst/>
            <a:gdLst/>
            <a:ahLst/>
            <a:cxnLst/>
            <a:rect r="r" b="b" t="t" l="l"/>
            <a:pathLst>
              <a:path h="6852470" w="4385581">
                <a:moveTo>
                  <a:pt x="4385581" y="0"/>
                </a:moveTo>
                <a:lnTo>
                  <a:pt x="0" y="0"/>
                </a:lnTo>
                <a:lnTo>
                  <a:pt x="0" y="6852470"/>
                </a:lnTo>
                <a:lnTo>
                  <a:pt x="4385581" y="6852470"/>
                </a:lnTo>
                <a:lnTo>
                  <a:pt x="43855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400000">
            <a:off x="2392136" y="7099525"/>
            <a:ext cx="695145" cy="1282985"/>
          </a:xfrm>
          <a:custGeom>
            <a:avLst/>
            <a:gdLst/>
            <a:ahLst/>
            <a:cxnLst/>
            <a:rect r="r" b="b" t="t" l="l"/>
            <a:pathLst>
              <a:path h="1282985" w="695145">
                <a:moveTo>
                  <a:pt x="0" y="0"/>
                </a:moveTo>
                <a:lnTo>
                  <a:pt x="695144" y="0"/>
                </a:lnTo>
                <a:lnTo>
                  <a:pt x="695144" y="1282984"/>
                </a:lnTo>
                <a:lnTo>
                  <a:pt x="0" y="12829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323209" y="2684786"/>
            <a:ext cx="2312816" cy="761127"/>
          </a:xfrm>
          <a:custGeom>
            <a:avLst/>
            <a:gdLst/>
            <a:ahLst/>
            <a:cxnLst/>
            <a:rect r="r" b="b" t="t" l="l"/>
            <a:pathLst>
              <a:path h="761127" w="2312816">
                <a:moveTo>
                  <a:pt x="0" y="0"/>
                </a:moveTo>
                <a:lnTo>
                  <a:pt x="2312816" y="0"/>
                </a:lnTo>
                <a:lnTo>
                  <a:pt x="2312816" y="761127"/>
                </a:lnTo>
                <a:lnTo>
                  <a:pt x="0" y="761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219678" y="1784748"/>
            <a:ext cx="1372347" cy="461452"/>
          </a:xfrm>
          <a:custGeom>
            <a:avLst/>
            <a:gdLst/>
            <a:ahLst/>
            <a:cxnLst/>
            <a:rect r="r" b="b" t="t" l="l"/>
            <a:pathLst>
              <a:path h="461452" w="1372347">
                <a:moveTo>
                  <a:pt x="0" y="0"/>
                </a:moveTo>
                <a:lnTo>
                  <a:pt x="1372347" y="0"/>
                </a:lnTo>
                <a:lnTo>
                  <a:pt x="1372347" y="461451"/>
                </a:lnTo>
                <a:lnTo>
                  <a:pt x="0" y="461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15762" y="7741017"/>
            <a:ext cx="967818" cy="888633"/>
          </a:xfrm>
          <a:custGeom>
            <a:avLst/>
            <a:gdLst/>
            <a:ahLst/>
            <a:cxnLst/>
            <a:rect r="r" b="b" t="t" l="l"/>
            <a:pathLst>
              <a:path h="888633" w="967818">
                <a:moveTo>
                  <a:pt x="0" y="0"/>
                </a:moveTo>
                <a:lnTo>
                  <a:pt x="967817" y="0"/>
                </a:lnTo>
                <a:lnTo>
                  <a:pt x="967817" y="888632"/>
                </a:lnTo>
                <a:lnTo>
                  <a:pt x="0" y="8886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217757" y="6952193"/>
            <a:ext cx="1640277" cy="1577648"/>
          </a:xfrm>
          <a:custGeom>
            <a:avLst/>
            <a:gdLst/>
            <a:ahLst/>
            <a:cxnLst/>
            <a:rect r="r" b="b" t="t" l="l"/>
            <a:pathLst>
              <a:path h="1577648" w="1640277">
                <a:moveTo>
                  <a:pt x="0" y="0"/>
                </a:moveTo>
                <a:lnTo>
                  <a:pt x="1640277" y="0"/>
                </a:lnTo>
                <a:lnTo>
                  <a:pt x="1640277" y="1577648"/>
                </a:lnTo>
                <a:lnTo>
                  <a:pt x="0" y="1577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384878" y="2215071"/>
            <a:ext cx="946312" cy="939429"/>
          </a:xfrm>
          <a:custGeom>
            <a:avLst/>
            <a:gdLst/>
            <a:ahLst/>
            <a:cxnLst/>
            <a:rect r="r" b="b" t="t" l="l"/>
            <a:pathLst>
              <a:path h="939429" w="946312">
                <a:moveTo>
                  <a:pt x="0" y="0"/>
                </a:moveTo>
                <a:lnTo>
                  <a:pt x="946312" y="0"/>
                </a:lnTo>
                <a:lnTo>
                  <a:pt x="946312" y="939430"/>
                </a:lnTo>
                <a:lnTo>
                  <a:pt x="0" y="9394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30288" y="2667165"/>
            <a:ext cx="7197874" cy="2337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051"/>
              </a:lnSpc>
              <a:spcBef>
                <a:spcPct val="0"/>
              </a:spcBef>
            </a:pPr>
            <a:r>
              <a:rPr lang="en-US" b="true" sz="13608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Verbs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072564" y="4772365"/>
            <a:ext cx="6655599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2103" indent="-341051" lvl="1">
              <a:lnSpc>
                <a:spcPts val="3791"/>
              </a:lnSpc>
              <a:buFont typeface="Arial"/>
              <a:buChar char="•"/>
            </a:pPr>
            <a:r>
              <a:rPr lang="en-US" sz="315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Verbs are words that express actions, events, or states of being.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235913" y="6016757"/>
            <a:ext cx="6036976" cy="365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5"/>
              </a:lnSpc>
            </a:pPr>
            <a:r>
              <a:rPr lang="en-US" b="true" sz="242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</a:t>
            </a:r>
            <a:r>
              <a:rPr lang="en-US" b="true" sz="242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ample:</a:t>
            </a:r>
            <a:r>
              <a:rPr lang="en-US" sz="242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"run," "jump," "think," "exist"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059161" y="4023588"/>
            <a:ext cx="5160518" cy="245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55"/>
              </a:lnSpc>
              <a:spcBef>
                <a:spcPct val="0"/>
              </a:spcBef>
            </a:pPr>
            <a:r>
              <a:rPr lang="en-US" sz="229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 the realm of verbs, we find the vitality of actions like "run" and "jump," the contemplation of "think," and the mere existence captured in "exist." Each verb paints a vivid picture of movement, thought, or existence within the canvas of communication.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C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153774"/>
            <a:chOff x="0" y="0"/>
            <a:chExt cx="4274726" cy="21474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47496"/>
            </a:xfrm>
            <a:custGeom>
              <a:avLst/>
              <a:gdLst/>
              <a:ahLst/>
              <a:cxnLst/>
              <a:rect r="r" b="b" t="t" l="l"/>
              <a:pathLst>
                <a:path h="214749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23169"/>
                  </a:lnTo>
                  <a:cubicBezTo>
                    <a:pt x="4274726" y="2129621"/>
                    <a:pt x="4272163" y="2135809"/>
                    <a:pt x="4267601" y="2140371"/>
                  </a:cubicBezTo>
                  <a:cubicBezTo>
                    <a:pt x="4263039" y="2144933"/>
                    <a:pt x="4256851" y="2147496"/>
                    <a:pt x="4250399" y="2147496"/>
                  </a:cubicBezTo>
                  <a:lnTo>
                    <a:pt x="24327" y="2147496"/>
                  </a:lnTo>
                  <a:cubicBezTo>
                    <a:pt x="10891" y="2147496"/>
                    <a:pt x="0" y="2136605"/>
                    <a:pt x="0" y="212316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274726" cy="21665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345488" y="2793986"/>
            <a:ext cx="4137367" cy="4114800"/>
          </a:xfrm>
          <a:custGeom>
            <a:avLst/>
            <a:gdLst/>
            <a:ahLst/>
            <a:cxnLst/>
            <a:rect r="r" b="b" t="t" l="l"/>
            <a:pathLst>
              <a:path h="4114800" w="4137367">
                <a:moveTo>
                  <a:pt x="0" y="0"/>
                </a:moveTo>
                <a:lnTo>
                  <a:pt x="4137367" y="0"/>
                </a:lnTo>
                <a:lnTo>
                  <a:pt x="4137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034359" y="1946368"/>
            <a:ext cx="1633590" cy="1695235"/>
          </a:xfrm>
          <a:custGeom>
            <a:avLst/>
            <a:gdLst/>
            <a:ahLst/>
            <a:cxnLst/>
            <a:rect r="r" b="b" t="t" l="l"/>
            <a:pathLst>
              <a:path h="1695235" w="1633590">
                <a:moveTo>
                  <a:pt x="0" y="0"/>
                </a:moveTo>
                <a:lnTo>
                  <a:pt x="1633590" y="0"/>
                </a:lnTo>
                <a:lnTo>
                  <a:pt x="1633590" y="1695235"/>
                </a:lnTo>
                <a:lnTo>
                  <a:pt x="0" y="16952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10362" y="7154492"/>
            <a:ext cx="2281887" cy="1165837"/>
          </a:xfrm>
          <a:custGeom>
            <a:avLst/>
            <a:gdLst/>
            <a:ahLst/>
            <a:cxnLst/>
            <a:rect r="r" b="b" t="t" l="l"/>
            <a:pathLst>
              <a:path h="1165837" w="2281887">
                <a:moveTo>
                  <a:pt x="0" y="0"/>
                </a:moveTo>
                <a:lnTo>
                  <a:pt x="2281887" y="0"/>
                </a:lnTo>
                <a:lnTo>
                  <a:pt x="2281887" y="1165836"/>
                </a:lnTo>
                <a:lnTo>
                  <a:pt x="0" y="1165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577368">
            <a:off x="6779603" y="6955198"/>
            <a:ext cx="838935" cy="1365130"/>
          </a:xfrm>
          <a:custGeom>
            <a:avLst/>
            <a:gdLst/>
            <a:ahLst/>
            <a:cxnLst/>
            <a:rect r="r" b="b" t="t" l="l"/>
            <a:pathLst>
              <a:path h="1365130" w="838935">
                <a:moveTo>
                  <a:pt x="0" y="0"/>
                </a:moveTo>
                <a:lnTo>
                  <a:pt x="838934" y="0"/>
                </a:lnTo>
                <a:lnTo>
                  <a:pt x="838934" y="1365130"/>
                </a:lnTo>
                <a:lnTo>
                  <a:pt x="0" y="13651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459038" y="1886559"/>
            <a:ext cx="1066421" cy="907427"/>
          </a:xfrm>
          <a:custGeom>
            <a:avLst/>
            <a:gdLst/>
            <a:ahLst/>
            <a:cxnLst/>
            <a:rect r="r" b="b" t="t" l="l"/>
            <a:pathLst>
              <a:path h="907427" w="1066421">
                <a:moveTo>
                  <a:pt x="0" y="0"/>
                </a:moveTo>
                <a:lnTo>
                  <a:pt x="1066421" y="0"/>
                </a:lnTo>
                <a:lnTo>
                  <a:pt x="1066421" y="907427"/>
                </a:lnTo>
                <a:lnTo>
                  <a:pt x="0" y="907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097474" y="3917702"/>
            <a:ext cx="8254971" cy="2375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7"/>
              </a:lnSpc>
              <a:spcBef>
                <a:spcPct val="0"/>
              </a:spcBef>
            </a:pPr>
            <a:r>
              <a:rPr lang="en-US" b="true" sz="2664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Action Verbs:</a:t>
            </a:r>
            <a:r>
              <a:rPr lang="en-US" sz="26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These verbs express physical or mental action.</a:t>
            </a:r>
          </a:p>
          <a:p>
            <a:pPr algn="l">
              <a:lnSpc>
                <a:spcPts val="3197"/>
              </a:lnSpc>
              <a:spcBef>
                <a:spcPct val="0"/>
              </a:spcBef>
            </a:pPr>
            <a:r>
              <a:rPr lang="en-US" b="true" sz="2664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Linking Verbs:</a:t>
            </a:r>
            <a:r>
              <a:rPr lang="en-US" sz="26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They connect the subject of a sentence to a subject complement.</a:t>
            </a:r>
          </a:p>
          <a:p>
            <a:pPr algn="l">
              <a:lnSpc>
                <a:spcPts val="3197"/>
              </a:lnSpc>
              <a:spcBef>
                <a:spcPct val="0"/>
              </a:spcBef>
            </a:pPr>
            <a:r>
              <a:rPr lang="en-US" b="true" sz="2664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Helping Verbs</a:t>
            </a:r>
            <a:r>
              <a:rPr lang="en-US" sz="266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(Auxiliary Verbs): These verbs assist the main verb in expressing tense, mood, or voice.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74328" y="4094689"/>
            <a:ext cx="3279688" cy="1691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09"/>
              </a:lnSpc>
            </a:pPr>
            <a:r>
              <a:rPr lang="en-US" b="true" sz="5499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Types of Verbs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607" y="0"/>
            <a:ext cx="18293607" cy="10287000"/>
            <a:chOff x="0" y="0"/>
            <a:chExt cx="1149350" cy="11493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54731" cy="6610010"/>
            </a:xfrm>
            <a:custGeom>
              <a:avLst/>
              <a:gdLst/>
              <a:ahLst/>
              <a:cxnLst/>
              <a:rect r="r" b="b" t="t" l="l"/>
              <a:pathLst>
                <a:path h="6610010" w="11754731">
                  <a:moveTo>
                    <a:pt x="11754731" y="73039"/>
                  </a:moveTo>
                  <a:lnTo>
                    <a:pt x="11754731" y="0"/>
                  </a:lnTo>
                  <a:lnTo>
                    <a:pt x="64943" y="0"/>
                  </a:lnTo>
                  <a:lnTo>
                    <a:pt x="64943" y="36519"/>
                  </a:lnTo>
                  <a:lnTo>
                    <a:pt x="0" y="36519"/>
                  </a:lnTo>
                  <a:lnTo>
                    <a:pt x="0" y="6610010"/>
                  </a:lnTo>
                  <a:lnTo>
                    <a:pt x="129887" y="6610010"/>
                  </a:lnTo>
                  <a:lnTo>
                    <a:pt x="129887" y="5331831"/>
                  </a:lnTo>
                  <a:lnTo>
                    <a:pt x="2337958" y="5331831"/>
                  </a:lnTo>
                  <a:lnTo>
                    <a:pt x="2337958" y="6610010"/>
                  </a:lnTo>
                  <a:lnTo>
                    <a:pt x="2467844" y="6610010"/>
                  </a:lnTo>
                  <a:lnTo>
                    <a:pt x="2467844" y="5331831"/>
                  </a:lnTo>
                  <a:lnTo>
                    <a:pt x="4675915" y="5331831"/>
                  </a:lnTo>
                  <a:lnTo>
                    <a:pt x="4675915" y="6610010"/>
                  </a:lnTo>
                  <a:lnTo>
                    <a:pt x="4805802" y="6610010"/>
                  </a:lnTo>
                  <a:lnTo>
                    <a:pt x="4805802" y="5331831"/>
                  </a:lnTo>
                  <a:lnTo>
                    <a:pt x="7013873" y="5331831"/>
                  </a:lnTo>
                  <a:lnTo>
                    <a:pt x="7013873" y="6610010"/>
                  </a:lnTo>
                  <a:lnTo>
                    <a:pt x="7143759" y="6610010"/>
                  </a:lnTo>
                  <a:lnTo>
                    <a:pt x="7143759" y="5331831"/>
                  </a:lnTo>
                  <a:lnTo>
                    <a:pt x="9351831" y="5331831"/>
                  </a:lnTo>
                  <a:lnTo>
                    <a:pt x="9351831" y="6610010"/>
                  </a:lnTo>
                  <a:lnTo>
                    <a:pt x="9481717" y="6610010"/>
                  </a:lnTo>
                  <a:lnTo>
                    <a:pt x="9481717" y="5331831"/>
                  </a:lnTo>
                  <a:lnTo>
                    <a:pt x="11754731" y="5331831"/>
                  </a:lnTo>
                  <a:lnTo>
                    <a:pt x="11754731" y="5258793"/>
                  </a:lnTo>
                  <a:lnTo>
                    <a:pt x="9481717" y="5258793"/>
                  </a:lnTo>
                  <a:lnTo>
                    <a:pt x="9481717" y="4017133"/>
                  </a:lnTo>
                  <a:lnTo>
                    <a:pt x="11754731" y="4017133"/>
                  </a:lnTo>
                  <a:lnTo>
                    <a:pt x="11754731" y="3944094"/>
                  </a:lnTo>
                  <a:lnTo>
                    <a:pt x="9481717" y="3944094"/>
                  </a:lnTo>
                  <a:lnTo>
                    <a:pt x="9481717" y="2702435"/>
                  </a:lnTo>
                  <a:lnTo>
                    <a:pt x="11754731" y="2702435"/>
                  </a:lnTo>
                  <a:lnTo>
                    <a:pt x="11754731" y="2629396"/>
                  </a:lnTo>
                  <a:lnTo>
                    <a:pt x="9481717" y="2629396"/>
                  </a:lnTo>
                  <a:lnTo>
                    <a:pt x="9481717" y="1387737"/>
                  </a:lnTo>
                  <a:lnTo>
                    <a:pt x="11754731" y="1387737"/>
                  </a:lnTo>
                  <a:lnTo>
                    <a:pt x="11754731" y="1314698"/>
                  </a:lnTo>
                  <a:lnTo>
                    <a:pt x="9481717" y="1314698"/>
                  </a:lnTo>
                  <a:lnTo>
                    <a:pt x="9481717" y="73039"/>
                  </a:lnTo>
                  <a:lnTo>
                    <a:pt x="11754731" y="73039"/>
                  </a:lnTo>
                  <a:close/>
                  <a:moveTo>
                    <a:pt x="2467844" y="1314698"/>
                  </a:moveTo>
                  <a:lnTo>
                    <a:pt x="2467844" y="73039"/>
                  </a:lnTo>
                  <a:lnTo>
                    <a:pt x="4675915" y="73039"/>
                  </a:lnTo>
                  <a:lnTo>
                    <a:pt x="4675915" y="1314698"/>
                  </a:lnTo>
                  <a:lnTo>
                    <a:pt x="2467844" y="1314698"/>
                  </a:lnTo>
                  <a:close/>
                  <a:moveTo>
                    <a:pt x="4675915" y="1387737"/>
                  </a:moveTo>
                  <a:lnTo>
                    <a:pt x="4675915" y="2629396"/>
                  </a:lnTo>
                  <a:lnTo>
                    <a:pt x="2467844" y="2629396"/>
                  </a:lnTo>
                  <a:lnTo>
                    <a:pt x="2467844" y="1387737"/>
                  </a:lnTo>
                  <a:lnTo>
                    <a:pt x="4675915" y="1387737"/>
                  </a:lnTo>
                  <a:close/>
                  <a:moveTo>
                    <a:pt x="2337958" y="1314698"/>
                  </a:moveTo>
                  <a:lnTo>
                    <a:pt x="129887" y="1314698"/>
                  </a:lnTo>
                  <a:lnTo>
                    <a:pt x="129887" y="73039"/>
                  </a:lnTo>
                  <a:lnTo>
                    <a:pt x="2337958" y="73039"/>
                  </a:lnTo>
                  <a:lnTo>
                    <a:pt x="2337958" y="1314698"/>
                  </a:lnTo>
                  <a:close/>
                  <a:moveTo>
                    <a:pt x="2337958" y="1387737"/>
                  </a:moveTo>
                  <a:lnTo>
                    <a:pt x="2337958" y="2629396"/>
                  </a:lnTo>
                  <a:lnTo>
                    <a:pt x="129887" y="2629396"/>
                  </a:lnTo>
                  <a:lnTo>
                    <a:pt x="129887" y="1387737"/>
                  </a:lnTo>
                  <a:lnTo>
                    <a:pt x="2337958" y="1387737"/>
                  </a:lnTo>
                  <a:close/>
                  <a:moveTo>
                    <a:pt x="2337958" y="2702435"/>
                  </a:moveTo>
                  <a:lnTo>
                    <a:pt x="2337958" y="3944094"/>
                  </a:lnTo>
                  <a:lnTo>
                    <a:pt x="129887" y="3944094"/>
                  </a:lnTo>
                  <a:lnTo>
                    <a:pt x="129887" y="2702435"/>
                  </a:lnTo>
                  <a:lnTo>
                    <a:pt x="2337958" y="2702435"/>
                  </a:lnTo>
                  <a:close/>
                  <a:moveTo>
                    <a:pt x="2467844" y="2702435"/>
                  </a:moveTo>
                  <a:lnTo>
                    <a:pt x="4675915" y="2702435"/>
                  </a:lnTo>
                  <a:lnTo>
                    <a:pt x="4675915" y="3944094"/>
                  </a:lnTo>
                  <a:lnTo>
                    <a:pt x="2467844" y="3944094"/>
                  </a:lnTo>
                  <a:lnTo>
                    <a:pt x="2467844" y="2702435"/>
                  </a:lnTo>
                  <a:close/>
                  <a:moveTo>
                    <a:pt x="4805802" y="2702435"/>
                  </a:moveTo>
                  <a:lnTo>
                    <a:pt x="7013873" y="2702435"/>
                  </a:lnTo>
                  <a:lnTo>
                    <a:pt x="7013873" y="3944094"/>
                  </a:lnTo>
                  <a:lnTo>
                    <a:pt x="4805802" y="3944094"/>
                  </a:lnTo>
                  <a:lnTo>
                    <a:pt x="4805802" y="2702435"/>
                  </a:lnTo>
                  <a:close/>
                  <a:moveTo>
                    <a:pt x="4805802" y="2629396"/>
                  </a:moveTo>
                  <a:lnTo>
                    <a:pt x="4805802" y="1387737"/>
                  </a:lnTo>
                  <a:lnTo>
                    <a:pt x="7013873" y="1387737"/>
                  </a:lnTo>
                  <a:lnTo>
                    <a:pt x="7013873" y="2629396"/>
                  </a:lnTo>
                  <a:lnTo>
                    <a:pt x="4805802" y="2629396"/>
                  </a:lnTo>
                  <a:close/>
                  <a:moveTo>
                    <a:pt x="4805802" y="1314698"/>
                  </a:moveTo>
                  <a:lnTo>
                    <a:pt x="4805802" y="73039"/>
                  </a:lnTo>
                  <a:lnTo>
                    <a:pt x="7013873" y="73039"/>
                  </a:lnTo>
                  <a:lnTo>
                    <a:pt x="7013873" y="1314698"/>
                  </a:lnTo>
                  <a:lnTo>
                    <a:pt x="4805802" y="1314698"/>
                  </a:lnTo>
                  <a:close/>
                  <a:moveTo>
                    <a:pt x="129887" y="5258793"/>
                  </a:moveTo>
                  <a:lnTo>
                    <a:pt x="129887" y="4017133"/>
                  </a:lnTo>
                  <a:lnTo>
                    <a:pt x="2337958" y="4017133"/>
                  </a:lnTo>
                  <a:lnTo>
                    <a:pt x="2337958" y="5258793"/>
                  </a:lnTo>
                  <a:lnTo>
                    <a:pt x="129887" y="5258793"/>
                  </a:lnTo>
                  <a:close/>
                  <a:moveTo>
                    <a:pt x="2467844" y="5258793"/>
                  </a:moveTo>
                  <a:lnTo>
                    <a:pt x="2467844" y="4017133"/>
                  </a:lnTo>
                  <a:lnTo>
                    <a:pt x="4675915" y="4017133"/>
                  </a:lnTo>
                  <a:lnTo>
                    <a:pt x="4675915" y="5258793"/>
                  </a:lnTo>
                  <a:lnTo>
                    <a:pt x="2467844" y="5258793"/>
                  </a:lnTo>
                  <a:close/>
                  <a:moveTo>
                    <a:pt x="4805802" y="5258793"/>
                  </a:moveTo>
                  <a:lnTo>
                    <a:pt x="4805802" y="4017133"/>
                  </a:lnTo>
                  <a:lnTo>
                    <a:pt x="7013873" y="4017133"/>
                  </a:lnTo>
                  <a:lnTo>
                    <a:pt x="7013873" y="5258793"/>
                  </a:lnTo>
                  <a:lnTo>
                    <a:pt x="4805802" y="5258793"/>
                  </a:lnTo>
                  <a:close/>
                  <a:moveTo>
                    <a:pt x="9351831" y="5258793"/>
                  </a:moveTo>
                  <a:lnTo>
                    <a:pt x="7143759" y="5258793"/>
                  </a:lnTo>
                  <a:lnTo>
                    <a:pt x="7143759" y="4017133"/>
                  </a:lnTo>
                  <a:lnTo>
                    <a:pt x="9351831" y="4017133"/>
                  </a:lnTo>
                  <a:lnTo>
                    <a:pt x="9351831" y="5258793"/>
                  </a:lnTo>
                  <a:close/>
                  <a:moveTo>
                    <a:pt x="9351831" y="3944094"/>
                  </a:moveTo>
                  <a:lnTo>
                    <a:pt x="7143759" y="3944094"/>
                  </a:lnTo>
                  <a:lnTo>
                    <a:pt x="7143759" y="2702435"/>
                  </a:lnTo>
                  <a:lnTo>
                    <a:pt x="9351831" y="2702435"/>
                  </a:lnTo>
                  <a:lnTo>
                    <a:pt x="9351831" y="3944094"/>
                  </a:lnTo>
                  <a:close/>
                  <a:moveTo>
                    <a:pt x="9351831" y="2629396"/>
                  </a:moveTo>
                  <a:lnTo>
                    <a:pt x="7143759" y="2629396"/>
                  </a:lnTo>
                  <a:lnTo>
                    <a:pt x="7143759" y="1387737"/>
                  </a:lnTo>
                  <a:lnTo>
                    <a:pt x="9351831" y="1387737"/>
                  </a:lnTo>
                  <a:lnTo>
                    <a:pt x="9351831" y="2629396"/>
                  </a:lnTo>
                  <a:close/>
                  <a:moveTo>
                    <a:pt x="9351831" y="1314698"/>
                  </a:moveTo>
                  <a:lnTo>
                    <a:pt x="7143759" y="1314698"/>
                  </a:lnTo>
                  <a:lnTo>
                    <a:pt x="7143759" y="73039"/>
                  </a:lnTo>
                  <a:lnTo>
                    <a:pt x="9351831" y="73039"/>
                  </a:lnTo>
                  <a:lnTo>
                    <a:pt x="9351831" y="1314698"/>
                  </a:lnTo>
                  <a:close/>
                </a:path>
              </a:pathLst>
            </a:custGeom>
            <a:solidFill>
              <a:srgbClr val="4B39B5">
                <a:alpha val="34902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181523"/>
            <a:ext cx="16230600" cy="8153774"/>
            <a:chOff x="0" y="0"/>
            <a:chExt cx="4274726" cy="21474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147496"/>
            </a:xfrm>
            <a:custGeom>
              <a:avLst/>
              <a:gdLst/>
              <a:ahLst/>
              <a:cxnLst/>
              <a:rect r="r" b="b" t="t" l="l"/>
              <a:pathLst>
                <a:path h="214749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23169"/>
                  </a:lnTo>
                  <a:cubicBezTo>
                    <a:pt x="4274726" y="2129621"/>
                    <a:pt x="4272163" y="2135809"/>
                    <a:pt x="4267601" y="2140371"/>
                  </a:cubicBezTo>
                  <a:cubicBezTo>
                    <a:pt x="4263039" y="2144933"/>
                    <a:pt x="4256851" y="2147496"/>
                    <a:pt x="4250399" y="2147496"/>
                  </a:cubicBezTo>
                  <a:lnTo>
                    <a:pt x="24327" y="2147496"/>
                  </a:lnTo>
                  <a:cubicBezTo>
                    <a:pt x="10891" y="2147496"/>
                    <a:pt x="0" y="2136605"/>
                    <a:pt x="0" y="212316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6DAF4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274726" cy="21665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1946635" y="2973533"/>
            <a:ext cx="4137367" cy="4114800"/>
          </a:xfrm>
          <a:custGeom>
            <a:avLst/>
            <a:gdLst/>
            <a:ahLst/>
            <a:cxnLst/>
            <a:rect r="r" b="b" t="t" l="l"/>
            <a:pathLst>
              <a:path h="4114800" w="4137367">
                <a:moveTo>
                  <a:pt x="0" y="0"/>
                </a:moveTo>
                <a:lnTo>
                  <a:pt x="4137368" y="0"/>
                </a:lnTo>
                <a:lnTo>
                  <a:pt x="41373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405281" y="6983133"/>
            <a:ext cx="5743568" cy="1396300"/>
            <a:chOff x="0" y="0"/>
            <a:chExt cx="4333030" cy="10533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3030" cy="1053389"/>
            </a:xfrm>
            <a:custGeom>
              <a:avLst/>
              <a:gdLst/>
              <a:ahLst/>
              <a:cxnLst/>
              <a:rect r="r" b="b" t="t" l="l"/>
              <a:pathLst>
                <a:path h="1053389" w="4333030">
                  <a:moveTo>
                    <a:pt x="40438" y="0"/>
                  </a:moveTo>
                  <a:lnTo>
                    <a:pt x="4292592" y="0"/>
                  </a:lnTo>
                  <a:cubicBezTo>
                    <a:pt x="4303317" y="0"/>
                    <a:pt x="4313603" y="4260"/>
                    <a:pt x="4321186" y="11844"/>
                  </a:cubicBezTo>
                  <a:cubicBezTo>
                    <a:pt x="4328769" y="19428"/>
                    <a:pt x="4333030" y="29713"/>
                    <a:pt x="4333030" y="40438"/>
                  </a:cubicBezTo>
                  <a:lnTo>
                    <a:pt x="4333030" y="1012951"/>
                  </a:lnTo>
                  <a:cubicBezTo>
                    <a:pt x="4333030" y="1035284"/>
                    <a:pt x="4314925" y="1053389"/>
                    <a:pt x="4292592" y="1053389"/>
                  </a:cubicBezTo>
                  <a:lnTo>
                    <a:pt x="40438" y="1053389"/>
                  </a:lnTo>
                  <a:cubicBezTo>
                    <a:pt x="29713" y="1053389"/>
                    <a:pt x="19428" y="1049128"/>
                    <a:pt x="11844" y="1041545"/>
                  </a:cubicBezTo>
                  <a:cubicBezTo>
                    <a:pt x="4260" y="1033961"/>
                    <a:pt x="0" y="1023676"/>
                    <a:pt x="0" y="1012951"/>
                  </a:cubicBezTo>
                  <a:lnTo>
                    <a:pt x="0" y="40438"/>
                  </a:lnTo>
                  <a:cubicBezTo>
                    <a:pt x="0" y="29713"/>
                    <a:pt x="4260" y="19428"/>
                    <a:pt x="11844" y="11844"/>
                  </a:cubicBezTo>
                  <a:cubicBezTo>
                    <a:pt x="19428" y="4260"/>
                    <a:pt x="29713" y="0"/>
                    <a:pt x="40438" y="0"/>
                  </a:cubicBezTo>
                  <a:close/>
                </a:path>
              </a:pathLst>
            </a:custGeom>
            <a:solidFill>
              <a:srgbClr val="FDEF94"/>
            </a:solidFill>
            <a:ln cap="rnd">
              <a:noFill/>
              <a:prstDash val="sysDot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333030" cy="109148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just">
                <a:lnSpc>
                  <a:spcPts val="210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5400000">
            <a:off x="2210179" y="2006277"/>
            <a:ext cx="555747" cy="1025707"/>
          </a:xfrm>
          <a:custGeom>
            <a:avLst/>
            <a:gdLst/>
            <a:ahLst/>
            <a:cxnLst/>
            <a:rect r="r" b="b" t="t" l="l"/>
            <a:pathLst>
              <a:path h="1025707" w="555747">
                <a:moveTo>
                  <a:pt x="0" y="0"/>
                </a:moveTo>
                <a:lnTo>
                  <a:pt x="555747" y="0"/>
                </a:lnTo>
                <a:lnTo>
                  <a:pt x="555747" y="1025707"/>
                </a:lnTo>
                <a:lnTo>
                  <a:pt x="0" y="10257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65755" y="2059047"/>
            <a:ext cx="747470" cy="737957"/>
          </a:xfrm>
          <a:custGeom>
            <a:avLst/>
            <a:gdLst/>
            <a:ahLst/>
            <a:cxnLst/>
            <a:rect r="r" b="b" t="t" l="l"/>
            <a:pathLst>
              <a:path h="737957" w="747470">
                <a:moveTo>
                  <a:pt x="0" y="0"/>
                </a:moveTo>
                <a:lnTo>
                  <a:pt x="747470" y="0"/>
                </a:lnTo>
                <a:lnTo>
                  <a:pt x="747470" y="737957"/>
                </a:lnTo>
                <a:lnTo>
                  <a:pt x="0" y="737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536721" y="7453063"/>
            <a:ext cx="914580" cy="926370"/>
          </a:xfrm>
          <a:custGeom>
            <a:avLst/>
            <a:gdLst/>
            <a:ahLst/>
            <a:cxnLst/>
            <a:rect r="r" b="b" t="t" l="l"/>
            <a:pathLst>
              <a:path h="926370" w="914580">
                <a:moveTo>
                  <a:pt x="0" y="0"/>
                </a:moveTo>
                <a:lnTo>
                  <a:pt x="914579" y="0"/>
                </a:lnTo>
                <a:lnTo>
                  <a:pt x="914579" y="926370"/>
                </a:lnTo>
                <a:lnTo>
                  <a:pt x="0" y="9263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780803" y="2149985"/>
            <a:ext cx="1542157" cy="1483275"/>
          </a:xfrm>
          <a:custGeom>
            <a:avLst/>
            <a:gdLst/>
            <a:ahLst/>
            <a:cxnLst/>
            <a:rect r="r" b="b" t="t" l="l"/>
            <a:pathLst>
              <a:path h="1483275" w="1542157">
                <a:moveTo>
                  <a:pt x="0" y="0"/>
                </a:moveTo>
                <a:lnTo>
                  <a:pt x="1542157" y="0"/>
                </a:lnTo>
                <a:lnTo>
                  <a:pt x="1542157" y="1483275"/>
                </a:lnTo>
                <a:lnTo>
                  <a:pt x="0" y="14832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2451300" y="4324458"/>
            <a:ext cx="3279688" cy="1691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09"/>
              </a:lnSpc>
            </a:pPr>
            <a:r>
              <a:rPr lang="en-US" b="true" sz="5499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Types of Verbs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88052" y="5025180"/>
            <a:ext cx="8836226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2103" indent="-341051" lvl="1">
              <a:lnSpc>
                <a:spcPts val="3791"/>
              </a:lnSpc>
              <a:buFont typeface="Arial"/>
              <a:buChar char="•"/>
            </a:pPr>
            <a:r>
              <a:rPr lang="en-US" sz="315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Action verbs are the workhorses of language.</a:t>
            </a:r>
          </a:p>
          <a:p>
            <a:pPr algn="l" marL="682103" indent="-341051" lvl="1">
              <a:lnSpc>
                <a:spcPts val="3791"/>
              </a:lnSpc>
              <a:buFont typeface="Arial"/>
              <a:buChar char="•"/>
            </a:pPr>
            <a:r>
              <a:rPr lang="en-US" sz="315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They denote actions that can be seen, heard, felt, or experienced.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405281" y="3710766"/>
            <a:ext cx="6583726" cy="1068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39"/>
              </a:lnSpc>
            </a:pPr>
            <a:r>
              <a:rPr lang="en-US" b="true" sz="6999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1.Action Verbs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812359" y="7080656"/>
            <a:ext cx="4492159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Examples: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She runs eve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ry morning.</a:t>
            </a: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They laughed loudly at the joke.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69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66613"/>
            <a:ext cx="16230600" cy="8153774"/>
            <a:chOff x="0" y="0"/>
            <a:chExt cx="4274726" cy="21474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47496"/>
            </a:xfrm>
            <a:custGeom>
              <a:avLst/>
              <a:gdLst/>
              <a:ahLst/>
              <a:cxnLst/>
              <a:rect r="r" b="b" t="t" l="l"/>
              <a:pathLst>
                <a:path h="214749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23169"/>
                  </a:lnTo>
                  <a:cubicBezTo>
                    <a:pt x="4274726" y="2129621"/>
                    <a:pt x="4272163" y="2135809"/>
                    <a:pt x="4267601" y="2140371"/>
                  </a:cubicBezTo>
                  <a:cubicBezTo>
                    <a:pt x="4263039" y="2144933"/>
                    <a:pt x="4256851" y="2147496"/>
                    <a:pt x="4250399" y="2147496"/>
                  </a:cubicBezTo>
                  <a:lnTo>
                    <a:pt x="24327" y="2147496"/>
                  </a:lnTo>
                  <a:cubicBezTo>
                    <a:pt x="10891" y="2147496"/>
                    <a:pt x="0" y="2136605"/>
                    <a:pt x="0" y="212316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274726" cy="21665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345488" y="2793986"/>
            <a:ext cx="4137367" cy="4114800"/>
          </a:xfrm>
          <a:custGeom>
            <a:avLst/>
            <a:gdLst/>
            <a:ahLst/>
            <a:cxnLst/>
            <a:rect r="r" b="b" t="t" l="l"/>
            <a:pathLst>
              <a:path h="4114800" w="4137367">
                <a:moveTo>
                  <a:pt x="0" y="0"/>
                </a:moveTo>
                <a:lnTo>
                  <a:pt x="4137367" y="0"/>
                </a:lnTo>
                <a:lnTo>
                  <a:pt x="4137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75865">
            <a:off x="15178606" y="2020709"/>
            <a:ext cx="1230164" cy="1378335"/>
          </a:xfrm>
          <a:custGeom>
            <a:avLst/>
            <a:gdLst/>
            <a:ahLst/>
            <a:cxnLst/>
            <a:rect r="r" b="b" t="t" l="l"/>
            <a:pathLst>
              <a:path h="1378335" w="1230164">
                <a:moveTo>
                  <a:pt x="0" y="0"/>
                </a:moveTo>
                <a:lnTo>
                  <a:pt x="1230164" y="0"/>
                </a:lnTo>
                <a:lnTo>
                  <a:pt x="1230164" y="1378335"/>
                </a:lnTo>
                <a:lnTo>
                  <a:pt x="0" y="13783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689399" y="7031875"/>
            <a:ext cx="5743568" cy="1396300"/>
            <a:chOff x="0" y="0"/>
            <a:chExt cx="4333030" cy="10533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333030" cy="1053389"/>
            </a:xfrm>
            <a:custGeom>
              <a:avLst/>
              <a:gdLst/>
              <a:ahLst/>
              <a:cxnLst/>
              <a:rect r="r" b="b" t="t" l="l"/>
              <a:pathLst>
                <a:path h="1053389" w="4333030">
                  <a:moveTo>
                    <a:pt x="40438" y="0"/>
                  </a:moveTo>
                  <a:lnTo>
                    <a:pt x="4292592" y="0"/>
                  </a:lnTo>
                  <a:cubicBezTo>
                    <a:pt x="4303317" y="0"/>
                    <a:pt x="4313603" y="4260"/>
                    <a:pt x="4321186" y="11844"/>
                  </a:cubicBezTo>
                  <a:cubicBezTo>
                    <a:pt x="4328769" y="19428"/>
                    <a:pt x="4333030" y="29713"/>
                    <a:pt x="4333030" y="40438"/>
                  </a:cubicBezTo>
                  <a:lnTo>
                    <a:pt x="4333030" y="1012951"/>
                  </a:lnTo>
                  <a:cubicBezTo>
                    <a:pt x="4333030" y="1035284"/>
                    <a:pt x="4314925" y="1053389"/>
                    <a:pt x="4292592" y="1053389"/>
                  </a:cubicBezTo>
                  <a:lnTo>
                    <a:pt x="40438" y="1053389"/>
                  </a:lnTo>
                  <a:cubicBezTo>
                    <a:pt x="29713" y="1053389"/>
                    <a:pt x="19428" y="1049128"/>
                    <a:pt x="11844" y="1041545"/>
                  </a:cubicBezTo>
                  <a:cubicBezTo>
                    <a:pt x="4260" y="1033961"/>
                    <a:pt x="0" y="1023676"/>
                    <a:pt x="0" y="1012951"/>
                  </a:cubicBezTo>
                  <a:lnTo>
                    <a:pt x="0" y="40438"/>
                  </a:lnTo>
                  <a:cubicBezTo>
                    <a:pt x="0" y="29713"/>
                    <a:pt x="4260" y="19428"/>
                    <a:pt x="11844" y="11844"/>
                  </a:cubicBezTo>
                  <a:cubicBezTo>
                    <a:pt x="19428" y="4260"/>
                    <a:pt x="29713" y="0"/>
                    <a:pt x="40438" y="0"/>
                  </a:cubicBezTo>
                  <a:close/>
                </a:path>
              </a:pathLst>
            </a:custGeom>
            <a:solidFill>
              <a:srgbClr val="FFCCEE"/>
            </a:solidFill>
            <a:ln cap="rnd">
              <a:noFill/>
              <a:prstDash val="sysDot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333030" cy="109148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just">
                <a:lnSpc>
                  <a:spcPts val="210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6072180" y="7031875"/>
            <a:ext cx="1063798" cy="1158592"/>
          </a:xfrm>
          <a:custGeom>
            <a:avLst/>
            <a:gdLst/>
            <a:ahLst/>
            <a:cxnLst/>
            <a:rect r="r" b="b" t="t" l="l"/>
            <a:pathLst>
              <a:path h="1158592" w="1063798">
                <a:moveTo>
                  <a:pt x="0" y="0"/>
                </a:moveTo>
                <a:lnTo>
                  <a:pt x="1063798" y="0"/>
                </a:lnTo>
                <a:lnTo>
                  <a:pt x="1063798" y="1158592"/>
                </a:lnTo>
                <a:lnTo>
                  <a:pt x="0" y="11585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689399" y="4667345"/>
            <a:ext cx="8570401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2103" indent="-341051" lvl="1">
              <a:lnSpc>
                <a:spcPts val="3791"/>
              </a:lnSpc>
              <a:buFont typeface="Arial"/>
              <a:buChar char="•"/>
            </a:pPr>
            <a:r>
              <a:rPr lang="en-US" sz="315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Linking verbs serve to connect the subject of a sentence to a subject complement.</a:t>
            </a:r>
          </a:p>
          <a:p>
            <a:pPr algn="l" marL="682103" indent="-341051" lvl="1">
              <a:lnSpc>
                <a:spcPts val="3791"/>
              </a:lnSpc>
              <a:buFont typeface="Arial"/>
              <a:buChar char="•"/>
            </a:pPr>
            <a:r>
              <a:rPr lang="en-US" sz="315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They do not show action but rather express a state of being or condition.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3403761">
            <a:off x="15704052" y="7261531"/>
            <a:ext cx="555747" cy="1025707"/>
          </a:xfrm>
          <a:custGeom>
            <a:avLst/>
            <a:gdLst/>
            <a:ahLst/>
            <a:cxnLst/>
            <a:rect r="r" b="b" t="t" l="l"/>
            <a:pathLst>
              <a:path h="1025707" w="555747">
                <a:moveTo>
                  <a:pt x="0" y="0"/>
                </a:moveTo>
                <a:lnTo>
                  <a:pt x="555747" y="0"/>
                </a:lnTo>
                <a:lnTo>
                  <a:pt x="555747" y="1025707"/>
                </a:lnTo>
                <a:lnTo>
                  <a:pt x="0" y="10257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862791" y="4036107"/>
            <a:ext cx="3279688" cy="1691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09"/>
              </a:lnSpc>
            </a:pPr>
            <a:r>
              <a:rPr lang="en-US" b="true" sz="5499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Types of Verbs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265492" y="3370505"/>
            <a:ext cx="7382087" cy="1068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40"/>
              </a:lnSpc>
            </a:pPr>
            <a:r>
              <a:rPr lang="en-US" b="true" sz="7000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 2.Linking Verbs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061327" y="7172813"/>
            <a:ext cx="4433577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Examples: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 seems happ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y.</a:t>
            </a: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cake smells delicious.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607" y="0"/>
            <a:ext cx="18293607" cy="10287000"/>
            <a:chOff x="0" y="0"/>
            <a:chExt cx="1149350" cy="11493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54731" cy="6610010"/>
            </a:xfrm>
            <a:custGeom>
              <a:avLst/>
              <a:gdLst/>
              <a:ahLst/>
              <a:cxnLst/>
              <a:rect r="r" b="b" t="t" l="l"/>
              <a:pathLst>
                <a:path h="6610010" w="11754731">
                  <a:moveTo>
                    <a:pt x="11754731" y="73039"/>
                  </a:moveTo>
                  <a:lnTo>
                    <a:pt x="11754731" y="0"/>
                  </a:lnTo>
                  <a:lnTo>
                    <a:pt x="64943" y="0"/>
                  </a:lnTo>
                  <a:lnTo>
                    <a:pt x="64943" y="36519"/>
                  </a:lnTo>
                  <a:lnTo>
                    <a:pt x="0" y="36519"/>
                  </a:lnTo>
                  <a:lnTo>
                    <a:pt x="0" y="6610010"/>
                  </a:lnTo>
                  <a:lnTo>
                    <a:pt x="129887" y="6610010"/>
                  </a:lnTo>
                  <a:lnTo>
                    <a:pt x="129887" y="5331831"/>
                  </a:lnTo>
                  <a:lnTo>
                    <a:pt x="2337958" y="5331831"/>
                  </a:lnTo>
                  <a:lnTo>
                    <a:pt x="2337958" y="6610010"/>
                  </a:lnTo>
                  <a:lnTo>
                    <a:pt x="2467844" y="6610010"/>
                  </a:lnTo>
                  <a:lnTo>
                    <a:pt x="2467844" y="5331831"/>
                  </a:lnTo>
                  <a:lnTo>
                    <a:pt x="4675915" y="5331831"/>
                  </a:lnTo>
                  <a:lnTo>
                    <a:pt x="4675915" y="6610010"/>
                  </a:lnTo>
                  <a:lnTo>
                    <a:pt x="4805802" y="6610010"/>
                  </a:lnTo>
                  <a:lnTo>
                    <a:pt x="4805802" y="5331831"/>
                  </a:lnTo>
                  <a:lnTo>
                    <a:pt x="7013873" y="5331831"/>
                  </a:lnTo>
                  <a:lnTo>
                    <a:pt x="7013873" y="6610010"/>
                  </a:lnTo>
                  <a:lnTo>
                    <a:pt x="7143759" y="6610010"/>
                  </a:lnTo>
                  <a:lnTo>
                    <a:pt x="7143759" y="5331831"/>
                  </a:lnTo>
                  <a:lnTo>
                    <a:pt x="9351831" y="5331831"/>
                  </a:lnTo>
                  <a:lnTo>
                    <a:pt x="9351831" y="6610010"/>
                  </a:lnTo>
                  <a:lnTo>
                    <a:pt x="9481717" y="6610010"/>
                  </a:lnTo>
                  <a:lnTo>
                    <a:pt x="9481717" y="5331831"/>
                  </a:lnTo>
                  <a:lnTo>
                    <a:pt x="11754731" y="5331831"/>
                  </a:lnTo>
                  <a:lnTo>
                    <a:pt x="11754731" y="5258793"/>
                  </a:lnTo>
                  <a:lnTo>
                    <a:pt x="9481717" y="5258793"/>
                  </a:lnTo>
                  <a:lnTo>
                    <a:pt x="9481717" y="4017133"/>
                  </a:lnTo>
                  <a:lnTo>
                    <a:pt x="11754731" y="4017133"/>
                  </a:lnTo>
                  <a:lnTo>
                    <a:pt x="11754731" y="3944094"/>
                  </a:lnTo>
                  <a:lnTo>
                    <a:pt x="9481717" y="3944094"/>
                  </a:lnTo>
                  <a:lnTo>
                    <a:pt x="9481717" y="2702435"/>
                  </a:lnTo>
                  <a:lnTo>
                    <a:pt x="11754731" y="2702435"/>
                  </a:lnTo>
                  <a:lnTo>
                    <a:pt x="11754731" y="2629396"/>
                  </a:lnTo>
                  <a:lnTo>
                    <a:pt x="9481717" y="2629396"/>
                  </a:lnTo>
                  <a:lnTo>
                    <a:pt x="9481717" y="1387737"/>
                  </a:lnTo>
                  <a:lnTo>
                    <a:pt x="11754731" y="1387737"/>
                  </a:lnTo>
                  <a:lnTo>
                    <a:pt x="11754731" y="1314698"/>
                  </a:lnTo>
                  <a:lnTo>
                    <a:pt x="9481717" y="1314698"/>
                  </a:lnTo>
                  <a:lnTo>
                    <a:pt x="9481717" y="73039"/>
                  </a:lnTo>
                  <a:lnTo>
                    <a:pt x="11754731" y="73039"/>
                  </a:lnTo>
                  <a:close/>
                  <a:moveTo>
                    <a:pt x="2467844" y="1314698"/>
                  </a:moveTo>
                  <a:lnTo>
                    <a:pt x="2467844" y="73039"/>
                  </a:lnTo>
                  <a:lnTo>
                    <a:pt x="4675915" y="73039"/>
                  </a:lnTo>
                  <a:lnTo>
                    <a:pt x="4675915" y="1314698"/>
                  </a:lnTo>
                  <a:lnTo>
                    <a:pt x="2467844" y="1314698"/>
                  </a:lnTo>
                  <a:close/>
                  <a:moveTo>
                    <a:pt x="4675915" y="1387737"/>
                  </a:moveTo>
                  <a:lnTo>
                    <a:pt x="4675915" y="2629396"/>
                  </a:lnTo>
                  <a:lnTo>
                    <a:pt x="2467844" y="2629396"/>
                  </a:lnTo>
                  <a:lnTo>
                    <a:pt x="2467844" y="1387737"/>
                  </a:lnTo>
                  <a:lnTo>
                    <a:pt x="4675915" y="1387737"/>
                  </a:lnTo>
                  <a:close/>
                  <a:moveTo>
                    <a:pt x="2337958" y="1314698"/>
                  </a:moveTo>
                  <a:lnTo>
                    <a:pt x="129887" y="1314698"/>
                  </a:lnTo>
                  <a:lnTo>
                    <a:pt x="129887" y="73039"/>
                  </a:lnTo>
                  <a:lnTo>
                    <a:pt x="2337958" y="73039"/>
                  </a:lnTo>
                  <a:lnTo>
                    <a:pt x="2337958" y="1314698"/>
                  </a:lnTo>
                  <a:close/>
                  <a:moveTo>
                    <a:pt x="2337958" y="1387737"/>
                  </a:moveTo>
                  <a:lnTo>
                    <a:pt x="2337958" y="2629396"/>
                  </a:lnTo>
                  <a:lnTo>
                    <a:pt x="129887" y="2629396"/>
                  </a:lnTo>
                  <a:lnTo>
                    <a:pt x="129887" y="1387737"/>
                  </a:lnTo>
                  <a:lnTo>
                    <a:pt x="2337958" y="1387737"/>
                  </a:lnTo>
                  <a:close/>
                  <a:moveTo>
                    <a:pt x="2337958" y="2702435"/>
                  </a:moveTo>
                  <a:lnTo>
                    <a:pt x="2337958" y="3944094"/>
                  </a:lnTo>
                  <a:lnTo>
                    <a:pt x="129887" y="3944094"/>
                  </a:lnTo>
                  <a:lnTo>
                    <a:pt x="129887" y="2702435"/>
                  </a:lnTo>
                  <a:lnTo>
                    <a:pt x="2337958" y="2702435"/>
                  </a:lnTo>
                  <a:close/>
                  <a:moveTo>
                    <a:pt x="2467844" y="2702435"/>
                  </a:moveTo>
                  <a:lnTo>
                    <a:pt x="4675915" y="2702435"/>
                  </a:lnTo>
                  <a:lnTo>
                    <a:pt x="4675915" y="3944094"/>
                  </a:lnTo>
                  <a:lnTo>
                    <a:pt x="2467844" y="3944094"/>
                  </a:lnTo>
                  <a:lnTo>
                    <a:pt x="2467844" y="2702435"/>
                  </a:lnTo>
                  <a:close/>
                  <a:moveTo>
                    <a:pt x="4805802" y="2702435"/>
                  </a:moveTo>
                  <a:lnTo>
                    <a:pt x="7013873" y="2702435"/>
                  </a:lnTo>
                  <a:lnTo>
                    <a:pt x="7013873" y="3944094"/>
                  </a:lnTo>
                  <a:lnTo>
                    <a:pt x="4805802" y="3944094"/>
                  </a:lnTo>
                  <a:lnTo>
                    <a:pt x="4805802" y="2702435"/>
                  </a:lnTo>
                  <a:close/>
                  <a:moveTo>
                    <a:pt x="4805802" y="2629396"/>
                  </a:moveTo>
                  <a:lnTo>
                    <a:pt x="4805802" y="1387737"/>
                  </a:lnTo>
                  <a:lnTo>
                    <a:pt x="7013873" y="1387737"/>
                  </a:lnTo>
                  <a:lnTo>
                    <a:pt x="7013873" y="2629396"/>
                  </a:lnTo>
                  <a:lnTo>
                    <a:pt x="4805802" y="2629396"/>
                  </a:lnTo>
                  <a:close/>
                  <a:moveTo>
                    <a:pt x="4805802" y="1314698"/>
                  </a:moveTo>
                  <a:lnTo>
                    <a:pt x="4805802" y="73039"/>
                  </a:lnTo>
                  <a:lnTo>
                    <a:pt x="7013873" y="73039"/>
                  </a:lnTo>
                  <a:lnTo>
                    <a:pt x="7013873" y="1314698"/>
                  </a:lnTo>
                  <a:lnTo>
                    <a:pt x="4805802" y="1314698"/>
                  </a:lnTo>
                  <a:close/>
                  <a:moveTo>
                    <a:pt x="129887" y="5258793"/>
                  </a:moveTo>
                  <a:lnTo>
                    <a:pt x="129887" y="4017133"/>
                  </a:lnTo>
                  <a:lnTo>
                    <a:pt x="2337958" y="4017133"/>
                  </a:lnTo>
                  <a:lnTo>
                    <a:pt x="2337958" y="5258793"/>
                  </a:lnTo>
                  <a:lnTo>
                    <a:pt x="129887" y="5258793"/>
                  </a:lnTo>
                  <a:close/>
                  <a:moveTo>
                    <a:pt x="2467844" y="5258793"/>
                  </a:moveTo>
                  <a:lnTo>
                    <a:pt x="2467844" y="4017133"/>
                  </a:lnTo>
                  <a:lnTo>
                    <a:pt x="4675915" y="4017133"/>
                  </a:lnTo>
                  <a:lnTo>
                    <a:pt x="4675915" y="5258793"/>
                  </a:lnTo>
                  <a:lnTo>
                    <a:pt x="2467844" y="5258793"/>
                  </a:lnTo>
                  <a:close/>
                  <a:moveTo>
                    <a:pt x="4805802" y="5258793"/>
                  </a:moveTo>
                  <a:lnTo>
                    <a:pt x="4805802" y="4017133"/>
                  </a:lnTo>
                  <a:lnTo>
                    <a:pt x="7013873" y="4017133"/>
                  </a:lnTo>
                  <a:lnTo>
                    <a:pt x="7013873" y="5258793"/>
                  </a:lnTo>
                  <a:lnTo>
                    <a:pt x="4805802" y="5258793"/>
                  </a:lnTo>
                  <a:close/>
                  <a:moveTo>
                    <a:pt x="9351831" y="5258793"/>
                  </a:moveTo>
                  <a:lnTo>
                    <a:pt x="7143759" y="5258793"/>
                  </a:lnTo>
                  <a:lnTo>
                    <a:pt x="7143759" y="4017133"/>
                  </a:lnTo>
                  <a:lnTo>
                    <a:pt x="9351831" y="4017133"/>
                  </a:lnTo>
                  <a:lnTo>
                    <a:pt x="9351831" y="5258793"/>
                  </a:lnTo>
                  <a:close/>
                  <a:moveTo>
                    <a:pt x="9351831" y="3944094"/>
                  </a:moveTo>
                  <a:lnTo>
                    <a:pt x="7143759" y="3944094"/>
                  </a:lnTo>
                  <a:lnTo>
                    <a:pt x="7143759" y="2702435"/>
                  </a:lnTo>
                  <a:lnTo>
                    <a:pt x="9351831" y="2702435"/>
                  </a:lnTo>
                  <a:lnTo>
                    <a:pt x="9351831" y="3944094"/>
                  </a:lnTo>
                  <a:close/>
                  <a:moveTo>
                    <a:pt x="9351831" y="2629396"/>
                  </a:moveTo>
                  <a:lnTo>
                    <a:pt x="7143759" y="2629396"/>
                  </a:lnTo>
                  <a:lnTo>
                    <a:pt x="7143759" y="1387737"/>
                  </a:lnTo>
                  <a:lnTo>
                    <a:pt x="9351831" y="1387737"/>
                  </a:lnTo>
                  <a:lnTo>
                    <a:pt x="9351831" y="2629396"/>
                  </a:lnTo>
                  <a:close/>
                  <a:moveTo>
                    <a:pt x="9351831" y="1314698"/>
                  </a:moveTo>
                  <a:lnTo>
                    <a:pt x="7143759" y="1314698"/>
                  </a:lnTo>
                  <a:lnTo>
                    <a:pt x="7143759" y="73039"/>
                  </a:lnTo>
                  <a:lnTo>
                    <a:pt x="9351831" y="73039"/>
                  </a:lnTo>
                  <a:lnTo>
                    <a:pt x="9351831" y="1314698"/>
                  </a:lnTo>
                  <a:close/>
                </a:path>
              </a:pathLst>
            </a:custGeom>
            <a:solidFill>
              <a:srgbClr val="4B39B5">
                <a:alpha val="34902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1181523"/>
            <a:ext cx="16230600" cy="8153774"/>
            <a:chOff x="0" y="0"/>
            <a:chExt cx="4274726" cy="21474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2147496"/>
            </a:xfrm>
            <a:custGeom>
              <a:avLst/>
              <a:gdLst/>
              <a:ahLst/>
              <a:cxnLst/>
              <a:rect r="r" b="b" t="t" l="l"/>
              <a:pathLst>
                <a:path h="214749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23169"/>
                  </a:lnTo>
                  <a:cubicBezTo>
                    <a:pt x="4274726" y="2129621"/>
                    <a:pt x="4272163" y="2135809"/>
                    <a:pt x="4267601" y="2140371"/>
                  </a:cubicBezTo>
                  <a:cubicBezTo>
                    <a:pt x="4263039" y="2144933"/>
                    <a:pt x="4256851" y="2147496"/>
                    <a:pt x="4250399" y="2147496"/>
                  </a:cubicBezTo>
                  <a:lnTo>
                    <a:pt x="24327" y="2147496"/>
                  </a:lnTo>
                  <a:cubicBezTo>
                    <a:pt x="10891" y="2147496"/>
                    <a:pt x="0" y="2136605"/>
                    <a:pt x="0" y="212316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A7E8CE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274726" cy="21665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1946635" y="2973533"/>
            <a:ext cx="4137367" cy="4114800"/>
          </a:xfrm>
          <a:custGeom>
            <a:avLst/>
            <a:gdLst/>
            <a:ahLst/>
            <a:cxnLst/>
            <a:rect r="r" b="b" t="t" l="l"/>
            <a:pathLst>
              <a:path h="4114800" w="4137367">
                <a:moveTo>
                  <a:pt x="0" y="0"/>
                </a:moveTo>
                <a:lnTo>
                  <a:pt x="4137368" y="0"/>
                </a:lnTo>
                <a:lnTo>
                  <a:pt x="41373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405281" y="6983133"/>
            <a:ext cx="5743568" cy="1396300"/>
            <a:chOff x="0" y="0"/>
            <a:chExt cx="4333030" cy="10533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33030" cy="1053389"/>
            </a:xfrm>
            <a:custGeom>
              <a:avLst/>
              <a:gdLst/>
              <a:ahLst/>
              <a:cxnLst/>
              <a:rect r="r" b="b" t="t" l="l"/>
              <a:pathLst>
                <a:path h="1053389" w="4333030">
                  <a:moveTo>
                    <a:pt x="40438" y="0"/>
                  </a:moveTo>
                  <a:lnTo>
                    <a:pt x="4292592" y="0"/>
                  </a:lnTo>
                  <a:cubicBezTo>
                    <a:pt x="4303317" y="0"/>
                    <a:pt x="4313603" y="4260"/>
                    <a:pt x="4321186" y="11844"/>
                  </a:cubicBezTo>
                  <a:cubicBezTo>
                    <a:pt x="4328769" y="19428"/>
                    <a:pt x="4333030" y="29713"/>
                    <a:pt x="4333030" y="40438"/>
                  </a:cubicBezTo>
                  <a:lnTo>
                    <a:pt x="4333030" y="1012951"/>
                  </a:lnTo>
                  <a:cubicBezTo>
                    <a:pt x="4333030" y="1035284"/>
                    <a:pt x="4314925" y="1053389"/>
                    <a:pt x="4292592" y="1053389"/>
                  </a:cubicBezTo>
                  <a:lnTo>
                    <a:pt x="40438" y="1053389"/>
                  </a:lnTo>
                  <a:cubicBezTo>
                    <a:pt x="29713" y="1053389"/>
                    <a:pt x="19428" y="1049128"/>
                    <a:pt x="11844" y="1041545"/>
                  </a:cubicBezTo>
                  <a:cubicBezTo>
                    <a:pt x="4260" y="1033961"/>
                    <a:pt x="0" y="1023676"/>
                    <a:pt x="0" y="1012951"/>
                  </a:cubicBezTo>
                  <a:lnTo>
                    <a:pt x="0" y="40438"/>
                  </a:lnTo>
                  <a:cubicBezTo>
                    <a:pt x="0" y="29713"/>
                    <a:pt x="4260" y="19428"/>
                    <a:pt x="11844" y="11844"/>
                  </a:cubicBezTo>
                  <a:cubicBezTo>
                    <a:pt x="19428" y="4260"/>
                    <a:pt x="29713" y="0"/>
                    <a:pt x="4043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ysDot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4333030" cy="109148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just">
                <a:lnSpc>
                  <a:spcPts val="210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9261912" y="2054380"/>
            <a:ext cx="1364854" cy="1327631"/>
          </a:xfrm>
          <a:custGeom>
            <a:avLst/>
            <a:gdLst/>
            <a:ahLst/>
            <a:cxnLst/>
            <a:rect r="r" b="b" t="t" l="l"/>
            <a:pathLst>
              <a:path h="1327631" w="1364854">
                <a:moveTo>
                  <a:pt x="0" y="0"/>
                </a:moveTo>
                <a:lnTo>
                  <a:pt x="1364854" y="0"/>
                </a:lnTo>
                <a:lnTo>
                  <a:pt x="1364854" y="1327631"/>
                </a:lnTo>
                <a:lnTo>
                  <a:pt x="0" y="132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3827807">
            <a:off x="15350359" y="7676914"/>
            <a:ext cx="761258" cy="1238734"/>
          </a:xfrm>
          <a:custGeom>
            <a:avLst/>
            <a:gdLst/>
            <a:ahLst/>
            <a:cxnLst/>
            <a:rect r="r" b="b" t="t" l="l"/>
            <a:pathLst>
              <a:path h="1238734" w="761258">
                <a:moveTo>
                  <a:pt x="0" y="0"/>
                </a:moveTo>
                <a:lnTo>
                  <a:pt x="761259" y="0"/>
                </a:lnTo>
                <a:lnTo>
                  <a:pt x="761259" y="1238734"/>
                </a:lnTo>
                <a:lnTo>
                  <a:pt x="0" y="12387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724452">
            <a:off x="8578318" y="7088716"/>
            <a:ext cx="745359" cy="1070359"/>
          </a:xfrm>
          <a:custGeom>
            <a:avLst/>
            <a:gdLst/>
            <a:ahLst/>
            <a:cxnLst/>
            <a:rect r="r" b="b" t="t" l="l"/>
            <a:pathLst>
              <a:path h="1070359" w="745359">
                <a:moveTo>
                  <a:pt x="0" y="0"/>
                </a:moveTo>
                <a:lnTo>
                  <a:pt x="745359" y="0"/>
                </a:lnTo>
                <a:lnTo>
                  <a:pt x="745359" y="1070359"/>
                </a:lnTo>
                <a:lnTo>
                  <a:pt x="0" y="10703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3976478">
            <a:off x="2303994" y="1759643"/>
            <a:ext cx="723990" cy="1336222"/>
          </a:xfrm>
          <a:custGeom>
            <a:avLst/>
            <a:gdLst/>
            <a:ahLst/>
            <a:cxnLst/>
            <a:rect r="r" b="b" t="t" l="l"/>
            <a:pathLst>
              <a:path h="1336222" w="723990">
                <a:moveTo>
                  <a:pt x="0" y="0"/>
                </a:moveTo>
                <a:lnTo>
                  <a:pt x="723990" y="0"/>
                </a:lnTo>
                <a:lnTo>
                  <a:pt x="723990" y="1336222"/>
                </a:lnTo>
                <a:lnTo>
                  <a:pt x="0" y="13362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2375475" y="4293235"/>
            <a:ext cx="3279688" cy="1691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09"/>
              </a:lnSpc>
            </a:pPr>
            <a:r>
              <a:rPr lang="en-US" b="true" sz="5499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Types of Verbs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05281" y="5021408"/>
            <a:ext cx="8836226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2103" indent="-341051" lvl="1">
              <a:lnSpc>
                <a:spcPts val="3791"/>
              </a:lnSpc>
              <a:buFont typeface="Arial"/>
              <a:buChar char="•"/>
            </a:pPr>
            <a:r>
              <a:rPr lang="en-US" sz="315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Helping verbs work alongside main verbs to express various nuances such as tense, mood, or voice.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79826" y="3795185"/>
            <a:ext cx="7767087" cy="1068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39"/>
              </a:lnSpc>
            </a:pPr>
            <a:r>
              <a:rPr lang="en-US" b="true" sz="6999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3.Helping Verbs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812359" y="7080656"/>
            <a:ext cx="5183430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Examples: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She is si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nging beautifully.</a:t>
            </a: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They have been waiting for hours.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4C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78040" y="1028700"/>
            <a:ext cx="16230600" cy="8153774"/>
            <a:chOff x="0" y="0"/>
            <a:chExt cx="4274726" cy="21474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47496"/>
            </a:xfrm>
            <a:custGeom>
              <a:avLst/>
              <a:gdLst/>
              <a:ahLst/>
              <a:cxnLst/>
              <a:rect r="r" b="b" t="t" l="l"/>
              <a:pathLst>
                <a:path h="214749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23169"/>
                  </a:lnTo>
                  <a:cubicBezTo>
                    <a:pt x="4274726" y="2129621"/>
                    <a:pt x="4272163" y="2135809"/>
                    <a:pt x="4267601" y="2140371"/>
                  </a:cubicBezTo>
                  <a:cubicBezTo>
                    <a:pt x="4263039" y="2144933"/>
                    <a:pt x="4256851" y="2147496"/>
                    <a:pt x="4250399" y="2147496"/>
                  </a:cubicBezTo>
                  <a:lnTo>
                    <a:pt x="24327" y="2147496"/>
                  </a:lnTo>
                  <a:cubicBezTo>
                    <a:pt x="10891" y="2147496"/>
                    <a:pt x="0" y="2136605"/>
                    <a:pt x="0" y="212316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274726" cy="21665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6492469">
            <a:off x="11695457" y="1766599"/>
            <a:ext cx="634644" cy="1032704"/>
          </a:xfrm>
          <a:custGeom>
            <a:avLst/>
            <a:gdLst/>
            <a:ahLst/>
            <a:cxnLst/>
            <a:rect r="r" b="b" t="t" l="l"/>
            <a:pathLst>
              <a:path h="1032704" w="634644">
                <a:moveTo>
                  <a:pt x="0" y="0"/>
                </a:moveTo>
                <a:lnTo>
                  <a:pt x="634644" y="0"/>
                </a:lnTo>
                <a:lnTo>
                  <a:pt x="634644" y="1032705"/>
                </a:lnTo>
                <a:lnTo>
                  <a:pt x="0" y="1032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15260657" y="7583450"/>
            <a:ext cx="555747" cy="1025707"/>
          </a:xfrm>
          <a:custGeom>
            <a:avLst/>
            <a:gdLst/>
            <a:ahLst/>
            <a:cxnLst/>
            <a:rect r="r" b="b" t="t" l="l"/>
            <a:pathLst>
              <a:path h="1025707" w="555747">
                <a:moveTo>
                  <a:pt x="0" y="0"/>
                </a:moveTo>
                <a:lnTo>
                  <a:pt x="555747" y="0"/>
                </a:lnTo>
                <a:lnTo>
                  <a:pt x="555747" y="1025708"/>
                </a:lnTo>
                <a:lnTo>
                  <a:pt x="0" y="1025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696161" y="3077119"/>
            <a:ext cx="2974231" cy="3345727"/>
            <a:chOff x="0" y="0"/>
            <a:chExt cx="3965642" cy="44609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92666"/>
              <a:ext cx="3965642" cy="4268303"/>
            </a:xfrm>
            <a:custGeom>
              <a:avLst/>
              <a:gdLst/>
              <a:ahLst/>
              <a:cxnLst/>
              <a:rect r="r" b="b" t="t" l="l"/>
              <a:pathLst>
                <a:path h="4268303" w="3965642">
                  <a:moveTo>
                    <a:pt x="0" y="0"/>
                  </a:moveTo>
                  <a:lnTo>
                    <a:pt x="3965642" y="0"/>
                  </a:lnTo>
                  <a:lnTo>
                    <a:pt x="3965642" y="4268304"/>
                  </a:lnTo>
                  <a:lnTo>
                    <a:pt x="0" y="4268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965642" cy="4268303"/>
            </a:xfrm>
            <a:custGeom>
              <a:avLst/>
              <a:gdLst/>
              <a:ahLst/>
              <a:cxnLst/>
              <a:rect r="r" b="b" t="t" l="l"/>
              <a:pathLst>
                <a:path h="4268303" w="3965642">
                  <a:moveTo>
                    <a:pt x="0" y="0"/>
                  </a:moveTo>
                  <a:lnTo>
                    <a:pt x="3965642" y="0"/>
                  </a:lnTo>
                  <a:lnTo>
                    <a:pt x="3965642" y="4268303"/>
                  </a:lnTo>
                  <a:lnTo>
                    <a:pt x="0" y="4268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083899" y="6936870"/>
            <a:ext cx="5743568" cy="1478315"/>
            <a:chOff x="0" y="0"/>
            <a:chExt cx="4333030" cy="111526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333030" cy="1115262"/>
            </a:xfrm>
            <a:custGeom>
              <a:avLst/>
              <a:gdLst/>
              <a:ahLst/>
              <a:cxnLst/>
              <a:rect r="r" b="b" t="t" l="l"/>
              <a:pathLst>
                <a:path h="1115262" w="4333030">
                  <a:moveTo>
                    <a:pt x="40438" y="0"/>
                  </a:moveTo>
                  <a:lnTo>
                    <a:pt x="4292592" y="0"/>
                  </a:lnTo>
                  <a:cubicBezTo>
                    <a:pt x="4303317" y="0"/>
                    <a:pt x="4313603" y="4260"/>
                    <a:pt x="4321186" y="11844"/>
                  </a:cubicBezTo>
                  <a:cubicBezTo>
                    <a:pt x="4328769" y="19428"/>
                    <a:pt x="4333030" y="29713"/>
                    <a:pt x="4333030" y="40438"/>
                  </a:cubicBezTo>
                  <a:lnTo>
                    <a:pt x="4333030" y="1074824"/>
                  </a:lnTo>
                  <a:cubicBezTo>
                    <a:pt x="4333030" y="1085549"/>
                    <a:pt x="4328769" y="1095835"/>
                    <a:pt x="4321186" y="1103418"/>
                  </a:cubicBezTo>
                  <a:cubicBezTo>
                    <a:pt x="4313603" y="1111002"/>
                    <a:pt x="4303317" y="1115262"/>
                    <a:pt x="4292592" y="1115262"/>
                  </a:cubicBezTo>
                  <a:lnTo>
                    <a:pt x="40438" y="1115262"/>
                  </a:lnTo>
                  <a:cubicBezTo>
                    <a:pt x="29713" y="1115262"/>
                    <a:pt x="19428" y="1111002"/>
                    <a:pt x="11844" y="1103418"/>
                  </a:cubicBezTo>
                  <a:cubicBezTo>
                    <a:pt x="4260" y="1095835"/>
                    <a:pt x="0" y="1085549"/>
                    <a:pt x="0" y="1074824"/>
                  </a:cubicBezTo>
                  <a:lnTo>
                    <a:pt x="0" y="40438"/>
                  </a:lnTo>
                  <a:cubicBezTo>
                    <a:pt x="0" y="29713"/>
                    <a:pt x="4260" y="19428"/>
                    <a:pt x="11844" y="11844"/>
                  </a:cubicBezTo>
                  <a:cubicBezTo>
                    <a:pt x="19428" y="4260"/>
                    <a:pt x="29713" y="0"/>
                    <a:pt x="40438" y="0"/>
                  </a:cubicBezTo>
                  <a:close/>
                </a:path>
              </a:pathLst>
            </a:custGeom>
            <a:solidFill>
              <a:srgbClr val="FDEF94"/>
            </a:solidFill>
            <a:ln cap="rnd">
              <a:noFill/>
              <a:prstDash val="sysDot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333030" cy="1153362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just">
                <a:lnSpc>
                  <a:spcPts val="2100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true" flipV="false" rot="0">
            <a:off x="2406203" y="7067020"/>
            <a:ext cx="1529470" cy="1218015"/>
          </a:xfrm>
          <a:custGeom>
            <a:avLst/>
            <a:gdLst/>
            <a:ahLst/>
            <a:cxnLst/>
            <a:rect r="r" b="b" t="t" l="l"/>
            <a:pathLst>
              <a:path h="1218015" w="1529470">
                <a:moveTo>
                  <a:pt x="1529470" y="0"/>
                </a:moveTo>
                <a:lnTo>
                  <a:pt x="0" y="0"/>
                </a:lnTo>
                <a:lnTo>
                  <a:pt x="0" y="1218015"/>
                </a:lnTo>
                <a:lnTo>
                  <a:pt x="1529470" y="1218015"/>
                </a:lnTo>
                <a:lnTo>
                  <a:pt x="152947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406203" y="4508322"/>
            <a:ext cx="8029733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91"/>
              </a:lnSpc>
            </a:pPr>
            <a:r>
              <a:rPr lang="en-US" sz="315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Transitive Verbs: They require a direct object to complete their meaning.</a:t>
            </a:r>
          </a:p>
          <a:p>
            <a:pPr algn="l">
              <a:lnSpc>
                <a:spcPts val="3791"/>
              </a:lnSpc>
            </a:pPr>
            <a:r>
              <a:rPr lang="en-US" sz="315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Intransitive Verbs: They do not require a direct object to complete their meaning.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06203" y="2378202"/>
            <a:ext cx="8688123" cy="1906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90"/>
              </a:lnSpc>
            </a:pPr>
            <a:r>
              <a:rPr lang="en-US" b="true" sz="7000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Transitive and Intransitive Verbs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423295" y="7446956"/>
            <a:ext cx="4653938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Transitive: She ate the cake.</a:t>
            </a:r>
          </a:p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Intransitive: He laughed.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423295" y="7075481"/>
            <a:ext cx="2088036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Examples: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A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153774"/>
            <a:chOff x="0" y="0"/>
            <a:chExt cx="4274726" cy="21474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47496"/>
            </a:xfrm>
            <a:custGeom>
              <a:avLst/>
              <a:gdLst/>
              <a:ahLst/>
              <a:cxnLst/>
              <a:rect r="r" b="b" t="t" l="l"/>
              <a:pathLst>
                <a:path h="2147496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23169"/>
                  </a:lnTo>
                  <a:cubicBezTo>
                    <a:pt x="4274726" y="2129621"/>
                    <a:pt x="4272163" y="2135809"/>
                    <a:pt x="4267601" y="2140371"/>
                  </a:cubicBezTo>
                  <a:cubicBezTo>
                    <a:pt x="4263039" y="2144933"/>
                    <a:pt x="4256851" y="2147496"/>
                    <a:pt x="4250399" y="2147496"/>
                  </a:cubicBezTo>
                  <a:lnTo>
                    <a:pt x="24327" y="2147496"/>
                  </a:lnTo>
                  <a:cubicBezTo>
                    <a:pt x="10891" y="2147496"/>
                    <a:pt x="0" y="2136605"/>
                    <a:pt x="0" y="212316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274726" cy="21665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95890" y="6322194"/>
            <a:ext cx="7104059" cy="568385"/>
            <a:chOff x="0" y="0"/>
            <a:chExt cx="5359404" cy="42879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359404" cy="428798"/>
            </a:xfrm>
            <a:custGeom>
              <a:avLst/>
              <a:gdLst/>
              <a:ahLst/>
              <a:cxnLst/>
              <a:rect r="r" b="b" t="t" l="l"/>
              <a:pathLst>
                <a:path h="428798" w="5359404">
                  <a:moveTo>
                    <a:pt x="32694" y="0"/>
                  </a:moveTo>
                  <a:lnTo>
                    <a:pt x="5326711" y="0"/>
                  </a:lnTo>
                  <a:cubicBezTo>
                    <a:pt x="5344767" y="0"/>
                    <a:pt x="5359404" y="14637"/>
                    <a:pt x="5359404" y="32694"/>
                  </a:cubicBezTo>
                  <a:lnTo>
                    <a:pt x="5359404" y="396104"/>
                  </a:lnTo>
                  <a:cubicBezTo>
                    <a:pt x="5359404" y="414161"/>
                    <a:pt x="5344767" y="428798"/>
                    <a:pt x="5326711" y="428798"/>
                  </a:cubicBezTo>
                  <a:lnTo>
                    <a:pt x="32694" y="428798"/>
                  </a:lnTo>
                  <a:cubicBezTo>
                    <a:pt x="24023" y="428798"/>
                    <a:pt x="15707" y="425353"/>
                    <a:pt x="9576" y="419222"/>
                  </a:cubicBezTo>
                  <a:cubicBezTo>
                    <a:pt x="3444" y="413091"/>
                    <a:pt x="0" y="404775"/>
                    <a:pt x="0" y="396104"/>
                  </a:cubicBezTo>
                  <a:lnTo>
                    <a:pt x="0" y="32694"/>
                  </a:lnTo>
                  <a:cubicBezTo>
                    <a:pt x="0" y="24023"/>
                    <a:pt x="3444" y="15707"/>
                    <a:pt x="9576" y="9576"/>
                  </a:cubicBezTo>
                  <a:cubicBezTo>
                    <a:pt x="15707" y="3444"/>
                    <a:pt x="24023" y="0"/>
                    <a:pt x="32694" y="0"/>
                  </a:cubicBezTo>
                  <a:close/>
                </a:path>
              </a:pathLst>
            </a:custGeom>
            <a:solidFill>
              <a:srgbClr val="F0FD71"/>
            </a:solidFill>
            <a:ln cap="rnd">
              <a:noFill/>
              <a:prstDash val="sysDot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359404" cy="466898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just">
                <a:lnSpc>
                  <a:spcPts val="21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493774" y="1640617"/>
            <a:ext cx="7300452" cy="4114800"/>
          </a:xfrm>
          <a:custGeom>
            <a:avLst/>
            <a:gdLst/>
            <a:ahLst/>
            <a:cxnLst/>
            <a:rect r="r" b="b" t="t" l="l"/>
            <a:pathLst>
              <a:path h="4114800" w="7300452">
                <a:moveTo>
                  <a:pt x="0" y="0"/>
                </a:moveTo>
                <a:lnTo>
                  <a:pt x="7300452" y="0"/>
                </a:lnTo>
                <a:lnTo>
                  <a:pt x="73004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9395890" y="7321313"/>
            <a:ext cx="7104059" cy="568385"/>
            <a:chOff x="0" y="0"/>
            <a:chExt cx="5359404" cy="42879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359404" cy="428798"/>
            </a:xfrm>
            <a:custGeom>
              <a:avLst/>
              <a:gdLst/>
              <a:ahLst/>
              <a:cxnLst/>
              <a:rect r="r" b="b" t="t" l="l"/>
              <a:pathLst>
                <a:path h="428798" w="5359404">
                  <a:moveTo>
                    <a:pt x="32694" y="0"/>
                  </a:moveTo>
                  <a:lnTo>
                    <a:pt x="5326711" y="0"/>
                  </a:lnTo>
                  <a:cubicBezTo>
                    <a:pt x="5344767" y="0"/>
                    <a:pt x="5359404" y="14637"/>
                    <a:pt x="5359404" y="32694"/>
                  </a:cubicBezTo>
                  <a:lnTo>
                    <a:pt x="5359404" y="396104"/>
                  </a:lnTo>
                  <a:cubicBezTo>
                    <a:pt x="5359404" y="414161"/>
                    <a:pt x="5344767" y="428798"/>
                    <a:pt x="5326711" y="428798"/>
                  </a:cubicBezTo>
                  <a:lnTo>
                    <a:pt x="32694" y="428798"/>
                  </a:lnTo>
                  <a:cubicBezTo>
                    <a:pt x="24023" y="428798"/>
                    <a:pt x="15707" y="425353"/>
                    <a:pt x="9576" y="419222"/>
                  </a:cubicBezTo>
                  <a:cubicBezTo>
                    <a:pt x="3444" y="413091"/>
                    <a:pt x="0" y="404775"/>
                    <a:pt x="0" y="396104"/>
                  </a:cubicBezTo>
                  <a:lnTo>
                    <a:pt x="0" y="32694"/>
                  </a:lnTo>
                  <a:cubicBezTo>
                    <a:pt x="0" y="24023"/>
                    <a:pt x="3444" y="15707"/>
                    <a:pt x="9576" y="9576"/>
                  </a:cubicBezTo>
                  <a:cubicBezTo>
                    <a:pt x="15707" y="3444"/>
                    <a:pt x="24023" y="0"/>
                    <a:pt x="32694" y="0"/>
                  </a:cubicBezTo>
                  <a:close/>
                </a:path>
              </a:pathLst>
            </a:custGeom>
            <a:solidFill>
              <a:srgbClr val="F0FD71"/>
            </a:solidFill>
            <a:ln cap="rnd">
              <a:noFill/>
              <a:prstDash val="sysDot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5359404" cy="466898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just">
                <a:lnSpc>
                  <a:spcPts val="210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2012342" y="2898895"/>
            <a:ext cx="2916429" cy="1765393"/>
          </a:xfrm>
          <a:custGeom>
            <a:avLst/>
            <a:gdLst/>
            <a:ahLst/>
            <a:cxnLst/>
            <a:rect r="r" b="b" t="t" l="l"/>
            <a:pathLst>
              <a:path h="1765393" w="2916429">
                <a:moveTo>
                  <a:pt x="0" y="0"/>
                </a:moveTo>
                <a:lnTo>
                  <a:pt x="2916429" y="0"/>
                </a:lnTo>
                <a:lnTo>
                  <a:pt x="2916429" y="1765393"/>
                </a:lnTo>
                <a:lnTo>
                  <a:pt x="0" y="1765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347134">
            <a:off x="14464770" y="3430529"/>
            <a:ext cx="1133675" cy="1712971"/>
          </a:xfrm>
          <a:custGeom>
            <a:avLst/>
            <a:gdLst/>
            <a:ahLst/>
            <a:cxnLst/>
            <a:rect r="r" b="b" t="t" l="l"/>
            <a:pathLst>
              <a:path h="1712971" w="1133675">
                <a:moveTo>
                  <a:pt x="0" y="0"/>
                </a:moveTo>
                <a:lnTo>
                  <a:pt x="1133676" y="0"/>
                </a:lnTo>
                <a:lnTo>
                  <a:pt x="1133676" y="1712971"/>
                </a:lnTo>
                <a:lnTo>
                  <a:pt x="0" y="17129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837237" y="6125941"/>
            <a:ext cx="7558653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2103" indent="-341051" lvl="1">
              <a:lnSpc>
                <a:spcPts val="3791"/>
              </a:lnSpc>
              <a:buFont typeface="Arial"/>
              <a:buChar char="•"/>
            </a:pPr>
            <a:r>
              <a:rPr lang="en-US" sz="315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Regular Verbs: They follow a predictable pattern when conjugated.</a:t>
            </a:r>
          </a:p>
          <a:p>
            <a:pPr algn="l" marL="682103" indent="-341051" lvl="1">
              <a:lnSpc>
                <a:spcPts val="3791"/>
              </a:lnSpc>
              <a:buFont typeface="Arial"/>
              <a:buChar char="•"/>
            </a:pPr>
            <a:r>
              <a:rPr lang="en-US" sz="315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Irregular Verbs: They do not follow the standard rules of conjugation.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444295" y="2722220"/>
            <a:ext cx="7349931" cy="1942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30"/>
              </a:lnSpc>
            </a:pPr>
            <a:r>
              <a:rPr lang="en-US" b="true" sz="6336">
                <a:solidFill>
                  <a:srgbClr val="000000"/>
                </a:solidFill>
                <a:latin typeface="Roca Two Ultra-Bold"/>
                <a:ea typeface="Roca Two Ultra-Bold"/>
                <a:cs typeface="Roca Two Ultra-Bold"/>
                <a:sym typeface="Roca Two Ultra-Bold"/>
              </a:rPr>
              <a:t>Regular and Irregular Verbs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836018" y="6420649"/>
            <a:ext cx="5762427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299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Regular: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Walk - walked - walked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836018" y="7419768"/>
            <a:ext cx="5364068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299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49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Irregular:</a:t>
            </a:r>
            <a:r>
              <a:rPr lang="en-US" sz="2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Go - went - gone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DAGn9wOL0Ls</dc:identifier>
  <dcterms:modified xsi:type="dcterms:W3CDTF">2011-08-01T06:04:30Z</dcterms:modified>
  <cp:revision>1</cp:revision>
  <dc:title>NOUNS</dc:title>
</cp:coreProperties>
</file>