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354" r:id="rId3"/>
    <p:sldId id="353" r:id="rId4"/>
    <p:sldId id="358" r:id="rId5"/>
    <p:sldId id="355" r:id="rId6"/>
    <p:sldId id="357" r:id="rId7"/>
    <p:sldId id="359" r:id="rId8"/>
    <p:sldId id="3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8FB60-77D9-44D0-89BC-E26C9AC8B97A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A3BB9-7ADA-48DA-B17A-4E2A13400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3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https://www.youtube.com/watch?v=Dnl4b6RA5vw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936ED-9F2B-485C-8EF5-A5AA260F14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738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23A1A6F-E2CD-4DCA-AA54-65467A603BC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3B0E0C7-97C1-40D9-BA41-F5E51F26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7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1A6F-E2CD-4DCA-AA54-65467A603BC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E0C7-97C1-40D9-BA41-F5E51F26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5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23A1A6F-E2CD-4DCA-AA54-65467A603BC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3B0E0C7-97C1-40D9-BA41-F5E51F26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60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23A1A6F-E2CD-4DCA-AA54-65467A603BC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3B0E0C7-97C1-40D9-BA41-F5E51F261A4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2279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23A1A6F-E2CD-4DCA-AA54-65467A603BC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3B0E0C7-97C1-40D9-BA41-F5E51F26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38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1A6F-E2CD-4DCA-AA54-65467A603BC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E0C7-97C1-40D9-BA41-F5E51F26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1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1A6F-E2CD-4DCA-AA54-65467A603BC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E0C7-97C1-40D9-BA41-F5E51F26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99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1A6F-E2CD-4DCA-AA54-65467A603BC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E0C7-97C1-40D9-BA41-F5E51F26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38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23A1A6F-E2CD-4DCA-AA54-65467A603BC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3B0E0C7-97C1-40D9-BA41-F5E51F26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9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1A6F-E2CD-4DCA-AA54-65467A603BC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E0C7-97C1-40D9-BA41-F5E51F26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23A1A6F-E2CD-4DCA-AA54-65467A603BC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3B0E0C7-97C1-40D9-BA41-F5E51F26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4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1A6F-E2CD-4DCA-AA54-65467A603BC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E0C7-97C1-40D9-BA41-F5E51F26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3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1A6F-E2CD-4DCA-AA54-65467A603BC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E0C7-97C1-40D9-BA41-F5E51F26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4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1A6F-E2CD-4DCA-AA54-65467A603BC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E0C7-97C1-40D9-BA41-F5E51F26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6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1A6F-E2CD-4DCA-AA54-65467A603BC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E0C7-97C1-40D9-BA41-F5E51F26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8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1A6F-E2CD-4DCA-AA54-65467A603BC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E0C7-97C1-40D9-BA41-F5E51F26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5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1A6F-E2CD-4DCA-AA54-65467A603BC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E0C7-97C1-40D9-BA41-F5E51F26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9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A1A6F-E2CD-4DCA-AA54-65467A603BC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0E0C7-97C1-40D9-BA41-F5E51F26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9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X8wWer2OJpE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Dnl4b6RA5vw?feature=oembed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2qEGIAaYQlA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ExxZh9nYI0g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fiekk8GPIIE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eSbcuB1EkLw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wlMuBSkVuzE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7AB9D-2DDD-A084-1D3D-EC3A57B626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Speaking Test Prep</a:t>
            </a:r>
            <a:br>
              <a:rPr lang="en-US" dirty="0"/>
            </a:br>
            <a:r>
              <a:rPr lang="en-US" dirty="0"/>
              <a:t>3A - Sample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A8AE3F-546D-A4B7-9AEF-64350BF624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With Teacher Amanda</a:t>
            </a:r>
          </a:p>
        </p:txBody>
      </p:sp>
    </p:spTree>
    <p:extLst>
      <p:ext uri="{BB962C8B-B14F-4D97-AF65-F5344CB8AC3E}">
        <p14:creationId xmlns:p14="http://schemas.microsoft.com/office/powerpoint/2010/main" val="349634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D8397-7785-8271-C638-EF0A5BCF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Dramatic Quotables</a:t>
            </a:r>
          </a:p>
        </p:txBody>
      </p:sp>
      <p:pic>
        <p:nvPicPr>
          <p:cNvPr id="5" name="Online Media 4" title="FINDING NEMO 3D - Just Keep Swimming (clip)">
            <a:hlinkClick r:id="" action="ppaction://media"/>
            <a:extLst>
              <a:ext uri="{FF2B5EF4-FFF2-40B4-BE49-F238E27FC236}">
                <a16:creationId xmlns:a16="http://schemas.microsoft.com/office/drawing/2014/main" id="{29E7A797-A100-EF9D-89E2-C98FCC64B3C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95863" y="1643063"/>
            <a:ext cx="6510337" cy="367823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8B3BA-A7AC-568B-56E5-565EB6599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 dirty="0"/>
          </a:p>
          <a:p>
            <a:r>
              <a:rPr lang="en-US" sz="2800" b="1" dirty="0"/>
              <a:t>"Just keep swimming!" </a:t>
            </a:r>
          </a:p>
          <a:p>
            <a:endParaRPr lang="en-US" sz="2800" dirty="0"/>
          </a:p>
          <a:p>
            <a:r>
              <a:rPr lang="en-US" sz="2800" dirty="0"/>
              <a:t>– Dory</a:t>
            </a:r>
          </a:p>
          <a:p>
            <a:r>
              <a:rPr lang="en-US" sz="2800" dirty="0"/>
              <a:t>Finding Nemo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9D7C61-9C8C-ACE3-23D9-2D517ACD7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Dramatic Quotables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A91372-D3EC-3C33-549C-195E6F4E7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b="1" dirty="0"/>
              <a:t>"To infinity and beyond!" </a:t>
            </a:r>
          </a:p>
          <a:p>
            <a:endParaRPr lang="en-US" sz="2400" dirty="0"/>
          </a:p>
          <a:p>
            <a:r>
              <a:rPr lang="en-US" sz="2400" dirty="0"/>
              <a:t>– Buzz Lightyear</a:t>
            </a:r>
          </a:p>
          <a:p>
            <a:r>
              <a:rPr lang="en-US" sz="2400" dirty="0"/>
              <a:t>Toy Story</a:t>
            </a:r>
          </a:p>
        </p:txBody>
      </p:sp>
      <p:pic>
        <p:nvPicPr>
          <p:cNvPr id="10" name="Online Media 9" title="COMPILATION TO THE INFINITY AND BEYOND TOY STORY!">
            <a:hlinkClick r:id="" action="ppaction://media"/>
            <a:extLst>
              <a:ext uri="{FF2B5EF4-FFF2-40B4-BE49-F238E27FC236}">
                <a16:creationId xmlns:a16="http://schemas.microsoft.com/office/drawing/2014/main" id="{B9F2E20E-56F8-9A6A-F7C7-DDB8E57F2BF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95863" y="1643063"/>
            <a:ext cx="6510337" cy="367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9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430B2-F19C-F843-82E4-6EEDAD3F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Dramatic Quotables</a:t>
            </a:r>
          </a:p>
        </p:txBody>
      </p:sp>
      <p:pic>
        <p:nvPicPr>
          <p:cNvPr id="5" name="Online Media 4" title="“You’re A Wizard, Harry” Famous Hagrid Quote | Robbie Coltrane Harry Potter">
            <a:hlinkClick r:id="" action="ppaction://media"/>
            <a:extLst>
              <a:ext uri="{FF2B5EF4-FFF2-40B4-BE49-F238E27FC236}">
                <a16:creationId xmlns:a16="http://schemas.microsoft.com/office/drawing/2014/main" id="{2879378C-38AA-1B78-3433-0A8D10C3184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95863" y="1643063"/>
            <a:ext cx="6510337" cy="367823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488B0-1508-7E69-5143-7C58FA9D6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b="1" dirty="0"/>
              <a:t>"You're a wizard, Harry!" </a:t>
            </a:r>
          </a:p>
          <a:p>
            <a:endParaRPr lang="en-US" sz="3200" dirty="0"/>
          </a:p>
          <a:p>
            <a:r>
              <a:rPr lang="en-US" sz="3200" dirty="0"/>
              <a:t>– Hagrid</a:t>
            </a:r>
          </a:p>
          <a:p>
            <a:r>
              <a:rPr lang="en-US" sz="3200" dirty="0"/>
              <a:t>Harry Potter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25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CC27F-D784-D84D-292B-3B50E5BC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Dramatic Quotables</a:t>
            </a:r>
          </a:p>
        </p:txBody>
      </p:sp>
      <p:pic>
        <p:nvPicPr>
          <p:cNvPr id="5" name="Online Media 4" title="Ohana means family and family means no one get's left behind or forgotten">
            <a:hlinkClick r:id="" action="ppaction://media"/>
            <a:extLst>
              <a:ext uri="{FF2B5EF4-FFF2-40B4-BE49-F238E27FC236}">
                <a16:creationId xmlns:a16="http://schemas.microsoft.com/office/drawing/2014/main" id="{896F6A5F-8E02-663C-9882-03D71B06C0B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95863" y="1643063"/>
            <a:ext cx="6510337" cy="367823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B7504-67A7-9CB9-36B6-0CBDAF459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 sz="2800" b="1" dirty="0"/>
          </a:p>
          <a:p>
            <a:r>
              <a:rPr lang="en-US" sz="2800" b="1" dirty="0"/>
              <a:t>"Ohana means family. Family means nobody gets left behind." </a:t>
            </a:r>
          </a:p>
          <a:p>
            <a:endParaRPr lang="en-US" sz="2800" b="1" dirty="0"/>
          </a:p>
          <a:p>
            <a:r>
              <a:rPr lang="en-US" sz="2800" dirty="0"/>
              <a:t>– Lilo</a:t>
            </a:r>
          </a:p>
          <a:p>
            <a:r>
              <a:rPr lang="en-US" sz="2800" dirty="0"/>
              <a:t>Lilo &amp; Stitch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80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DCF21-A999-5411-C7DF-170A1E4D0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Dramatic Quotables</a:t>
            </a:r>
          </a:p>
        </p:txBody>
      </p:sp>
      <p:pic>
        <p:nvPicPr>
          <p:cNvPr id="5" name="Online Media 4" title="Hakuna matata. It means &quot;no worries.&quot;">
            <a:hlinkClick r:id="" action="ppaction://media"/>
            <a:extLst>
              <a:ext uri="{FF2B5EF4-FFF2-40B4-BE49-F238E27FC236}">
                <a16:creationId xmlns:a16="http://schemas.microsoft.com/office/drawing/2014/main" id="{D53FD36C-C2A1-15F2-0A7D-540A76D4A83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95863" y="1039813"/>
            <a:ext cx="6510337" cy="488315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2C0D2-2F04-5604-4C94-D2FA3BB22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b="1" dirty="0"/>
              <a:t>"Hakuna Matata! It means no worries." </a:t>
            </a:r>
          </a:p>
          <a:p>
            <a:endParaRPr lang="en-US" sz="2800" dirty="0"/>
          </a:p>
          <a:p>
            <a:r>
              <a:rPr lang="en-US" sz="2800" dirty="0"/>
              <a:t>– Timon and Pumbaa</a:t>
            </a:r>
          </a:p>
          <a:p>
            <a:r>
              <a:rPr lang="en-US" sz="2800" dirty="0"/>
              <a:t>The Lion King</a:t>
            </a:r>
          </a:p>
        </p:txBody>
      </p:sp>
    </p:spTree>
    <p:extLst>
      <p:ext uri="{BB962C8B-B14F-4D97-AF65-F5344CB8AC3E}">
        <p14:creationId xmlns:p14="http://schemas.microsoft.com/office/powerpoint/2010/main" val="310110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57CD-449D-F7EF-7CF5-65489DF8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Dramatic Quotables</a:t>
            </a:r>
          </a:p>
        </p:txBody>
      </p:sp>
      <p:pic>
        <p:nvPicPr>
          <p:cNvPr id="5" name="Online Media 4" title="Adventure Is Out There - Beautiful-moments-of-up-2009.mp4">
            <a:hlinkClick r:id="" action="ppaction://media"/>
            <a:extLst>
              <a:ext uri="{FF2B5EF4-FFF2-40B4-BE49-F238E27FC236}">
                <a16:creationId xmlns:a16="http://schemas.microsoft.com/office/drawing/2014/main" id="{73D3A712-9701-C1DB-BC34-C7E5AA3BA33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95863" y="1039813"/>
            <a:ext cx="6510337" cy="488315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F4415-641C-B35B-CF61-6B1D1B059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b="1" dirty="0"/>
              <a:t>"Adventure is out there!" </a:t>
            </a:r>
          </a:p>
          <a:p>
            <a:endParaRPr lang="en-US" sz="3200" dirty="0"/>
          </a:p>
          <a:p>
            <a:r>
              <a:rPr lang="en-US" sz="3200" dirty="0"/>
              <a:t>– Ellie</a:t>
            </a:r>
          </a:p>
          <a:p>
            <a:r>
              <a:rPr lang="en-US" sz="3200" dirty="0"/>
              <a:t>Up </a:t>
            </a:r>
          </a:p>
        </p:txBody>
      </p:sp>
    </p:spTree>
    <p:extLst>
      <p:ext uri="{BB962C8B-B14F-4D97-AF65-F5344CB8AC3E}">
        <p14:creationId xmlns:p14="http://schemas.microsoft.com/office/powerpoint/2010/main" val="2416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8637-7890-5DB3-3DD2-36A656216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Dramatic Quotables</a:t>
            </a:r>
          </a:p>
        </p:txBody>
      </p:sp>
      <p:pic>
        <p:nvPicPr>
          <p:cNvPr id="5" name="Online Media 4" title="There's a snake in my boot!">
            <a:hlinkClick r:id="" action="ppaction://media"/>
            <a:extLst>
              <a:ext uri="{FF2B5EF4-FFF2-40B4-BE49-F238E27FC236}">
                <a16:creationId xmlns:a16="http://schemas.microsoft.com/office/drawing/2014/main" id="{D421C0F2-92DA-AED9-D47A-5BB2C2E4D83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95863" y="1039813"/>
            <a:ext cx="6510337" cy="488315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A60F2-D759-76F4-954D-557AA9018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sz="3900" dirty="0"/>
          </a:p>
          <a:p>
            <a:r>
              <a:rPr lang="en-US" sz="3900" b="1" dirty="0"/>
              <a:t>"There's a snake in my boot!" </a:t>
            </a:r>
          </a:p>
          <a:p>
            <a:endParaRPr lang="en-US" sz="3900" dirty="0"/>
          </a:p>
          <a:p>
            <a:r>
              <a:rPr lang="en-US" sz="3900" dirty="0"/>
              <a:t>– Woody</a:t>
            </a:r>
          </a:p>
          <a:p>
            <a:r>
              <a:rPr lang="en-US" sz="3900" dirty="0"/>
              <a:t>Toy Story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123</Words>
  <Application>Microsoft Office PowerPoint</Application>
  <PresentationFormat>Widescreen</PresentationFormat>
  <Paragraphs>46</Paragraphs>
  <Slides>8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Vapor Trail</vt:lpstr>
      <vt:lpstr>Speaking Test Prep 3A - Sample</vt:lpstr>
      <vt:lpstr>Dramatic Quotables</vt:lpstr>
      <vt:lpstr>Dramatic Quotables</vt:lpstr>
      <vt:lpstr>Dramatic Quotables</vt:lpstr>
      <vt:lpstr>Dramatic Quotables</vt:lpstr>
      <vt:lpstr>Dramatic Quotables</vt:lpstr>
      <vt:lpstr>Dramatic Quotables</vt:lpstr>
      <vt:lpstr>Dramatic Quotables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Amanda Fisher</dc:creator>
  <cp:lastModifiedBy>Amanda Fisher</cp:lastModifiedBy>
  <cp:revision>2</cp:revision>
  <dcterms:created xsi:type="dcterms:W3CDTF">2026-05-21T10:37:59Z</dcterms:created>
  <dcterms:modified xsi:type="dcterms:W3CDTF">2026-05-21T10:53:30Z</dcterms:modified>
</cp:coreProperties>
</file>