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League Spartan"/>
      <p:regular r:id="rId23"/>
      <p:bold r:id="rId24"/>
    </p:embeddedFont>
    <p:embeddedFont>
      <p:font typeface="Raleway"/>
      <p:regular r:id="rId25"/>
      <p:bold r:id="rId26"/>
      <p:italic r:id="rId27"/>
      <p:boldItalic r:id="rId28"/>
    </p:embeddedFont>
    <p:embeddedFont>
      <p:font typeface="Signika"/>
      <p:regular r:id="rId29"/>
      <p:bold r:id="rId30"/>
    </p:embeddedFont>
    <p:embeddedFont>
      <p:font typeface="Signika Light"/>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eagueSpartan-bold.fntdata"/><Relationship Id="rId23" Type="http://schemas.openxmlformats.org/officeDocument/2006/relationships/font" Target="fonts/LeagueSparta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Signik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ignikaLight-regular.fntdata"/><Relationship Id="rId30" Type="http://schemas.openxmlformats.org/officeDocument/2006/relationships/font" Target="fonts/Signika-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SignikaLight-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6e60d1952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6e60d1952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highlight>
                  <a:srgbClr val="FFCD00"/>
                </a:highlight>
                <a:latin typeface="Signika"/>
                <a:ea typeface="Signika"/>
                <a:cs typeface="Signika"/>
                <a:sym typeface="Signika"/>
              </a:rPr>
              <a:t>To get an editable version of this presentation:</a:t>
            </a:r>
            <a:endParaRPr b="1" sz="1400">
              <a:solidFill>
                <a:schemeClr val="dk1"/>
              </a:solidFill>
              <a:highlight>
                <a:srgbClr val="FFCD00"/>
              </a:highlight>
              <a:latin typeface="Signika"/>
              <a:ea typeface="Signika"/>
              <a:cs typeface="Signika"/>
              <a:sym typeface="Signika"/>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1. Click File &gt; Make a copy &gt; Entire presentation</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OR</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2. Click File &gt; Download &gt; Microsoft Powerpoint</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6e60d1952b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6e60d1952b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6e60d1952b_0_4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6e60d1952b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6e60d1952b_0_4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6e60d1952b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6e60d1952b_0_4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6e60d1952b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6e60d1952b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6e60d1952b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6e60d1952b_0_4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6e60d1952b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6e60d1952b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6e60d1952b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6e60d1952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6e60d1952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6e60d1952b_0_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6e60d1952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6e60d1952b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6e60d1952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6e60d1952b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6e60d1952b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6e60d1952b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6e60d1952b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6e60d1952b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6e60d1952b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6e60d1952b_0_3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6e60d1952b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6e60d1952b_0_3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6e60d1952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330000" y="2098800"/>
            <a:ext cx="5144400" cy="1846800"/>
          </a:xfrm>
          <a:prstGeom prst="rect">
            <a:avLst/>
          </a:prstGeom>
        </p:spPr>
        <p:txBody>
          <a:bodyPr anchorCtr="0" anchor="b" bIns="91425" lIns="91425" spcFirstLastPara="1" rIns="91425" wrap="square" tIns="91425">
            <a:spAutoFit/>
          </a:bodyPr>
          <a:lstStyle>
            <a:lvl1pPr lvl="0" rtl="0">
              <a:spcBef>
                <a:spcPts val="0"/>
              </a:spcBef>
              <a:spcAft>
                <a:spcPts val="0"/>
              </a:spcAft>
              <a:buSzPts val="3600"/>
              <a:buNone/>
              <a:defRPr b="1" sz="3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2" type="sldNum"/>
          </p:nvPr>
        </p:nvSpPr>
        <p:spPr>
          <a:xfrm>
            <a:off x="8474400" y="4663225"/>
            <a:ext cx="5466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sz="1000"/>
          </a:p>
        </p:txBody>
      </p:sp>
      <p:sp>
        <p:nvSpPr>
          <p:cNvPr id="57" name="Google Shape;57;p14"/>
          <p:cNvSpPr txBox="1"/>
          <p:nvPr/>
        </p:nvSpPr>
        <p:spPr>
          <a:xfrm flipH="1">
            <a:off x="222075" y="4743300"/>
            <a:ext cx="18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58" name="Google Shape;58;p14"/>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ph idx="2" type="pic"/>
          </p:nvPr>
        </p:nvSpPr>
        <p:spPr>
          <a:xfrm>
            <a:off x="446400" y="1764000"/>
            <a:ext cx="2520000" cy="2520000"/>
          </a:xfrm>
          <a:prstGeom prst="ellipse">
            <a:avLst/>
          </a:prstGeom>
          <a:noFill/>
          <a:ln cap="flat" cmpd="sng" w="9525">
            <a:solidFill>
              <a:srgbClr val="AAAAAA"/>
            </a:solidFill>
            <a:prstDash val="solid"/>
            <a:round/>
            <a:headEnd len="sm" w="sm" type="none"/>
            <a:tailEnd len="sm" w="sm" type="none"/>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type="secHead">
  <p:cSld name="SECTION_HEADER">
    <p:bg>
      <p:bgPr>
        <a:solidFill>
          <a:srgbClr val="FF5C5C"/>
        </a:solidFill>
      </p:bgPr>
    </p:bg>
    <p:spTree>
      <p:nvGrpSpPr>
        <p:cNvPr id="61" name="Shape 61"/>
        <p:cNvGrpSpPr/>
        <p:nvPr/>
      </p:nvGrpSpPr>
      <p:grpSpPr>
        <a:xfrm>
          <a:off x="0" y="0"/>
          <a:ext cx="0" cy="0"/>
          <a:chOff x="0" y="0"/>
          <a:chExt cx="0" cy="0"/>
        </a:xfrm>
      </p:grpSpPr>
      <p:sp>
        <p:nvSpPr>
          <p:cNvPr id="62" name="Google Shape;62;p15"/>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63" name="Google Shape;63;p1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sp>
        <p:nvSpPr>
          <p:cNvPr id="66" name="Google Shape;66;p15"/>
          <p:cNvSpPr txBox="1"/>
          <p:nvPr>
            <p:ph idx="1" type="subTitle"/>
          </p:nvPr>
        </p:nvSpPr>
        <p:spPr>
          <a:xfrm>
            <a:off x="136800" y="3639600"/>
            <a:ext cx="5393700" cy="646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transition">
  <p:cSld name="SECTION_HEADER_1">
    <p:bg>
      <p:bgPr>
        <a:solidFill>
          <a:srgbClr val="FF5C5C"/>
        </a:solidFill>
      </p:bgPr>
    </p:bg>
    <p:spTree>
      <p:nvGrpSpPr>
        <p:cNvPr id="67" name="Shape 67"/>
        <p:cNvGrpSpPr/>
        <p:nvPr/>
      </p:nvGrpSpPr>
      <p:grpSpPr>
        <a:xfrm>
          <a:off x="0" y="0"/>
          <a:ext cx="0" cy="0"/>
          <a:chOff x="0" y="0"/>
          <a:chExt cx="0" cy="0"/>
        </a:xfrm>
      </p:grpSpPr>
      <p:sp>
        <p:nvSpPr>
          <p:cNvPr id="68" name="Google Shape;68;p16"/>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69" name="Google Shape;69;p16"/>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pic>
        <p:nvPicPr>
          <p:cNvPr id="72" name="Google Shape;72;p16"/>
          <p:cNvPicPr preferRelativeResize="0"/>
          <p:nvPr/>
        </p:nvPicPr>
        <p:blipFill>
          <a:blip r:embed="rId2">
            <a:alphaModFix/>
          </a:blip>
          <a:stretch>
            <a:fillRect/>
          </a:stretch>
        </p:blipFill>
        <p:spPr>
          <a:xfrm>
            <a:off x="8005825" y="136325"/>
            <a:ext cx="884150" cy="884150"/>
          </a:xfrm>
          <a:prstGeom prst="rect">
            <a:avLst/>
          </a:prstGeom>
          <a:noFill/>
          <a:ln>
            <a:noFill/>
          </a:ln>
        </p:spPr>
      </p:pic>
      <p:sp>
        <p:nvSpPr>
          <p:cNvPr id="73" name="Google Shape;73;p16"/>
          <p:cNvSpPr txBox="1"/>
          <p:nvPr>
            <p:ph idx="1" type="subTitle"/>
          </p:nvPr>
        </p:nvSpPr>
        <p:spPr>
          <a:xfrm>
            <a:off x="136800" y="3819600"/>
            <a:ext cx="5162400" cy="554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6"/>
          <p:cNvSpPr txBox="1"/>
          <p:nvPr>
            <p:ph idx="2" type="subTitle"/>
          </p:nvPr>
        </p:nvSpPr>
        <p:spPr>
          <a:xfrm>
            <a:off x="136800" y="2109600"/>
            <a:ext cx="6445800" cy="554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Video">
  <p:cSld name="CUSTOM">
    <p:bg>
      <p:bgPr>
        <a:solidFill>
          <a:srgbClr val="000032"/>
        </a:solidFill>
      </p:bgPr>
    </p:bg>
    <p:spTree>
      <p:nvGrpSpPr>
        <p:cNvPr id="75" name="Shape 75"/>
        <p:cNvGrpSpPr/>
        <p:nvPr/>
      </p:nvGrpSpPr>
      <p:grpSpPr>
        <a:xfrm>
          <a:off x="0" y="0"/>
          <a:ext cx="0" cy="0"/>
          <a:chOff x="0" y="0"/>
          <a:chExt cx="0" cy="0"/>
        </a:xfrm>
      </p:grpSpPr>
      <p:sp>
        <p:nvSpPr>
          <p:cNvPr id="76" name="Google Shape;76;p17"/>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77" name="Google Shape;77;p17"/>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txBox="1"/>
          <p:nvPr>
            <p:ph type="title"/>
          </p:nvPr>
        </p:nvSpPr>
        <p:spPr>
          <a:xfrm>
            <a:off x="223200" y="205200"/>
            <a:ext cx="7851300" cy="393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b="1" sz="1800">
                <a:solidFill>
                  <a:schemeClr val="lt1"/>
                </a:solidFill>
              </a:defRPr>
            </a:lvl1pPr>
            <a:lvl2pPr lvl="1" rtl="0">
              <a:spcBef>
                <a:spcPts val="0"/>
              </a:spcBef>
              <a:spcAft>
                <a:spcPts val="0"/>
              </a:spcAft>
              <a:buSzPts val="2800"/>
              <a:buNone/>
              <a:defRPr>
                <a:latin typeface="Signika Light"/>
                <a:ea typeface="Signika Light"/>
                <a:cs typeface="Signika Light"/>
                <a:sym typeface="Signika Light"/>
              </a:defRPr>
            </a:lvl2pPr>
            <a:lvl3pPr lvl="2" rtl="0">
              <a:spcBef>
                <a:spcPts val="0"/>
              </a:spcBef>
              <a:spcAft>
                <a:spcPts val="0"/>
              </a:spcAft>
              <a:buSzPts val="2800"/>
              <a:buNone/>
              <a:defRPr>
                <a:latin typeface="Signika Light"/>
                <a:ea typeface="Signika Light"/>
                <a:cs typeface="Signika Light"/>
                <a:sym typeface="Signika Light"/>
              </a:defRPr>
            </a:lvl3pPr>
            <a:lvl4pPr lvl="3" rtl="0">
              <a:spcBef>
                <a:spcPts val="0"/>
              </a:spcBef>
              <a:spcAft>
                <a:spcPts val="0"/>
              </a:spcAft>
              <a:buSzPts val="2800"/>
              <a:buNone/>
              <a:defRPr>
                <a:latin typeface="Signika Light"/>
                <a:ea typeface="Signika Light"/>
                <a:cs typeface="Signika Light"/>
                <a:sym typeface="Signika Light"/>
              </a:defRPr>
            </a:lvl4pPr>
            <a:lvl5pPr lvl="4" rtl="0">
              <a:spcBef>
                <a:spcPts val="0"/>
              </a:spcBef>
              <a:spcAft>
                <a:spcPts val="0"/>
              </a:spcAft>
              <a:buSzPts val="2800"/>
              <a:buNone/>
              <a:defRPr>
                <a:latin typeface="Signika Light"/>
                <a:ea typeface="Signika Light"/>
                <a:cs typeface="Signika Light"/>
                <a:sym typeface="Signika Light"/>
              </a:defRPr>
            </a:lvl5pPr>
            <a:lvl6pPr lvl="5" rtl="0">
              <a:spcBef>
                <a:spcPts val="0"/>
              </a:spcBef>
              <a:spcAft>
                <a:spcPts val="0"/>
              </a:spcAft>
              <a:buSzPts val="2800"/>
              <a:buNone/>
              <a:defRPr>
                <a:latin typeface="Signika Light"/>
                <a:ea typeface="Signika Light"/>
                <a:cs typeface="Signika Light"/>
                <a:sym typeface="Signika Light"/>
              </a:defRPr>
            </a:lvl6pPr>
            <a:lvl7pPr lvl="6" rtl="0">
              <a:spcBef>
                <a:spcPts val="0"/>
              </a:spcBef>
              <a:spcAft>
                <a:spcPts val="0"/>
              </a:spcAft>
              <a:buSzPts val="2800"/>
              <a:buNone/>
              <a:defRPr>
                <a:latin typeface="Signika Light"/>
                <a:ea typeface="Signika Light"/>
                <a:cs typeface="Signika Light"/>
                <a:sym typeface="Signika Light"/>
              </a:defRPr>
            </a:lvl7pPr>
            <a:lvl8pPr lvl="7" rtl="0">
              <a:spcBef>
                <a:spcPts val="0"/>
              </a:spcBef>
              <a:spcAft>
                <a:spcPts val="0"/>
              </a:spcAft>
              <a:buSzPts val="2800"/>
              <a:buNone/>
              <a:defRPr>
                <a:latin typeface="Signika Light"/>
                <a:ea typeface="Signika Light"/>
                <a:cs typeface="Signika Light"/>
                <a:sym typeface="Signika Light"/>
              </a:defRPr>
            </a:lvl8pPr>
            <a:lvl9pPr lvl="8" rtl="0">
              <a:spcBef>
                <a:spcPts val="0"/>
              </a:spcBef>
              <a:spcAft>
                <a:spcPts val="0"/>
              </a:spcAft>
              <a:buSzPts val="2800"/>
              <a:buNone/>
              <a:defRPr>
                <a:latin typeface="Signika Light"/>
                <a:ea typeface="Signika Light"/>
                <a:cs typeface="Signika Light"/>
                <a:sym typeface="Signika Light"/>
              </a:defRPr>
            </a:lvl9pPr>
          </a:lstStyle>
          <a:p/>
        </p:txBody>
      </p:sp>
      <p:sp>
        <p:nvSpPr>
          <p:cNvPr id="80" name="Google Shape;80;p17"/>
          <p:cNvSpPr/>
          <p:nvPr>
            <p:ph idx="2" type="pic"/>
          </p:nvPr>
        </p:nvSpPr>
        <p:spPr>
          <a:xfrm>
            <a:off x="1843200" y="748800"/>
            <a:ext cx="5457600" cy="40932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8"/>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lvl1pPr lvl="0" rtl="0">
              <a:buNone/>
              <a:defRPr sz="900">
                <a:solidFill>
                  <a:srgbClr val="FF5C5C"/>
                </a:solidFill>
              </a:defRPr>
            </a:lvl1pPr>
            <a:lvl2pPr lvl="1" rtl="0">
              <a:buNone/>
              <a:defRPr sz="900">
                <a:solidFill>
                  <a:srgbClr val="FF5C5C"/>
                </a:solidFill>
              </a:defRPr>
            </a:lvl2pPr>
            <a:lvl3pPr lvl="2" rtl="0">
              <a:buNone/>
              <a:defRPr sz="900">
                <a:solidFill>
                  <a:srgbClr val="FF5C5C"/>
                </a:solidFill>
              </a:defRPr>
            </a:lvl3pPr>
            <a:lvl4pPr lvl="3" rtl="0">
              <a:buNone/>
              <a:defRPr sz="900">
                <a:solidFill>
                  <a:srgbClr val="FF5C5C"/>
                </a:solidFill>
              </a:defRPr>
            </a:lvl4pPr>
            <a:lvl5pPr lvl="4" rtl="0">
              <a:buNone/>
              <a:defRPr sz="900">
                <a:solidFill>
                  <a:srgbClr val="FF5C5C"/>
                </a:solidFill>
              </a:defRPr>
            </a:lvl5pPr>
            <a:lvl6pPr lvl="5" rtl="0">
              <a:buNone/>
              <a:defRPr sz="900">
                <a:solidFill>
                  <a:srgbClr val="FF5C5C"/>
                </a:solidFill>
              </a:defRPr>
            </a:lvl6pPr>
            <a:lvl7pPr lvl="6" rtl="0">
              <a:buNone/>
              <a:defRPr sz="900">
                <a:solidFill>
                  <a:srgbClr val="FF5C5C"/>
                </a:solidFill>
              </a:defRPr>
            </a:lvl7pPr>
            <a:lvl8pPr lvl="7" rtl="0">
              <a:buNone/>
              <a:defRPr sz="900">
                <a:solidFill>
                  <a:srgbClr val="FF5C5C"/>
                </a:solidFill>
              </a:defRPr>
            </a:lvl8pPr>
            <a:lvl9pPr lvl="8" rtl="0">
              <a:buNone/>
              <a:defRPr sz="900">
                <a:solidFill>
                  <a:srgbClr val="FF5C5C"/>
                </a:solidFill>
              </a:defRPr>
            </a:lvl9pPr>
          </a:lstStyle>
          <a:p>
            <a:pPr indent="0" lvl="0" marL="0" rtl="0" algn="r">
              <a:spcBef>
                <a:spcPts val="0"/>
              </a:spcBef>
              <a:spcAft>
                <a:spcPts val="0"/>
              </a:spcAft>
              <a:buNone/>
            </a:pPr>
            <a:fld id="{00000000-1234-1234-1234-123412341234}" type="slidenum">
              <a:rPr lang="en-GB"/>
              <a:t>‹#›</a:t>
            </a:fld>
            <a:endParaRPr sz="1000">
              <a:latin typeface="Signika"/>
              <a:ea typeface="Signika"/>
              <a:cs typeface="Signika"/>
              <a:sym typeface="Signika"/>
            </a:endParaRPr>
          </a:p>
        </p:txBody>
      </p:sp>
      <p:sp>
        <p:nvSpPr>
          <p:cNvPr id="83" name="Google Shape;83;p18"/>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txBox="1"/>
          <p:nvPr/>
        </p:nvSpPr>
        <p:spPr>
          <a:xfrm flipH="1">
            <a:off x="221975" y="4743300"/>
            <a:ext cx="10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rtl="0">
              <a:lnSpc>
                <a:spcPct val="115000"/>
              </a:lnSpc>
              <a:spcBef>
                <a:spcPts val="0"/>
              </a:spcBef>
              <a:spcAft>
                <a:spcPts val="0"/>
              </a:spcAft>
              <a:buClr>
                <a:schemeClr val="dk2"/>
              </a:buClr>
              <a:buSzPts val="1600"/>
              <a:buFont typeface="Signika Light"/>
              <a:buChar char="●"/>
              <a:defRPr sz="1600">
                <a:solidFill>
                  <a:schemeClr val="dk2"/>
                </a:solidFill>
                <a:latin typeface="Signika Light"/>
                <a:ea typeface="Signika Light"/>
                <a:cs typeface="Signika Light"/>
                <a:sym typeface="Signika Light"/>
              </a:defRPr>
            </a:lvl1pPr>
            <a:lvl2pPr indent="-317500" lvl="1" marL="9144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2pPr>
            <a:lvl3pPr indent="-317500" lvl="2" marL="13716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3pPr>
            <a:lvl4pPr indent="-317500" lvl="3" marL="18288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4pPr>
            <a:lvl5pPr indent="-317500" lvl="4" marL="22860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5pPr>
            <a:lvl6pPr indent="-317500" lvl="5" marL="27432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6pPr>
            <a:lvl7pPr indent="-317500" lvl="6" marL="32004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7pPr>
            <a:lvl8pPr indent="-317500" lvl="7" marL="36576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8pPr>
            <a:lvl9pPr indent="-317500" lvl="8" marL="41148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9pPr>
          </a:lstStyle>
          <a:p/>
        </p:txBody>
      </p:sp>
      <p:sp>
        <p:nvSpPr>
          <p:cNvPr id="53" name="Google Shape;53;p13"/>
          <p:cNvSpPr txBox="1"/>
          <p:nvPr>
            <p:ph idx="12" type="sldNum"/>
          </p:nvPr>
        </p:nvSpPr>
        <p:spPr>
          <a:xfrm>
            <a:off x="8496050" y="4749900"/>
            <a:ext cx="531300" cy="393600"/>
          </a:xfrm>
          <a:prstGeom prst="rect">
            <a:avLst/>
          </a:prstGeom>
          <a:noFill/>
          <a:ln>
            <a:noFill/>
          </a:ln>
        </p:spPr>
        <p:txBody>
          <a:bodyPr anchorCtr="0" anchor="ctr" bIns="91425" lIns="91425" spcFirstLastPara="1" rIns="91425" wrap="square" tIns="91425">
            <a:normAutofit/>
          </a:bodyPr>
          <a:lstStyle>
            <a:lvl1pPr lvl="0" rtl="0" algn="r">
              <a:buNone/>
              <a:defRPr sz="900">
                <a:solidFill>
                  <a:schemeClr val="accent1"/>
                </a:solidFill>
                <a:latin typeface="Signika"/>
                <a:ea typeface="Signika"/>
                <a:cs typeface="Signika"/>
                <a:sym typeface="Signika"/>
              </a:defRPr>
            </a:lvl1pPr>
            <a:lvl2pPr lvl="1" rtl="0" algn="r">
              <a:buNone/>
              <a:defRPr sz="900">
                <a:solidFill>
                  <a:schemeClr val="accent1"/>
                </a:solidFill>
                <a:latin typeface="Signika"/>
                <a:ea typeface="Signika"/>
                <a:cs typeface="Signika"/>
                <a:sym typeface="Signika"/>
              </a:defRPr>
            </a:lvl2pPr>
            <a:lvl3pPr lvl="2" rtl="0" algn="r">
              <a:buNone/>
              <a:defRPr sz="900">
                <a:solidFill>
                  <a:schemeClr val="accent1"/>
                </a:solidFill>
                <a:latin typeface="Signika"/>
                <a:ea typeface="Signika"/>
                <a:cs typeface="Signika"/>
                <a:sym typeface="Signika"/>
              </a:defRPr>
            </a:lvl3pPr>
            <a:lvl4pPr lvl="3" rtl="0" algn="r">
              <a:buNone/>
              <a:defRPr sz="900">
                <a:solidFill>
                  <a:schemeClr val="accent1"/>
                </a:solidFill>
                <a:latin typeface="Signika"/>
                <a:ea typeface="Signika"/>
                <a:cs typeface="Signika"/>
                <a:sym typeface="Signika"/>
              </a:defRPr>
            </a:lvl4pPr>
            <a:lvl5pPr lvl="4" rtl="0" algn="r">
              <a:buNone/>
              <a:defRPr sz="900">
                <a:solidFill>
                  <a:schemeClr val="accent1"/>
                </a:solidFill>
                <a:latin typeface="Signika"/>
                <a:ea typeface="Signika"/>
                <a:cs typeface="Signika"/>
                <a:sym typeface="Signika"/>
              </a:defRPr>
            </a:lvl5pPr>
            <a:lvl6pPr lvl="5" rtl="0" algn="r">
              <a:buNone/>
              <a:defRPr sz="900">
                <a:solidFill>
                  <a:schemeClr val="accent1"/>
                </a:solidFill>
                <a:latin typeface="Signika"/>
                <a:ea typeface="Signika"/>
                <a:cs typeface="Signika"/>
                <a:sym typeface="Signika"/>
              </a:defRPr>
            </a:lvl6pPr>
            <a:lvl7pPr lvl="6" rtl="0" algn="r">
              <a:buNone/>
              <a:defRPr sz="900">
                <a:solidFill>
                  <a:schemeClr val="accent1"/>
                </a:solidFill>
                <a:latin typeface="Signika"/>
                <a:ea typeface="Signika"/>
                <a:cs typeface="Signika"/>
                <a:sym typeface="Signika"/>
              </a:defRPr>
            </a:lvl7pPr>
            <a:lvl8pPr lvl="7" rtl="0" algn="r">
              <a:buNone/>
              <a:defRPr sz="900">
                <a:solidFill>
                  <a:schemeClr val="accent1"/>
                </a:solidFill>
                <a:latin typeface="Signika"/>
                <a:ea typeface="Signika"/>
                <a:cs typeface="Signika"/>
                <a:sym typeface="Signika"/>
              </a:defRPr>
            </a:lvl8pPr>
            <a:lvl9pPr lvl="8" rtl="0" algn="r">
              <a:buNone/>
              <a:defRPr sz="900">
                <a:solidFill>
                  <a:schemeClr val="accent1"/>
                </a:solidFill>
                <a:latin typeface="Signika"/>
                <a:ea typeface="Signika"/>
                <a:cs typeface="Signika"/>
                <a:sym typeface="Signik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hyperlink" Target="http://www.youtube.com/watch?v=Nc2asj7NfSo"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hyperlink" Target="http://www.youtube.com/watch?v=xBfU_SlssDc"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nvSpPr>
        <p:spPr>
          <a:xfrm>
            <a:off x="3329600" y="2653600"/>
            <a:ext cx="514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rgbClr val="FF5C5C"/>
                </a:solidFill>
                <a:latin typeface="Signika"/>
                <a:ea typeface="Signika"/>
                <a:cs typeface="Signika"/>
                <a:sym typeface="Signika"/>
              </a:rPr>
              <a:t>Career choice</a:t>
            </a:r>
            <a:endParaRPr b="1" sz="3600">
              <a:solidFill>
                <a:srgbClr val="FF5C5C"/>
              </a:solidFill>
              <a:latin typeface="Signika"/>
              <a:ea typeface="Signika"/>
              <a:cs typeface="Signika"/>
              <a:sym typeface="Signika"/>
            </a:endParaRPr>
          </a:p>
        </p:txBody>
      </p:sp>
      <p:pic>
        <p:nvPicPr>
          <p:cNvPr id="91" name="Google Shape;91;p19"/>
          <p:cNvPicPr preferRelativeResize="0"/>
          <p:nvPr/>
        </p:nvPicPr>
        <p:blipFill rotWithShape="1">
          <a:blip r:embed="rId3">
            <a:alphaModFix/>
          </a:blip>
          <a:srcRect b="0" l="21738" r="21738" t="0"/>
          <a:stretch/>
        </p:blipFill>
        <p:spPr>
          <a:xfrm>
            <a:off x="444698" y="1763950"/>
            <a:ext cx="2518200" cy="2518200"/>
          </a:xfrm>
          <a:prstGeom prst="ellipse">
            <a:avLst/>
          </a:prstGeom>
          <a:noFill/>
          <a:ln cap="flat" cmpd="sng" w="9525">
            <a:solidFill>
              <a:srgbClr val="AAAAAA"/>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8"/>
          <p:cNvPicPr preferRelativeResize="0"/>
          <p:nvPr/>
        </p:nvPicPr>
        <p:blipFill>
          <a:blip r:embed="rId3">
            <a:alphaModFix/>
          </a:blip>
          <a:stretch>
            <a:fillRect/>
          </a:stretch>
        </p:blipFill>
        <p:spPr>
          <a:xfrm>
            <a:off x="8005825" y="136325"/>
            <a:ext cx="884150" cy="884150"/>
          </a:xfrm>
          <a:prstGeom prst="rect">
            <a:avLst/>
          </a:prstGeom>
          <a:noFill/>
          <a:ln>
            <a:noFill/>
          </a:ln>
        </p:spPr>
      </p:pic>
      <p:sp>
        <p:nvSpPr>
          <p:cNvPr id="179" name="Google Shape;179;p28"/>
          <p:cNvSpPr txBox="1"/>
          <p:nvPr/>
        </p:nvSpPr>
        <p:spPr>
          <a:xfrm>
            <a:off x="138050" y="2109600"/>
            <a:ext cx="682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latin typeface="Signika Light"/>
                <a:ea typeface="Signika Light"/>
                <a:cs typeface="Signika Light"/>
                <a:sym typeface="Signika Light"/>
              </a:rPr>
              <a:t>In a moment, you’ll watch two videos about:</a:t>
            </a:r>
            <a:endParaRPr b="1" sz="2400">
              <a:solidFill>
                <a:schemeClr val="lt1"/>
              </a:solidFill>
              <a:latin typeface="Signika"/>
              <a:ea typeface="Signika"/>
              <a:cs typeface="Signika"/>
              <a:sym typeface="Signika"/>
            </a:endParaRPr>
          </a:p>
        </p:txBody>
      </p:sp>
      <p:sp>
        <p:nvSpPr>
          <p:cNvPr id="180" name="Google Shape;180;p28"/>
          <p:cNvSpPr txBox="1"/>
          <p:nvPr/>
        </p:nvSpPr>
        <p:spPr>
          <a:xfrm>
            <a:off x="138050" y="2937600"/>
            <a:ext cx="721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unusual jobs</a:t>
            </a:r>
            <a:endParaRPr b="1" sz="3600">
              <a:solidFill>
                <a:schemeClr val="lt1"/>
              </a:solidFill>
              <a:latin typeface="Signika"/>
              <a:ea typeface="Signika"/>
              <a:cs typeface="Signika"/>
              <a:sym typeface="Signik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186" name="Google Shape;186;p29"/>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Watch the first vid</a:t>
            </a:r>
            <a:r>
              <a:rPr b="1" lang="en-GB" sz="1800">
                <a:solidFill>
                  <a:srgbClr val="000032"/>
                </a:solidFill>
                <a:latin typeface="Signika"/>
                <a:ea typeface="Signika"/>
                <a:cs typeface="Signika"/>
                <a:sym typeface="Signika"/>
              </a:rPr>
              <a:t>eo and discuss the topics. </a:t>
            </a:r>
            <a:endParaRPr b="1" sz="1800">
              <a:solidFill>
                <a:srgbClr val="000032"/>
              </a:solidFill>
              <a:latin typeface="Signika"/>
              <a:ea typeface="Signika"/>
              <a:cs typeface="Signika"/>
              <a:sym typeface="Signika"/>
            </a:endParaRPr>
          </a:p>
        </p:txBody>
      </p:sp>
      <p:sp>
        <p:nvSpPr>
          <p:cNvPr id="187" name="Google Shape;187;p29"/>
          <p:cNvSpPr txBox="1"/>
          <p:nvPr/>
        </p:nvSpPr>
        <p:spPr>
          <a:xfrm>
            <a:off x="222175" y="1827750"/>
            <a:ext cx="4252200" cy="14880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50000"/>
              </a:lnSpc>
              <a:spcBef>
                <a:spcPts val="0"/>
              </a:spcBef>
              <a:spcAft>
                <a:spcPts val="0"/>
              </a:spcAft>
              <a:buSzPts val="1700"/>
              <a:buFont typeface="Signika Light"/>
              <a:buChar char="●"/>
            </a:pPr>
            <a:r>
              <a:rPr lang="en-GB" sz="1700">
                <a:latin typeface="Signika Light"/>
                <a:ea typeface="Signika Light"/>
                <a:cs typeface="Signika Light"/>
                <a:sym typeface="Signika Light"/>
              </a:rPr>
              <a:t>what the job involves</a:t>
            </a:r>
            <a:endParaRPr sz="1700">
              <a:latin typeface="Signika Light"/>
              <a:ea typeface="Signika Light"/>
              <a:cs typeface="Signika Light"/>
              <a:sym typeface="Signika Light"/>
            </a:endParaRPr>
          </a:p>
          <a:p>
            <a:pPr indent="-336550" lvl="0" marL="457200" marR="0" rtl="0" algn="l">
              <a:lnSpc>
                <a:spcPct val="150000"/>
              </a:lnSpc>
              <a:spcBef>
                <a:spcPts val="1000"/>
              </a:spcBef>
              <a:spcAft>
                <a:spcPts val="0"/>
              </a:spcAft>
              <a:buSzPts val="1700"/>
              <a:buFont typeface="Signika Light"/>
              <a:buChar char="●"/>
            </a:pPr>
            <a:r>
              <a:rPr lang="en-GB" sz="1700">
                <a:latin typeface="Signika Light"/>
                <a:ea typeface="Signika Light"/>
                <a:cs typeface="Signika Light"/>
                <a:sym typeface="Signika Light"/>
              </a:rPr>
              <a:t>qualities needed for the job</a:t>
            </a:r>
            <a:endParaRPr sz="1700">
              <a:latin typeface="Signika Light"/>
              <a:ea typeface="Signika Light"/>
              <a:cs typeface="Signika Light"/>
              <a:sym typeface="Signika Light"/>
            </a:endParaRPr>
          </a:p>
          <a:p>
            <a:pPr indent="-336550" lvl="0" marL="457200" marR="0" rtl="0" algn="l">
              <a:lnSpc>
                <a:spcPct val="150000"/>
              </a:lnSpc>
              <a:spcBef>
                <a:spcPts val="1000"/>
              </a:spcBef>
              <a:spcAft>
                <a:spcPts val="1000"/>
              </a:spcAft>
              <a:buSzPts val="1700"/>
              <a:buFont typeface="Signika Light"/>
              <a:buChar char="●"/>
            </a:pPr>
            <a:r>
              <a:rPr lang="en-GB" sz="1700">
                <a:latin typeface="Signika Light"/>
                <a:ea typeface="Signika Light"/>
                <a:cs typeface="Signika Light"/>
                <a:sym typeface="Signika Light"/>
              </a:rPr>
              <a:t>social trends the job reflects</a:t>
            </a:r>
            <a:endParaRPr sz="1700">
              <a:latin typeface="Signika Light"/>
              <a:ea typeface="Signika Light"/>
              <a:cs typeface="Signika Light"/>
              <a:sym typeface="Signika Light"/>
            </a:endParaRPr>
          </a:p>
        </p:txBody>
      </p:sp>
      <p:sp>
        <p:nvSpPr>
          <p:cNvPr id="188" name="Google Shape;188;p2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pic>
        <p:nvPicPr>
          <p:cNvPr descr="Are you too busy to meet your bae? Ghostwriter Scott Valdez will do the work for you. From building clients’ profiles to flirting, his dating service helps people find the peanut butter to their jelly.&#10;&#10;Want more docs? Subscribe here: http://bit.ly/60SDYT&#10;&#10;Never miss an episode: http://60secdocs.com&#10;&#10;. . . . . .&#10;&#10;60 Second Docs&#10;&#10;Life. One minute at a time.&#10;&#10;A diverse series of documentaries that provide a new look into the most unique character, expressions, and practices that make up the world.&#10;&#10;Follow for more 60 Second Docs:&#10;Facebook: https://www.facebook.com/60SecDocs/&#10;Facebook Watch: http://facebook.com/60secondDocs&#10;Facebook Animals Watch: http://www.facebook.com/60SecDocsAnimals&#10;Instagram: https://www.instagram.com/60secdocs/&#10;Snapchat: https://www.snapchat.com/discover/60_Second_Docs/2298021621&#10;Twitter: https://twitter.com/60SecDocs&#10;YouTube: https://www.youtube.com/60SecondDocs&#10;Reddit: https://www.reddit.com/user/60SecDocs&#10;TikTok: https://www.tiktok.com/@60secdocs&#10;Discord: https://discord.gg/VxtWSZKTed&#10;&#10;Copyright 2022 Indigenous Media&#10;http://www.indigenousmedia.com" id="189" name="Google Shape;189;p29" title="Secrets of a Dating App Ghostwriter">
            <a:hlinkClick r:id="rId3"/>
          </p:cNvPr>
          <p:cNvPicPr preferRelativeResize="0"/>
          <p:nvPr/>
        </p:nvPicPr>
        <p:blipFill>
          <a:blip r:embed="rId4">
            <a:alphaModFix/>
          </a:blip>
          <a:stretch>
            <a:fillRect/>
          </a:stretch>
        </p:blipFill>
        <p:spPr>
          <a:xfrm>
            <a:off x="3727750" y="836915"/>
            <a:ext cx="5082229" cy="3811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195" name="Google Shape;195;p30"/>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Watch the second video and discuss the topics again. </a:t>
            </a:r>
            <a:endParaRPr b="1" sz="1800">
              <a:solidFill>
                <a:srgbClr val="000032"/>
              </a:solidFill>
              <a:latin typeface="Signika"/>
              <a:ea typeface="Signika"/>
              <a:cs typeface="Signika"/>
              <a:sym typeface="Signika"/>
            </a:endParaRPr>
          </a:p>
        </p:txBody>
      </p:sp>
      <p:sp>
        <p:nvSpPr>
          <p:cNvPr id="196" name="Google Shape;196;p30"/>
          <p:cNvSpPr txBox="1"/>
          <p:nvPr/>
        </p:nvSpPr>
        <p:spPr>
          <a:xfrm>
            <a:off x="222175" y="1827750"/>
            <a:ext cx="4252200" cy="14880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50000"/>
              </a:lnSpc>
              <a:spcBef>
                <a:spcPts val="0"/>
              </a:spcBef>
              <a:spcAft>
                <a:spcPts val="0"/>
              </a:spcAft>
              <a:buSzPts val="1700"/>
              <a:buFont typeface="Signika Light"/>
              <a:buChar char="●"/>
            </a:pPr>
            <a:r>
              <a:rPr lang="en-GB" sz="1700">
                <a:latin typeface="Signika Light"/>
                <a:ea typeface="Signika Light"/>
                <a:cs typeface="Signika Light"/>
                <a:sym typeface="Signika Light"/>
              </a:rPr>
              <a:t>what the job involves</a:t>
            </a:r>
            <a:endParaRPr sz="1700">
              <a:latin typeface="Signika Light"/>
              <a:ea typeface="Signika Light"/>
              <a:cs typeface="Signika Light"/>
              <a:sym typeface="Signika Light"/>
            </a:endParaRPr>
          </a:p>
          <a:p>
            <a:pPr indent="-336550" lvl="0" marL="457200" marR="0" rtl="0" algn="l">
              <a:lnSpc>
                <a:spcPct val="150000"/>
              </a:lnSpc>
              <a:spcBef>
                <a:spcPts val="1000"/>
              </a:spcBef>
              <a:spcAft>
                <a:spcPts val="0"/>
              </a:spcAft>
              <a:buSzPts val="1700"/>
              <a:buFont typeface="Signika Light"/>
              <a:buChar char="●"/>
            </a:pPr>
            <a:r>
              <a:rPr lang="en-GB" sz="1700">
                <a:latin typeface="Signika Light"/>
                <a:ea typeface="Signika Light"/>
                <a:cs typeface="Signika Light"/>
                <a:sym typeface="Signika Light"/>
              </a:rPr>
              <a:t>qualities needed for the job</a:t>
            </a:r>
            <a:endParaRPr sz="1700">
              <a:latin typeface="Signika Light"/>
              <a:ea typeface="Signika Light"/>
              <a:cs typeface="Signika Light"/>
              <a:sym typeface="Signika Light"/>
            </a:endParaRPr>
          </a:p>
          <a:p>
            <a:pPr indent="-336550" lvl="0" marL="457200" marR="0" rtl="0" algn="l">
              <a:lnSpc>
                <a:spcPct val="150000"/>
              </a:lnSpc>
              <a:spcBef>
                <a:spcPts val="1000"/>
              </a:spcBef>
              <a:spcAft>
                <a:spcPts val="1000"/>
              </a:spcAft>
              <a:buSzPts val="1700"/>
              <a:buFont typeface="Signika Light"/>
              <a:buChar char="●"/>
            </a:pPr>
            <a:r>
              <a:rPr lang="en-GB" sz="1700">
                <a:latin typeface="Signika Light"/>
                <a:ea typeface="Signika Light"/>
                <a:cs typeface="Signika Light"/>
                <a:sym typeface="Signika Light"/>
              </a:rPr>
              <a:t>social trends the job reflects</a:t>
            </a:r>
            <a:endParaRPr sz="1700">
              <a:latin typeface="Signika Light"/>
              <a:ea typeface="Signika Light"/>
              <a:cs typeface="Signika Light"/>
              <a:sym typeface="Signika Light"/>
            </a:endParaRPr>
          </a:p>
        </p:txBody>
      </p:sp>
      <p:sp>
        <p:nvSpPr>
          <p:cNvPr id="197" name="Google Shape;197;p3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pic>
        <p:nvPicPr>
          <p:cNvPr descr="Mother of four Tiffany She’ree, aka Dumpster Diving Mama, dumpster dives in search of treasures that can be resold at her garage sales, and online. Her hauls range from unopened skincare to makeup and even designer bags. She earns up to $1,000 a week collecting trash.&#10;&#10;Want more docs? Subscribe here: http://bit.ly/60SDYT&#10;&#10;Never miss an episode: http://60secdocs.com&#10;&#10;. . . . . .&#10;&#10;60 Second Docs&#10;&#10;Life. One minute at a time.&#10;&#10;A diverse series of documentaries that provide a new look into the most unique character, expressions, and practices that make up the world.&#10;&#10;Follow for more 60 Second Docs:&#10;Facebook: https://www.facebook.com/60SecDocs/&#10;Facebook Watch: http://facebook.com/60secondDocs&#10;Facebook Animals Watch: http://www.facebook.com/60SecDocsAnimals&#10;Instagram: https://www.instagram.com/60secdocs/&#10;Snapchat: https://www.snapchat.com/discover/60_Second_Docs/2298021621&#10;Twitter: https://twitter.com/60SecDocs&#10;YouTube: https://www.youtube.com/60SecondDocs&#10;Reddit: https://www.reddit.com/user/60SecDocs&#10;TikTok: https://www.tiktok.com/@60secdocs&#10;&#10;Copyright 2021 Indigenous Media&#10;http://www.indigenousmedia.com" id="198" name="Google Shape;198;p30" title="Dumpster Diving Mama">
            <a:hlinkClick r:id="rId3"/>
          </p:cNvPr>
          <p:cNvPicPr preferRelativeResize="0"/>
          <p:nvPr/>
        </p:nvPicPr>
        <p:blipFill>
          <a:blip r:embed="rId4">
            <a:alphaModFix/>
          </a:blip>
          <a:stretch>
            <a:fillRect/>
          </a:stretch>
        </p:blipFill>
        <p:spPr>
          <a:xfrm>
            <a:off x="3710392" y="810613"/>
            <a:ext cx="5123858" cy="3842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1"/>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04" name="Google Shape;204;p3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05" name="Google Shape;205;p31"/>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Discuss which comment best expresses your thoughts about the videos.</a:t>
            </a:r>
            <a:endParaRPr b="1" sz="1800">
              <a:solidFill>
                <a:srgbClr val="000032"/>
              </a:solidFill>
              <a:latin typeface="Signika"/>
              <a:ea typeface="Signika"/>
              <a:cs typeface="Signika"/>
              <a:sym typeface="Signika"/>
            </a:endParaRPr>
          </a:p>
        </p:txBody>
      </p:sp>
      <p:sp>
        <p:nvSpPr>
          <p:cNvPr id="206" name="Google Shape;206;p31"/>
          <p:cNvSpPr txBox="1"/>
          <p:nvPr/>
        </p:nvSpPr>
        <p:spPr>
          <a:xfrm>
            <a:off x="1216800" y="1222800"/>
            <a:ext cx="6416400" cy="1665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These are not real professions as they don’t require real skills.</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Society makes progress thanks to innovative people like them.</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Good for them! They found a niche and filled it.</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These jobs are temporary. The need for them will soon disappear.</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12" name="Google Shape;212;p32"/>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Do you a</a:t>
            </a:r>
            <a:r>
              <a:rPr b="1" lang="en-GB" sz="3600">
                <a:solidFill>
                  <a:schemeClr val="lt1"/>
                </a:solidFill>
                <a:latin typeface="Signika"/>
                <a:ea typeface="Signika"/>
                <a:cs typeface="Signika"/>
                <a:sym typeface="Signika"/>
              </a:rPr>
              <a:t>gree</a:t>
            </a:r>
            <a:r>
              <a:rPr b="1" lang="en-GB" sz="3600">
                <a:solidFill>
                  <a:schemeClr val="lt1"/>
                </a:solidFill>
                <a:latin typeface="Signika"/>
                <a:ea typeface="Signika"/>
                <a:cs typeface="Signika"/>
                <a:sym typeface="Signika"/>
              </a:rPr>
              <a:t>?</a:t>
            </a:r>
            <a:endParaRPr b="1" sz="3600">
              <a:solidFill>
                <a:schemeClr val="lt1"/>
              </a:solidFill>
              <a:latin typeface="Signika"/>
              <a:ea typeface="Signika"/>
              <a:cs typeface="Signika"/>
              <a:sym typeface="Signika"/>
            </a:endParaRPr>
          </a:p>
        </p:txBody>
      </p:sp>
      <p:pic>
        <p:nvPicPr>
          <p:cNvPr id="215" name="Google Shape;215;p32"/>
          <p:cNvPicPr preferRelativeResize="0"/>
          <p:nvPr/>
        </p:nvPicPr>
        <p:blipFill>
          <a:blip r:embed="rId3">
            <a:alphaModFix/>
          </a:blip>
          <a:stretch>
            <a:fillRect/>
          </a:stretch>
        </p:blipFill>
        <p:spPr>
          <a:xfrm>
            <a:off x="7916175" y="136800"/>
            <a:ext cx="975825" cy="975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3"/>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21" name="Google Shape;221;p3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22" name="Google Shape;222;p33"/>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Discuss to what extent you agree with the statements below. </a:t>
            </a:r>
            <a:endParaRPr b="1" sz="1800">
              <a:solidFill>
                <a:srgbClr val="000032"/>
              </a:solidFill>
              <a:latin typeface="Signika"/>
              <a:ea typeface="Signika"/>
              <a:cs typeface="Signika"/>
              <a:sym typeface="Signika"/>
            </a:endParaRPr>
          </a:p>
        </p:txBody>
      </p:sp>
      <p:sp>
        <p:nvSpPr>
          <p:cNvPr id="223" name="Google Shape;223;p33"/>
          <p:cNvSpPr txBox="1"/>
          <p:nvPr/>
        </p:nvSpPr>
        <p:spPr>
          <a:xfrm>
            <a:off x="1216800" y="918000"/>
            <a:ext cx="6416400" cy="3492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S</a:t>
            </a:r>
            <a:r>
              <a:rPr lang="en-GB" sz="1600">
                <a:solidFill>
                  <a:schemeClr val="dk1"/>
                </a:solidFill>
                <a:latin typeface="Signika Light"/>
                <a:ea typeface="Signika Light"/>
                <a:cs typeface="Signika Light"/>
                <a:sym typeface="Signika Light"/>
              </a:rPr>
              <a:t>chools cannot prepare people for work because the world is changing too quickly.</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All professions should earn the same salary. This way everyone would be able to choose the career they like.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There are too many professions that are objectively evil and something should be done about it.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People used to respect serious professionals, like a lawyer or a doctor. Now they idolize influencers and YouTubers.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Being famous for what you do is considered more important than doing something valuable and fulfilling.</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p:nvPr/>
        </p:nvSpPr>
        <p:spPr>
          <a:xfrm>
            <a:off x="0" y="0"/>
            <a:ext cx="91440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4"/>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30" name="Google Shape;230;p34"/>
          <p:cNvSpPr txBox="1"/>
          <p:nvPr/>
        </p:nvSpPr>
        <p:spPr>
          <a:xfrm>
            <a:off x="138050" y="3489825"/>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THANKS!</a:t>
            </a:r>
            <a:endParaRPr b="1" sz="3600">
              <a:solidFill>
                <a:schemeClr val="lt1"/>
              </a:solidFill>
              <a:latin typeface="Signika"/>
              <a:ea typeface="Signika"/>
              <a:cs typeface="Signika"/>
              <a:sym typeface="Signika"/>
            </a:endParaRPr>
          </a:p>
        </p:txBody>
      </p:sp>
      <p:sp>
        <p:nvSpPr>
          <p:cNvPr id="231" name="Google Shape;231;p34"/>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4"/>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97" name="Google Shape;97;p20"/>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get started</a:t>
            </a:r>
            <a:endParaRPr b="1" sz="3600">
              <a:solidFill>
                <a:schemeClr val="lt1"/>
              </a:solidFill>
              <a:latin typeface="Signika"/>
              <a:ea typeface="Signika"/>
              <a:cs typeface="Signika"/>
              <a:sym typeface="Signika"/>
            </a:endParaRPr>
          </a:p>
        </p:txBody>
      </p:sp>
      <p:sp>
        <p:nvSpPr>
          <p:cNvPr id="100" name="Google Shape;100;p20"/>
          <p:cNvSpPr txBox="1"/>
          <p:nvPr/>
        </p:nvSpPr>
        <p:spPr>
          <a:xfrm>
            <a:off x="138050" y="3639450"/>
            <a:ext cx="833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latin typeface="Signika Light"/>
                <a:ea typeface="Signika Light"/>
                <a:cs typeface="Signika Light"/>
                <a:sym typeface="Signika Light"/>
              </a:rPr>
              <a:t>with a warm-up </a:t>
            </a:r>
            <a:endParaRPr sz="2400">
              <a:solidFill>
                <a:schemeClr val="lt1"/>
              </a:solidFill>
              <a:latin typeface="Signika Light"/>
              <a:ea typeface="Signika Light"/>
              <a:cs typeface="Signika Light"/>
              <a:sym typeface="Signika Light"/>
            </a:endParaRPr>
          </a:p>
        </p:txBody>
      </p:sp>
      <p:pic>
        <p:nvPicPr>
          <p:cNvPr id="101" name="Google Shape;101;p20"/>
          <p:cNvPicPr preferRelativeResize="0"/>
          <p:nvPr/>
        </p:nvPicPr>
        <p:blipFill>
          <a:blip r:embed="rId3">
            <a:alphaModFix/>
          </a:blip>
          <a:stretch>
            <a:fillRect/>
          </a:stretch>
        </p:blipFill>
        <p:spPr>
          <a:xfrm>
            <a:off x="8006400" y="136800"/>
            <a:ext cx="781200" cy="78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07" name="Google Shape;107;p2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08" name="Google Shape;108;p21"/>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Talk about two of the topics below. </a:t>
            </a:r>
            <a:endParaRPr b="1" sz="1800">
              <a:solidFill>
                <a:srgbClr val="000032"/>
              </a:solidFill>
              <a:latin typeface="Signika"/>
              <a:ea typeface="Signika"/>
              <a:cs typeface="Signika"/>
              <a:sym typeface="Signika"/>
            </a:endParaRPr>
          </a:p>
        </p:txBody>
      </p:sp>
      <p:sp>
        <p:nvSpPr>
          <p:cNvPr id="109" name="Google Shape;109;p21"/>
          <p:cNvSpPr txBox="1"/>
          <p:nvPr/>
        </p:nvSpPr>
        <p:spPr>
          <a:xfrm>
            <a:off x="1216800" y="1299000"/>
            <a:ext cx="6904800" cy="1665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jobs you have done in your life</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a job you wanted to have when you were young</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qualities a person needs to do the job you currently have</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changes you expect to occur in your career in the future</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15" name="Google Shape;115;p22"/>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2"/>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discuss some quotes!</a:t>
            </a:r>
            <a:endParaRPr b="1" sz="3600">
              <a:solidFill>
                <a:schemeClr val="lt1"/>
              </a:solidFill>
              <a:latin typeface="Signika"/>
              <a:ea typeface="Signika"/>
              <a:cs typeface="Signika"/>
              <a:sym typeface="Signika"/>
            </a:endParaRPr>
          </a:p>
        </p:txBody>
      </p:sp>
      <p:pic>
        <p:nvPicPr>
          <p:cNvPr id="118" name="Google Shape;118;p22"/>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nvSpPr>
        <p:spPr>
          <a:xfrm>
            <a:off x="223200" y="277200"/>
            <a:ext cx="8374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Read the </a:t>
            </a:r>
            <a:r>
              <a:rPr b="1" lang="en-GB" sz="1800">
                <a:solidFill>
                  <a:srgbClr val="000032"/>
                </a:solidFill>
                <a:latin typeface="Signika"/>
                <a:ea typeface="Signika"/>
                <a:cs typeface="Signika"/>
                <a:sym typeface="Signika"/>
              </a:rPr>
              <a:t>quotes and explain what you think they mean. Then, say whether any of them applies to your experience. </a:t>
            </a:r>
            <a:endParaRPr b="1" sz="1800">
              <a:solidFill>
                <a:srgbClr val="000032"/>
              </a:solidFill>
              <a:latin typeface="Signika"/>
              <a:ea typeface="Signika"/>
              <a:cs typeface="Signika"/>
              <a:sym typeface="Signika"/>
            </a:endParaRPr>
          </a:p>
        </p:txBody>
      </p:sp>
      <p:sp>
        <p:nvSpPr>
          <p:cNvPr id="124" name="Google Shape;124;p23"/>
          <p:cNvSpPr txBox="1"/>
          <p:nvPr/>
        </p:nvSpPr>
        <p:spPr>
          <a:xfrm>
            <a:off x="1740750" y="1652075"/>
            <a:ext cx="4563300" cy="83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1" lang="en-GB" sz="1800">
                <a:solidFill>
                  <a:srgbClr val="FF5C5C"/>
                </a:solidFill>
                <a:latin typeface="Signika"/>
                <a:ea typeface="Signika"/>
                <a:cs typeface="Signika"/>
                <a:sym typeface="Signika"/>
              </a:rPr>
              <a:t>A job is not just a job, it’s who you are.</a:t>
            </a:r>
            <a:endParaRPr b="1" i="1" sz="1800">
              <a:solidFill>
                <a:srgbClr val="FF5C5C"/>
              </a:solidFill>
              <a:latin typeface="Signika"/>
              <a:ea typeface="Signika"/>
              <a:cs typeface="Signika"/>
              <a:sym typeface="Signika"/>
            </a:endParaRPr>
          </a:p>
          <a:p>
            <a:pPr indent="0" lvl="0" marL="0" marR="0" rtl="0" algn="l">
              <a:lnSpc>
                <a:spcPct val="100000"/>
              </a:lnSpc>
              <a:spcBef>
                <a:spcPts val="0"/>
              </a:spcBef>
              <a:spcAft>
                <a:spcPts val="0"/>
              </a:spcAft>
              <a:buNone/>
            </a:pPr>
            <a:r>
              <a:t/>
            </a:r>
            <a:endParaRPr b="1" i="1" sz="800">
              <a:solidFill>
                <a:srgbClr val="FF5C5C"/>
              </a:solidFill>
              <a:latin typeface="Signika"/>
              <a:ea typeface="Signika"/>
              <a:cs typeface="Signika"/>
              <a:sym typeface="Signika"/>
            </a:endParaRPr>
          </a:p>
          <a:p>
            <a:pPr indent="0" lvl="0" marL="0" rtl="0" algn="l">
              <a:spcBef>
                <a:spcPts val="0"/>
              </a:spcBef>
              <a:spcAft>
                <a:spcPts val="0"/>
              </a:spcAft>
              <a:buNone/>
            </a:pPr>
            <a:r>
              <a:rPr b="1" lang="en-GB" sz="1200">
                <a:solidFill>
                  <a:srgbClr val="F59A23"/>
                </a:solidFill>
                <a:latin typeface="Signika"/>
                <a:ea typeface="Signika"/>
                <a:cs typeface="Signika"/>
                <a:sym typeface="Signika"/>
              </a:rPr>
              <a:t>Jude Law, actor</a:t>
            </a:r>
            <a:endParaRPr b="1" sz="1200">
              <a:solidFill>
                <a:srgbClr val="000032"/>
              </a:solidFill>
              <a:latin typeface="Signika"/>
              <a:ea typeface="Signika"/>
              <a:cs typeface="Signika"/>
              <a:sym typeface="Signika"/>
            </a:endParaRPr>
          </a:p>
        </p:txBody>
      </p:sp>
      <p:sp>
        <p:nvSpPr>
          <p:cNvPr id="125" name="Google Shape;125;p23"/>
          <p:cNvSpPr txBox="1"/>
          <p:nvPr/>
        </p:nvSpPr>
        <p:spPr>
          <a:xfrm>
            <a:off x="845300" y="1351800"/>
            <a:ext cx="95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200">
                <a:solidFill>
                  <a:srgbClr val="F59A23"/>
                </a:solidFill>
                <a:latin typeface="Signika"/>
                <a:ea typeface="Signika"/>
                <a:cs typeface="Signika"/>
                <a:sym typeface="Signika"/>
              </a:rPr>
              <a:t>“</a:t>
            </a:r>
            <a:endParaRPr sz="7100">
              <a:solidFill>
                <a:srgbClr val="F59A23"/>
              </a:solidFill>
            </a:endParaRPr>
          </a:p>
        </p:txBody>
      </p:sp>
      <p:sp>
        <p:nvSpPr>
          <p:cNvPr id="126" name="Google Shape;126;p23"/>
          <p:cNvSpPr txBox="1"/>
          <p:nvPr/>
        </p:nvSpPr>
        <p:spPr>
          <a:xfrm>
            <a:off x="5776425" y="1351800"/>
            <a:ext cx="95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200">
                <a:solidFill>
                  <a:srgbClr val="F59A23"/>
                </a:solidFill>
                <a:latin typeface="Signika"/>
                <a:ea typeface="Signika"/>
                <a:cs typeface="Signika"/>
                <a:sym typeface="Signika"/>
              </a:rPr>
              <a:t>”</a:t>
            </a:r>
            <a:endParaRPr sz="7200">
              <a:solidFill>
                <a:srgbClr val="F59A23"/>
              </a:solidFill>
            </a:endParaRPr>
          </a:p>
        </p:txBody>
      </p:sp>
      <p:sp>
        <p:nvSpPr>
          <p:cNvPr id="127" name="Google Shape;127;p2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28" name="Google Shape;128;p23"/>
          <p:cNvSpPr txBox="1"/>
          <p:nvPr/>
        </p:nvSpPr>
        <p:spPr>
          <a:xfrm>
            <a:off x="3186400" y="2967600"/>
            <a:ext cx="4273800" cy="14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1" lang="en-GB" sz="1800">
                <a:solidFill>
                  <a:srgbClr val="FF5C5C"/>
                </a:solidFill>
                <a:latin typeface="Signika"/>
                <a:ea typeface="Signika"/>
                <a:cs typeface="Signika"/>
                <a:sym typeface="Signika"/>
              </a:rPr>
              <a:t>Most people work just hard enough not to get fired and get paid just enough money not to quit.</a:t>
            </a:r>
            <a:endParaRPr b="1" i="1" sz="1800">
              <a:solidFill>
                <a:srgbClr val="FF5C5C"/>
              </a:solidFill>
              <a:latin typeface="Signika"/>
              <a:ea typeface="Signika"/>
              <a:cs typeface="Signika"/>
              <a:sym typeface="Signika"/>
            </a:endParaRPr>
          </a:p>
          <a:p>
            <a:pPr indent="0" lvl="0" marL="0" marR="0" rtl="0" algn="l">
              <a:lnSpc>
                <a:spcPct val="100000"/>
              </a:lnSpc>
              <a:spcBef>
                <a:spcPts val="0"/>
              </a:spcBef>
              <a:spcAft>
                <a:spcPts val="0"/>
              </a:spcAft>
              <a:buNone/>
            </a:pPr>
            <a:r>
              <a:t/>
            </a:r>
            <a:endParaRPr b="1" sz="1200">
              <a:solidFill>
                <a:srgbClr val="F59A23"/>
              </a:solidFill>
              <a:latin typeface="Signika"/>
              <a:ea typeface="Signika"/>
              <a:cs typeface="Signika"/>
              <a:sym typeface="Signika"/>
            </a:endParaRPr>
          </a:p>
          <a:p>
            <a:pPr indent="0" lvl="0" marL="0" rtl="0" algn="l">
              <a:spcBef>
                <a:spcPts val="0"/>
              </a:spcBef>
              <a:spcAft>
                <a:spcPts val="0"/>
              </a:spcAft>
              <a:buNone/>
            </a:pPr>
            <a:r>
              <a:rPr b="1" lang="en-GB" sz="1200">
                <a:solidFill>
                  <a:schemeClr val="accent3"/>
                </a:solidFill>
                <a:latin typeface="Signika"/>
                <a:ea typeface="Signika"/>
                <a:cs typeface="Signika"/>
                <a:sym typeface="Signika"/>
              </a:rPr>
              <a:t>George Carlin, comedian</a:t>
            </a:r>
            <a:endParaRPr b="1" sz="1200">
              <a:solidFill>
                <a:srgbClr val="F59A23"/>
              </a:solidFill>
              <a:latin typeface="Signika"/>
              <a:ea typeface="Signika"/>
              <a:cs typeface="Signika"/>
              <a:sym typeface="Signika"/>
            </a:endParaRPr>
          </a:p>
          <a:p>
            <a:pPr indent="0" lvl="0" marL="0" rtl="0" algn="l">
              <a:spcBef>
                <a:spcPts val="0"/>
              </a:spcBef>
              <a:spcAft>
                <a:spcPts val="0"/>
              </a:spcAft>
              <a:buNone/>
            </a:pPr>
            <a:r>
              <a:t/>
            </a:r>
            <a:endParaRPr b="1" sz="1200">
              <a:solidFill>
                <a:srgbClr val="000032"/>
              </a:solidFill>
              <a:latin typeface="Signika"/>
              <a:ea typeface="Signika"/>
              <a:cs typeface="Signika"/>
              <a:sym typeface="Signika"/>
            </a:endParaRPr>
          </a:p>
        </p:txBody>
      </p:sp>
      <p:sp>
        <p:nvSpPr>
          <p:cNvPr id="129" name="Google Shape;129;p23"/>
          <p:cNvSpPr txBox="1"/>
          <p:nvPr/>
        </p:nvSpPr>
        <p:spPr>
          <a:xfrm>
            <a:off x="2294325" y="2667313"/>
            <a:ext cx="95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200">
                <a:solidFill>
                  <a:srgbClr val="F59A23"/>
                </a:solidFill>
                <a:latin typeface="Signika"/>
                <a:ea typeface="Signika"/>
                <a:cs typeface="Signika"/>
                <a:sym typeface="Signika"/>
              </a:rPr>
              <a:t>“</a:t>
            </a:r>
            <a:endParaRPr sz="7200">
              <a:solidFill>
                <a:srgbClr val="F59A23"/>
              </a:solidFill>
            </a:endParaRPr>
          </a:p>
        </p:txBody>
      </p:sp>
      <p:sp>
        <p:nvSpPr>
          <p:cNvPr id="130" name="Google Shape;130;p23"/>
          <p:cNvSpPr txBox="1"/>
          <p:nvPr/>
        </p:nvSpPr>
        <p:spPr>
          <a:xfrm>
            <a:off x="7507475" y="2667313"/>
            <a:ext cx="95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200">
                <a:solidFill>
                  <a:srgbClr val="F59A23"/>
                </a:solidFill>
                <a:latin typeface="Signika"/>
                <a:ea typeface="Signika"/>
                <a:cs typeface="Signika"/>
                <a:sym typeface="Signika"/>
              </a:rPr>
              <a:t>”</a:t>
            </a:r>
            <a:endParaRPr sz="7200">
              <a:solidFill>
                <a:srgbClr val="F59A23"/>
              </a:solidFill>
            </a:endParaRPr>
          </a:p>
        </p:txBody>
      </p:sp>
      <p:sp>
        <p:nvSpPr>
          <p:cNvPr id="131" name="Google Shape;131;p23"/>
          <p:cNvSpPr/>
          <p:nvPr/>
        </p:nvSpPr>
        <p:spPr>
          <a:xfrm>
            <a:off x="0" y="-10026"/>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1/2</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nvSpPr>
        <p:spPr>
          <a:xfrm>
            <a:off x="223200" y="277200"/>
            <a:ext cx="8374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Read the quotes and explain what you think they mean. Then, say whether any of them applies to your experience. </a:t>
            </a:r>
            <a:endParaRPr b="1" sz="1800">
              <a:solidFill>
                <a:srgbClr val="000032"/>
              </a:solidFill>
              <a:latin typeface="Signika"/>
              <a:ea typeface="Signika"/>
              <a:cs typeface="Signika"/>
              <a:sym typeface="Signika"/>
            </a:endParaRPr>
          </a:p>
        </p:txBody>
      </p:sp>
      <p:sp>
        <p:nvSpPr>
          <p:cNvPr id="137" name="Google Shape;137;p24"/>
          <p:cNvSpPr txBox="1"/>
          <p:nvPr/>
        </p:nvSpPr>
        <p:spPr>
          <a:xfrm>
            <a:off x="1740750" y="1652075"/>
            <a:ext cx="4563300" cy="83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1" lang="en-GB" sz="1800">
                <a:solidFill>
                  <a:srgbClr val="FF5C5C"/>
                </a:solidFill>
                <a:latin typeface="Signika"/>
                <a:ea typeface="Signika"/>
                <a:cs typeface="Signika"/>
                <a:sym typeface="Signika"/>
              </a:rPr>
              <a:t>The best preparation for good work tomorrow is to do good work today.</a:t>
            </a:r>
            <a:endParaRPr b="1" i="1" sz="1800">
              <a:solidFill>
                <a:srgbClr val="FF5C5C"/>
              </a:solidFill>
              <a:latin typeface="Signika"/>
              <a:ea typeface="Signika"/>
              <a:cs typeface="Signika"/>
              <a:sym typeface="Signika"/>
            </a:endParaRPr>
          </a:p>
          <a:p>
            <a:pPr indent="0" lvl="0" marL="0" marR="0" rtl="0" algn="l">
              <a:lnSpc>
                <a:spcPct val="100000"/>
              </a:lnSpc>
              <a:spcBef>
                <a:spcPts val="0"/>
              </a:spcBef>
              <a:spcAft>
                <a:spcPts val="0"/>
              </a:spcAft>
              <a:buNone/>
            </a:pPr>
            <a:r>
              <a:t/>
            </a:r>
            <a:endParaRPr b="1" i="1" sz="800">
              <a:solidFill>
                <a:srgbClr val="FF5C5C"/>
              </a:solidFill>
              <a:latin typeface="Signika"/>
              <a:ea typeface="Signika"/>
              <a:cs typeface="Signika"/>
              <a:sym typeface="Signika"/>
            </a:endParaRPr>
          </a:p>
          <a:p>
            <a:pPr indent="0" lvl="0" marL="0" rtl="0" algn="l">
              <a:spcBef>
                <a:spcPts val="0"/>
              </a:spcBef>
              <a:spcAft>
                <a:spcPts val="0"/>
              </a:spcAft>
              <a:buNone/>
            </a:pPr>
            <a:r>
              <a:rPr b="1" lang="en-GB" sz="1200">
                <a:solidFill>
                  <a:srgbClr val="F59A23"/>
                </a:solidFill>
                <a:latin typeface="Signika"/>
                <a:ea typeface="Signika"/>
                <a:cs typeface="Signika"/>
                <a:sym typeface="Signika"/>
              </a:rPr>
              <a:t>Elbert Hubbard, writer</a:t>
            </a:r>
            <a:endParaRPr b="1" sz="1200">
              <a:solidFill>
                <a:srgbClr val="000032"/>
              </a:solidFill>
              <a:latin typeface="Signika"/>
              <a:ea typeface="Signika"/>
              <a:cs typeface="Signika"/>
              <a:sym typeface="Signika"/>
            </a:endParaRPr>
          </a:p>
        </p:txBody>
      </p:sp>
      <p:sp>
        <p:nvSpPr>
          <p:cNvPr id="138" name="Google Shape;138;p24"/>
          <p:cNvSpPr txBox="1"/>
          <p:nvPr/>
        </p:nvSpPr>
        <p:spPr>
          <a:xfrm>
            <a:off x="845300" y="1351800"/>
            <a:ext cx="95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200">
                <a:solidFill>
                  <a:srgbClr val="F59A23"/>
                </a:solidFill>
                <a:latin typeface="Signika"/>
                <a:ea typeface="Signika"/>
                <a:cs typeface="Signika"/>
                <a:sym typeface="Signika"/>
              </a:rPr>
              <a:t>“</a:t>
            </a:r>
            <a:endParaRPr sz="7100">
              <a:solidFill>
                <a:srgbClr val="F59A23"/>
              </a:solidFill>
            </a:endParaRPr>
          </a:p>
        </p:txBody>
      </p:sp>
      <p:sp>
        <p:nvSpPr>
          <p:cNvPr id="139" name="Google Shape;139;p24"/>
          <p:cNvSpPr txBox="1"/>
          <p:nvPr/>
        </p:nvSpPr>
        <p:spPr>
          <a:xfrm>
            <a:off x="5776425" y="1351800"/>
            <a:ext cx="95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200">
                <a:solidFill>
                  <a:srgbClr val="F59A23"/>
                </a:solidFill>
                <a:latin typeface="Signika"/>
                <a:ea typeface="Signika"/>
                <a:cs typeface="Signika"/>
                <a:sym typeface="Signika"/>
              </a:rPr>
              <a:t>”</a:t>
            </a:r>
            <a:endParaRPr sz="7200">
              <a:solidFill>
                <a:srgbClr val="F59A23"/>
              </a:solidFill>
            </a:endParaRPr>
          </a:p>
        </p:txBody>
      </p:sp>
      <p:sp>
        <p:nvSpPr>
          <p:cNvPr id="140" name="Google Shape;140;p2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41" name="Google Shape;141;p24"/>
          <p:cNvSpPr txBox="1"/>
          <p:nvPr/>
        </p:nvSpPr>
        <p:spPr>
          <a:xfrm>
            <a:off x="3186400" y="2967600"/>
            <a:ext cx="4282500" cy="14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1" lang="en-GB" sz="1800">
                <a:solidFill>
                  <a:srgbClr val="FF5C5C"/>
                </a:solidFill>
                <a:latin typeface="Signika"/>
                <a:ea typeface="Signika"/>
                <a:cs typeface="Signika"/>
                <a:sym typeface="Signika"/>
              </a:rPr>
              <a:t>It’s never too late to be what you might have been.</a:t>
            </a:r>
            <a:endParaRPr b="1" i="1" sz="1800">
              <a:solidFill>
                <a:srgbClr val="FF5C5C"/>
              </a:solidFill>
              <a:latin typeface="Signika"/>
              <a:ea typeface="Signika"/>
              <a:cs typeface="Signika"/>
              <a:sym typeface="Signika"/>
            </a:endParaRPr>
          </a:p>
          <a:p>
            <a:pPr indent="0" lvl="0" marL="0" marR="0" rtl="0" algn="l">
              <a:lnSpc>
                <a:spcPct val="100000"/>
              </a:lnSpc>
              <a:spcBef>
                <a:spcPts val="0"/>
              </a:spcBef>
              <a:spcAft>
                <a:spcPts val="0"/>
              </a:spcAft>
              <a:buNone/>
            </a:pPr>
            <a:r>
              <a:t/>
            </a:r>
            <a:endParaRPr b="1" sz="1200">
              <a:solidFill>
                <a:srgbClr val="F59A23"/>
              </a:solidFill>
              <a:latin typeface="Signika"/>
              <a:ea typeface="Signika"/>
              <a:cs typeface="Signika"/>
              <a:sym typeface="Signika"/>
            </a:endParaRPr>
          </a:p>
          <a:p>
            <a:pPr indent="0" lvl="0" marL="0" rtl="0" algn="l">
              <a:spcBef>
                <a:spcPts val="0"/>
              </a:spcBef>
              <a:spcAft>
                <a:spcPts val="0"/>
              </a:spcAft>
              <a:buNone/>
            </a:pPr>
            <a:r>
              <a:rPr b="1" lang="en-GB" sz="1200">
                <a:solidFill>
                  <a:schemeClr val="accent3"/>
                </a:solidFill>
                <a:latin typeface="Signika"/>
                <a:ea typeface="Signika"/>
                <a:cs typeface="Signika"/>
                <a:sym typeface="Signika"/>
              </a:rPr>
              <a:t>George Eliot, writer</a:t>
            </a:r>
            <a:endParaRPr b="1" sz="1200">
              <a:solidFill>
                <a:srgbClr val="000032"/>
              </a:solidFill>
              <a:latin typeface="Signika"/>
              <a:ea typeface="Signika"/>
              <a:cs typeface="Signika"/>
              <a:sym typeface="Signika"/>
            </a:endParaRPr>
          </a:p>
        </p:txBody>
      </p:sp>
      <p:sp>
        <p:nvSpPr>
          <p:cNvPr id="142" name="Google Shape;142;p24"/>
          <p:cNvSpPr txBox="1"/>
          <p:nvPr/>
        </p:nvSpPr>
        <p:spPr>
          <a:xfrm>
            <a:off x="2294325" y="2667313"/>
            <a:ext cx="95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200">
                <a:solidFill>
                  <a:srgbClr val="F59A23"/>
                </a:solidFill>
                <a:latin typeface="Signika"/>
                <a:ea typeface="Signika"/>
                <a:cs typeface="Signika"/>
                <a:sym typeface="Signika"/>
              </a:rPr>
              <a:t>“</a:t>
            </a:r>
            <a:endParaRPr sz="7200">
              <a:solidFill>
                <a:srgbClr val="F59A23"/>
              </a:solidFill>
            </a:endParaRPr>
          </a:p>
        </p:txBody>
      </p:sp>
      <p:sp>
        <p:nvSpPr>
          <p:cNvPr id="143" name="Google Shape;143;p24"/>
          <p:cNvSpPr txBox="1"/>
          <p:nvPr/>
        </p:nvSpPr>
        <p:spPr>
          <a:xfrm>
            <a:off x="7507475" y="2667313"/>
            <a:ext cx="95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200">
                <a:solidFill>
                  <a:srgbClr val="F59A23"/>
                </a:solidFill>
                <a:latin typeface="Signika"/>
                <a:ea typeface="Signika"/>
                <a:cs typeface="Signika"/>
                <a:sym typeface="Signika"/>
              </a:rPr>
              <a:t>”</a:t>
            </a:r>
            <a:endParaRPr sz="7200">
              <a:solidFill>
                <a:srgbClr val="F59A23"/>
              </a:solidFill>
            </a:endParaRPr>
          </a:p>
        </p:txBody>
      </p:sp>
      <p:sp>
        <p:nvSpPr>
          <p:cNvPr id="144" name="Google Shape;144;p24"/>
          <p:cNvSpPr/>
          <p:nvPr/>
        </p:nvSpPr>
        <p:spPr>
          <a:xfrm>
            <a:off x="0" y="-10026"/>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2/2</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50" name="Google Shape;150;p2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talk!</a:t>
            </a:r>
            <a:endParaRPr b="1" sz="3600">
              <a:solidFill>
                <a:schemeClr val="lt1"/>
              </a:solidFill>
              <a:latin typeface="Signika"/>
              <a:ea typeface="Signika"/>
              <a:cs typeface="Signika"/>
              <a:sym typeface="Signika"/>
            </a:endParaRPr>
          </a:p>
        </p:txBody>
      </p:sp>
      <p:pic>
        <p:nvPicPr>
          <p:cNvPr id="153" name="Google Shape;153;p25"/>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6"/>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59" name="Google Shape;159;p2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60" name="Google Shape;160;p26"/>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61" name="Google Shape;161;p26"/>
          <p:cNvSpPr txBox="1"/>
          <p:nvPr/>
        </p:nvSpPr>
        <p:spPr>
          <a:xfrm>
            <a:off x="1216800" y="1222800"/>
            <a:ext cx="6416400" cy="22320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How did you choose your career? Was it a tough decision?</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What professional advice would you give to your younger self?</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Have you ever had a career advisor or a career coach? If not, would you like to have one?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Is choosing a career today more complicated than it was in the past? Why/Why not?</a:t>
            </a:r>
            <a:endParaRPr sz="1600">
              <a:solidFill>
                <a:schemeClr val="dk1"/>
              </a:solidFill>
              <a:latin typeface="Signika Light"/>
              <a:ea typeface="Signika Light"/>
              <a:cs typeface="Signika Light"/>
              <a:sym typeface="Signika Light"/>
            </a:endParaRPr>
          </a:p>
        </p:txBody>
      </p:sp>
      <p:sp>
        <p:nvSpPr>
          <p:cNvPr id="162" name="Google Shape;162;p26"/>
          <p:cNvSpPr/>
          <p:nvPr/>
        </p:nvSpPr>
        <p:spPr>
          <a:xfrm>
            <a:off x="0" y="-10026"/>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1/2</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7"/>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68" name="Google Shape;168;p27"/>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69" name="Google Shape;169;p27"/>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70" name="Google Shape;170;p27"/>
          <p:cNvSpPr txBox="1"/>
          <p:nvPr/>
        </p:nvSpPr>
        <p:spPr>
          <a:xfrm>
            <a:off x="1216800" y="1222800"/>
            <a:ext cx="6312600" cy="21036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What should young people keep in mind when choosing a career?</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Think of some jobs which don’t exist anymore or might soon disappear (e.g. telemarketer, cashier, typist). What trends might put certain jobs at risk?</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What are some examples of emerging jobs that didn’t exist ten years ago? What needs do they address?</a:t>
            </a:r>
            <a:endParaRPr sz="1600">
              <a:solidFill>
                <a:schemeClr val="dk1"/>
              </a:solidFill>
              <a:latin typeface="Signika Light"/>
              <a:ea typeface="Signika Light"/>
              <a:cs typeface="Signika Light"/>
              <a:sym typeface="Signika Light"/>
            </a:endParaRPr>
          </a:p>
        </p:txBody>
      </p:sp>
      <p:sp>
        <p:nvSpPr>
          <p:cNvPr id="171" name="Google Shape;171;p27"/>
          <p:cNvSpPr/>
          <p:nvPr/>
        </p:nvSpPr>
        <p:spPr>
          <a:xfrm>
            <a:off x="0" y="-10026"/>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2/2</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SL Brains E-Lesson Plan 2.0">
  <a:themeElements>
    <a:clrScheme name="Simple Light">
      <a:dk1>
        <a:srgbClr val="000032"/>
      </a:dk1>
      <a:lt1>
        <a:srgbClr val="FFFFFF"/>
      </a:lt1>
      <a:dk2>
        <a:srgbClr val="595959"/>
      </a:dk2>
      <a:lt2>
        <a:srgbClr val="EEEEEE"/>
      </a:lt2>
      <a:accent1>
        <a:srgbClr val="FF5C5C"/>
      </a:accent1>
      <a:accent2>
        <a:srgbClr val="000032"/>
      </a:accent2>
      <a:accent3>
        <a:srgbClr val="F59A23"/>
      </a:accent3>
      <a:accent4>
        <a:srgbClr val="60AE92"/>
      </a:accent4>
      <a:accent5>
        <a:srgbClr val="AAAAAA"/>
      </a:accent5>
      <a:accent6>
        <a:srgbClr val="FCD56A"/>
      </a:accent6>
      <a:hlink>
        <a:srgbClr val="60AE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