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1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46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0921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53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2413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85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44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2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8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9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3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4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0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5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7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5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930" y="1008993"/>
            <a:ext cx="6923558" cy="3542045"/>
          </a:xfrm>
        </p:spPr>
        <p:txBody>
          <a:bodyPr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7800"/>
              <a:t>Introduction to DSAT English Section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382" y="4703130"/>
            <a:ext cx="5349252" cy="1312657"/>
          </a:xfrm>
        </p:spPr>
        <p:txBody>
          <a:bodyPr anchor="t">
            <a:normAutofit/>
          </a:bodyPr>
          <a:lstStyle/>
          <a:p>
            <a:pPr algn="l"/>
            <a:r>
              <a:rPr dirty="0"/>
              <a:t>Overview of Time, Questions, Types, and Scoring</a:t>
            </a:r>
            <a:endParaRPr lang="en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5400"/>
              <a:t>Time and Number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endParaRPr lang="en-US" sz="2100"/>
          </a:p>
          <a:p>
            <a:r>
              <a:rPr lang="en-US" sz="2100"/>
              <a:t>Total Time: 64 minutes</a:t>
            </a:r>
            <a:br>
              <a:rPr lang="en-US" sz="2100"/>
            </a:br>
            <a:r>
              <a:rPr lang="en-US" sz="2100"/>
              <a:t>Total Questions: 54 questions</a:t>
            </a:r>
            <a:br>
              <a:rPr lang="en-US" sz="2100"/>
            </a:br>
            <a:endParaRPr lang="en-US" sz="2100"/>
          </a:p>
          <a:p>
            <a:r>
              <a:rPr lang="en-US" sz="2100"/>
              <a:t>• Module 1: 32 minutes, 27 questions</a:t>
            </a:r>
            <a:br>
              <a:rPr lang="en-US" sz="2100"/>
            </a:br>
            <a:r>
              <a:rPr lang="en-US" sz="2100"/>
              <a:t>• Module 2: 32 minutes, 27 questions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 Types in DSAT English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• Information and Ideas: Tests comprehension, analysis, reasoning, and interpretation.</a:t>
            </a:r>
            <a:br/>
            <a:endParaRPr/>
          </a:p>
          <a:p>
            <a:r>
              <a:t>• Craft and Structure: Measures vocabulary in context, rhetorical analysis, and connections between texts.</a:t>
            </a:r>
          </a:p>
          <a:p>
            <a:r>
              <a:t>• Expression of Ideas: Focuses on improving clarity and effectiveness of expression.</a:t>
            </a:r>
            <a:br/>
            <a:endParaRPr/>
          </a:p>
          <a:p>
            <a:r>
              <a:t>• Standard English Conventions: Tests grammar, sentence structure, usage, and punctuation.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Sample Question: Information and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Example Question:</a:t>
            </a:r>
            <a:br/>
            <a:r>
              <a:t>"Which choice best states the main idea of the text?"</a:t>
            </a:r>
            <a:br/>
            <a:endParaRPr/>
          </a:p>
          <a:p>
            <a:r>
              <a:t>A) The importance of urban conservation</a:t>
            </a:r>
          </a:p>
          <a:p>
            <a:r>
              <a:t>B) A lifestyle description of a specific species</a:t>
            </a:r>
          </a:p>
          <a:p>
            <a:r>
              <a:t>C) A critique of environmental policies</a:t>
            </a:r>
          </a:p>
          <a:p>
            <a:r>
              <a:t>D) A discussion on migration patterns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Sample Question: Craft and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Example Question:</a:t>
            </a:r>
            <a:br/>
            <a:r>
              <a:t>"Which choice best describes the author’s purpose in the passage?"</a:t>
            </a:r>
            <a:br/>
            <a:endParaRPr/>
          </a:p>
          <a:p>
            <a:r>
              <a:t>A) To explain a historical event</a:t>
            </a:r>
          </a:p>
          <a:p>
            <a:r>
              <a:t>B) To provide a counterargument</a:t>
            </a:r>
          </a:p>
          <a:p>
            <a:r>
              <a:t>C) To express personal thoughts</a:t>
            </a:r>
          </a:p>
          <a:p>
            <a:r>
              <a:t>D) To criticize a modern trend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Sample Question: Expression of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6161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Example Question</a:t>
            </a:r>
            <a:r>
              <a:rPr lang="en-US" dirty="0"/>
              <a:t>: "Which choice most effectively combines the sentences to improve clarity and maintain the intended meaning?”</a:t>
            </a:r>
            <a:br>
              <a:rPr lang="en-US" dirty="0"/>
            </a:br>
            <a:r>
              <a:rPr lang="en-US" i="1" dirty="0"/>
              <a:t>The scientist conducted numerous experiments. She published her findings in a well-known journal.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en-US" dirty="0"/>
              <a:t>A) Conducting numerous experiments, the scientist then published her findings in a well-known journal.</a:t>
            </a:r>
            <a:br>
              <a:rPr lang="en-US" dirty="0"/>
            </a:br>
            <a:r>
              <a:rPr lang="en-US" dirty="0"/>
              <a:t>B) After conducting experiments, her findings were published in a well-known journal.</a:t>
            </a:r>
            <a:br>
              <a:rPr lang="en-US" dirty="0"/>
            </a:br>
            <a:r>
              <a:rPr lang="en-US" dirty="0"/>
              <a:t>C) The scientist published her findings in a well-known journal after numerous experiments.</a:t>
            </a:r>
            <a:br>
              <a:rPr lang="en-US" dirty="0"/>
            </a:br>
            <a:r>
              <a:rPr lang="en-US" dirty="0"/>
              <a:t>D) The findings from numerous experiments were published by the scientist in a well-known journal.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Sample Question: Standard English Conventions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/>
          </a:p>
          <a:p>
            <a:r>
              <a:t>Example Question:</a:t>
            </a:r>
            <a:br/>
            <a:r>
              <a:t>"Which of the following sentences is punctuated correctly?"</a:t>
            </a:r>
            <a:br/>
            <a:endParaRPr/>
          </a:p>
          <a:p>
            <a:r>
              <a:t>A) The project, although delayed due to unforeseen circumstances was completed on time.</a:t>
            </a:r>
          </a:p>
          <a:p>
            <a:r>
              <a:t>B) The team—who had been working tirelessly—celebrated their success with a grand dinner.</a:t>
            </a:r>
          </a:p>
          <a:p>
            <a:r>
              <a:t>C) Her response was; however, lacking in detail, which caused confusion among the participants.</a:t>
            </a:r>
          </a:p>
          <a:p>
            <a:r>
              <a:t>D) The meeting went well but; the follow-up emails were not sent promptly.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Scoring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• Score Range: 200-800 points.</a:t>
            </a:r>
            <a:br/>
            <a:endParaRPr/>
          </a:p>
          <a:p>
            <a:r>
              <a:t>• Raw Score: Based on the number of correct answers (no penalty for wrong answers).</a:t>
            </a:r>
          </a:p>
          <a:p>
            <a:r>
              <a:t>• Final Score: Sum of the scaled scores from both the English and Math sections.</a:t>
            </a:r>
          </a:p>
          <a:p>
            <a:r>
              <a:t>• Scaled Score: Raw score is converted to a scaled score based on difficulty.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• Time Management: Allocate time for all questions.</a:t>
            </a:r>
            <a:br/>
            <a:endParaRPr/>
          </a:p>
          <a:p>
            <a:r>
              <a:t>• Understand the Question Types: Know what each type of question is asking.</a:t>
            </a:r>
          </a:p>
          <a:p>
            <a:r>
              <a:t>• Practice Regularly: Familiarize yourself with the test format through practice tests.</a:t>
            </a:r>
          </a:p>
          <a:p>
            <a:r>
              <a:t>• Eliminate Incorrect Options: Use elimination strategies to improve accuracy.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539</Words>
  <Application>Microsoft Macintosh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Introduction to DSAT English Section</vt:lpstr>
      <vt:lpstr>Time and Number of Questions</vt:lpstr>
      <vt:lpstr>Question Types in DSAT English</vt:lpstr>
      <vt:lpstr>Sample Question: Information and Ideas</vt:lpstr>
      <vt:lpstr>Sample Question: Craft and Structure</vt:lpstr>
      <vt:lpstr>Sample Question: Expression of Ideas</vt:lpstr>
      <vt:lpstr>Sample Question: Standard English Conventions</vt:lpstr>
      <vt:lpstr>Scoring System</vt:lpstr>
      <vt:lpstr>Tips for Success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thaneeya sripattanawat</cp:lastModifiedBy>
  <cp:revision>2</cp:revision>
  <dcterms:created xsi:type="dcterms:W3CDTF">2013-01-27T09:14:16Z</dcterms:created>
  <dcterms:modified xsi:type="dcterms:W3CDTF">2024-09-07T09:08:34Z</dcterms:modified>
  <cp:category/>
</cp:coreProperties>
</file>