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8288000" cy="10287000"/>
  <p:notesSz cx="6858000" cy="9144000"/>
  <p:embeddedFontLst>
    <p:embeddedFont>
      <p:font typeface="Agrandir Grand Bold" pitchFamily="2" charset="77"/>
      <p:regular r:id="rId6"/>
      <p:bold r:id="rId7"/>
    </p:embeddedFont>
    <p:embeddedFont>
      <p:font typeface="Arimo" panose="020B0604020202020204" pitchFamily="34" charset="0"/>
      <p:regular r:id="rId8"/>
    </p:embeddedFont>
    <p:embeddedFont>
      <p:font typeface="Barlow Condensed" panose="020F0502020204030204" pitchFamily="34" charset="0"/>
      <p:regular r:id="rId9"/>
    </p:embeddedFont>
    <p:embeddedFont>
      <p:font typeface="Dream Avenue" panose="02000503000000020004" pitchFamily="2" charset="77"/>
      <p:regular r:id="rId10"/>
    </p:embeddedFont>
    <p:embeddedFont>
      <p:font typeface="Poppins" pitchFamily="2" charset="77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48" autoAdjust="0"/>
  </p:normalViewPr>
  <p:slideViewPr>
    <p:cSldViewPr>
      <p:cViewPr varScale="1">
        <p:scale>
          <a:sx n="78" d="100"/>
          <a:sy n="78" d="100"/>
        </p:scale>
        <p:origin x="2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912">
            <a:off x="6157837" y="1290510"/>
            <a:ext cx="855977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TH"/>
          </a:p>
        </p:txBody>
      </p:sp>
      <p:sp>
        <p:nvSpPr>
          <p:cNvPr id="3" name="Freeform 3"/>
          <p:cNvSpPr/>
          <p:nvPr/>
        </p:nvSpPr>
        <p:spPr>
          <a:xfrm>
            <a:off x="2428196" y="1350041"/>
            <a:ext cx="2454717" cy="5488189"/>
          </a:xfrm>
          <a:custGeom>
            <a:avLst/>
            <a:gdLst/>
            <a:ahLst/>
            <a:cxnLst/>
            <a:rect l="l" t="t" r="r" b="b"/>
            <a:pathLst>
              <a:path w="2454717" h="5488189">
                <a:moveTo>
                  <a:pt x="0" y="0"/>
                </a:moveTo>
                <a:lnTo>
                  <a:pt x="2454717" y="0"/>
                </a:lnTo>
                <a:lnTo>
                  <a:pt x="2454717" y="5488189"/>
                </a:lnTo>
                <a:lnTo>
                  <a:pt x="0" y="5488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4" name="TextBox 4"/>
          <p:cNvSpPr txBox="1"/>
          <p:nvPr/>
        </p:nvSpPr>
        <p:spPr>
          <a:xfrm>
            <a:off x="6157838" y="2339143"/>
            <a:ext cx="11101462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2000">
                <a:solidFill>
                  <a:srgbClr val="130E0C"/>
                </a:solidFill>
                <a:latin typeface="Arimo"/>
              </a:rPr>
              <a:t>HOW ARE YOU?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717607" y="1109662"/>
            <a:ext cx="2541693" cy="537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7"/>
              </a:lnSpc>
            </a:pPr>
            <a:r>
              <a:rPr lang="en-US" sz="3927">
                <a:solidFill>
                  <a:srgbClr val="130E0C"/>
                </a:solidFill>
                <a:latin typeface="Dream Avenue"/>
              </a:rPr>
              <a:t>1/9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453318"/>
            <a:ext cx="11101462" cy="161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2000">
                <a:solidFill>
                  <a:srgbClr val="130E0C"/>
                </a:solidFill>
                <a:latin typeface="Dream Avenue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36843" y="5628555"/>
            <a:ext cx="11450496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945B43"/>
                </a:solidFill>
                <a:latin typeface="Agrandir Grand Bold"/>
              </a:rPr>
              <a:t>khun-sa-bai-dee-mai?</a:t>
            </a:r>
          </a:p>
        </p:txBody>
      </p:sp>
      <p:sp>
        <p:nvSpPr>
          <p:cNvPr id="8" name="AutoShape 8"/>
          <p:cNvSpPr/>
          <p:nvPr/>
        </p:nvSpPr>
        <p:spPr>
          <a:xfrm>
            <a:off x="6157836" y="8606161"/>
            <a:ext cx="11101462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TH"/>
          </a:p>
        </p:txBody>
      </p:sp>
      <p:sp>
        <p:nvSpPr>
          <p:cNvPr id="9" name="TextBox 9"/>
          <p:cNvSpPr txBox="1"/>
          <p:nvPr/>
        </p:nvSpPr>
        <p:spPr>
          <a:xfrm>
            <a:off x="6157833" y="9071286"/>
            <a:ext cx="5804257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130E0C"/>
                </a:solidFill>
                <a:latin typeface="Poppins"/>
              </a:rPr>
              <a:t>#YouTube:pknishappy</a:t>
            </a:r>
          </a:p>
          <a:p>
            <a:pPr>
              <a:lnSpc>
                <a:spcPts val="3360"/>
              </a:lnSpc>
            </a:pPr>
            <a:r>
              <a:rPr lang="en-US" sz="2400">
                <a:solidFill>
                  <a:srgbClr val="130E0C"/>
                </a:solidFill>
                <a:latin typeface="Poppins"/>
              </a:rPr>
              <a:t>#IG:pknistutor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698213" y="7604497"/>
            <a:ext cx="2589787" cy="2547408"/>
          </a:xfrm>
          <a:custGeom>
            <a:avLst/>
            <a:gdLst/>
            <a:ahLst/>
            <a:cxnLst/>
            <a:rect l="l" t="t" r="r" b="b"/>
            <a:pathLst>
              <a:path w="2589787" h="2547408">
                <a:moveTo>
                  <a:pt x="0" y="0"/>
                </a:moveTo>
                <a:lnTo>
                  <a:pt x="2589787" y="0"/>
                </a:lnTo>
                <a:lnTo>
                  <a:pt x="2589787" y="2547408"/>
                </a:lnTo>
                <a:lnTo>
                  <a:pt x="0" y="2547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11" name="TextBox 11"/>
          <p:cNvSpPr txBox="1"/>
          <p:nvPr/>
        </p:nvSpPr>
        <p:spPr>
          <a:xfrm>
            <a:off x="6440660" y="7771517"/>
            <a:ext cx="9257553" cy="83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5"/>
              </a:lnSpc>
            </a:pPr>
            <a:r>
              <a:rPr lang="en-US" sz="2389">
                <a:solidFill>
                  <a:srgbClr val="403E3E"/>
                </a:solidFill>
                <a:latin typeface="Barlow Condensed"/>
              </a:rPr>
              <a:t>Pearlthaitalk</a:t>
            </a:r>
          </a:p>
          <a:p>
            <a:pPr algn="ctr">
              <a:lnSpc>
                <a:spcPts val="3345"/>
              </a:lnSpc>
              <a:spcBef>
                <a:spcPct val="0"/>
              </a:spcBef>
            </a:pPr>
            <a:r>
              <a:rPr lang="en-US" sz="2389">
                <a:solidFill>
                  <a:srgbClr val="403E3E"/>
                </a:solidFill>
                <a:latin typeface="Barlow Condensed"/>
              </a:rPr>
              <a:t>Copying is prohibited. Unauthorized use may have legal consequences.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912">
            <a:off x="6157837" y="1290510"/>
            <a:ext cx="855977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TH"/>
          </a:p>
        </p:txBody>
      </p:sp>
      <p:sp>
        <p:nvSpPr>
          <p:cNvPr id="3" name="Freeform 3"/>
          <p:cNvSpPr/>
          <p:nvPr/>
        </p:nvSpPr>
        <p:spPr>
          <a:xfrm>
            <a:off x="2428196" y="1350041"/>
            <a:ext cx="2454717" cy="5488189"/>
          </a:xfrm>
          <a:custGeom>
            <a:avLst/>
            <a:gdLst/>
            <a:ahLst/>
            <a:cxnLst/>
            <a:rect l="l" t="t" r="r" b="b"/>
            <a:pathLst>
              <a:path w="2454717" h="5488189">
                <a:moveTo>
                  <a:pt x="0" y="0"/>
                </a:moveTo>
                <a:lnTo>
                  <a:pt x="2454717" y="0"/>
                </a:lnTo>
                <a:lnTo>
                  <a:pt x="2454717" y="5488189"/>
                </a:lnTo>
                <a:lnTo>
                  <a:pt x="0" y="5488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4" name="TextBox 4"/>
          <p:cNvSpPr txBox="1"/>
          <p:nvPr/>
        </p:nvSpPr>
        <p:spPr>
          <a:xfrm>
            <a:off x="6157838" y="2339143"/>
            <a:ext cx="11101462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2000">
                <a:solidFill>
                  <a:srgbClr val="130E0C"/>
                </a:solidFill>
                <a:latin typeface="Arimo"/>
              </a:rPr>
              <a:t>I AM FINE.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717607" y="1109662"/>
            <a:ext cx="2541693" cy="537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7"/>
              </a:lnSpc>
            </a:pPr>
            <a:r>
              <a:rPr lang="en-US" sz="3927">
                <a:solidFill>
                  <a:srgbClr val="130E0C"/>
                </a:solidFill>
                <a:latin typeface="Dream Avenue"/>
              </a:rPr>
              <a:t>2/9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453318"/>
            <a:ext cx="11101462" cy="161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2000">
                <a:solidFill>
                  <a:srgbClr val="130E0C"/>
                </a:solidFill>
                <a:latin typeface="Dream Avenue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36843" y="5628555"/>
            <a:ext cx="11450496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945B43"/>
                </a:solidFill>
                <a:latin typeface="Agrandir Grand Bold"/>
              </a:rPr>
              <a:t>chan-sa-bai-dee</a:t>
            </a:r>
          </a:p>
        </p:txBody>
      </p:sp>
      <p:sp>
        <p:nvSpPr>
          <p:cNvPr id="8" name="AutoShape 8"/>
          <p:cNvSpPr/>
          <p:nvPr/>
        </p:nvSpPr>
        <p:spPr>
          <a:xfrm>
            <a:off x="6157836" y="8606161"/>
            <a:ext cx="11101462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TH"/>
          </a:p>
        </p:txBody>
      </p:sp>
      <p:sp>
        <p:nvSpPr>
          <p:cNvPr id="9" name="TextBox 9"/>
          <p:cNvSpPr txBox="1"/>
          <p:nvPr/>
        </p:nvSpPr>
        <p:spPr>
          <a:xfrm>
            <a:off x="6157833" y="9071286"/>
            <a:ext cx="5804257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130E0C"/>
                </a:solidFill>
                <a:latin typeface="Poppins"/>
              </a:rPr>
              <a:t>#YouTube:pknishappy</a:t>
            </a:r>
          </a:p>
          <a:p>
            <a:pPr>
              <a:lnSpc>
                <a:spcPts val="3360"/>
              </a:lnSpc>
            </a:pPr>
            <a:r>
              <a:rPr lang="en-US" sz="2400">
                <a:solidFill>
                  <a:srgbClr val="130E0C"/>
                </a:solidFill>
                <a:latin typeface="Poppins"/>
              </a:rPr>
              <a:t>#IG:pknistutor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698213" y="7604497"/>
            <a:ext cx="2589787" cy="2547408"/>
          </a:xfrm>
          <a:custGeom>
            <a:avLst/>
            <a:gdLst/>
            <a:ahLst/>
            <a:cxnLst/>
            <a:rect l="l" t="t" r="r" b="b"/>
            <a:pathLst>
              <a:path w="2589787" h="2547408">
                <a:moveTo>
                  <a:pt x="0" y="0"/>
                </a:moveTo>
                <a:lnTo>
                  <a:pt x="2589787" y="0"/>
                </a:lnTo>
                <a:lnTo>
                  <a:pt x="2589787" y="2547408"/>
                </a:lnTo>
                <a:lnTo>
                  <a:pt x="0" y="2547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11" name="TextBox 11"/>
          <p:cNvSpPr txBox="1"/>
          <p:nvPr/>
        </p:nvSpPr>
        <p:spPr>
          <a:xfrm>
            <a:off x="6440660" y="7771517"/>
            <a:ext cx="9257553" cy="83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5"/>
              </a:lnSpc>
            </a:pPr>
            <a:r>
              <a:rPr lang="en-US" sz="2389">
                <a:solidFill>
                  <a:srgbClr val="403E3E"/>
                </a:solidFill>
                <a:latin typeface="Barlow Condensed"/>
              </a:rPr>
              <a:t>Pearlthaitalk</a:t>
            </a:r>
          </a:p>
          <a:p>
            <a:pPr algn="ctr">
              <a:lnSpc>
                <a:spcPts val="3345"/>
              </a:lnSpc>
              <a:spcBef>
                <a:spcPct val="0"/>
              </a:spcBef>
            </a:pPr>
            <a:r>
              <a:rPr lang="en-US" sz="2389">
                <a:solidFill>
                  <a:srgbClr val="403E3E"/>
                </a:solidFill>
                <a:latin typeface="Barlow Condensed"/>
              </a:rPr>
              <a:t>Copying is prohibited. Unauthorized use may have legal consequences.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912">
            <a:off x="6157837" y="1290510"/>
            <a:ext cx="855977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TH"/>
          </a:p>
        </p:txBody>
      </p:sp>
      <p:sp>
        <p:nvSpPr>
          <p:cNvPr id="3" name="Freeform 3"/>
          <p:cNvSpPr/>
          <p:nvPr/>
        </p:nvSpPr>
        <p:spPr>
          <a:xfrm>
            <a:off x="2428196" y="1350041"/>
            <a:ext cx="2454717" cy="5488189"/>
          </a:xfrm>
          <a:custGeom>
            <a:avLst/>
            <a:gdLst/>
            <a:ahLst/>
            <a:cxnLst/>
            <a:rect l="l" t="t" r="r" b="b"/>
            <a:pathLst>
              <a:path w="2454717" h="5488189">
                <a:moveTo>
                  <a:pt x="0" y="0"/>
                </a:moveTo>
                <a:lnTo>
                  <a:pt x="2454717" y="0"/>
                </a:lnTo>
                <a:lnTo>
                  <a:pt x="2454717" y="5488189"/>
                </a:lnTo>
                <a:lnTo>
                  <a:pt x="0" y="5488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4" name="TextBox 4"/>
          <p:cNvSpPr txBox="1"/>
          <p:nvPr/>
        </p:nvSpPr>
        <p:spPr>
          <a:xfrm>
            <a:off x="6157838" y="2339143"/>
            <a:ext cx="11101462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2000">
                <a:solidFill>
                  <a:srgbClr val="130E0C"/>
                </a:solidFill>
                <a:latin typeface="Arimo"/>
              </a:rPr>
              <a:t>I HAVE A FEVER.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717607" y="1109662"/>
            <a:ext cx="2541693" cy="537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7"/>
              </a:lnSpc>
            </a:pPr>
            <a:r>
              <a:rPr lang="en-US" sz="3927">
                <a:solidFill>
                  <a:srgbClr val="130E0C"/>
                </a:solidFill>
                <a:latin typeface="Dream Avenue"/>
              </a:rPr>
              <a:t>3/9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453318"/>
            <a:ext cx="11101462" cy="161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2000">
                <a:solidFill>
                  <a:srgbClr val="130E0C"/>
                </a:solidFill>
                <a:latin typeface="Dream Avenue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36843" y="5628555"/>
            <a:ext cx="11450496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945B43"/>
                </a:solidFill>
                <a:latin typeface="Agrandir Grand Bold"/>
              </a:rPr>
              <a:t>chan-pen-kai</a:t>
            </a:r>
          </a:p>
        </p:txBody>
      </p:sp>
      <p:sp>
        <p:nvSpPr>
          <p:cNvPr id="8" name="AutoShape 8"/>
          <p:cNvSpPr/>
          <p:nvPr/>
        </p:nvSpPr>
        <p:spPr>
          <a:xfrm>
            <a:off x="6157836" y="8606161"/>
            <a:ext cx="11101462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TH"/>
          </a:p>
        </p:txBody>
      </p:sp>
      <p:sp>
        <p:nvSpPr>
          <p:cNvPr id="9" name="TextBox 9"/>
          <p:cNvSpPr txBox="1"/>
          <p:nvPr/>
        </p:nvSpPr>
        <p:spPr>
          <a:xfrm>
            <a:off x="6157833" y="9071286"/>
            <a:ext cx="5804257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130E0C"/>
                </a:solidFill>
                <a:latin typeface="Poppins"/>
              </a:rPr>
              <a:t>#YouTube:pknishappy</a:t>
            </a:r>
          </a:p>
          <a:p>
            <a:pPr>
              <a:lnSpc>
                <a:spcPts val="3360"/>
              </a:lnSpc>
            </a:pPr>
            <a:r>
              <a:rPr lang="en-US" sz="2400">
                <a:solidFill>
                  <a:srgbClr val="130E0C"/>
                </a:solidFill>
                <a:latin typeface="Poppins"/>
              </a:rPr>
              <a:t>#IG:pknistutor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698213" y="7604497"/>
            <a:ext cx="2589787" cy="2547408"/>
          </a:xfrm>
          <a:custGeom>
            <a:avLst/>
            <a:gdLst/>
            <a:ahLst/>
            <a:cxnLst/>
            <a:rect l="l" t="t" r="r" b="b"/>
            <a:pathLst>
              <a:path w="2589787" h="2547408">
                <a:moveTo>
                  <a:pt x="0" y="0"/>
                </a:moveTo>
                <a:lnTo>
                  <a:pt x="2589787" y="0"/>
                </a:lnTo>
                <a:lnTo>
                  <a:pt x="2589787" y="2547408"/>
                </a:lnTo>
                <a:lnTo>
                  <a:pt x="0" y="2547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11" name="TextBox 11"/>
          <p:cNvSpPr txBox="1"/>
          <p:nvPr/>
        </p:nvSpPr>
        <p:spPr>
          <a:xfrm>
            <a:off x="6440660" y="7771517"/>
            <a:ext cx="9257553" cy="83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5"/>
              </a:lnSpc>
            </a:pPr>
            <a:r>
              <a:rPr lang="en-US" sz="2389">
                <a:solidFill>
                  <a:srgbClr val="403E3E"/>
                </a:solidFill>
                <a:latin typeface="Barlow Condensed"/>
              </a:rPr>
              <a:t>Pearlthaitalk</a:t>
            </a:r>
          </a:p>
          <a:p>
            <a:pPr algn="ctr">
              <a:lnSpc>
                <a:spcPts val="3345"/>
              </a:lnSpc>
              <a:spcBef>
                <a:spcPct val="0"/>
              </a:spcBef>
            </a:pPr>
            <a:r>
              <a:rPr lang="en-US" sz="2389">
                <a:solidFill>
                  <a:srgbClr val="403E3E"/>
                </a:solidFill>
                <a:latin typeface="Barlow Condensed"/>
              </a:rPr>
              <a:t>Copying is prohibited. Unauthorized use may have legal consequences.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912">
            <a:off x="6157837" y="1290510"/>
            <a:ext cx="855977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TH"/>
          </a:p>
        </p:txBody>
      </p:sp>
      <p:sp>
        <p:nvSpPr>
          <p:cNvPr id="3" name="Freeform 3"/>
          <p:cNvSpPr/>
          <p:nvPr/>
        </p:nvSpPr>
        <p:spPr>
          <a:xfrm>
            <a:off x="2428196" y="1350041"/>
            <a:ext cx="2454717" cy="5488189"/>
          </a:xfrm>
          <a:custGeom>
            <a:avLst/>
            <a:gdLst/>
            <a:ahLst/>
            <a:cxnLst/>
            <a:rect l="l" t="t" r="r" b="b"/>
            <a:pathLst>
              <a:path w="2454717" h="5488189">
                <a:moveTo>
                  <a:pt x="0" y="0"/>
                </a:moveTo>
                <a:lnTo>
                  <a:pt x="2454717" y="0"/>
                </a:lnTo>
                <a:lnTo>
                  <a:pt x="2454717" y="5488189"/>
                </a:lnTo>
                <a:lnTo>
                  <a:pt x="0" y="5488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4" name="TextBox 4"/>
          <p:cNvSpPr txBox="1"/>
          <p:nvPr/>
        </p:nvSpPr>
        <p:spPr>
          <a:xfrm>
            <a:off x="6157838" y="2339143"/>
            <a:ext cx="11101462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2000">
                <a:solidFill>
                  <a:srgbClr val="130E0C"/>
                </a:solidFill>
                <a:latin typeface="Arimo"/>
              </a:rPr>
              <a:t>WHAT IS</a:t>
            </a:r>
          </a:p>
          <a:p>
            <a:pPr>
              <a:lnSpc>
                <a:spcPts val="12000"/>
              </a:lnSpc>
            </a:pPr>
            <a:r>
              <a:rPr lang="en-US" sz="12000">
                <a:solidFill>
                  <a:srgbClr val="130E0C"/>
                </a:solidFill>
                <a:latin typeface="Arimo"/>
              </a:rPr>
              <a:t>YOUR NAME?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717607" y="1109662"/>
            <a:ext cx="2541693" cy="537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7"/>
              </a:lnSpc>
            </a:pPr>
            <a:r>
              <a:rPr lang="en-US" sz="3927">
                <a:solidFill>
                  <a:srgbClr val="130E0C"/>
                </a:solidFill>
                <a:latin typeface="Dream Avenue"/>
              </a:rPr>
              <a:t>4/9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453318"/>
            <a:ext cx="11101462" cy="161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2000">
                <a:solidFill>
                  <a:srgbClr val="130E0C"/>
                </a:solidFill>
                <a:latin typeface="Dream Avenue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36843" y="5628555"/>
            <a:ext cx="11450496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945B43"/>
                </a:solidFill>
                <a:latin typeface="Agrandir Grand Bold"/>
              </a:rPr>
              <a:t>khun-chue-a-rai?</a:t>
            </a:r>
          </a:p>
        </p:txBody>
      </p:sp>
      <p:sp>
        <p:nvSpPr>
          <p:cNvPr id="8" name="AutoShape 8"/>
          <p:cNvSpPr/>
          <p:nvPr/>
        </p:nvSpPr>
        <p:spPr>
          <a:xfrm>
            <a:off x="6157836" y="8606161"/>
            <a:ext cx="11101462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TH"/>
          </a:p>
        </p:txBody>
      </p:sp>
      <p:sp>
        <p:nvSpPr>
          <p:cNvPr id="9" name="TextBox 9"/>
          <p:cNvSpPr txBox="1"/>
          <p:nvPr/>
        </p:nvSpPr>
        <p:spPr>
          <a:xfrm>
            <a:off x="6157833" y="9071286"/>
            <a:ext cx="5804257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130E0C"/>
                </a:solidFill>
                <a:latin typeface="Poppins"/>
              </a:rPr>
              <a:t>#YouTube:pknishappy</a:t>
            </a:r>
          </a:p>
          <a:p>
            <a:pPr>
              <a:lnSpc>
                <a:spcPts val="3360"/>
              </a:lnSpc>
            </a:pPr>
            <a:r>
              <a:rPr lang="en-US" sz="2400">
                <a:solidFill>
                  <a:srgbClr val="130E0C"/>
                </a:solidFill>
                <a:latin typeface="Poppins"/>
              </a:rPr>
              <a:t>#IG:pknistutor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698213" y="7604497"/>
            <a:ext cx="2589787" cy="2547408"/>
          </a:xfrm>
          <a:custGeom>
            <a:avLst/>
            <a:gdLst/>
            <a:ahLst/>
            <a:cxnLst/>
            <a:rect l="l" t="t" r="r" b="b"/>
            <a:pathLst>
              <a:path w="2589787" h="2547408">
                <a:moveTo>
                  <a:pt x="0" y="0"/>
                </a:moveTo>
                <a:lnTo>
                  <a:pt x="2589787" y="0"/>
                </a:lnTo>
                <a:lnTo>
                  <a:pt x="2589787" y="2547408"/>
                </a:lnTo>
                <a:lnTo>
                  <a:pt x="0" y="2547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11" name="TextBox 11"/>
          <p:cNvSpPr txBox="1"/>
          <p:nvPr/>
        </p:nvSpPr>
        <p:spPr>
          <a:xfrm>
            <a:off x="6440660" y="7771517"/>
            <a:ext cx="9257553" cy="83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5"/>
              </a:lnSpc>
            </a:pPr>
            <a:r>
              <a:rPr lang="en-US" sz="2389">
                <a:solidFill>
                  <a:srgbClr val="403E3E"/>
                </a:solidFill>
                <a:latin typeface="Barlow Condensed"/>
              </a:rPr>
              <a:t>Pearlthaitalk</a:t>
            </a:r>
          </a:p>
          <a:p>
            <a:pPr algn="ctr">
              <a:lnSpc>
                <a:spcPts val="3345"/>
              </a:lnSpc>
              <a:spcBef>
                <a:spcPct val="0"/>
              </a:spcBef>
            </a:pPr>
            <a:r>
              <a:rPr lang="en-US" sz="2389">
                <a:solidFill>
                  <a:srgbClr val="403E3E"/>
                </a:solidFill>
                <a:latin typeface="Barlow Condensed"/>
              </a:rPr>
              <a:t>Copying is prohibited. Unauthorized use may have legal consequences.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</Words>
  <Application>Microsoft Macintosh PowerPoint</Application>
  <PresentationFormat>Custom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Dream Avenue</vt:lpstr>
      <vt:lpstr>Calibri</vt:lpstr>
      <vt:lpstr>Barlow Condensed</vt:lpstr>
      <vt:lpstr>Arimo</vt:lpstr>
      <vt:lpstr>Agrandir Grand Bold</vt:lpstr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Survival Phrases you need in Thai</dc:title>
  <cp:lastModifiedBy>Dusitsopittawong Chonradee</cp:lastModifiedBy>
  <cp:revision>2</cp:revision>
  <dcterms:created xsi:type="dcterms:W3CDTF">2006-08-16T00:00:00Z</dcterms:created>
  <dcterms:modified xsi:type="dcterms:W3CDTF">2024-01-03T11:56:00Z</dcterms:modified>
  <dc:identifier>DAFqXBc_cVs</dc:identifier>
</cp:coreProperties>
</file>