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82" r:id="rId4"/>
    <p:sldId id="257" r:id="rId5"/>
    <p:sldId id="260" r:id="rId6"/>
    <p:sldId id="265" r:id="rId7"/>
    <p:sldId id="269" r:id="rId8"/>
    <p:sldId id="272" r:id="rId9"/>
    <p:sldId id="274" r:id="rId10"/>
    <p:sldId id="306" r:id="rId11"/>
    <p:sldId id="307" r:id="rId12"/>
    <p:sldId id="303" r:id="rId13"/>
    <p:sldId id="285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450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5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4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91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234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91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85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8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07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34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769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6A23-D1E9-40EB-9223-009962A92CD3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7286-6874-4E94-BF08-09E4C720A9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43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\Desktop\routine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/>
          <a:stretch/>
        </p:blipFill>
        <p:spPr bwMode="auto">
          <a:xfrm>
            <a:off x="683568" y="116632"/>
            <a:ext cx="77048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760" y="44371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Present Simple Tense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its Grammar in Context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32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484784"/>
            <a:ext cx="372960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</a:t>
            </a:r>
            <a:r>
              <a:rPr lang="en-US" dirty="0"/>
              <a:t>up</a:t>
            </a:r>
          </a:p>
          <a:p>
            <a:r>
              <a:rPr lang="en-US" dirty="0" smtClean="0"/>
              <a:t>take </a:t>
            </a:r>
            <a:r>
              <a:rPr lang="en-US" dirty="0"/>
              <a:t>a shower</a:t>
            </a:r>
          </a:p>
          <a:p>
            <a:r>
              <a:rPr lang="en-US" dirty="0" smtClean="0"/>
              <a:t>breakfast</a:t>
            </a:r>
            <a:endParaRPr lang="en-US" dirty="0"/>
          </a:p>
          <a:p>
            <a:r>
              <a:rPr lang="en-US" dirty="0" smtClean="0"/>
              <a:t>exercise</a:t>
            </a:r>
            <a:endParaRPr lang="en-US" dirty="0"/>
          </a:p>
          <a:p>
            <a:r>
              <a:rPr lang="en-US" dirty="0" smtClean="0"/>
              <a:t>lunch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  <a:p>
            <a:r>
              <a:rPr lang="en-US" dirty="0" smtClean="0"/>
              <a:t>dinner</a:t>
            </a:r>
            <a:endParaRPr lang="en-US" dirty="0"/>
          </a:p>
          <a:p>
            <a:r>
              <a:rPr lang="en-US" dirty="0" smtClean="0"/>
              <a:t>sleeping </a:t>
            </a:r>
            <a:r>
              <a:rPr lang="en-US" dirty="0"/>
              <a:t>time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8192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repeat them all again confidently.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29" y="188640"/>
            <a:ext cx="9036496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Ok let’s practice the Conversation Drill: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 am A and you’re B then swap later. Let’s start.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A: What time do you get up?</a:t>
            </a:r>
          </a:p>
          <a:p>
            <a:r>
              <a:rPr lang="en-US" sz="2800" dirty="0" smtClean="0"/>
              <a:t>B: I get up at 6 every day. What about you?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A: I get up at 5.30 on weekdays.</a:t>
            </a:r>
          </a:p>
          <a:p>
            <a:r>
              <a:rPr lang="en-US" sz="2800" dirty="0" smtClean="0"/>
              <a:t>B: Wow, thanks and see you later.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95736" y="4581128"/>
            <a:ext cx="6952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A: What time do </a:t>
            </a:r>
            <a:r>
              <a:rPr lang="en-US" sz="3200" dirty="0" smtClean="0">
                <a:solidFill>
                  <a:srgbClr val="00B050"/>
                </a:solidFill>
              </a:rPr>
              <a:t>you sleep at night?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/>
              <a:t>B: I </a:t>
            </a:r>
            <a:r>
              <a:rPr lang="en-US" sz="3200" dirty="0" smtClean="0"/>
              <a:t>sleep at 9. What </a:t>
            </a:r>
            <a:r>
              <a:rPr lang="en-US" sz="3200" dirty="0"/>
              <a:t>about you?</a:t>
            </a:r>
          </a:p>
          <a:p>
            <a:r>
              <a:rPr lang="en-US" sz="3200" dirty="0">
                <a:solidFill>
                  <a:srgbClr val="00B050"/>
                </a:solidFill>
              </a:rPr>
              <a:t>A: </a:t>
            </a:r>
            <a:r>
              <a:rPr lang="en-US" sz="3200" dirty="0" smtClean="0">
                <a:solidFill>
                  <a:srgbClr val="00B050"/>
                </a:solidFill>
              </a:rPr>
              <a:t>Me too, I sleep at 9.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/>
              <a:t>B: </a:t>
            </a:r>
            <a:r>
              <a:rPr lang="en-US" sz="3200" dirty="0" smtClean="0"/>
              <a:t>All right, bye and see </a:t>
            </a:r>
            <a:r>
              <a:rPr lang="en-US" sz="3200" dirty="0"/>
              <a:t>you </a:t>
            </a:r>
            <a:r>
              <a:rPr lang="en-US" sz="3200" dirty="0" smtClean="0"/>
              <a:t>tomorrow.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16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-To make sure you feel your routine, let’s make it in a paragraph. Then read it correctly and in English tone.-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MY ROUTINE on Weekdays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---I get up at 6</a:t>
            </a:r>
            <a:r>
              <a:rPr lang="en-US" sz="3200" dirty="0"/>
              <a:t> </a:t>
            </a:r>
            <a:r>
              <a:rPr lang="en-US" sz="3200" dirty="0" smtClean="0"/>
              <a:t>and take a shower. Then have breakfast and brush my teeth. At school I do exercise and then have lunch. Next, I arrive home and do homework. After that, our family eats dinner together then wash myself. Lastly, I go to bed and I sleep at 9 to make sure I am healthy.</a:t>
            </a:r>
            <a:br>
              <a:rPr lang="en-US" sz="3200" dirty="0" smtClean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3669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P\Desktop\routine\0a0a8b2adabda61f184475249726b5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r="2468" b="18492"/>
          <a:stretch/>
        </p:blipFill>
        <p:spPr bwMode="auto">
          <a:xfrm>
            <a:off x="16190" y="1628800"/>
            <a:ext cx="88134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1" y="23806"/>
            <a:ext cx="83713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Thanks for learning with me, and you may answer your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homework properly and correctly.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Bye for now see you next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908720"/>
            <a:ext cx="4464496" cy="4968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32656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-Introducing some of those DAILY ROUTINE-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P\Desktop\routine\unit-4-what-did-you-do-last-weekend-11-728.jpg_cb=11753292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3430" r="27261" b="64009"/>
          <a:stretch/>
        </p:blipFill>
        <p:spPr bwMode="auto">
          <a:xfrm>
            <a:off x="1201879" y="1404011"/>
            <a:ext cx="6787529" cy="11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SP\Desktop\routine\unit-4-what-did-you-do-last-weekend-11-728.jpg_cb=11753292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39009" r="49213" b="39905"/>
          <a:stretch/>
        </p:blipFill>
        <p:spPr bwMode="auto">
          <a:xfrm>
            <a:off x="1960713" y="3116294"/>
            <a:ext cx="4339256" cy="10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SP\Desktop\routine\unit-4-what-did-you-do-last-weekend-11-728.jpg_cb=11753292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66670" r="74351" b="11424"/>
          <a:stretch/>
        </p:blipFill>
        <p:spPr bwMode="auto">
          <a:xfrm>
            <a:off x="158210" y="4715675"/>
            <a:ext cx="2016224" cy="14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8"/>
          <a:stretch/>
        </p:blipFill>
        <p:spPr bwMode="auto">
          <a:xfrm>
            <a:off x="1907702" y="2379252"/>
            <a:ext cx="5375881" cy="92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9"/>
          <a:stretch/>
        </p:blipFill>
        <p:spPr bwMode="auto">
          <a:xfrm>
            <a:off x="1765949" y="3856737"/>
            <a:ext cx="4555281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2"/>
          <a:stretch/>
        </p:blipFill>
        <p:spPr bwMode="auto">
          <a:xfrm>
            <a:off x="107504" y="5978152"/>
            <a:ext cx="25736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SP\Desktop\routine\unit-4-what-did-you-do-last-weekend-11-728.jpg_cb=11753292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t="66670" r="3524" b="11424"/>
          <a:stretch/>
        </p:blipFill>
        <p:spPr bwMode="auto">
          <a:xfrm>
            <a:off x="3457568" y="4870735"/>
            <a:ext cx="4479182" cy="14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7"/>
          <a:stretch/>
        </p:blipFill>
        <p:spPr bwMode="auto">
          <a:xfrm>
            <a:off x="3768551" y="5978152"/>
            <a:ext cx="449089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210" y="69640"/>
            <a:ext cx="8985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 apply simple present tense and using simple sentence correctly-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0446"/>
            <a:ext cx="8435280" cy="1426170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u="sng" dirty="0" smtClean="0"/>
              <a:t>get up </a:t>
            </a:r>
            <a:r>
              <a:rPr lang="en-US" dirty="0" smtClean="0"/>
              <a:t>at 6.00, and </a:t>
            </a:r>
            <a:r>
              <a:rPr lang="en-US" b="1" u="sng" dirty="0" smtClean="0"/>
              <a:t>take a shower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2050" name="Picture 2" descr="C:\Users\SP\Desktop\routine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6" r="18614" b="20497"/>
          <a:stretch/>
        </p:blipFill>
        <p:spPr bwMode="auto">
          <a:xfrm>
            <a:off x="467544" y="3217509"/>
            <a:ext cx="2259427" cy="33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P\Desktop\routine\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6033" r="3323" b="3576"/>
          <a:stretch/>
        </p:blipFill>
        <p:spPr bwMode="auto">
          <a:xfrm>
            <a:off x="3851920" y="3754709"/>
            <a:ext cx="4210026" cy="28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55811"/>
            <a:ext cx="8916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to use them all again by  with compound/complex sentence correctly</a:t>
            </a:r>
            <a:r>
              <a:rPr lang="en-US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60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have </a:t>
            </a:r>
            <a:r>
              <a:rPr lang="en-US" b="1" u="sng" dirty="0" smtClean="0"/>
              <a:t>breakfast </a:t>
            </a:r>
            <a:r>
              <a:rPr lang="en-US" b="1" dirty="0" smtClean="0"/>
              <a:t>and then </a:t>
            </a:r>
            <a:r>
              <a:rPr lang="en-US" u="sng" dirty="0" smtClean="0"/>
              <a:t>brush my teeth.</a:t>
            </a:r>
            <a:endParaRPr lang="th-TH" dirty="0"/>
          </a:p>
        </p:txBody>
      </p:sp>
      <p:pic>
        <p:nvPicPr>
          <p:cNvPr id="5122" name="Picture 2" descr="C:\Users\SP\Desktop\routine\breakfas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2534" r="2412" b="10460"/>
          <a:stretch/>
        </p:blipFill>
        <p:spPr bwMode="auto">
          <a:xfrm>
            <a:off x="755576" y="2276872"/>
            <a:ext cx="5381898" cy="36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P\Desktop\routine\br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3785"/>
            <a:ext cx="3489201" cy="41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03649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 school I do </a:t>
            </a:r>
            <a:r>
              <a:rPr lang="en-US" sz="3600" b="1" u="sng" dirty="0" smtClean="0"/>
              <a:t>exercise</a:t>
            </a:r>
            <a:r>
              <a:rPr lang="en-US" sz="3600" dirty="0" smtClean="0"/>
              <a:t> and then </a:t>
            </a:r>
            <a:r>
              <a:rPr lang="en-US" sz="3600" b="1" u="sng" dirty="0" smtClean="0"/>
              <a:t>have lunch</a:t>
            </a:r>
            <a:r>
              <a:rPr lang="en-US" sz="3600" dirty="0" smtClean="0"/>
              <a:t>.</a:t>
            </a:r>
            <a:endParaRPr lang="th-TH" sz="3600" dirty="0"/>
          </a:p>
        </p:txBody>
      </p:sp>
      <p:pic>
        <p:nvPicPr>
          <p:cNvPr id="4" name="Picture 3" descr="C:\Users\SP\Desktop\routine\unit-4-what-did-you-do-last-weekend-11-728.jpg_cb=11753292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39009" r="49213" b="39905"/>
          <a:stretch/>
        </p:blipFill>
        <p:spPr bwMode="auto">
          <a:xfrm>
            <a:off x="1115616" y="2276872"/>
            <a:ext cx="7272808" cy="24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 </a:t>
            </a:r>
            <a:r>
              <a:rPr lang="en-US" u="sng" dirty="0" smtClean="0"/>
              <a:t>get home</a:t>
            </a:r>
            <a:r>
              <a:rPr lang="en-US" dirty="0" smtClean="0"/>
              <a:t>, and  </a:t>
            </a:r>
            <a:r>
              <a:rPr lang="en-US" u="sng" dirty="0" smtClean="0"/>
              <a:t>do homework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14338" name="Picture 2" descr="C:\Users\SP\Desktop\routine\get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3" y="1700808"/>
            <a:ext cx="3816424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P\Desktop\routine\dohom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family </a:t>
            </a:r>
            <a:r>
              <a:rPr lang="en-US" u="sng" dirty="0" smtClean="0"/>
              <a:t>eats dinner </a:t>
            </a:r>
            <a:r>
              <a:rPr lang="en-US" dirty="0" smtClean="0"/>
              <a:t>and then I </a:t>
            </a:r>
            <a:r>
              <a:rPr lang="en-US" u="sng" dirty="0" smtClean="0"/>
              <a:t>wash myself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17410" name="Picture 2" descr="C:\Users\SP\Desktop\routine\d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400600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P\Desktop\routine\ดาวน์โหล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657475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Lastly, I </a:t>
            </a:r>
            <a:r>
              <a:rPr lang="en-US" u="sng" dirty="0" smtClean="0"/>
              <a:t>go to bed and sleep </a:t>
            </a:r>
            <a:r>
              <a:rPr lang="en-US" dirty="0" smtClean="0"/>
              <a:t>at 9 to make sure I am healthy.</a:t>
            </a:r>
            <a:endParaRPr lang="th-TH" dirty="0"/>
          </a:p>
        </p:txBody>
      </p:sp>
      <p:pic>
        <p:nvPicPr>
          <p:cNvPr id="19458" name="Picture 2" descr="C:\Users\SP\Desktop\routine\gotob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12513" r="14314" b="8411"/>
          <a:stretch/>
        </p:blipFill>
        <p:spPr bwMode="auto">
          <a:xfrm>
            <a:off x="683568" y="2420888"/>
            <a:ext cx="3672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P\Desktop\routine\sle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4310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276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Angsana New</vt:lpstr>
      <vt:lpstr>Arial</vt:lpstr>
      <vt:lpstr>Calibri</vt:lpstr>
      <vt:lpstr>Cordia New</vt:lpstr>
      <vt:lpstr>Office Theme</vt:lpstr>
      <vt:lpstr>PowerPoint Presentation</vt:lpstr>
      <vt:lpstr>PowerPoint Presentation</vt:lpstr>
      <vt:lpstr>PowerPoint Presentation</vt:lpstr>
      <vt:lpstr>I get up at 6.00, and take a shower.</vt:lpstr>
      <vt:lpstr>I have breakfast and then brush my teeth.</vt:lpstr>
      <vt:lpstr>At school I do exercise and then have lunch.</vt:lpstr>
      <vt:lpstr> I get home, and  do homework.</vt:lpstr>
      <vt:lpstr>Our family eats dinner and then I wash myself.</vt:lpstr>
      <vt:lpstr>Lastly, I go to bed and sleep at 9 to make sure I am healthy.</vt:lpstr>
      <vt:lpstr>PowerPoint Presentation</vt:lpstr>
      <vt:lpstr>PowerPoint Presentation</vt:lpstr>
      <vt:lpstr>-To make sure you feel your routine, let’s make it in a paragraph. Then read it correctly and in English tone.-  MY ROUTINE on Weekdays  ---I get up at 6 and take a shower. Then have breakfast and brush my teeth. At school I do exercise and then have lunch. Next, I arrive home and do homework. After that, our family eats dinner together then wash myself. Lastly, I go to bed and I sleep at 9 to make sure I am healthy. 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</dc:creator>
  <cp:lastModifiedBy>user</cp:lastModifiedBy>
  <cp:revision>46</cp:revision>
  <dcterms:created xsi:type="dcterms:W3CDTF">2018-03-10T12:01:02Z</dcterms:created>
  <dcterms:modified xsi:type="dcterms:W3CDTF">2021-08-29T02:04:18Z</dcterms:modified>
</cp:coreProperties>
</file>