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132B-970E-4440-9AB0-B654BFA3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F3775-ACCC-294F-8177-8CD267FE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83428-3F1A-454A-9C20-A1A5810E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3581-3EDB-4548-984B-BCA0B9FC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B6ECC-5E76-2443-9594-C9BCC09F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591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C486-399E-3240-96D1-DCB637ED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FF0B5-3E0A-B543-9BD9-4F1EB71E9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96D7-4511-0046-B6AC-9D71C054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E4BE4-90C8-BF42-BBBE-DF54EE6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97729-23C6-2443-A3D7-E6CAD92B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6911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7B947-BBAC-1541-B478-77079B9C2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4616D-198A-F942-850D-763CB0F89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DB9F-00C5-D847-A4CA-42CA86B8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0BB10-E2E8-A349-AC23-422E12E6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01FA3-594E-7F44-BEBA-31DE6236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16139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7DE4-7DAF-8145-959B-C44BCE40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7E535-9CA3-6B4B-BDC7-E1E11265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E4892-578B-F44E-B969-4942AC95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87BA7-6A1C-3248-9933-4E39BCBF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A95A5-517D-1F45-9306-84FD5292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3646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2681-F3E8-484A-B8BF-DF97EAE3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41C89-B01F-5844-BD6F-2A71E7D24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5409E-72D7-C646-A68E-62B8D73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AE888-CB2F-6647-B533-8474FC98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6338B-ED37-7745-8010-AD1F069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4259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502C-0094-4847-93D9-574D4E12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88A0-3DF0-E642-87A6-A3CAF294D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81CDF-18B9-9548-BB8A-60FC435D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1630E-2F90-8F4E-BA1B-24E43C49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49ED0-F292-254F-B691-093EA776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F3276-55CA-6246-9BC2-2C10AEAB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7746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FB31-7552-4E4B-AB4D-5945D45F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53C8D-17B6-EF40-8844-16D8A09B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C8AD3-9A18-C540-BDC0-6F296904F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F4515-B1EA-3947-AD9B-0C44296E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169ED-87E8-B849-9E81-7E465C231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65E9B-B6FB-F745-8F4C-8ECB7D5C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2C818-D835-A84F-9930-A8473314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1CB39-C0EE-7145-8239-506B46FE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7491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13A7-4C64-C44B-8686-B541FAD7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71DBC-B50A-A24E-87C9-B2E275B6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D1DD3-7412-AD4E-936D-F6F105E3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EF329-130A-EA4F-B9F0-75DE0650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699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CEBFA-9C1E-1D4C-93E9-D5E434B2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C315C-E5C2-3A48-8482-D4576D0A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92851-84ED-C24E-B17D-E19D7B8D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739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07D2-0A4F-5549-BA0A-8C3387A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3D5A0-66D1-0341-B2A2-3C6FA556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E6256-A6AD-5646-804F-97B8EFA3E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838A0-F241-0249-92D3-83204217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A41C9-54B0-6046-8900-6D646E0C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404DB-7271-2044-B5E5-95D3DCD7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7639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6E00-3268-EF46-B373-CFEAD315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CA395-DCD8-6A4E-AD19-C97798D0A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85F6C-B0BB-BE4A-AB62-381224CD4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4BEE7-55EB-0B4A-9AB6-E487BB2C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B987A-00DF-C246-ACFC-49702C6A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689-BBEF-8846-95B2-7174CA02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2071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1E822-1799-E84C-AD6E-5C7A8C4C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08C41-E9AD-2E4A-A41D-FE80C0286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08B1-9936-BD46-A264-C1F52EE7E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FCE9-FC30-4D45-B86B-2DFC7D1E5B4A}" type="datetimeFigureOut">
              <a:rPr lang="en-TR" smtClean="0"/>
              <a:t>22.03.2024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56D14-FBD4-E04A-BEAA-00F77A931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2CA73-1B40-6145-A102-C66AF608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654D-6EA5-AC4E-B643-E547E86A375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7881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15E2-01A6-6543-A709-D221BDED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5F2E3-F76E-DB4D-BE68-7ECE0E204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0BBDF-EE0C-1347-803B-5E1F94F39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077"/>
            <a:ext cx="12192000" cy="71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14C7-DA26-C449-B85A-7390003F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30035C-DFA2-354F-A02E-6C7EB507F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6798" cy="7181088"/>
          </a:xfrm>
        </p:spPr>
      </p:pic>
    </p:spTree>
    <p:extLst>
      <p:ext uri="{BB962C8B-B14F-4D97-AF65-F5344CB8AC3E}">
        <p14:creationId xmlns:p14="http://schemas.microsoft.com/office/powerpoint/2010/main" val="45209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4871-3390-864B-969A-A591DD3E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5F74F-F06F-114A-97A0-FC24053E5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69561" cy="7229856"/>
          </a:xfrm>
        </p:spPr>
      </p:pic>
    </p:spTree>
    <p:extLst>
      <p:ext uri="{BB962C8B-B14F-4D97-AF65-F5344CB8AC3E}">
        <p14:creationId xmlns:p14="http://schemas.microsoft.com/office/powerpoint/2010/main" val="179704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CEC9-7C37-9F40-BD15-68B7F7A9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6B1E4-00FA-BB40-B232-29B1559DA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4154"/>
          </a:xfrm>
        </p:spPr>
      </p:pic>
    </p:spTree>
    <p:extLst>
      <p:ext uri="{BB962C8B-B14F-4D97-AF65-F5344CB8AC3E}">
        <p14:creationId xmlns:p14="http://schemas.microsoft.com/office/powerpoint/2010/main" val="191484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AF4A-82B0-F146-B3A6-C2FB83DE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646EC3-7EEF-9D4C-A278-1F55D4DF7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4153"/>
          </a:xfrm>
        </p:spPr>
      </p:pic>
    </p:spTree>
    <p:extLst>
      <p:ext uri="{BB962C8B-B14F-4D97-AF65-F5344CB8AC3E}">
        <p14:creationId xmlns:p14="http://schemas.microsoft.com/office/powerpoint/2010/main" val="376289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BFB2-6FA5-A34E-908D-0BD8E507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87FE1-20F7-0E45-8DBB-B3265AACF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4154"/>
          </a:xfrm>
        </p:spPr>
      </p:pic>
    </p:spTree>
    <p:extLst>
      <p:ext uri="{BB962C8B-B14F-4D97-AF65-F5344CB8AC3E}">
        <p14:creationId xmlns:p14="http://schemas.microsoft.com/office/powerpoint/2010/main" val="36451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69F8-6469-D748-8E8D-627F7EAD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ABF06F-2731-714A-83A7-4B27C3153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4153"/>
          </a:xfrm>
        </p:spPr>
      </p:pic>
    </p:spTree>
    <p:extLst>
      <p:ext uri="{BB962C8B-B14F-4D97-AF65-F5344CB8AC3E}">
        <p14:creationId xmlns:p14="http://schemas.microsoft.com/office/powerpoint/2010/main" val="80758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2FE9-024D-0840-A29C-761C4877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8A77A-CE64-794B-B420-384AC6276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489" cy="7193280"/>
          </a:xfrm>
        </p:spPr>
      </p:pic>
    </p:spTree>
    <p:extLst>
      <p:ext uri="{BB962C8B-B14F-4D97-AF65-F5344CB8AC3E}">
        <p14:creationId xmlns:p14="http://schemas.microsoft.com/office/powerpoint/2010/main" val="398876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B0DD-5A71-804F-993E-D5890DD0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F2B1D8-CB36-614E-ADAE-9C398FE73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4153"/>
          </a:xfrm>
        </p:spPr>
      </p:pic>
    </p:spTree>
    <p:extLst>
      <p:ext uri="{BB962C8B-B14F-4D97-AF65-F5344CB8AC3E}">
        <p14:creationId xmlns:p14="http://schemas.microsoft.com/office/powerpoint/2010/main" val="377437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8AE6-4C86-944C-A181-388816FB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3B169-2F9B-B545-A27A-0E8CA0B1D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4153"/>
          </a:xfrm>
        </p:spPr>
      </p:pic>
    </p:spTree>
    <p:extLst>
      <p:ext uri="{BB962C8B-B14F-4D97-AF65-F5344CB8AC3E}">
        <p14:creationId xmlns:p14="http://schemas.microsoft.com/office/powerpoint/2010/main" val="209786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8F44-C88C-D649-A24C-AFC45882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E4465-A57F-9841-A520-155821B34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0250" cy="7242048"/>
          </a:xfrm>
        </p:spPr>
      </p:pic>
    </p:spTree>
    <p:extLst>
      <p:ext uri="{BB962C8B-B14F-4D97-AF65-F5344CB8AC3E}">
        <p14:creationId xmlns:p14="http://schemas.microsoft.com/office/powerpoint/2010/main" val="291287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7703-C198-9043-8A74-9E88E1C7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3A163-21AD-5D46-9277-C4D99F3C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25D07-0AE7-F849-95F1-15845D83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7487" cy="71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0CF3-B556-F24C-BA85-54D227D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48C221-E6BB-2C44-B7EE-D36A51CCE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489" cy="7193280"/>
          </a:xfrm>
        </p:spPr>
      </p:pic>
    </p:spTree>
    <p:extLst>
      <p:ext uri="{BB962C8B-B14F-4D97-AF65-F5344CB8AC3E}">
        <p14:creationId xmlns:p14="http://schemas.microsoft.com/office/powerpoint/2010/main" val="166667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2024-03-22T11:49:53Z</dcterms:created>
  <dcterms:modified xsi:type="dcterms:W3CDTF">2024-03-22T11:55:57Z</dcterms:modified>
</cp:coreProperties>
</file>