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5" r:id="rId4"/>
    <p:sldId id="277" r:id="rId5"/>
    <p:sldId id="278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10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2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64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29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06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36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6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06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06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B531-ACB1-46C1-B66E-288CD9CE4905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01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wuploads/preview_new/big_7830_things_in_the_classroom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2416" r="3965" b="2761"/>
          <a:stretch/>
        </p:blipFill>
        <p:spPr bwMode="auto">
          <a:xfrm>
            <a:off x="1187624" y="116632"/>
            <a:ext cx="69847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ngilizcebankasi.com/wp-content/uploads/classroom-object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" y="548680"/>
            <a:ext cx="4464496" cy="56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iles.liveworksheets.com/def_files/2020/7/28/728203411170652/72820341117065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106"/>
            <a:ext cx="4824536" cy="68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672"/>
            <a:ext cx="42484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Can </a:t>
            </a:r>
            <a:r>
              <a:rPr lang="en-US" sz="2400" dirty="0">
                <a:solidFill>
                  <a:prstClr val="black"/>
                </a:solidFill>
              </a:rPr>
              <a:t>I borrow </a:t>
            </a:r>
            <a:r>
              <a:rPr lang="en-US" sz="2400" u="sng" dirty="0">
                <a:solidFill>
                  <a:srgbClr val="FF0000"/>
                </a:solidFill>
              </a:rPr>
              <a:t>a pen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Yes</a:t>
            </a:r>
            <a:r>
              <a:rPr lang="en-US" sz="2400" dirty="0">
                <a:solidFill>
                  <a:srgbClr val="7030A0"/>
                </a:solidFill>
              </a:rPr>
              <a:t>, you can.       </a:t>
            </a:r>
            <a:r>
              <a:rPr lang="en-US" sz="2400" dirty="0" smtClean="0">
                <a:solidFill>
                  <a:srgbClr val="7030A0"/>
                </a:solidFill>
              </a:rPr>
              <a:t>   </a:t>
            </a:r>
            <a:r>
              <a:rPr lang="en-US" sz="2400" dirty="0">
                <a:solidFill>
                  <a:srgbClr val="0070C0"/>
                </a:solidFill>
              </a:rPr>
              <a:t>No, you can’t.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580112" y="3558787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Can I borrow </a:t>
            </a:r>
            <a:r>
              <a:rPr lang="en-US" sz="2400" u="sng" dirty="0">
                <a:solidFill>
                  <a:srgbClr val="FF0000"/>
                </a:solidFill>
                <a:ea typeface="+mj-ea"/>
                <a:cs typeface="+mj-cs"/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  <a:ea typeface="+mj-ea"/>
                <a:cs typeface="+mj-cs"/>
              </a:rPr>
              <a:t>paper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</a:b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5654042" y="5490281"/>
            <a:ext cx="320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Can I borrow </a:t>
            </a:r>
            <a:r>
              <a:rPr lang="en-US" sz="2400" u="sng" dirty="0" smtClean="0">
                <a:solidFill>
                  <a:srgbClr val="FF0000"/>
                </a:solidFill>
                <a:ea typeface="+mj-ea"/>
                <a:cs typeface="+mj-cs"/>
              </a:rPr>
              <a:t>an eraser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4716016" y="1970525"/>
            <a:ext cx="3468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Can </a:t>
            </a: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I borrow </a:t>
            </a:r>
            <a:r>
              <a:rPr lang="en-US" sz="2400" u="sng" dirty="0">
                <a:solidFill>
                  <a:srgbClr val="FF0000"/>
                </a:solidFill>
                <a:ea typeface="+mj-ea"/>
                <a:cs typeface="+mj-cs"/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  <a:ea typeface="+mj-ea"/>
                <a:cs typeface="+mj-cs"/>
              </a:rPr>
              <a:t>pen/</a:t>
            </a:r>
            <a:r>
              <a:rPr lang="en-US" sz="2400" u="sng" dirty="0" err="1" smtClean="0">
                <a:solidFill>
                  <a:srgbClr val="FF0000"/>
                </a:solidFill>
                <a:ea typeface="+mj-ea"/>
                <a:cs typeface="+mj-cs"/>
              </a:rPr>
              <a:t>cil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  <a:endParaRPr lang="th-TH" dirty="0"/>
          </a:p>
        </p:txBody>
      </p:sp>
      <p:pic>
        <p:nvPicPr>
          <p:cNvPr id="2050" name="Picture 2" descr="https://ingilizcebankasi.com/wp-content/uploads/classroom-objects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 b="83953"/>
          <a:stretch/>
        </p:blipFill>
        <p:spPr bwMode="auto">
          <a:xfrm>
            <a:off x="3580630" y="5654377"/>
            <a:ext cx="1279402" cy="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3" b="77312"/>
          <a:stretch/>
        </p:blipFill>
        <p:spPr bwMode="auto">
          <a:xfrm>
            <a:off x="3334214" y="1686292"/>
            <a:ext cx="1093747" cy="126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2" r="8023" b="80554"/>
          <a:stretch/>
        </p:blipFill>
        <p:spPr bwMode="auto">
          <a:xfrm>
            <a:off x="3570492" y="3625726"/>
            <a:ext cx="1139825" cy="118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720" y="2013868"/>
            <a:ext cx="1796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Do you have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8597" y="27974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a typeface="+mj-ea"/>
                <a:cs typeface="+mj-cs"/>
              </a:rPr>
              <a:t>Yes, you can.          </a:t>
            </a:r>
            <a:r>
              <a:rPr lang="en-US" sz="2400" dirty="0" smtClean="0">
                <a:solidFill>
                  <a:srgbClr val="7030A0"/>
                </a:solidFill>
                <a:ea typeface="+mj-ea"/>
                <a:cs typeface="+mj-cs"/>
              </a:rPr>
              <a:t>   </a:t>
            </a:r>
            <a:r>
              <a:rPr lang="en-US" sz="2400" dirty="0">
                <a:solidFill>
                  <a:srgbClr val="0070C0"/>
                </a:solidFill>
                <a:ea typeface="+mj-ea"/>
                <a:cs typeface="+mj-cs"/>
              </a:rPr>
              <a:t>No, you can’t.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96720" y="116632"/>
            <a:ext cx="41595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Do you have </a:t>
            </a:r>
            <a:r>
              <a:rPr lang="en-US" sz="2400" u="sng" dirty="0">
                <a:solidFill>
                  <a:srgbClr val="FF0000"/>
                </a:solidFill>
                <a:ea typeface="+mj-ea"/>
                <a:cs typeface="+mj-cs"/>
              </a:rPr>
              <a:t>a pen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</a:p>
          <a:p>
            <a:endParaRPr lang="en-US" sz="2400" dirty="0" smtClean="0">
              <a:solidFill>
                <a:srgbClr val="7030A0"/>
              </a:solidFill>
              <a:ea typeface="+mj-ea"/>
              <a:cs typeface="+mj-cs"/>
            </a:endParaRPr>
          </a:p>
          <a:p>
            <a:endParaRPr lang="en-US" sz="2400" dirty="0" smtClean="0">
              <a:solidFill>
                <a:srgbClr val="7030A0"/>
              </a:solidFill>
              <a:ea typeface="+mj-ea"/>
              <a:cs typeface="+mj-cs"/>
            </a:endParaRPr>
          </a:p>
          <a:p>
            <a:r>
              <a:rPr lang="en-US" sz="2400" dirty="0" smtClean="0">
                <a:solidFill>
                  <a:srgbClr val="7030A0"/>
                </a:solidFill>
                <a:ea typeface="+mj-ea"/>
                <a:cs typeface="+mj-cs"/>
              </a:rPr>
              <a:t>Yes</a:t>
            </a:r>
            <a:r>
              <a:rPr lang="en-US" sz="2400" dirty="0">
                <a:solidFill>
                  <a:srgbClr val="7030A0"/>
                </a:solidFill>
                <a:ea typeface="+mj-ea"/>
                <a:cs typeface="+mj-cs"/>
              </a:rPr>
              <a:t>, I do.           </a:t>
            </a:r>
            <a:r>
              <a:rPr lang="en-US" sz="2400" dirty="0">
                <a:solidFill>
                  <a:srgbClr val="00B0F0"/>
                </a:solidFill>
                <a:ea typeface="+mj-ea"/>
                <a:cs typeface="+mj-cs"/>
              </a:rPr>
              <a:t>No, I don’t have. </a:t>
            </a:r>
            <a:endParaRPr lang="th-TH" dirty="0"/>
          </a:p>
        </p:txBody>
      </p:sp>
      <p:pic>
        <p:nvPicPr>
          <p:cNvPr id="2056" name="Picture 8" descr="https://ingilizcebankasi.com/wp-content/uploads/classroom-objects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8" t="-360" r="52184" b="81369"/>
          <a:stretch/>
        </p:blipFill>
        <p:spPr bwMode="auto">
          <a:xfrm>
            <a:off x="2854712" y="53613"/>
            <a:ext cx="959005" cy="12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63688" y="2003941"/>
            <a:ext cx="140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pen/</a:t>
            </a:r>
            <a:r>
              <a:rPr lang="en-US" sz="2400" u="sng" dirty="0" err="1" smtClean="0">
                <a:solidFill>
                  <a:srgbClr val="FF0000"/>
                </a:solidFill>
              </a:rPr>
              <a:t>cil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71" y="2965429"/>
            <a:ext cx="415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</a:rPr>
              <a:t>Yes, I do.           </a:t>
            </a:r>
            <a:r>
              <a:rPr lang="en-US" sz="2400" dirty="0">
                <a:solidFill>
                  <a:srgbClr val="00B0F0"/>
                </a:solidFill>
              </a:rPr>
              <a:t>No, I don’t have. 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714" y="3774231"/>
            <a:ext cx="1796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Do you have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2938" y="3757785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pa/per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20" y="4813174"/>
            <a:ext cx="415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</a:rPr>
              <a:t>Yes, I do.           </a:t>
            </a:r>
            <a:r>
              <a:rPr lang="en-US" sz="2400" dirty="0">
                <a:solidFill>
                  <a:srgbClr val="00B0F0"/>
                </a:solidFill>
              </a:rPr>
              <a:t>No, I don’t have. 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9784" y="4582341"/>
            <a:ext cx="4394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</a:rPr>
              <a:t>Yes, you can.             </a:t>
            </a:r>
            <a:r>
              <a:rPr lang="en-US" sz="2400" dirty="0">
                <a:solidFill>
                  <a:srgbClr val="0070C0"/>
                </a:solidFill>
              </a:rPr>
              <a:t>No, you can’t.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720" y="5687562"/>
            <a:ext cx="1796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Do you have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3494" y="5687562"/>
            <a:ext cx="172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an e/</a:t>
            </a:r>
            <a:r>
              <a:rPr lang="en-US" sz="2400" u="sng" dirty="0" err="1" smtClean="0">
                <a:solidFill>
                  <a:srgbClr val="FF0000"/>
                </a:solidFill>
              </a:rPr>
              <a:t>ra</a:t>
            </a:r>
            <a:r>
              <a:rPr lang="en-US" sz="2400" u="sng" dirty="0" smtClean="0">
                <a:solidFill>
                  <a:srgbClr val="FF0000"/>
                </a:solidFill>
              </a:rPr>
              <a:t>/</a:t>
            </a:r>
            <a:r>
              <a:rPr lang="en-US" sz="2400" u="sng" dirty="0" err="1" smtClean="0">
                <a:solidFill>
                  <a:srgbClr val="FF0000"/>
                </a:solidFill>
              </a:rPr>
              <a:t>ser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71" y="6347449"/>
            <a:ext cx="415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</a:rPr>
              <a:t>Yes, I do.           </a:t>
            </a:r>
            <a:r>
              <a:rPr lang="en-US" sz="2400" dirty="0">
                <a:solidFill>
                  <a:srgbClr val="00B0F0"/>
                </a:solidFill>
              </a:rPr>
              <a:t>No, I don’t have. 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51886" y="6149227"/>
            <a:ext cx="4394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</a:rPr>
              <a:t>Yes, you can.             </a:t>
            </a:r>
            <a:r>
              <a:rPr lang="en-US" sz="2400" dirty="0">
                <a:solidFill>
                  <a:srgbClr val="0070C0"/>
                </a:solidFill>
              </a:rPr>
              <a:t>No, you can’t.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orksheeto.com/postpic/2015/09/my-classroom-worksheet_6259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2502" b="54844"/>
          <a:stretch/>
        </p:blipFill>
        <p:spPr bwMode="auto">
          <a:xfrm>
            <a:off x="323528" y="620688"/>
            <a:ext cx="8408508" cy="51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5552" y="2862571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clock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5148064" y="2811945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chair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696352" y="2883755"/>
            <a:ext cx="103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table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2950497" y="5765899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book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709897" y="5772345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pencil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4894678" y="5746940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ruler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6832378" y="2820368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a bag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6832378" y="5757612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a sharpener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30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1.mm.bing.net/th?id=OIP.Fq5dvXUktGsc7-6BuiVPAQHaGI&amp;pid=Api&amp;P=0&amp;w=187&amp;h=1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5" t="10452"/>
          <a:stretch/>
        </p:blipFill>
        <p:spPr bwMode="auto">
          <a:xfrm>
            <a:off x="7260880" y="787005"/>
            <a:ext cx="1479559" cy="17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8"/>
            <a:ext cx="179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What is this?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260648"/>
            <a:ext cx="2245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0070C0"/>
                </a:solidFill>
              </a:rPr>
              <a:t>What are these?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tse1.mm.bing.net/th?id=OIP._KVCxnu7FvSv-zfuE7o0SAHaFj&amp;pid=Api&amp;P=0&amp;w=220&amp;h=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3" y="877613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3.mm.bing.net/th?id=OIP.2FHdFj9W5i9W_NLdLZr93wHaHa&amp;pid=Api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9" y="4761087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3.mm.bing.net/th?id=OIP.SzRXHNPuPHIFhKpM_hW1VQHaFj&amp;pid=Api&amp;P=0&amp;w=232&amp;h=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4660"/>
            <a:ext cx="22098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2.mm.bing.net/th?id=OIP.TWiyKbEOrfTsxJHVqEfqRQHaHa&amp;pid=Api&amp;P=0&amp;w=300&amp;h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9" y="2720449"/>
            <a:ext cx="1862211" cy="18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1.mm.bing.net/th?id=OIP.RFjCvDSjJXAxH7bJvCFaKQHaHa&amp;pid=Api&amp;P=0&amp;w=300&amp;h=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2" y="5157192"/>
            <a:ext cx="1632942" cy="16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4820" y="5312640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This is a pen.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3431233"/>
            <a:ext cx="1880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This is a ruler.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1363" y="1432593"/>
            <a:ext cx="204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This is a board.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9043" y="2971801"/>
            <a:ext cx="227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These are chairs.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1340768"/>
            <a:ext cx="2287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These are books.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4817293"/>
            <a:ext cx="303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</a:rPr>
              <a:t>These are pencil cases.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174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Angsana New</vt:lpstr>
      <vt:lpstr>Arial</vt:lpstr>
      <vt:lpstr>Calibri</vt:lpstr>
      <vt:lpstr>Cordia New</vt:lpstr>
      <vt:lpstr>Office Theme</vt:lpstr>
      <vt:lpstr>PowerPoint Presentation</vt:lpstr>
      <vt:lpstr>PowerPoint Presentation</vt:lpstr>
      <vt:lpstr>Can I borrow a pen?  Yes, you can.          No, you can’t.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</dc:creator>
  <cp:lastModifiedBy>user</cp:lastModifiedBy>
  <cp:revision>134</cp:revision>
  <dcterms:created xsi:type="dcterms:W3CDTF">2018-03-05T12:40:29Z</dcterms:created>
  <dcterms:modified xsi:type="dcterms:W3CDTF">2021-08-31T08:01:51Z</dcterms:modified>
</cp:coreProperties>
</file>