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8288000" cy="10287000"/>
  <p:notesSz cx="6858000" cy="9144000"/>
  <p:embeddedFontLst>
    <p:embeddedFont>
      <p:font typeface="Smile Font TH Bold" panose="020B0604020202020204" charset="-3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45" y="5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6102" y="-203799"/>
            <a:ext cx="21770173" cy="10694598"/>
            <a:chOff x="0" y="0"/>
            <a:chExt cx="29026898" cy="14259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513449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000" y="792733"/>
            <a:ext cx="16812001" cy="8701535"/>
            <a:chOff x="0" y="0"/>
            <a:chExt cx="22416001" cy="11602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79006" cy="2213505"/>
            </a:xfrm>
            <a:custGeom>
              <a:avLst/>
              <a:gdLst/>
              <a:ahLst/>
              <a:cxnLst/>
              <a:rect l="l" t="t" r="r" b="b"/>
              <a:pathLst>
                <a:path w="11279006" h="2213505">
                  <a:moveTo>
                    <a:pt x="0" y="0"/>
                  </a:moveTo>
                  <a:lnTo>
                    <a:pt x="11279006" y="0"/>
                  </a:lnTo>
                  <a:lnTo>
                    <a:pt x="11279006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279006" y="0"/>
              <a:ext cx="11136996" cy="2213505"/>
            </a:xfrm>
            <a:custGeom>
              <a:avLst/>
              <a:gdLst/>
              <a:ahLst/>
              <a:cxnLst/>
              <a:rect l="l" t="t" r="r" b="b"/>
              <a:pathLst>
                <a:path w="11136996" h="2213505">
                  <a:moveTo>
                    <a:pt x="0" y="0"/>
                  </a:moveTo>
                  <a:lnTo>
                    <a:pt x="11136995" y="0"/>
                  </a:lnTo>
                  <a:lnTo>
                    <a:pt x="11136995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72790"/>
              <a:ext cx="22416001" cy="10929257"/>
              <a:chOff x="0" y="0"/>
              <a:chExt cx="4427852" cy="215886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427852" cy="2158866"/>
              </a:xfrm>
              <a:custGeom>
                <a:avLst/>
                <a:gdLst/>
                <a:ahLst/>
                <a:cxnLst/>
                <a:rect l="l" t="t" r="r" b="b"/>
                <a:pathLst>
                  <a:path w="4427852" h="2158866">
                    <a:moveTo>
                      <a:pt x="0" y="0"/>
                    </a:moveTo>
                    <a:lnTo>
                      <a:pt x="4427852" y="0"/>
                    </a:lnTo>
                    <a:lnTo>
                      <a:pt x="4427852" y="2158866"/>
                    </a:lnTo>
                    <a:lnTo>
                      <a:pt x="0" y="21588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427852" cy="2187441"/>
              </a:xfrm>
              <a:prstGeom prst="rect">
                <a:avLst/>
              </a:prstGeom>
            </p:spPr>
            <p:txBody>
              <a:bodyPr lIns="48734" tIns="48734" rIns="48734" bIns="48734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738000" y="7067638"/>
            <a:ext cx="16812001" cy="1442198"/>
            <a:chOff x="0" y="0"/>
            <a:chExt cx="4427852" cy="3798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7852" cy="379838"/>
            </a:xfrm>
            <a:custGeom>
              <a:avLst/>
              <a:gdLst/>
              <a:ahLst/>
              <a:cxnLst/>
              <a:rect l="l" t="t" r="r" b="b"/>
              <a:pathLst>
                <a:path w="4427852" h="379838">
                  <a:moveTo>
                    <a:pt x="0" y="0"/>
                  </a:moveTo>
                  <a:lnTo>
                    <a:pt x="4427852" y="0"/>
                  </a:lnTo>
                  <a:lnTo>
                    <a:pt x="4427852" y="379838"/>
                  </a:lnTo>
                  <a:lnTo>
                    <a:pt x="0" y="379838"/>
                  </a:lnTo>
                  <a:close/>
                </a:path>
              </a:pathLst>
            </a:custGeom>
            <a:solidFill>
              <a:srgbClr val="FFCB8F">
                <a:alpha val="85882"/>
              </a:srgbClr>
            </a:solidFill>
            <a:ln w="28575" cap="sq">
              <a:solidFill>
                <a:srgbClr val="FFFFFF">
                  <a:alpha val="8588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427852" cy="408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414922" y="1485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327723" y="1445194"/>
            <a:ext cx="1667041" cy="2098106"/>
          </a:xfrm>
          <a:custGeom>
            <a:avLst/>
            <a:gdLst/>
            <a:ahLst/>
            <a:cxnLst/>
            <a:rect l="l" t="t" r="r" b="b"/>
            <a:pathLst>
              <a:path w="1667041" h="2098106">
                <a:moveTo>
                  <a:pt x="0" y="0"/>
                </a:moveTo>
                <a:lnTo>
                  <a:pt x="1667040" y="0"/>
                </a:lnTo>
                <a:lnTo>
                  <a:pt x="1667040" y="2098106"/>
                </a:lnTo>
                <a:lnTo>
                  <a:pt x="0" y="20981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371322" y="2914235"/>
            <a:ext cx="2412780" cy="2935905"/>
          </a:xfrm>
          <a:custGeom>
            <a:avLst/>
            <a:gdLst/>
            <a:ahLst/>
            <a:cxnLst/>
            <a:rect l="l" t="t" r="r" b="b"/>
            <a:pathLst>
              <a:path w="2412780" h="2935905">
                <a:moveTo>
                  <a:pt x="0" y="0"/>
                </a:moveTo>
                <a:lnTo>
                  <a:pt x="2412780" y="0"/>
                </a:lnTo>
                <a:lnTo>
                  <a:pt x="2412780" y="2935904"/>
                </a:lnTo>
                <a:lnTo>
                  <a:pt x="0" y="29359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993537" y="4126435"/>
            <a:ext cx="3001227" cy="2941202"/>
          </a:xfrm>
          <a:custGeom>
            <a:avLst/>
            <a:gdLst/>
            <a:ahLst/>
            <a:cxnLst/>
            <a:rect l="l" t="t" r="r" b="b"/>
            <a:pathLst>
              <a:path w="3001227" h="2941202">
                <a:moveTo>
                  <a:pt x="0" y="0"/>
                </a:moveTo>
                <a:lnTo>
                  <a:pt x="3001226" y="0"/>
                </a:lnTo>
                <a:lnTo>
                  <a:pt x="3001226" y="2941203"/>
                </a:lnTo>
                <a:lnTo>
                  <a:pt x="0" y="29412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29810" y="4632641"/>
            <a:ext cx="2580440" cy="2434997"/>
          </a:xfrm>
          <a:custGeom>
            <a:avLst/>
            <a:gdLst/>
            <a:ahLst/>
            <a:cxnLst/>
            <a:rect l="l" t="t" r="r" b="b"/>
            <a:pathLst>
              <a:path w="2580440" h="2434997">
                <a:moveTo>
                  <a:pt x="0" y="0"/>
                </a:moveTo>
                <a:lnTo>
                  <a:pt x="2580440" y="0"/>
                </a:lnTo>
                <a:lnTo>
                  <a:pt x="2580440" y="2434997"/>
                </a:lnTo>
                <a:lnTo>
                  <a:pt x="0" y="2434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028700" y="3621770"/>
            <a:ext cx="7016570" cy="1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spc="-624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CLASS ZERO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394400"/>
            <a:ext cx="6660711" cy="71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spc="-327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Presented by P’Namprung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559" y="-407598"/>
            <a:ext cx="21770173" cy="10694598"/>
            <a:chOff x="0" y="0"/>
            <a:chExt cx="29026898" cy="14259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513449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000" y="518665"/>
            <a:ext cx="16812001" cy="9068492"/>
            <a:chOff x="0" y="0"/>
            <a:chExt cx="22416001" cy="12091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79006" cy="2213505"/>
            </a:xfrm>
            <a:custGeom>
              <a:avLst/>
              <a:gdLst/>
              <a:ahLst/>
              <a:cxnLst/>
              <a:rect l="l" t="t" r="r" b="b"/>
              <a:pathLst>
                <a:path w="11279006" h="2213505">
                  <a:moveTo>
                    <a:pt x="0" y="0"/>
                  </a:moveTo>
                  <a:lnTo>
                    <a:pt x="11279006" y="0"/>
                  </a:lnTo>
                  <a:lnTo>
                    <a:pt x="11279006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279006" y="0"/>
              <a:ext cx="11136996" cy="2213505"/>
            </a:xfrm>
            <a:custGeom>
              <a:avLst/>
              <a:gdLst/>
              <a:ahLst/>
              <a:cxnLst/>
              <a:rect l="l" t="t" r="r" b="b"/>
              <a:pathLst>
                <a:path w="11136996" h="2213505">
                  <a:moveTo>
                    <a:pt x="0" y="0"/>
                  </a:moveTo>
                  <a:lnTo>
                    <a:pt x="11136995" y="0"/>
                  </a:lnTo>
                  <a:lnTo>
                    <a:pt x="11136995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72790"/>
              <a:ext cx="22416001" cy="11418532"/>
              <a:chOff x="0" y="0"/>
              <a:chExt cx="4427852" cy="2255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427852" cy="2255513"/>
              </a:xfrm>
              <a:custGeom>
                <a:avLst/>
                <a:gdLst/>
                <a:ahLst/>
                <a:cxnLst/>
                <a:rect l="l" t="t" r="r" b="b"/>
                <a:pathLst>
                  <a:path w="4427852" h="2255513">
                    <a:moveTo>
                      <a:pt x="0" y="0"/>
                    </a:moveTo>
                    <a:lnTo>
                      <a:pt x="4427852" y="0"/>
                    </a:lnTo>
                    <a:lnTo>
                      <a:pt x="4427852" y="2255513"/>
                    </a:lnTo>
                    <a:lnTo>
                      <a:pt x="0" y="22555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427852" cy="22840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580510" y="2527992"/>
            <a:ext cx="1781673" cy="178167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D0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861139" y="2808621"/>
            <a:ext cx="1220416" cy="1220416"/>
          </a:xfrm>
          <a:custGeom>
            <a:avLst/>
            <a:gdLst/>
            <a:ahLst/>
            <a:cxnLst/>
            <a:rect l="l" t="t" r="r" b="b"/>
            <a:pathLst>
              <a:path w="1220416" h="1220416">
                <a:moveTo>
                  <a:pt x="0" y="0"/>
                </a:moveTo>
                <a:lnTo>
                  <a:pt x="1220416" y="0"/>
                </a:lnTo>
                <a:lnTo>
                  <a:pt x="1220416" y="1220416"/>
                </a:lnTo>
                <a:lnTo>
                  <a:pt x="0" y="12204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319909" y="1423255"/>
            <a:ext cx="5648182" cy="71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Fundamental Skills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57557" y="2814503"/>
            <a:ext cx="3406168" cy="108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3"/>
              </a:lnSpc>
              <a:spcBef>
                <a:spcPct val="0"/>
              </a:spcBef>
            </a:pPr>
            <a:r>
              <a:rPr lang="en-US" sz="6352" b="1" spc="-495">
                <a:solidFill>
                  <a:srgbClr val="98D0F8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Speaking</a:t>
            </a:r>
          </a:p>
        </p:txBody>
      </p:sp>
      <p:sp>
        <p:nvSpPr>
          <p:cNvPr id="18" name="Freeform 18"/>
          <p:cNvSpPr/>
          <p:nvPr/>
        </p:nvSpPr>
        <p:spPr>
          <a:xfrm>
            <a:off x="9606665" y="2527992"/>
            <a:ext cx="2482365" cy="1731449"/>
          </a:xfrm>
          <a:custGeom>
            <a:avLst/>
            <a:gdLst/>
            <a:ahLst/>
            <a:cxnLst/>
            <a:rect l="l" t="t" r="r" b="b"/>
            <a:pathLst>
              <a:path w="2482365" h="1731449">
                <a:moveTo>
                  <a:pt x="0" y="0"/>
                </a:moveTo>
                <a:lnTo>
                  <a:pt x="2482365" y="0"/>
                </a:lnTo>
                <a:lnTo>
                  <a:pt x="2482365" y="1731450"/>
                </a:lnTo>
                <a:lnTo>
                  <a:pt x="0" y="17314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2458931" y="2734601"/>
            <a:ext cx="3248558" cy="118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1"/>
              </a:lnSpc>
              <a:spcBef>
                <a:spcPct val="0"/>
              </a:spcBef>
            </a:pPr>
            <a:r>
              <a:rPr lang="en-US" sz="6951" b="1" spc="-542">
                <a:solidFill>
                  <a:srgbClr val="98D0F8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Reading</a:t>
            </a:r>
          </a:p>
        </p:txBody>
      </p:sp>
      <p:sp>
        <p:nvSpPr>
          <p:cNvPr id="20" name="Freeform 20"/>
          <p:cNvSpPr/>
          <p:nvPr/>
        </p:nvSpPr>
        <p:spPr>
          <a:xfrm>
            <a:off x="2580510" y="4889447"/>
            <a:ext cx="1761708" cy="1761708"/>
          </a:xfrm>
          <a:custGeom>
            <a:avLst/>
            <a:gdLst/>
            <a:ahLst/>
            <a:cxnLst/>
            <a:rect l="l" t="t" r="r" b="b"/>
            <a:pathLst>
              <a:path w="1761708" h="1761708">
                <a:moveTo>
                  <a:pt x="0" y="0"/>
                </a:moveTo>
                <a:lnTo>
                  <a:pt x="1761708" y="0"/>
                </a:lnTo>
                <a:lnTo>
                  <a:pt x="1761708" y="1761708"/>
                </a:lnTo>
                <a:lnTo>
                  <a:pt x="0" y="17617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805446" y="5165975"/>
            <a:ext cx="3482780" cy="108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3"/>
              </a:lnSpc>
              <a:spcBef>
                <a:spcPct val="0"/>
              </a:spcBef>
            </a:pPr>
            <a:r>
              <a:rPr lang="en-US" sz="6352" b="1" spc="-495">
                <a:solidFill>
                  <a:srgbClr val="98D0F8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Listening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706271" y="4790975"/>
            <a:ext cx="2283154" cy="1958651"/>
            <a:chOff x="0" y="0"/>
            <a:chExt cx="3044206" cy="2611534"/>
          </a:xfrm>
        </p:grpSpPr>
        <p:sp>
          <p:nvSpPr>
            <p:cNvPr id="23" name="Freeform 23"/>
            <p:cNvSpPr/>
            <p:nvPr/>
          </p:nvSpPr>
          <p:spPr>
            <a:xfrm rot="1201293">
              <a:off x="196838" y="800029"/>
              <a:ext cx="2034054" cy="1508898"/>
            </a:xfrm>
            <a:custGeom>
              <a:avLst/>
              <a:gdLst/>
              <a:ahLst/>
              <a:cxnLst/>
              <a:rect l="l" t="t" r="r" b="b"/>
              <a:pathLst>
                <a:path w="2034054" h="1508898">
                  <a:moveTo>
                    <a:pt x="0" y="0"/>
                  </a:moveTo>
                  <a:lnTo>
                    <a:pt x="2034055" y="0"/>
                  </a:lnTo>
                  <a:lnTo>
                    <a:pt x="2034055" y="1508898"/>
                  </a:lnTo>
                  <a:lnTo>
                    <a:pt x="0" y="1508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2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3155770">
              <a:off x="1483852" y="-113605"/>
              <a:ext cx="827702" cy="2253644"/>
            </a:xfrm>
            <a:custGeom>
              <a:avLst/>
              <a:gdLst/>
              <a:ahLst/>
              <a:cxnLst/>
              <a:rect l="l" t="t" r="r" b="b"/>
              <a:pathLst>
                <a:path w="827702" h="2253644">
                  <a:moveTo>
                    <a:pt x="0" y="0"/>
                  </a:moveTo>
                  <a:lnTo>
                    <a:pt x="827702" y="0"/>
                  </a:lnTo>
                  <a:lnTo>
                    <a:pt x="827702" y="2253643"/>
                  </a:lnTo>
                  <a:lnTo>
                    <a:pt x="0" y="2253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2458931" y="5392093"/>
            <a:ext cx="2826901" cy="108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3"/>
              </a:lnSpc>
              <a:spcBef>
                <a:spcPct val="0"/>
              </a:spcBef>
            </a:pPr>
            <a:r>
              <a:rPr lang="en-US" sz="6352" b="1" spc="-495">
                <a:solidFill>
                  <a:srgbClr val="98D0F8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Writing</a:t>
            </a:r>
          </a:p>
        </p:txBody>
      </p:sp>
      <p:sp>
        <p:nvSpPr>
          <p:cNvPr id="26" name="Freeform 26"/>
          <p:cNvSpPr/>
          <p:nvPr/>
        </p:nvSpPr>
        <p:spPr>
          <a:xfrm>
            <a:off x="4863864" y="7479717"/>
            <a:ext cx="1496777" cy="1722233"/>
          </a:xfrm>
          <a:custGeom>
            <a:avLst/>
            <a:gdLst/>
            <a:ahLst/>
            <a:cxnLst/>
            <a:rect l="l" t="t" r="r" b="b"/>
            <a:pathLst>
              <a:path w="1496777" h="1722233">
                <a:moveTo>
                  <a:pt x="0" y="0"/>
                </a:moveTo>
                <a:lnTo>
                  <a:pt x="1496777" y="0"/>
                </a:lnTo>
                <a:lnTo>
                  <a:pt x="1496777" y="1722233"/>
                </a:lnTo>
                <a:lnTo>
                  <a:pt x="0" y="17222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6907050" y="7757571"/>
            <a:ext cx="5338848" cy="1052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b="1" spc="-483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Consistency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559" y="-407598"/>
            <a:ext cx="21770173" cy="10694598"/>
            <a:chOff x="0" y="0"/>
            <a:chExt cx="29026898" cy="14259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513449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000" y="518665"/>
            <a:ext cx="16812001" cy="9068492"/>
            <a:chOff x="0" y="0"/>
            <a:chExt cx="22416001" cy="12091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79006" cy="2213505"/>
            </a:xfrm>
            <a:custGeom>
              <a:avLst/>
              <a:gdLst/>
              <a:ahLst/>
              <a:cxnLst/>
              <a:rect l="l" t="t" r="r" b="b"/>
              <a:pathLst>
                <a:path w="11279006" h="2213505">
                  <a:moveTo>
                    <a:pt x="0" y="0"/>
                  </a:moveTo>
                  <a:lnTo>
                    <a:pt x="11279006" y="0"/>
                  </a:lnTo>
                  <a:lnTo>
                    <a:pt x="11279006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279006" y="0"/>
              <a:ext cx="11136996" cy="2213505"/>
            </a:xfrm>
            <a:custGeom>
              <a:avLst/>
              <a:gdLst/>
              <a:ahLst/>
              <a:cxnLst/>
              <a:rect l="l" t="t" r="r" b="b"/>
              <a:pathLst>
                <a:path w="11136996" h="2213505">
                  <a:moveTo>
                    <a:pt x="0" y="0"/>
                  </a:moveTo>
                  <a:lnTo>
                    <a:pt x="11136995" y="0"/>
                  </a:lnTo>
                  <a:lnTo>
                    <a:pt x="11136995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72790"/>
              <a:ext cx="22416001" cy="11418532"/>
              <a:chOff x="0" y="0"/>
              <a:chExt cx="4427852" cy="2255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427852" cy="2255513"/>
              </a:xfrm>
              <a:custGeom>
                <a:avLst/>
                <a:gdLst/>
                <a:ahLst/>
                <a:cxnLst/>
                <a:rect l="l" t="t" r="r" b="b"/>
                <a:pathLst>
                  <a:path w="4427852" h="2255513">
                    <a:moveTo>
                      <a:pt x="0" y="0"/>
                    </a:moveTo>
                    <a:lnTo>
                      <a:pt x="4427852" y="0"/>
                    </a:lnTo>
                    <a:lnTo>
                      <a:pt x="4427852" y="2255513"/>
                    </a:lnTo>
                    <a:lnTo>
                      <a:pt x="0" y="22555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427852" cy="22840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6891547" y="1367943"/>
            <a:ext cx="4504906" cy="71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-327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Core of Learning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99736" y="2790068"/>
            <a:ext cx="9488527" cy="12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Don't memorize individual words</a:t>
            </a: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;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memorize them from sentences or stories.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76539" y="4755977"/>
            <a:ext cx="12134922" cy="12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Receive information (listening/reading) and immediately </a:t>
            </a:r>
            <a:r>
              <a:rPr lang="en-US" sz="3600" b="1" spc="-280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try to express</a:t>
            </a: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 it (speaking/writing).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76437" y="6721886"/>
            <a:ext cx="10735126" cy="12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Don't be afraid of mistakes, because every </a:t>
            </a:r>
            <a:r>
              <a:rPr lang="en-US" sz="3600" b="1" spc="-280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mistake is a learning</a:t>
            </a: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 experience.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559" y="-407598"/>
            <a:ext cx="21770173" cy="10694598"/>
            <a:chOff x="0" y="0"/>
            <a:chExt cx="29026898" cy="14259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513449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000" y="518665"/>
            <a:ext cx="16812001" cy="9068492"/>
            <a:chOff x="0" y="0"/>
            <a:chExt cx="22416001" cy="12091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79006" cy="2213505"/>
            </a:xfrm>
            <a:custGeom>
              <a:avLst/>
              <a:gdLst/>
              <a:ahLst/>
              <a:cxnLst/>
              <a:rect l="l" t="t" r="r" b="b"/>
              <a:pathLst>
                <a:path w="11279006" h="2213505">
                  <a:moveTo>
                    <a:pt x="0" y="0"/>
                  </a:moveTo>
                  <a:lnTo>
                    <a:pt x="11279006" y="0"/>
                  </a:lnTo>
                  <a:lnTo>
                    <a:pt x="11279006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279006" y="0"/>
              <a:ext cx="11136996" cy="2213505"/>
            </a:xfrm>
            <a:custGeom>
              <a:avLst/>
              <a:gdLst/>
              <a:ahLst/>
              <a:cxnLst/>
              <a:rect l="l" t="t" r="r" b="b"/>
              <a:pathLst>
                <a:path w="11136996" h="2213505">
                  <a:moveTo>
                    <a:pt x="0" y="0"/>
                  </a:moveTo>
                  <a:lnTo>
                    <a:pt x="11136995" y="0"/>
                  </a:lnTo>
                  <a:lnTo>
                    <a:pt x="11136995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72790"/>
              <a:ext cx="22416001" cy="11418532"/>
              <a:chOff x="0" y="0"/>
              <a:chExt cx="4427852" cy="2255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427852" cy="2255513"/>
              </a:xfrm>
              <a:custGeom>
                <a:avLst/>
                <a:gdLst/>
                <a:ahLst/>
                <a:cxnLst/>
                <a:rect l="l" t="t" r="r" b="b"/>
                <a:pathLst>
                  <a:path w="4427852" h="2255513">
                    <a:moveTo>
                      <a:pt x="0" y="0"/>
                    </a:moveTo>
                    <a:lnTo>
                      <a:pt x="4427852" y="0"/>
                    </a:lnTo>
                    <a:lnTo>
                      <a:pt x="4427852" y="2255513"/>
                    </a:lnTo>
                    <a:lnTo>
                      <a:pt x="0" y="22555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427852" cy="22840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6202931" y="1214116"/>
            <a:ext cx="5882138" cy="71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-327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Connecting Everything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4295" y="6288212"/>
            <a:ext cx="7404744" cy="12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Extract vocabulary</a:t>
            </a: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 from the story and learn its meaning.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93449" y="6288212"/>
            <a:ext cx="6620256" cy="188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Identify </a:t>
            </a:r>
            <a:r>
              <a:rPr lang="en-US" sz="3600" b="1" spc="-280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which tense</a:t>
            </a: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 is used in the story and </a:t>
            </a:r>
            <a:r>
              <a:rPr lang="en-US" sz="3600" b="1" spc="-280">
                <a:solidFill>
                  <a:srgbClr val="E84224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why</a:t>
            </a: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 that tense is used.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08310" y="2135267"/>
            <a:ext cx="9671380" cy="105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b="1" spc="-483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“ Story-Based Learning ”</a:t>
            </a:r>
          </a:p>
        </p:txBody>
      </p:sp>
      <p:sp>
        <p:nvSpPr>
          <p:cNvPr id="17" name="AutoShape 17"/>
          <p:cNvSpPr/>
          <p:nvPr/>
        </p:nvSpPr>
        <p:spPr>
          <a:xfrm flipH="1">
            <a:off x="5076667" y="3686235"/>
            <a:ext cx="1126264" cy="1253466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444511" y="3708517"/>
            <a:ext cx="1200369" cy="1231185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766540" y="5371558"/>
            <a:ext cx="6620256" cy="6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Vocabulary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93449" y="5371558"/>
            <a:ext cx="6620256" cy="6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28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Grammar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559" y="-407598"/>
            <a:ext cx="21770173" cy="10694598"/>
            <a:chOff x="0" y="0"/>
            <a:chExt cx="29026898" cy="14259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513449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000" y="518665"/>
            <a:ext cx="16812001" cy="9068492"/>
            <a:chOff x="0" y="0"/>
            <a:chExt cx="22416001" cy="12091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79006" cy="2213505"/>
            </a:xfrm>
            <a:custGeom>
              <a:avLst/>
              <a:gdLst/>
              <a:ahLst/>
              <a:cxnLst/>
              <a:rect l="l" t="t" r="r" b="b"/>
              <a:pathLst>
                <a:path w="11279006" h="2213505">
                  <a:moveTo>
                    <a:pt x="0" y="0"/>
                  </a:moveTo>
                  <a:lnTo>
                    <a:pt x="11279006" y="0"/>
                  </a:lnTo>
                  <a:lnTo>
                    <a:pt x="11279006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279006" y="0"/>
              <a:ext cx="11136996" cy="2213505"/>
            </a:xfrm>
            <a:custGeom>
              <a:avLst/>
              <a:gdLst/>
              <a:ahLst/>
              <a:cxnLst/>
              <a:rect l="l" t="t" r="r" b="b"/>
              <a:pathLst>
                <a:path w="11136996" h="2213505">
                  <a:moveTo>
                    <a:pt x="0" y="0"/>
                  </a:moveTo>
                  <a:lnTo>
                    <a:pt x="11136995" y="0"/>
                  </a:lnTo>
                  <a:lnTo>
                    <a:pt x="11136995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72790"/>
              <a:ext cx="22416001" cy="11418532"/>
              <a:chOff x="0" y="0"/>
              <a:chExt cx="4427852" cy="2255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427852" cy="2255513"/>
              </a:xfrm>
              <a:custGeom>
                <a:avLst/>
                <a:gdLst/>
                <a:ahLst/>
                <a:cxnLst/>
                <a:rect l="l" t="t" r="r" b="b"/>
                <a:pathLst>
                  <a:path w="4427852" h="2255513">
                    <a:moveTo>
                      <a:pt x="0" y="0"/>
                    </a:moveTo>
                    <a:lnTo>
                      <a:pt x="4427852" y="0"/>
                    </a:lnTo>
                    <a:lnTo>
                      <a:pt x="4427852" y="2255513"/>
                    </a:lnTo>
                    <a:lnTo>
                      <a:pt x="0" y="22555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427852" cy="22840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369391" y="937926"/>
            <a:ext cx="15549219" cy="8649253"/>
          </a:xfrm>
          <a:custGeom>
            <a:avLst/>
            <a:gdLst/>
            <a:ahLst/>
            <a:cxnLst/>
            <a:rect l="l" t="t" r="r" b="b"/>
            <a:pathLst>
              <a:path w="15549219" h="8649253">
                <a:moveTo>
                  <a:pt x="0" y="0"/>
                </a:moveTo>
                <a:lnTo>
                  <a:pt x="15549218" y="0"/>
                </a:lnTo>
                <a:lnTo>
                  <a:pt x="15549218" y="8649253"/>
                </a:lnTo>
                <a:lnTo>
                  <a:pt x="0" y="864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559" y="-407598"/>
            <a:ext cx="21770173" cy="10694598"/>
            <a:chOff x="0" y="0"/>
            <a:chExt cx="29026898" cy="14259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513449" y="0"/>
              <a:ext cx="14513449" cy="14259463"/>
            </a:xfrm>
            <a:custGeom>
              <a:avLst/>
              <a:gdLst/>
              <a:ahLst/>
              <a:cxnLst/>
              <a:rect l="l" t="t" r="r" b="b"/>
              <a:pathLst>
                <a:path w="14513449" h="14259463">
                  <a:moveTo>
                    <a:pt x="0" y="0"/>
                  </a:moveTo>
                  <a:lnTo>
                    <a:pt x="14513449" y="0"/>
                  </a:lnTo>
                  <a:lnTo>
                    <a:pt x="14513449" y="14259463"/>
                  </a:lnTo>
                  <a:lnTo>
                    <a:pt x="0" y="14259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000" y="518665"/>
            <a:ext cx="16812001" cy="9068492"/>
            <a:chOff x="0" y="0"/>
            <a:chExt cx="22416001" cy="12091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79006" cy="2213505"/>
            </a:xfrm>
            <a:custGeom>
              <a:avLst/>
              <a:gdLst/>
              <a:ahLst/>
              <a:cxnLst/>
              <a:rect l="l" t="t" r="r" b="b"/>
              <a:pathLst>
                <a:path w="11279006" h="2213505">
                  <a:moveTo>
                    <a:pt x="0" y="0"/>
                  </a:moveTo>
                  <a:lnTo>
                    <a:pt x="11279006" y="0"/>
                  </a:lnTo>
                  <a:lnTo>
                    <a:pt x="11279006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279006" y="0"/>
              <a:ext cx="11136996" cy="2213505"/>
            </a:xfrm>
            <a:custGeom>
              <a:avLst/>
              <a:gdLst/>
              <a:ahLst/>
              <a:cxnLst/>
              <a:rect l="l" t="t" r="r" b="b"/>
              <a:pathLst>
                <a:path w="11136996" h="2213505">
                  <a:moveTo>
                    <a:pt x="0" y="0"/>
                  </a:moveTo>
                  <a:lnTo>
                    <a:pt x="11136995" y="0"/>
                  </a:lnTo>
                  <a:lnTo>
                    <a:pt x="11136995" y="2213505"/>
                  </a:lnTo>
                  <a:lnTo>
                    <a:pt x="0" y="221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275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72790"/>
              <a:ext cx="22416001" cy="11418532"/>
              <a:chOff x="0" y="0"/>
              <a:chExt cx="4427852" cy="2255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427852" cy="2255513"/>
              </a:xfrm>
              <a:custGeom>
                <a:avLst/>
                <a:gdLst/>
                <a:ahLst/>
                <a:cxnLst/>
                <a:rect l="l" t="t" r="r" b="b"/>
                <a:pathLst>
                  <a:path w="4427852" h="2255513">
                    <a:moveTo>
                      <a:pt x="0" y="0"/>
                    </a:moveTo>
                    <a:lnTo>
                      <a:pt x="4427852" y="0"/>
                    </a:lnTo>
                    <a:lnTo>
                      <a:pt x="4427852" y="2255513"/>
                    </a:lnTo>
                    <a:lnTo>
                      <a:pt x="0" y="22555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427852" cy="22840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298873" y="937904"/>
            <a:ext cx="15690255" cy="8649253"/>
          </a:xfrm>
          <a:custGeom>
            <a:avLst/>
            <a:gdLst/>
            <a:ahLst/>
            <a:cxnLst/>
            <a:rect l="l" t="t" r="r" b="b"/>
            <a:pathLst>
              <a:path w="15690255" h="8649253">
                <a:moveTo>
                  <a:pt x="0" y="0"/>
                </a:moveTo>
                <a:lnTo>
                  <a:pt x="15690254" y="0"/>
                </a:lnTo>
                <a:lnTo>
                  <a:pt x="15690254" y="8649253"/>
                </a:lnTo>
                <a:lnTo>
                  <a:pt x="0" y="864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7318" y="-199653"/>
            <a:ext cx="603365" cy="105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en-US" sz="6199" b="1" spc="-483" dirty="0">
                <a:solidFill>
                  <a:srgbClr val="000000"/>
                </a:solidFill>
                <a:latin typeface="Smile Font TH Bold"/>
                <a:ea typeface="Smile Font TH Bold"/>
                <a:cs typeface="Smile Font TH Bold"/>
                <a:sym typeface="Smile Font TH Bold"/>
              </a:rPr>
              <a:t>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Smile Font TH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class zero</dc:title>
  <cp:lastModifiedBy>Anyamanee Songkittiphong</cp:lastModifiedBy>
  <cp:revision>2</cp:revision>
  <dcterms:created xsi:type="dcterms:W3CDTF">2006-08-16T00:00:00Z</dcterms:created>
  <dcterms:modified xsi:type="dcterms:W3CDTF">2026-05-17T09:32:34Z</dcterms:modified>
  <dc:identifier>DAHIJXeGLB8</dc:identifier>
</cp:coreProperties>
</file>