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7" r:id="rId6"/>
    <p:sldId id="258" r:id="rId7"/>
    <p:sldId id="278" r:id="rId8"/>
    <p:sldId id="268" r:id="rId9"/>
    <p:sldId id="279" r:id="rId10"/>
    <p:sldId id="280" r:id="rId11"/>
    <p:sldId id="281" r:id="rId12"/>
    <p:sldId id="282" r:id="rId13"/>
    <p:sldId id="284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9" autoAdjust="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şan Sönmez" userId="05e84beddd1f50ef" providerId="LiveId" clId="{5DC46803-D2C8-4B40-811A-B96A14725999}"/>
    <pc:docChg chg="delSld">
      <pc:chgData name="Ayşan Sönmez" userId="05e84beddd1f50ef" providerId="LiveId" clId="{5DC46803-D2C8-4B40-811A-B96A14725999}" dt="2025-05-26T18:15:55.421" v="0" actId="47"/>
      <pc:docMkLst>
        <pc:docMk/>
      </pc:docMkLst>
      <pc:sldChg chg="del">
        <pc:chgData name="Ayşan Sönmez" userId="05e84beddd1f50ef" providerId="LiveId" clId="{5DC46803-D2C8-4B40-811A-B96A14725999}" dt="2025-05-26T18:15:55.421" v="0" actId="47"/>
        <pc:sldMkLst>
          <pc:docMk/>
          <pc:sldMk cId="4023399535" sldId="283"/>
        </pc:sldMkLst>
      </pc:sldChg>
      <pc:sldChg chg="del">
        <pc:chgData name="Ayşan Sönmez" userId="05e84beddd1f50ef" providerId="LiveId" clId="{5DC46803-D2C8-4B40-811A-B96A14725999}" dt="2025-05-26T18:15:55.421" v="0" actId="47"/>
        <pc:sldMkLst>
          <pc:docMk/>
          <pc:sldMk cId="3168521120" sldId="285"/>
        </pc:sldMkLst>
      </pc:sldChg>
    </pc:docChg>
  </pc:docChgLst>
  <pc:docChgLst>
    <pc:chgData name="Ayşan Sönmez" userId="05e84beddd1f50ef" providerId="LiveId" clId="{CD22A02A-BDBE-456A-B4F3-2BE2F7EC9799}"/>
    <pc:docChg chg="undo custSel addSld delSld modSld sldOrd">
      <pc:chgData name="Ayşan Sönmez" userId="05e84beddd1f50ef" providerId="LiveId" clId="{CD22A02A-BDBE-456A-B4F3-2BE2F7EC9799}" dt="2024-12-16T10:29:14.318" v="2963" actId="20577"/>
      <pc:docMkLst>
        <pc:docMk/>
      </pc:docMkLst>
      <pc:sldChg chg="delSp modSp mod">
        <pc:chgData name="Ayşan Sönmez" userId="05e84beddd1f50ef" providerId="LiveId" clId="{CD22A02A-BDBE-456A-B4F3-2BE2F7EC9799}" dt="2024-12-16T10:15:04.218" v="2706" actId="14100"/>
        <pc:sldMkLst>
          <pc:docMk/>
          <pc:sldMk cId="707789176" sldId="258"/>
        </pc:sldMkLst>
      </pc:sldChg>
      <pc:sldChg chg="del">
        <pc:chgData name="Ayşan Sönmez" userId="05e84beddd1f50ef" providerId="LiveId" clId="{CD22A02A-BDBE-456A-B4F3-2BE2F7EC9799}" dt="2024-12-15T18:56:51.723" v="0" actId="47"/>
        <pc:sldMkLst>
          <pc:docMk/>
          <pc:sldMk cId="1738561688" sldId="261"/>
        </pc:sldMkLst>
      </pc:sldChg>
      <pc:sldChg chg="del">
        <pc:chgData name="Ayşan Sönmez" userId="05e84beddd1f50ef" providerId="LiveId" clId="{CD22A02A-BDBE-456A-B4F3-2BE2F7EC9799}" dt="2024-12-15T18:56:51.723" v="0" actId="47"/>
        <pc:sldMkLst>
          <pc:docMk/>
          <pc:sldMk cId="1593920805" sldId="262"/>
        </pc:sldMkLst>
      </pc:sldChg>
      <pc:sldChg chg="del">
        <pc:chgData name="Ayşan Sönmez" userId="05e84beddd1f50ef" providerId="LiveId" clId="{CD22A02A-BDBE-456A-B4F3-2BE2F7EC9799}" dt="2024-12-15T18:56:57.250" v="1" actId="47"/>
        <pc:sldMkLst>
          <pc:docMk/>
          <pc:sldMk cId="1346372204" sldId="264"/>
        </pc:sldMkLst>
      </pc:sldChg>
      <pc:sldChg chg="del">
        <pc:chgData name="Ayşan Sönmez" userId="05e84beddd1f50ef" providerId="LiveId" clId="{CD22A02A-BDBE-456A-B4F3-2BE2F7EC9799}" dt="2024-12-15T18:57:21.285" v="3" actId="47"/>
        <pc:sldMkLst>
          <pc:docMk/>
          <pc:sldMk cId="2121178069" sldId="266"/>
        </pc:sldMkLst>
      </pc:sldChg>
      <pc:sldChg chg="modSp mod">
        <pc:chgData name="Ayşan Sönmez" userId="05e84beddd1f50ef" providerId="LiveId" clId="{CD22A02A-BDBE-456A-B4F3-2BE2F7EC9799}" dt="2024-12-16T09:21:00.868" v="2334" actId="20577"/>
        <pc:sldMkLst>
          <pc:docMk/>
          <pc:sldMk cId="4151694508" sldId="268"/>
        </pc:sldMkLst>
      </pc:sldChg>
      <pc:sldChg chg="del">
        <pc:chgData name="Ayşan Sönmez" userId="05e84beddd1f50ef" providerId="LiveId" clId="{CD22A02A-BDBE-456A-B4F3-2BE2F7EC9799}" dt="2024-12-15T18:57:29.357" v="4" actId="47"/>
        <pc:sldMkLst>
          <pc:docMk/>
          <pc:sldMk cId="920173932" sldId="275"/>
        </pc:sldMkLst>
      </pc:sldChg>
      <pc:sldChg chg="del">
        <pc:chgData name="Ayşan Sönmez" userId="05e84beddd1f50ef" providerId="LiveId" clId="{CD22A02A-BDBE-456A-B4F3-2BE2F7EC9799}" dt="2024-12-15T18:57:30.995" v="5" actId="47"/>
        <pc:sldMkLst>
          <pc:docMk/>
          <pc:sldMk cId="2436493926" sldId="276"/>
        </pc:sldMkLst>
      </pc:sldChg>
      <pc:sldChg chg="modSp mod">
        <pc:chgData name="Ayşan Sönmez" userId="05e84beddd1f50ef" providerId="LiveId" clId="{CD22A02A-BDBE-456A-B4F3-2BE2F7EC9799}" dt="2024-12-16T09:12:13.138" v="2330" actId="20577"/>
        <pc:sldMkLst>
          <pc:docMk/>
          <pc:sldMk cId="2069393026" sldId="278"/>
        </pc:sldMkLst>
      </pc:sldChg>
      <pc:sldChg chg="addSp delSp modSp new mod">
        <pc:chgData name="Ayşan Sönmez" userId="05e84beddd1f50ef" providerId="LiveId" clId="{CD22A02A-BDBE-456A-B4F3-2BE2F7EC9799}" dt="2024-12-16T09:58:36.231" v="2660" actId="207"/>
        <pc:sldMkLst>
          <pc:docMk/>
          <pc:sldMk cId="1332042317" sldId="279"/>
        </pc:sldMkLst>
      </pc:sldChg>
      <pc:sldChg chg="addSp delSp modSp new mod">
        <pc:chgData name="Ayşan Sönmez" userId="05e84beddd1f50ef" providerId="LiveId" clId="{CD22A02A-BDBE-456A-B4F3-2BE2F7EC9799}" dt="2024-12-16T10:12:45.719" v="2705" actId="255"/>
        <pc:sldMkLst>
          <pc:docMk/>
          <pc:sldMk cId="3256403348" sldId="280"/>
        </pc:sldMkLst>
      </pc:sldChg>
      <pc:sldChg chg="new del">
        <pc:chgData name="Ayşan Sönmez" userId="05e84beddd1f50ef" providerId="LiveId" clId="{CD22A02A-BDBE-456A-B4F3-2BE2F7EC9799}" dt="2024-12-15T20:59:22.924" v="1433" actId="2696"/>
        <pc:sldMkLst>
          <pc:docMk/>
          <pc:sldMk cId="3668642082" sldId="280"/>
        </pc:sldMkLst>
      </pc:sldChg>
      <pc:sldChg chg="addSp delSp modSp new mod">
        <pc:chgData name="Ayşan Sönmez" userId="05e84beddd1f50ef" providerId="LiveId" clId="{CD22A02A-BDBE-456A-B4F3-2BE2F7EC9799}" dt="2024-12-16T10:19:13.841" v="2732" actId="20577"/>
        <pc:sldMkLst>
          <pc:docMk/>
          <pc:sldMk cId="1030286348" sldId="281"/>
        </pc:sldMkLst>
      </pc:sldChg>
      <pc:sldChg chg="addSp delSp modSp new mod">
        <pc:chgData name="Ayşan Sönmez" userId="05e84beddd1f50ef" providerId="LiveId" clId="{CD22A02A-BDBE-456A-B4F3-2BE2F7EC9799}" dt="2024-12-16T10:20:40.681" v="2739" actId="6549"/>
        <pc:sldMkLst>
          <pc:docMk/>
          <pc:sldMk cId="2444732925" sldId="282"/>
        </pc:sldMkLst>
      </pc:sldChg>
      <pc:sldChg chg="addSp delSp modSp new mod ord">
        <pc:chgData name="Ayşan Sönmez" userId="05e84beddd1f50ef" providerId="LiveId" clId="{CD22A02A-BDBE-456A-B4F3-2BE2F7EC9799}" dt="2024-12-16T10:06:47.065" v="2673" actId="207"/>
        <pc:sldMkLst>
          <pc:docMk/>
          <pc:sldMk cId="4023399535" sldId="283"/>
        </pc:sldMkLst>
      </pc:sldChg>
      <pc:sldChg chg="addSp delSp modSp new mod">
        <pc:chgData name="Ayşan Sönmez" userId="05e84beddd1f50ef" providerId="LiveId" clId="{CD22A02A-BDBE-456A-B4F3-2BE2F7EC9799}" dt="2024-12-16T10:24:26.793" v="2771" actId="20577"/>
        <pc:sldMkLst>
          <pc:docMk/>
          <pc:sldMk cId="948084625" sldId="284"/>
        </pc:sldMkLst>
      </pc:sldChg>
      <pc:sldChg chg="addSp delSp modSp new mod">
        <pc:chgData name="Ayşan Sönmez" userId="05e84beddd1f50ef" providerId="LiveId" clId="{CD22A02A-BDBE-456A-B4F3-2BE2F7EC9799}" dt="2024-12-16T10:29:14.318" v="2963" actId="20577"/>
        <pc:sldMkLst>
          <pc:docMk/>
          <pc:sldMk cId="3168521120" sldId="285"/>
        </pc:sldMkLst>
      </pc:sldChg>
      <pc:sldChg chg="addSp delSp modSp new mod">
        <pc:chgData name="Ayşan Sönmez" userId="05e84beddd1f50ef" providerId="LiveId" clId="{CD22A02A-BDBE-456A-B4F3-2BE2F7EC9799}" dt="2024-12-15T21:55:33.764" v="2328" actId="6549"/>
        <pc:sldMkLst>
          <pc:docMk/>
          <pc:sldMk cId="2805298296" sldId="286"/>
        </pc:sldMkLst>
      </pc:sldChg>
      <pc:sldChg chg="del">
        <pc:chgData name="Ayşan Sönmez" userId="05e84beddd1f50ef" providerId="LiveId" clId="{CD22A02A-BDBE-456A-B4F3-2BE2F7EC9799}" dt="2024-12-15T18:56:57.250" v="1" actId="47"/>
        <pc:sldMkLst>
          <pc:docMk/>
          <pc:sldMk cId="1844941827" sldId="289"/>
        </pc:sldMkLst>
      </pc:sldChg>
      <pc:sldChg chg="del">
        <pc:chgData name="Ayşan Sönmez" userId="05e84beddd1f50ef" providerId="LiveId" clId="{CD22A02A-BDBE-456A-B4F3-2BE2F7EC9799}" dt="2024-12-15T18:57:21.285" v="3" actId="47"/>
        <pc:sldMkLst>
          <pc:docMk/>
          <pc:sldMk cId="404854312" sldId="292"/>
        </pc:sldMkLst>
      </pc:sldChg>
      <pc:sldChg chg="del">
        <pc:chgData name="Ayşan Sönmez" userId="05e84beddd1f50ef" providerId="LiveId" clId="{CD22A02A-BDBE-456A-B4F3-2BE2F7EC9799}" dt="2024-12-15T18:56:51.723" v="0" actId="47"/>
        <pc:sldMkLst>
          <pc:docMk/>
          <pc:sldMk cId="3357520433" sldId="295"/>
        </pc:sldMkLst>
      </pc:sldChg>
      <pc:sldChg chg="del">
        <pc:chgData name="Ayşan Sönmez" userId="05e84beddd1f50ef" providerId="LiveId" clId="{CD22A02A-BDBE-456A-B4F3-2BE2F7EC9799}" dt="2024-12-15T18:56:51.723" v="0" actId="47"/>
        <pc:sldMkLst>
          <pc:docMk/>
          <pc:sldMk cId="3647819136" sldId="296"/>
        </pc:sldMkLst>
      </pc:sldChg>
      <pc:sldChg chg="del">
        <pc:chgData name="Ayşan Sönmez" userId="05e84beddd1f50ef" providerId="LiveId" clId="{CD22A02A-BDBE-456A-B4F3-2BE2F7EC9799}" dt="2024-12-15T18:57:32.868" v="6" actId="47"/>
        <pc:sldMkLst>
          <pc:docMk/>
          <pc:sldMk cId="2468879670" sldId="297"/>
        </pc:sldMkLst>
      </pc:sldChg>
    </pc:docChg>
  </pc:docChgLst>
  <pc:docChgLst>
    <pc:chgData name="Ayşan Sönmez" userId="05e84beddd1f50ef" providerId="LiveId" clId="{9BBBDDFE-3A7D-410E-B39A-550419D8D5B0}"/>
    <pc:docChg chg="undo custSel addSld delSld modSld">
      <pc:chgData name="Ayşan Sönmez" userId="05e84beddd1f50ef" providerId="LiveId" clId="{9BBBDDFE-3A7D-410E-B39A-550419D8D5B0}" dt="2024-12-05T10:25:07.834" v="1500" actId="20577"/>
      <pc:docMkLst>
        <pc:docMk/>
      </pc:docMkLst>
      <pc:sldChg chg="modSp mod">
        <pc:chgData name="Ayşan Sönmez" userId="05e84beddd1f50ef" providerId="LiveId" clId="{9BBBDDFE-3A7D-410E-B39A-550419D8D5B0}" dt="2024-12-04T17:00:27.174" v="8"/>
        <pc:sldMkLst>
          <pc:docMk/>
          <pc:sldMk cId="1642425379" sldId="256"/>
        </pc:sldMkLst>
      </pc:sldChg>
      <pc:sldChg chg="addSp delSp modSp mod">
        <pc:chgData name="Ayşan Sönmez" userId="05e84beddd1f50ef" providerId="LiveId" clId="{9BBBDDFE-3A7D-410E-B39A-550419D8D5B0}" dt="2024-12-05T09:35:05.432" v="1358" actId="20577"/>
        <pc:sldMkLst>
          <pc:docMk/>
          <pc:sldMk cId="707789176" sldId="258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566997565" sldId="260"/>
        </pc:sldMkLst>
      </pc:sldChg>
      <pc:sldChg chg="addSp delSp modSp mod">
        <pc:chgData name="Ayşan Sönmez" userId="05e84beddd1f50ef" providerId="LiveId" clId="{9BBBDDFE-3A7D-410E-B39A-550419D8D5B0}" dt="2024-12-04T17:14:14.218" v="39" actId="14100"/>
        <pc:sldMkLst>
          <pc:docMk/>
          <pc:sldMk cId="1738561688" sldId="261"/>
        </pc:sldMkLst>
      </pc:sldChg>
      <pc:sldChg chg="addSp delSp modSp mod">
        <pc:chgData name="Ayşan Sönmez" userId="05e84beddd1f50ef" providerId="LiveId" clId="{9BBBDDFE-3A7D-410E-B39A-550419D8D5B0}" dt="2024-12-05T09:13:07.984" v="1232" actId="20577"/>
        <pc:sldMkLst>
          <pc:docMk/>
          <pc:sldMk cId="1593920805" sldId="262"/>
        </pc:sldMkLst>
      </pc:sldChg>
      <pc:sldChg chg="addSp delSp modSp mod">
        <pc:chgData name="Ayşan Sönmez" userId="05e84beddd1f50ef" providerId="LiveId" clId="{9BBBDDFE-3A7D-410E-B39A-550419D8D5B0}" dt="2024-12-04T17:33:17.934" v="133"/>
        <pc:sldMkLst>
          <pc:docMk/>
          <pc:sldMk cId="1346372204" sldId="264"/>
        </pc:sldMkLst>
      </pc:sldChg>
      <pc:sldChg chg="addSp delSp modSp mod">
        <pc:chgData name="Ayşan Sönmez" userId="05e84beddd1f50ef" providerId="LiveId" clId="{9BBBDDFE-3A7D-410E-B39A-550419D8D5B0}" dt="2024-12-05T10:00:53.182" v="1470" actId="20577"/>
        <pc:sldMkLst>
          <pc:docMk/>
          <pc:sldMk cId="2121178069" sldId="266"/>
        </pc:sldMkLst>
      </pc:sldChg>
      <pc:sldChg chg="addSp delSp modSp mod chgLayout">
        <pc:chgData name="Ayşan Sönmez" userId="05e84beddd1f50ef" providerId="LiveId" clId="{9BBBDDFE-3A7D-410E-B39A-550419D8D5B0}" dt="2024-12-05T10:18:20.671" v="1496" actId="6549"/>
        <pc:sldMkLst>
          <pc:docMk/>
          <pc:sldMk cId="4151694508" sldId="268"/>
        </pc:sldMkLst>
      </pc:sldChg>
      <pc:sldChg chg="del">
        <pc:chgData name="Ayşan Sönmez" userId="05e84beddd1f50ef" providerId="LiveId" clId="{9BBBDDFE-3A7D-410E-B39A-550419D8D5B0}" dt="2024-12-04T18:33:46.633" v="1070" actId="47"/>
        <pc:sldMkLst>
          <pc:docMk/>
          <pc:sldMk cId="1472106130" sldId="270"/>
        </pc:sldMkLst>
      </pc:sldChg>
      <pc:sldChg chg="modSp mod">
        <pc:chgData name="Ayşan Sönmez" userId="05e84beddd1f50ef" providerId="LiveId" clId="{9BBBDDFE-3A7D-410E-B39A-550419D8D5B0}" dt="2024-12-05T10:25:07.834" v="1500" actId="20577"/>
        <pc:sldMkLst>
          <pc:docMk/>
          <pc:sldMk cId="920173932" sldId="275"/>
        </pc:sldMkLst>
      </pc:sldChg>
      <pc:sldChg chg="addSp delSp modSp mod">
        <pc:chgData name="Ayşan Sönmez" userId="05e84beddd1f50ef" providerId="LiveId" clId="{9BBBDDFE-3A7D-410E-B39A-550419D8D5B0}" dt="2024-12-04T18:43:49.884" v="1211" actId="478"/>
        <pc:sldMkLst>
          <pc:docMk/>
          <pc:sldMk cId="2436493926" sldId="276"/>
        </pc:sldMkLst>
      </pc:sldChg>
      <pc:sldChg chg="addSp delSp modSp mod">
        <pc:chgData name="Ayşan Sönmez" userId="05e84beddd1f50ef" providerId="LiveId" clId="{9BBBDDFE-3A7D-410E-B39A-550419D8D5B0}" dt="2024-12-04T17:13:03.663" v="24" actId="1076"/>
        <pc:sldMkLst>
          <pc:docMk/>
          <pc:sldMk cId="2243494996" sldId="277"/>
        </pc:sldMkLst>
      </pc:sldChg>
      <pc:sldChg chg="addSp delSp modSp mod">
        <pc:chgData name="Ayşan Sönmez" userId="05e84beddd1f50ef" providerId="LiveId" clId="{9BBBDDFE-3A7D-410E-B39A-550419D8D5B0}" dt="2024-12-05T09:41:47.887" v="1378" actId="207"/>
        <pc:sldMkLst>
          <pc:docMk/>
          <pc:sldMk cId="2069393026" sldId="278"/>
        </pc:sldMkLst>
      </pc:sldChg>
      <pc:sldChg chg="del">
        <pc:chgData name="Ayşan Sönmez" userId="05e84beddd1f50ef" providerId="LiveId" clId="{9BBBDDFE-3A7D-410E-B39A-550419D8D5B0}" dt="2024-12-04T18:33:29.731" v="1068" actId="2696"/>
        <pc:sldMkLst>
          <pc:docMk/>
          <pc:sldMk cId="1417396711" sldId="280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3477453048" sldId="282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3396266754" sldId="283"/>
        </pc:sldMkLst>
      </pc:sldChg>
      <pc:sldChg chg="addSp delSp modSp mod">
        <pc:chgData name="Ayşan Sönmez" userId="05e84beddd1f50ef" providerId="LiveId" clId="{9BBBDDFE-3A7D-410E-B39A-550419D8D5B0}" dt="2024-12-05T09:23:51.670" v="1329" actId="20577"/>
        <pc:sldMkLst>
          <pc:docMk/>
          <pc:sldMk cId="1844941827" sldId="289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1177824853" sldId="290"/>
        </pc:sldMkLst>
      </pc:sldChg>
      <pc:sldChg chg="addSp delSp modSp mod">
        <pc:chgData name="Ayşan Sönmez" userId="05e84beddd1f50ef" providerId="LiveId" clId="{9BBBDDFE-3A7D-410E-B39A-550419D8D5B0}" dt="2024-12-05T10:08:42.161" v="1474" actId="20577"/>
        <pc:sldMkLst>
          <pc:docMk/>
          <pc:sldMk cId="404854312" sldId="292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473871986" sldId="293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3084972071" sldId="294"/>
        </pc:sldMkLst>
      </pc:sldChg>
      <pc:sldChg chg="modSp add mod">
        <pc:chgData name="Ayşan Sönmez" userId="05e84beddd1f50ef" providerId="LiveId" clId="{9BBBDDFE-3A7D-410E-B39A-550419D8D5B0}" dt="2024-12-05T09:17:01.463" v="1278" actId="20577"/>
        <pc:sldMkLst>
          <pc:docMk/>
          <pc:sldMk cId="3357520433" sldId="295"/>
        </pc:sldMkLst>
      </pc:sldChg>
      <pc:sldChg chg="modSp add mod">
        <pc:chgData name="Ayşan Sönmez" userId="05e84beddd1f50ef" providerId="LiveId" clId="{9BBBDDFE-3A7D-410E-B39A-550419D8D5B0}" dt="2024-12-05T09:20:47.477" v="1321" actId="20577"/>
        <pc:sldMkLst>
          <pc:docMk/>
          <pc:sldMk cId="3647819136" sldId="296"/>
        </pc:sldMkLst>
      </pc:sldChg>
      <pc:sldChg chg="addSp delSp modSp new mod modAnim">
        <pc:chgData name="Ayşan Sönmez" userId="05e84beddd1f50ef" providerId="LiveId" clId="{9BBBDDFE-3A7D-410E-B39A-550419D8D5B0}" dt="2024-12-04T18:44:30.739" v="1215" actId="120"/>
        <pc:sldMkLst>
          <pc:docMk/>
          <pc:sldMk cId="2468879670" sldId="297"/>
        </pc:sldMkLst>
      </pc:sldChg>
      <pc:sldChg chg="new del">
        <pc:chgData name="Ayşan Sönmez" userId="05e84beddd1f50ef" providerId="LiveId" clId="{9BBBDDFE-3A7D-410E-B39A-550419D8D5B0}" dt="2024-12-04T18:41:19.337" v="1193" actId="2696"/>
        <pc:sldMkLst>
          <pc:docMk/>
          <pc:sldMk cId="3228116855" sldId="297"/>
        </pc:sldMkLst>
      </pc:sldChg>
      <pc:sldMasterChg chg="delSldLayout">
        <pc:chgData name="Ayşan Sönmez" userId="05e84beddd1f50ef" providerId="LiveId" clId="{9BBBDDFE-3A7D-410E-B39A-550419D8D5B0}" dt="2024-12-04T18:33:39.738" v="1069" actId="47"/>
        <pc:sldMasterMkLst>
          <pc:docMk/>
          <pc:sldMasterMk cId="1928452137" sldId="2147483666"/>
        </pc:sldMasterMkLst>
        <pc:sldLayoutChg chg="del">
          <pc:chgData name="Ayşan Sönmez" userId="05e84beddd1f50ef" providerId="LiveId" clId="{9BBBDDFE-3A7D-410E-B39A-550419D8D5B0}" dt="2024-12-04T18:33:29.731" v="1068" actId="2696"/>
          <pc:sldLayoutMkLst>
            <pc:docMk/>
            <pc:sldMasterMk cId="1928452137" sldId="2147483666"/>
            <pc:sldLayoutMk cId="4026250860" sldId="2147483685"/>
          </pc:sldLayoutMkLst>
        </pc:sldLayoutChg>
        <pc:sldLayoutChg chg="del">
          <pc:chgData name="Ayşan Sönmez" userId="05e84beddd1f50ef" providerId="LiveId" clId="{9BBBDDFE-3A7D-410E-B39A-550419D8D5B0}" dt="2024-12-04T18:33:39.738" v="1069" actId="47"/>
          <pc:sldLayoutMkLst>
            <pc:docMk/>
            <pc:sldMasterMk cId="1928452137" sldId="2147483666"/>
            <pc:sldLayoutMk cId="2290034707" sldId="214748370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İki İçe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noProof="0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noProof="0"/>
              <a:t>Professeur :  Ayşan Sönmez  @ Paris American Center</a:t>
            </a:r>
            <a:endParaRPr lang="en-US" noProof="0" dirty="0"/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Formation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Turc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/>
          <a:lstStyle/>
          <a:p>
            <a:r>
              <a:rPr lang="fr-FR" dirty="0"/>
              <a:t>Ayşan Sönmez  @ Paris American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431F87-28B0-FCCA-5A3F-32F15A56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9505632C-EC25-204A-DB55-8D6B3039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12495"/>
              </p:ext>
            </p:extLst>
          </p:nvPr>
        </p:nvGraphicFramePr>
        <p:xfrm>
          <a:off x="564204" y="807396"/>
          <a:ext cx="11147898" cy="34922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52270">
                  <a:extLst>
                    <a:ext uri="{9D8B030D-6E8A-4147-A177-3AD203B41FA5}">
                      <a16:colId xmlns:a16="http://schemas.microsoft.com/office/drawing/2014/main" val="1909684167"/>
                    </a:ext>
                  </a:extLst>
                </a:gridCol>
                <a:gridCol w="5995628">
                  <a:extLst>
                    <a:ext uri="{9D8B030D-6E8A-4147-A177-3AD203B41FA5}">
                      <a16:colId xmlns:a16="http://schemas.microsoft.com/office/drawing/2014/main" val="3337328215"/>
                    </a:ext>
                  </a:extLst>
                </a:gridCol>
              </a:tblGrid>
              <a:tr h="349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rgbClr val="FF0000"/>
                          </a:solidFill>
                          <a:effectLst/>
                        </a:rPr>
                        <a:t>En sevdiğim </a:t>
                      </a: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roman Don Kişot.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En sevdiğim renk yeşil.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En sevdiğim yönetmen Jean Luc </a:t>
                      </a:r>
                      <a:r>
                        <a:rPr lang="tr-TR" sz="1400" kern="100" dirty="0" err="1">
                          <a:solidFill>
                            <a:schemeClr val="tx1"/>
                          </a:solidFill>
                          <a:effectLst/>
                        </a:rPr>
                        <a:t>Besson</a:t>
                      </a: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En sevdiğim yemek kebap.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En sevdiğim şehir Paris.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En sevdiğim ülke Fransa.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En sevdiğim film Köprü Üstü Aşıkları.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En sevdiğim şarkı La </a:t>
                      </a:r>
                      <a:r>
                        <a:rPr lang="tr-TR" sz="1400" kern="100" dirty="0" err="1">
                          <a:solidFill>
                            <a:schemeClr val="tx1"/>
                          </a:solidFill>
                          <a:effectLst/>
                        </a:rPr>
                        <a:t>vie</a:t>
                      </a: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 en </a:t>
                      </a:r>
                      <a:r>
                        <a:rPr lang="tr-TR" sz="1400" kern="100" dirty="0" err="1">
                          <a:solidFill>
                            <a:schemeClr val="tx1"/>
                          </a:solidFill>
                          <a:effectLst/>
                        </a:rPr>
                        <a:t>Rose</a:t>
                      </a: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En sevdiğim spor futbol.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00" dirty="0">
                          <a:solidFill>
                            <a:srgbClr val="FF0000"/>
                          </a:solidFill>
                          <a:effectLst/>
                        </a:rPr>
                        <a:t>En sev</a:t>
                      </a: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r>
                        <a:rPr lang="tr-TR" sz="1400" kern="100" dirty="0">
                          <a:solidFill>
                            <a:srgbClr val="FF0000"/>
                          </a:solidFill>
                          <a:effectLst/>
                        </a:rPr>
                        <a:t>diğim </a:t>
                      </a: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roman Don Kişot. (Je </a:t>
                      </a:r>
                      <a:r>
                        <a:rPr lang="tr-TR" sz="1400" kern="100" dirty="0" err="1">
                          <a:solidFill>
                            <a:schemeClr val="tx1"/>
                          </a:solidFill>
                          <a:effectLst/>
                        </a:rPr>
                        <a:t>deteste</a:t>
                      </a: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 le roman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Don Quichotte</a:t>
                      </a:r>
                      <a:r>
                        <a:rPr lang="tr-TR" sz="14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Mon roman préféré est Don Quichotte.</a:t>
                      </a:r>
                      <a:b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Ma couleur préférée est le vert.</a:t>
                      </a:r>
                      <a:b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Mon réalisateur préféré est Jean Luc Besson.</a:t>
                      </a:r>
                      <a:b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Mon plat préféré est le kebab.</a:t>
                      </a:r>
                      <a:b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Ma ville préférée est Paris.</a:t>
                      </a:r>
                      <a:b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Mon pays préféré est la France.</a:t>
                      </a:r>
                      <a:b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Mon film préféré est Les Amants du Pont-Neuf.</a:t>
                      </a:r>
                      <a:b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Ma chanson préférée est La Vie en Rose.</a:t>
                      </a:r>
                      <a:b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Mon sport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</a:rPr>
                        <a:t>préféré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</a:rPr>
                        <a:t>est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 le football.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96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08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C104F07C-95AC-C498-D17A-E3E04D19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29351E9-4961-83F9-45F0-1BF441658236}"/>
              </a:ext>
            </a:extLst>
          </p:cNvPr>
          <p:cNvSpPr txBox="1"/>
          <p:nvPr/>
        </p:nvSpPr>
        <p:spPr>
          <a:xfrm>
            <a:off x="252920" y="359923"/>
            <a:ext cx="110700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 err="1">
                <a:latin typeface="Century-Gothic,Bold"/>
              </a:rPr>
              <a:t>Istanbul’d</a:t>
            </a:r>
            <a:r>
              <a:rPr lang="tr-TR" sz="1800" b="1" i="0" u="none" strike="noStrike" baseline="0" dirty="0">
                <a:latin typeface="Century-Gothic,Bold"/>
              </a:rPr>
              <a:t>a</a:t>
            </a:r>
            <a:r>
              <a:rPr lang="tr-TR" b="1" dirty="0">
                <a:latin typeface="Century-Gothic,Bold"/>
              </a:rPr>
              <a:t> </a:t>
            </a:r>
            <a:r>
              <a:rPr lang="tr-TR" dirty="0">
                <a:latin typeface="Century-Gothic,Bold"/>
              </a:rPr>
              <a:t>(</a:t>
            </a:r>
            <a:r>
              <a:rPr lang="fr-FR" sz="1800" i="0" u="none" strike="noStrike" baseline="0" dirty="0">
                <a:latin typeface="Times-New-Roman"/>
              </a:rPr>
              <a:t>A Istanbul</a:t>
            </a:r>
            <a:r>
              <a:rPr lang="tr-TR" sz="1800" i="0" u="none" strike="noStrike" baseline="0" dirty="0">
                <a:latin typeface="Times-New-Roman"/>
              </a:rPr>
              <a:t>)</a:t>
            </a:r>
          </a:p>
          <a:p>
            <a:pPr algn="l"/>
            <a:endParaRPr lang="fr-FR" sz="1800" i="0" u="none" strike="noStrike" baseline="0" dirty="0">
              <a:latin typeface="Times-New-Roman"/>
            </a:endParaRPr>
          </a:p>
          <a:p>
            <a:pPr algn="l"/>
            <a:r>
              <a:rPr lang="fr-FR" sz="1800" b="1" i="0" u="none" strike="noStrike" baseline="0" dirty="0">
                <a:latin typeface="Century-Gothic,Bold"/>
              </a:rPr>
              <a:t>1. </a:t>
            </a:r>
            <a:r>
              <a:rPr lang="fr-FR" sz="1800" b="1" i="0" u="none" strike="noStrike" baseline="0" dirty="0" err="1">
                <a:latin typeface="Times-New-Roman,Bold"/>
              </a:rPr>
              <a:t>A</a:t>
            </a:r>
            <a:r>
              <a:rPr lang="fr-FR" sz="1800" b="1" i="0" u="none" strike="noStrike" baseline="0" dirty="0" err="1">
                <a:latin typeface="Times-New-Roman"/>
              </a:rPr>
              <a:t>f</a:t>
            </a:r>
            <a:r>
              <a:rPr lang="tr-TR" sz="1800" b="1" dirty="0">
                <a:latin typeface="Times-New-Roman"/>
              </a:rPr>
              <a:t>f</a:t>
            </a:r>
            <a:r>
              <a:rPr lang="fr-FR" sz="1800" b="1" i="0" u="none" strike="noStrike" baseline="0" dirty="0" err="1">
                <a:latin typeface="Times-New-Roman"/>
              </a:rPr>
              <a:t>e</a:t>
            </a:r>
            <a:r>
              <a:rPr lang="fr-FR" sz="1800" b="1" i="0" u="none" strike="noStrike" baseline="0" dirty="0" err="1">
                <a:latin typeface="Times-New-Roman,Bold"/>
              </a:rPr>
              <a:t>der</a:t>
            </a:r>
            <a:r>
              <a:rPr lang="fr-FR" sz="1800" b="1" i="0" u="none" strike="noStrike" baseline="0" dirty="0" err="1">
                <a:latin typeface="Times-New-Roman"/>
              </a:rPr>
              <a:t>siniz</a:t>
            </a:r>
            <a:r>
              <a:rPr lang="tr-T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beyefendi</a:t>
            </a:r>
            <a:r>
              <a:rPr lang="fr-FR" sz="1800" b="1" i="0" u="none" strike="noStrike" baseline="0" dirty="0">
                <a:latin typeface="Times-New-Roman"/>
              </a:rPr>
              <a:t>. </a:t>
            </a:r>
            <a:r>
              <a:rPr lang="fr-FR" sz="1800" b="1" i="0" u="none" strike="noStrike" baseline="0" dirty="0" err="1">
                <a:latin typeface="Times-New-Roman,Bold"/>
              </a:rPr>
              <a:t>B</a:t>
            </a:r>
            <a:r>
              <a:rPr lang="fr-FR" sz="1800" b="1" i="0" u="none" strike="noStrike" baseline="0" dirty="0" err="1">
                <a:latin typeface="Times-New-Roman"/>
              </a:rPr>
              <a:t>uralarda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i</a:t>
            </a:r>
            <a:r>
              <a:rPr lang="fr-FR" sz="1800" b="1" i="0" u="none" strike="noStrike" baseline="0" dirty="0" err="1">
                <a:latin typeface="Times-New-Roman,Bold"/>
              </a:rPr>
              <a:t>yi</a:t>
            </a:r>
            <a:r>
              <a:rPr lang="fr-FR" sz="1800" b="1" i="0" u="none" strike="noStrike" baseline="0" dirty="0">
                <a:latin typeface="Times-New-Roman,Bold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bir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otel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>
                <a:latin typeface="Times-New-Roman,Bold"/>
              </a:rPr>
              <a:t>var </a:t>
            </a:r>
            <a:r>
              <a:rPr lang="fr-FR" sz="1800" b="1" i="0" u="none" strike="noStrike" baseline="0" dirty="0" err="1">
                <a:latin typeface="Times-New-Roman"/>
              </a:rPr>
              <a:t>mı</a:t>
            </a:r>
            <a:r>
              <a:rPr lang="fr-FR" sz="1800" b="1" i="0" u="none" strike="noStrike" baseline="0" dirty="0">
                <a:latin typeface="Times-New-Roman"/>
              </a:rPr>
              <a:t>?</a:t>
            </a:r>
            <a:r>
              <a:rPr lang="tr-TR" sz="1800" b="1" i="0" u="none" strike="noStrike" baseline="0" dirty="0">
                <a:latin typeface="Times-New-Roman"/>
              </a:rPr>
              <a:t> </a:t>
            </a:r>
          </a:p>
          <a:p>
            <a:pPr algn="l"/>
            <a:r>
              <a:rPr lang="tr-TR" sz="1800" i="0" u="none" strike="noStrike" baseline="0" dirty="0">
                <a:latin typeface="Times-New-Roman"/>
              </a:rPr>
              <a:t>(</a:t>
            </a:r>
            <a:r>
              <a:rPr lang="fr-FR" sz="1800" i="0" u="none" strike="noStrike" baseline="0" dirty="0">
                <a:latin typeface="Century-Gothic"/>
              </a:rPr>
              <a:t>Pardon, Monsieur</a:t>
            </a:r>
            <a:r>
              <a:rPr lang="tr-TR" dirty="0">
                <a:latin typeface="Century-Gothic"/>
              </a:rPr>
              <a:t>. Y</a:t>
            </a:r>
            <a:r>
              <a:rPr lang="fr-FR" sz="1800" i="0" u="none" strike="noStrike" baseline="0" dirty="0">
                <a:latin typeface="Century-Gothic"/>
              </a:rPr>
              <a:t> a-t-il un bon hôtel</a:t>
            </a:r>
            <a:r>
              <a:rPr lang="tr-TR" sz="1800" i="0" u="none" strike="noStrike" baseline="0" dirty="0">
                <a:latin typeface="Century-Gothic"/>
              </a:rPr>
              <a:t> </a:t>
            </a:r>
            <a:r>
              <a:rPr lang="tr-TR" sz="1800" i="0" u="none" strike="noStrike" baseline="0" dirty="0" err="1">
                <a:latin typeface="Century-Gothic"/>
              </a:rPr>
              <a:t>ici</a:t>
            </a:r>
            <a:r>
              <a:rPr lang="fr-FR" sz="1800" i="0" u="none" strike="noStrike" baseline="0" dirty="0">
                <a:latin typeface="Century-Gothic"/>
              </a:rPr>
              <a:t>?</a:t>
            </a:r>
            <a:r>
              <a:rPr lang="tr-TR" sz="1800" i="0" u="none" strike="noStrike" baseline="0" dirty="0">
                <a:latin typeface="Century-Gothic"/>
              </a:rPr>
              <a:t>)</a:t>
            </a:r>
          </a:p>
          <a:p>
            <a:pPr algn="l"/>
            <a:endParaRPr lang="fr-FR" sz="1800" i="0" u="none" strike="noStrike" baseline="0" dirty="0">
              <a:latin typeface="Century-Gothic"/>
            </a:endParaRPr>
          </a:p>
          <a:p>
            <a:pPr algn="l"/>
            <a:r>
              <a:rPr lang="fr-FR" sz="1800" b="1" i="0" u="none" strike="noStrike" baseline="0" dirty="0">
                <a:latin typeface="Century-Gothic,Bold"/>
              </a:rPr>
              <a:t>2. </a:t>
            </a:r>
            <a:r>
              <a:rPr lang="fr-FR" sz="1800" b="1" i="0" u="none" strike="noStrike" baseline="0" dirty="0" err="1">
                <a:latin typeface="Times-New-Roman,Bold"/>
              </a:rPr>
              <a:t>Ha</a:t>
            </a:r>
            <a:r>
              <a:rPr lang="fr-FR" sz="1800" b="1" i="0" u="none" strike="noStrike" baseline="0" dirty="0" err="1">
                <a:latin typeface="Times-New-Roman"/>
              </a:rPr>
              <a:t>yır</a:t>
            </a:r>
            <a:r>
              <a:rPr lang="fr-FR" sz="1800" b="1" i="0" u="none" strike="noStrike" baseline="0" dirty="0">
                <a:latin typeface="Times-New-Roman"/>
              </a:rPr>
              <a:t>, </a:t>
            </a:r>
            <a:r>
              <a:rPr lang="fr-FR" sz="1800" b="1" i="0" u="none" strike="noStrike" baseline="0" dirty="0" err="1">
                <a:latin typeface="Times-New-Roman,Bold"/>
              </a:rPr>
              <a:t>hiç</a:t>
            </a:r>
            <a:r>
              <a:rPr lang="fr-FR" sz="1800" b="1" i="0" u="none" strike="noStrike" baseline="0" dirty="0">
                <a:latin typeface="Times-New-Roman,Bold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yok</a:t>
            </a:r>
            <a:r>
              <a:rPr lang="fr-FR" sz="1800" b="1" i="0" u="none" strike="noStrike" baseline="0" dirty="0">
                <a:latin typeface="Times-New-Roman"/>
              </a:rPr>
              <a:t>.</a:t>
            </a:r>
            <a:r>
              <a:rPr lang="tr-TR" sz="1800" b="1" i="0" u="none" strike="noStrike" baseline="0" dirty="0">
                <a:latin typeface="Times-New-Roman"/>
              </a:rPr>
              <a:t> </a:t>
            </a:r>
            <a:r>
              <a:rPr lang="tr-TR" sz="1800" i="0" u="none" strike="noStrike" baseline="0" dirty="0">
                <a:latin typeface="Times-New-Roman"/>
              </a:rPr>
              <a:t>(</a:t>
            </a:r>
            <a:r>
              <a:rPr lang="fr-FR" sz="1800" i="0" u="none" strike="noStrike" baseline="0" dirty="0">
                <a:latin typeface="Times-New-Roman"/>
              </a:rPr>
              <a:t>Non , aucun</a:t>
            </a:r>
            <a:r>
              <a:rPr lang="tr-TR" sz="1800" i="0" u="none" strike="noStrike" baseline="0" dirty="0">
                <a:latin typeface="Times-New-Roman"/>
              </a:rPr>
              <a:t>)</a:t>
            </a:r>
          </a:p>
          <a:p>
            <a:pPr algn="l"/>
            <a:endParaRPr lang="fr-FR" sz="1800" i="0" u="none" strike="noStrike" baseline="0" dirty="0">
              <a:latin typeface="Times-New-Roman"/>
            </a:endParaRPr>
          </a:p>
          <a:p>
            <a:r>
              <a:rPr lang="fr-FR" sz="1800" b="1" i="0" u="none" strike="noStrike" baseline="0" dirty="0">
                <a:latin typeface="Century-Gothic,Bold"/>
              </a:rPr>
              <a:t>3. </a:t>
            </a:r>
            <a:r>
              <a:rPr lang="fr-FR" sz="1800" b="1" i="0" u="none" strike="noStrike" baseline="0" dirty="0" err="1">
                <a:latin typeface="Times-New-Roman,Bold"/>
              </a:rPr>
              <a:t>Ne</a:t>
            </a:r>
            <a:r>
              <a:rPr lang="fr-FR" sz="1800" b="1" i="0" u="none" strike="noStrike" baseline="0" dirty="0" err="1">
                <a:latin typeface="Times-New-Roman"/>
              </a:rPr>
              <a:t>rede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>
                <a:latin typeface="Times-New-Roman,Bold"/>
              </a:rPr>
              <a:t>var</a:t>
            </a:r>
            <a:r>
              <a:rPr lang="fr-FR" sz="1800" b="1" i="0" u="none" strike="noStrike" baseline="0" dirty="0">
                <a:latin typeface="Times-New-Roman"/>
              </a:rPr>
              <a:t>?</a:t>
            </a:r>
            <a:r>
              <a:rPr lang="tr-TR" sz="1800" b="1" i="0" u="none" strike="noStrike" baseline="0" dirty="0">
                <a:latin typeface="Times-New-Roman"/>
              </a:rPr>
              <a:t> </a:t>
            </a:r>
            <a:r>
              <a:rPr lang="tr-TR" sz="1800" i="0" u="none" strike="noStrike" baseline="0" dirty="0">
                <a:latin typeface="Times-New-Roman"/>
              </a:rPr>
              <a:t>(</a:t>
            </a:r>
            <a:r>
              <a:rPr lang="fr-FR" sz="1800" i="0" u="none" strike="noStrike" baseline="0" dirty="0">
                <a:latin typeface="Times-New-Roman"/>
              </a:rPr>
              <a:t>Ou y en a-t-il?</a:t>
            </a:r>
            <a:r>
              <a:rPr lang="tr-TR" sz="1800" i="0" u="none" strike="noStrike" baseline="0" dirty="0">
                <a:latin typeface="Times-New-Roman"/>
              </a:rPr>
              <a:t>) (Nerede? – </a:t>
            </a:r>
            <a:r>
              <a:rPr lang="tr-TR" sz="1800" i="0" u="none" strike="noStrike" baseline="0" dirty="0" err="1">
                <a:latin typeface="Times-New-Roman"/>
              </a:rPr>
              <a:t>ou</a:t>
            </a:r>
            <a:r>
              <a:rPr lang="tr-TR" sz="1800" i="0" u="none" strike="noStrike" baseline="0" dirty="0">
                <a:latin typeface="Times-New-Roman"/>
              </a:rPr>
              <a:t>?)</a:t>
            </a:r>
            <a:r>
              <a:rPr lang="fr-FR" sz="1800" i="0" u="none" strike="noStrike" baseline="0" dirty="0">
                <a:latin typeface="Times-New-Roman"/>
              </a:rPr>
              <a:t> </a:t>
            </a:r>
            <a:endParaRPr lang="tr-TR" sz="1800" i="0" u="none" strike="noStrike" baseline="0" dirty="0">
              <a:latin typeface="Times-New-Roman"/>
            </a:endParaRPr>
          </a:p>
          <a:p>
            <a:endParaRPr lang="tr-TR" sz="1800" i="0" u="none" strike="noStrike" baseline="0" dirty="0">
              <a:latin typeface="Times-New-Roman"/>
            </a:endParaRPr>
          </a:p>
          <a:p>
            <a:r>
              <a:rPr lang="fr-FR" sz="1800" b="1" i="0" u="none" strike="noStrike" baseline="0" dirty="0">
                <a:latin typeface="Century-Gothic,Bold"/>
              </a:rPr>
              <a:t>4. </a:t>
            </a:r>
            <a:r>
              <a:rPr lang="fr-FR" sz="1800" b="1" i="0" u="none" strike="noStrike" baseline="0" dirty="0" err="1">
                <a:latin typeface="Times-New-Roman,Bold"/>
              </a:rPr>
              <a:t>Tak</a:t>
            </a:r>
            <a:r>
              <a:rPr lang="fr-FR" sz="1800" b="1" i="0" u="none" strike="noStrike" baseline="0" dirty="0" err="1">
                <a:latin typeface="Times-New-Roman"/>
              </a:rPr>
              <a:t>sim’de</a:t>
            </a:r>
            <a:r>
              <a:rPr lang="fr-FR" sz="1800" b="1" i="0" u="none" strike="noStrike" baseline="0" dirty="0">
                <a:latin typeface="Times-New-Roman"/>
              </a:rPr>
              <a:t>.</a:t>
            </a:r>
            <a:r>
              <a:rPr lang="tr-TR" sz="1800" b="1" i="0" u="none" strike="noStrike" baseline="0" dirty="0">
                <a:latin typeface="Times-New-Roman"/>
              </a:rPr>
              <a:t>  </a:t>
            </a:r>
            <a:r>
              <a:rPr lang="tr-TR" sz="1800" i="0" u="none" strike="noStrike" baseline="0" dirty="0">
                <a:latin typeface="Times-New-Roman"/>
              </a:rPr>
              <a:t>(</a:t>
            </a:r>
            <a:r>
              <a:rPr lang="fr-FR" sz="1800" i="0" u="none" strike="noStrike" baseline="0" dirty="0">
                <a:latin typeface="Century-Gothic"/>
              </a:rPr>
              <a:t>A </a:t>
            </a:r>
            <a:r>
              <a:rPr lang="fr-FR" sz="1800" i="0" u="none" strike="noStrike" baseline="0" dirty="0" err="1">
                <a:latin typeface="Century-Gothic"/>
              </a:rPr>
              <a:t>Taksim</a:t>
            </a:r>
            <a:r>
              <a:rPr lang="fr-FR" sz="1800" i="0" u="none" strike="noStrike" baseline="0" dirty="0">
                <a:latin typeface="Century-Gothic"/>
              </a:rPr>
              <a:t>.</a:t>
            </a:r>
            <a:r>
              <a:rPr lang="tr-TR" sz="1800" i="0" u="none" strike="noStrike" baseline="0" dirty="0">
                <a:latin typeface="Century-Gothic"/>
              </a:rPr>
              <a:t>)</a:t>
            </a:r>
          </a:p>
          <a:p>
            <a:endParaRPr lang="fr-FR" sz="1800" i="0" u="none" strike="noStrike" baseline="0" dirty="0">
              <a:latin typeface="Century-Gothic"/>
            </a:endParaRPr>
          </a:p>
          <a:p>
            <a:pPr algn="l"/>
            <a:r>
              <a:rPr lang="fr-FR" sz="1800" b="1" i="0" u="none" strike="noStrike" baseline="0" dirty="0">
                <a:latin typeface="Century-Gothic,Bold"/>
              </a:rPr>
              <a:t>5. </a:t>
            </a:r>
            <a:r>
              <a:rPr lang="fr-FR" sz="1800" b="1" i="0" u="none" strike="noStrike" baseline="0" dirty="0" err="1">
                <a:latin typeface="Times-New-Roman"/>
              </a:rPr>
              <a:t>Taksim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u</a:t>
            </a:r>
            <a:r>
              <a:rPr lang="fr-FR" sz="1800" b="1" i="0" u="none" strike="noStrike" baseline="0" dirty="0" err="1">
                <a:latin typeface="Times-New-Roman,Bold"/>
              </a:rPr>
              <a:t>zak</a:t>
            </a:r>
            <a:r>
              <a:rPr lang="fr-FR" sz="1800" b="1" i="0" u="none" strike="noStrike" baseline="0" dirty="0">
                <a:latin typeface="Times-New-Roman,Bold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mı</a:t>
            </a:r>
            <a:r>
              <a:rPr lang="fr-FR" sz="1800" b="1" i="0" u="none" strike="noStrike" baseline="0" dirty="0">
                <a:latin typeface="Times-New-Roman"/>
              </a:rPr>
              <a:t>?</a:t>
            </a:r>
            <a:r>
              <a:rPr lang="tr-TR" sz="1800" b="1" i="0" u="none" strike="noStrike" baseline="0" dirty="0">
                <a:latin typeface="Times-New-Roman"/>
              </a:rPr>
              <a:t> </a:t>
            </a:r>
            <a:r>
              <a:rPr lang="tr-TR" sz="1800" i="0" u="none" strike="noStrike" baseline="0" dirty="0">
                <a:latin typeface="Times-New-Roman"/>
              </a:rPr>
              <a:t>(</a:t>
            </a:r>
            <a:r>
              <a:rPr lang="fr-FR" sz="1800" i="0" u="none" strike="noStrike" baseline="0" dirty="0">
                <a:latin typeface="Times-New-Roman"/>
              </a:rPr>
              <a:t>C’est loin, </a:t>
            </a:r>
            <a:r>
              <a:rPr lang="fr-FR" sz="1800" i="0" u="none" strike="noStrike" baseline="0" dirty="0" err="1">
                <a:latin typeface="Times-New-Roman"/>
              </a:rPr>
              <a:t>Taksim</a:t>
            </a:r>
            <a:r>
              <a:rPr lang="fr-FR" sz="1800" i="0" u="none" strike="noStrike" baseline="0" dirty="0">
                <a:latin typeface="Times-New-Roman"/>
              </a:rPr>
              <a:t>?</a:t>
            </a:r>
            <a:r>
              <a:rPr lang="tr-TR" sz="1800" i="0" u="none" strike="noStrike" baseline="0" dirty="0">
                <a:latin typeface="Times-New-Roman"/>
              </a:rPr>
              <a:t>)</a:t>
            </a:r>
          </a:p>
          <a:p>
            <a:pPr algn="l"/>
            <a:endParaRPr lang="fr-FR" sz="1800" i="0" u="none" strike="noStrike" baseline="0" dirty="0">
              <a:latin typeface="Times-New-Roman"/>
            </a:endParaRPr>
          </a:p>
          <a:p>
            <a:pPr algn="l"/>
            <a:r>
              <a:rPr lang="fr-FR" sz="1800" b="1" i="0" u="none" strike="noStrike" baseline="0" dirty="0">
                <a:latin typeface="Century-Gothic,Bold"/>
              </a:rPr>
              <a:t>6. </a:t>
            </a:r>
            <a:r>
              <a:rPr lang="fr-FR" sz="1800" b="1" dirty="0" err="1">
                <a:latin typeface="Times-New-Roman"/>
              </a:rPr>
              <a:t>Ç</a:t>
            </a:r>
            <a:r>
              <a:rPr lang="fr-FR" sz="1800" b="1" i="0" u="none" strike="noStrike" baseline="0" dirty="0" err="1">
                <a:latin typeface="Times-New-Roman"/>
              </a:rPr>
              <a:t>ok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uzak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,Bold"/>
              </a:rPr>
              <a:t>de</a:t>
            </a:r>
            <a:r>
              <a:rPr lang="fr-FR" sz="1800" b="1" i="0" u="none" strike="noStrike" baseline="0" dirty="0" err="1">
                <a:latin typeface="Times-New-Roman"/>
              </a:rPr>
              <a:t>ğil</a:t>
            </a:r>
            <a:r>
              <a:rPr lang="fr-FR" sz="1800" b="1" i="0" u="none" strike="noStrike" baseline="0" dirty="0">
                <a:latin typeface="Times-New-Roman"/>
              </a:rPr>
              <a:t>. Ama </a:t>
            </a:r>
            <a:r>
              <a:rPr lang="fr-FR" sz="1800" b="1" i="0" u="none" strike="noStrike" baseline="0" dirty="0" err="1">
                <a:latin typeface="Times-New-Roman"/>
              </a:rPr>
              <a:t>oto</a:t>
            </a:r>
            <a:r>
              <a:rPr lang="fr-FR" sz="1800" b="1" i="0" u="none" strike="noStrike" baseline="0" dirty="0" err="1">
                <a:latin typeface="Times-New-Roman,Bold"/>
              </a:rPr>
              <a:t>büs</a:t>
            </a:r>
            <a:r>
              <a:rPr lang="fr-FR" sz="1800" b="1" i="0" u="none" strike="noStrike" baseline="0" dirty="0" err="1">
                <a:latin typeface="Times-New-Roman"/>
              </a:rPr>
              <a:t>le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gitmek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lazım</a:t>
            </a:r>
            <a:r>
              <a:rPr lang="fr-FR" sz="1800" b="1" i="0" u="none" strike="noStrike" baseline="0" dirty="0">
                <a:latin typeface="Times-New-Roman"/>
              </a:rPr>
              <a:t>.</a:t>
            </a:r>
            <a:r>
              <a:rPr lang="tr-TR" sz="1800" b="1" i="0" u="none" strike="noStrike" baseline="0" dirty="0">
                <a:latin typeface="Times-New-Roman"/>
              </a:rPr>
              <a:t> </a:t>
            </a:r>
            <a:r>
              <a:rPr lang="tr-TR" dirty="0">
                <a:latin typeface="Times-New-Roman"/>
              </a:rPr>
              <a:t>(</a:t>
            </a:r>
            <a:r>
              <a:rPr lang="fr-FR" sz="1800" i="0" u="none" strike="noStrike" baseline="0" dirty="0">
                <a:latin typeface="Century-Gothic"/>
              </a:rPr>
              <a:t>Ce n’est pas très loin. Mais il faut y aller en bus.</a:t>
            </a:r>
            <a:r>
              <a:rPr lang="tr-TR" sz="1800" i="0" u="none" strike="noStrike" baseline="0" dirty="0">
                <a:latin typeface="Century-Gothic"/>
              </a:rPr>
              <a:t>) </a:t>
            </a:r>
            <a:r>
              <a:rPr lang="fr-FR" sz="1800" b="1" i="0" u="none" strike="noStrike" baseline="0" dirty="0">
                <a:latin typeface="Times-New-Roman"/>
              </a:rPr>
              <a:t>Bu </a:t>
            </a:r>
            <a:r>
              <a:rPr lang="fr-FR" sz="1800" b="1" i="0" u="none" strike="noStrike" baseline="0" dirty="0" err="1">
                <a:latin typeface="Times-New-Roman"/>
              </a:rPr>
              <a:t>oto</a:t>
            </a:r>
            <a:r>
              <a:rPr lang="fr-FR" sz="1800" b="1" i="0" u="none" strike="noStrike" baseline="0" dirty="0" err="1">
                <a:latin typeface="Times-New-Roman,Bold"/>
              </a:rPr>
              <a:t>büs</a:t>
            </a:r>
            <a:r>
              <a:rPr lang="fr-FR" sz="1800" b="1" i="0" u="none" strike="noStrike" baseline="0" dirty="0">
                <a:latin typeface="Times-New-Roman,Bold"/>
              </a:rPr>
              <a:t> </a:t>
            </a:r>
            <a:r>
              <a:rPr lang="fr-FR" sz="1800" b="1" i="0" u="none" strike="noStrike" baseline="0" dirty="0" err="1">
                <a:latin typeface="Times-New-Roman,Bold"/>
              </a:rPr>
              <a:t>Tak</a:t>
            </a:r>
            <a:r>
              <a:rPr lang="fr-FR" sz="1800" b="1" i="0" u="none" strike="noStrike" baseline="0" dirty="0" err="1">
                <a:latin typeface="Times-New-Roman"/>
              </a:rPr>
              <a:t>sim’e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kadar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gidiyor</a:t>
            </a:r>
            <a:r>
              <a:rPr lang="fr-FR" sz="1800" b="1" i="0" u="none" strike="noStrike" baseline="0" dirty="0">
                <a:latin typeface="Times-New-Roman"/>
              </a:rPr>
              <a:t>.</a:t>
            </a:r>
            <a:r>
              <a:rPr lang="tr-TR" sz="1800" b="1" i="0" u="none" strike="noStrike" baseline="0" dirty="0">
                <a:latin typeface="Times-New-Roman"/>
              </a:rPr>
              <a:t> </a:t>
            </a:r>
            <a:r>
              <a:rPr lang="tr-TR" sz="1800" i="0" u="none" strike="noStrike" baseline="0" dirty="0">
                <a:latin typeface="Times-New-Roman"/>
              </a:rPr>
              <a:t>(</a:t>
            </a:r>
            <a:r>
              <a:rPr lang="fr-FR" sz="1800" i="0" u="none" strike="noStrike" baseline="0" dirty="0">
                <a:latin typeface="Century-Gothic"/>
              </a:rPr>
              <a:t>Cet autobus va jusqu’à </a:t>
            </a:r>
            <a:r>
              <a:rPr lang="fr-FR" sz="1800" i="0" u="none" strike="noStrike" baseline="0" dirty="0" err="1">
                <a:latin typeface="Century-Gothic"/>
              </a:rPr>
              <a:t>Taksim</a:t>
            </a:r>
            <a:r>
              <a:rPr lang="tr-TR" sz="1800" i="0" u="none" strike="noStrike" baseline="0" dirty="0">
                <a:latin typeface="Century-Gothic"/>
              </a:rPr>
              <a:t>)</a:t>
            </a:r>
            <a:r>
              <a:rPr lang="fr-FR" sz="1800" i="0" u="none" strike="noStrike" baseline="0" dirty="0">
                <a:latin typeface="Century-Gothic"/>
              </a:rPr>
              <a:t>.</a:t>
            </a:r>
            <a:r>
              <a:rPr lang="tr-TR" sz="1800" i="0" u="none" strike="noStrike" baseline="0" dirty="0">
                <a:latin typeface="Century-Gothic"/>
              </a:rPr>
              <a:t> </a:t>
            </a:r>
          </a:p>
          <a:p>
            <a:pPr algn="l"/>
            <a:endParaRPr lang="tr-TR" sz="1800" i="0" u="none" strike="noStrike" baseline="0" dirty="0">
              <a:latin typeface="Century-Gothic"/>
            </a:endParaRPr>
          </a:p>
          <a:p>
            <a:pPr algn="l"/>
            <a:r>
              <a:rPr lang="fr-FR" sz="1800" b="1" i="0" u="none" strike="noStrike" baseline="0" dirty="0">
                <a:latin typeface="Century-Gothic,Bold"/>
              </a:rPr>
              <a:t>10. </a:t>
            </a:r>
            <a:r>
              <a:rPr lang="fr-FR" sz="1800" b="1" i="0" u="none" strike="noStrike" baseline="0" dirty="0" err="1">
                <a:latin typeface="Times-New-Roman,Bold"/>
              </a:rPr>
              <a:t>Çok</a:t>
            </a:r>
            <a:r>
              <a:rPr lang="fr-FR" sz="1800" b="1" i="0" u="none" strike="noStrike" baseline="0" dirty="0">
                <a:latin typeface="Times-New-Roman,Bold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naziksiniz</a:t>
            </a:r>
            <a:r>
              <a:rPr lang="fr-FR" sz="1800" b="1" i="0" u="none" strike="noStrike" baseline="0" dirty="0">
                <a:latin typeface="Times-New-Roman"/>
              </a:rPr>
              <a:t>. </a:t>
            </a:r>
            <a:r>
              <a:rPr lang="fr-FR" sz="1800" b="1" i="0" u="none" strike="noStrike" baseline="0" dirty="0" err="1">
                <a:latin typeface="Times-New-Roman"/>
              </a:rPr>
              <a:t>Teşekkür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ederim</a:t>
            </a:r>
            <a:r>
              <a:rPr lang="fr-FR" sz="1800" b="1" i="0" u="none" strike="noStrike" baseline="0" dirty="0">
                <a:latin typeface="Times-New-Roman"/>
              </a:rPr>
              <a:t>. </a:t>
            </a:r>
            <a:r>
              <a:rPr lang="fr-FR" sz="1800" b="1" dirty="0" err="1">
                <a:latin typeface="Times-New-Roman"/>
              </a:rPr>
              <a:t>İ</a:t>
            </a:r>
            <a:r>
              <a:rPr lang="fr-FR" sz="1800" b="1" i="0" u="none" strike="noStrike" baseline="0" dirty="0" err="1">
                <a:latin typeface="Times-New-Roman"/>
              </a:rPr>
              <a:t>yi</a:t>
            </a:r>
            <a:r>
              <a:rPr lang="fr-FR" sz="1800" b="1" i="0" u="none" strike="noStrike" baseline="0" dirty="0">
                <a:latin typeface="Times-New-Roman"/>
              </a:rPr>
              <a:t> </a:t>
            </a:r>
            <a:r>
              <a:rPr lang="fr-FR" sz="1800" b="1" i="0" u="none" strike="noStrike" baseline="0" dirty="0" err="1">
                <a:latin typeface="Times-New-Roman"/>
              </a:rPr>
              <a:t>günler</a:t>
            </a:r>
            <a:r>
              <a:rPr lang="fr-FR" sz="1800" b="1" i="0" u="none" strike="noStrike" baseline="0" dirty="0">
                <a:latin typeface="Times-New-Roman"/>
              </a:rPr>
              <a:t>.</a:t>
            </a:r>
          </a:p>
          <a:p>
            <a:pPr algn="l"/>
            <a:r>
              <a:rPr lang="fr-FR" sz="1800" i="0" u="none" strike="noStrike" baseline="0" dirty="0">
                <a:latin typeface="Times-New-Roman"/>
              </a:rPr>
              <a:t>Vous êtes très gentil. Je vous remercie. Au revoir.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0529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8" y="564205"/>
            <a:ext cx="7226841" cy="515565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L’ALPHABET TUR</a:t>
            </a:r>
            <a:r>
              <a:rPr lang="tr-TR" sz="2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C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5152728" cy="365125"/>
          </a:xfrm>
        </p:spPr>
        <p:txBody>
          <a:bodyPr/>
          <a:lstStyle/>
          <a:p>
            <a:r>
              <a:rPr lang="fr-FR" dirty="0"/>
              <a:t>Professeur :  Ayşan Sönmez  @ Paris American Center</a:t>
            </a:r>
            <a:endParaRPr lang="en-US" dirty="0"/>
          </a:p>
        </p:txBody>
      </p:sp>
      <p:pic>
        <p:nvPicPr>
          <p:cNvPr id="9" name="İçerik Yer Tutucusu 3">
            <a:extLst>
              <a:ext uri="{FF2B5EF4-FFF2-40B4-BE49-F238E27FC236}">
                <a16:creationId xmlns:a16="http://schemas.microsoft.com/office/drawing/2014/main" id="{C2CB095A-9C1A-91BE-FD42-B908CD620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20957" r="18240" b="25646"/>
          <a:stretch/>
        </p:blipFill>
        <p:spPr bwMode="auto">
          <a:xfrm>
            <a:off x="1333498" y="1440190"/>
            <a:ext cx="4085874" cy="4663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D515ED20-9686-9805-FD85-2FFD8C0BEEE2}"/>
              </a:ext>
            </a:extLst>
          </p:cNvPr>
          <p:cNvSpPr txBox="1"/>
          <p:nvPr/>
        </p:nvSpPr>
        <p:spPr>
          <a:xfrm>
            <a:off x="525294" y="535021"/>
            <a:ext cx="687745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LES CHIFFRES (1-10)</a:t>
            </a:r>
          </a:p>
          <a:p>
            <a:endParaRPr lang="tr-TR" sz="2400" dirty="0"/>
          </a:p>
          <a:p>
            <a:r>
              <a:rPr lang="tr-TR" sz="2400" dirty="0"/>
              <a:t>0 – sıfır – </a:t>
            </a:r>
            <a:r>
              <a:rPr lang="tr-TR" sz="2400" dirty="0" err="1"/>
              <a:t>zéro</a:t>
            </a:r>
            <a:endParaRPr lang="tr-TR" sz="2400" dirty="0"/>
          </a:p>
          <a:p>
            <a:r>
              <a:rPr lang="tr-TR" sz="2400" dirty="0"/>
              <a:t>1 – BİR – un</a:t>
            </a:r>
          </a:p>
          <a:p>
            <a:r>
              <a:rPr lang="tr-TR" sz="2400" dirty="0"/>
              <a:t>2 – İKİ – DEUX</a:t>
            </a:r>
          </a:p>
          <a:p>
            <a:r>
              <a:rPr lang="tr-TR" sz="2400" dirty="0"/>
              <a:t>3 – ÜÇ – TROİS</a:t>
            </a:r>
          </a:p>
          <a:p>
            <a:r>
              <a:rPr lang="tr-TR" sz="2400" dirty="0"/>
              <a:t>4 – DÖRT – QUATRE</a:t>
            </a:r>
          </a:p>
          <a:p>
            <a:r>
              <a:rPr lang="tr-TR" sz="2400" dirty="0"/>
              <a:t>5 – BEŞ – CİNQ</a:t>
            </a:r>
          </a:p>
          <a:p>
            <a:r>
              <a:rPr lang="tr-TR" sz="2400" dirty="0"/>
              <a:t>6 – ALTI – SİX</a:t>
            </a:r>
          </a:p>
          <a:p>
            <a:r>
              <a:rPr lang="tr-TR" sz="2400" dirty="0"/>
              <a:t>7 – YEDİ – SEPT</a:t>
            </a:r>
          </a:p>
          <a:p>
            <a:r>
              <a:rPr lang="tr-TR" sz="2400" dirty="0"/>
              <a:t>8 – SEKİZ – HUİT</a:t>
            </a:r>
          </a:p>
          <a:p>
            <a:r>
              <a:rPr lang="tr-TR" sz="2400" dirty="0"/>
              <a:t>9 – DOKUZ – NEUF</a:t>
            </a:r>
          </a:p>
          <a:p>
            <a:r>
              <a:rPr lang="tr-TR" sz="2400" dirty="0"/>
              <a:t>10 – ON - DİX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7" y="496112"/>
            <a:ext cx="10710114" cy="557950"/>
          </a:xfrm>
        </p:spPr>
        <p:txBody>
          <a:bodyPr>
            <a:normAutofit/>
          </a:bodyPr>
          <a:lstStyle/>
          <a:p>
            <a:r>
              <a:rPr lang="fr-FR" dirty="0"/>
              <a:t>Vocabulaire du domaine de la santé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557" y="1147865"/>
            <a:ext cx="3492230" cy="5208486"/>
          </a:xfrm>
        </p:spPr>
        <p:txBody>
          <a:bodyPr>
            <a:normAutofit lnSpcReduction="10000"/>
          </a:bodyPr>
          <a:lstStyle/>
          <a:p>
            <a:r>
              <a:rPr lang="tr-TR" noProof="1"/>
              <a:t>Doktor (Médecin)</a:t>
            </a:r>
          </a:p>
          <a:p>
            <a:r>
              <a:rPr lang="tr-TR" noProof="1"/>
              <a:t>Hemşire (Infirmière)</a:t>
            </a:r>
          </a:p>
          <a:p>
            <a:r>
              <a:rPr lang="tr-TR" noProof="1"/>
              <a:t>Hasta (Patient)</a:t>
            </a:r>
          </a:p>
          <a:p>
            <a:r>
              <a:rPr lang="tr-TR" noProof="1"/>
              <a:t>Hastane (Hôpital)</a:t>
            </a:r>
          </a:p>
          <a:p>
            <a:r>
              <a:rPr lang="tr-TR" noProof="1"/>
              <a:t>Eczane (Pharmacie)</a:t>
            </a:r>
          </a:p>
          <a:p>
            <a:r>
              <a:rPr lang="tr-TR" noProof="1"/>
              <a:t>İlaç (Médicament) (ç-c-s-ş)</a:t>
            </a:r>
          </a:p>
          <a:p>
            <a:r>
              <a:rPr lang="tr-TR" noProof="1"/>
              <a:t>Bağışıklık sistemi (Système immunitaire)</a:t>
            </a:r>
          </a:p>
          <a:p>
            <a:r>
              <a:rPr lang="tr-TR" noProof="1"/>
              <a:t>Ağrı kesici (Antidouleurs, </a:t>
            </a:r>
            <a:r>
              <a:rPr lang="fr-FR" dirty="0"/>
              <a:t>analgésique</a:t>
            </a:r>
            <a:r>
              <a:rPr lang="tr-TR" noProof="1"/>
              <a:t>)</a:t>
            </a:r>
          </a:p>
          <a:p>
            <a:r>
              <a:rPr lang="tr-TR" noProof="1"/>
              <a:t>Alerji (Allergie)</a:t>
            </a:r>
          </a:p>
          <a:p>
            <a:r>
              <a:rPr lang="tr-TR" noProof="1"/>
              <a:t>Ambulans (Ambulance)</a:t>
            </a:r>
          </a:p>
          <a:p>
            <a:r>
              <a:rPr lang="tr-TR" noProof="1"/>
              <a:t>Anksiyete (Anxiété)</a:t>
            </a:r>
          </a:p>
          <a:p>
            <a:r>
              <a:rPr lang="tr-TR" noProof="1"/>
              <a:t>Antibiyotik (Antibiotiques)</a:t>
            </a:r>
          </a:p>
          <a:p>
            <a:r>
              <a:rPr lang="tr-TR" noProof="1"/>
              <a:t>Bakteri (Bactéries)</a:t>
            </a:r>
          </a:p>
          <a:p>
            <a:r>
              <a:rPr lang="tr-TR" noProof="1"/>
              <a:t>Diyabet (Diabète)</a:t>
            </a:r>
          </a:p>
          <a:p>
            <a:r>
              <a:rPr lang="tr-TR" noProof="1"/>
              <a:t>Genetik (Génétique)</a:t>
            </a:r>
          </a:p>
          <a:p>
            <a:r>
              <a:rPr lang="tr-TR" noProof="1"/>
              <a:t>Tansiyon (Pression artérielle)</a:t>
            </a:r>
          </a:p>
          <a:p>
            <a:endParaRPr lang="tr-TR" noProof="1"/>
          </a:p>
          <a:p>
            <a:endParaRPr lang="tr-TR" noProof="1"/>
          </a:p>
          <a:p>
            <a:endParaRPr lang="tr-TR" noProof="1"/>
          </a:p>
          <a:p>
            <a:endParaRPr lang="en-US" noProof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CA5F69A-8BBD-2989-0380-43B604F3E43E}"/>
              </a:ext>
            </a:extLst>
          </p:cNvPr>
          <p:cNvSpPr txBox="1"/>
          <p:nvPr/>
        </p:nvSpPr>
        <p:spPr>
          <a:xfrm>
            <a:off x="4396902" y="1284051"/>
            <a:ext cx="6760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Ben, Sen, O, Biz, Siz, Onlar </a:t>
            </a:r>
            <a:r>
              <a:rPr lang="tr-TR" dirty="0"/>
              <a:t>(</a:t>
            </a:r>
            <a:r>
              <a:rPr lang="fr-FR" dirty="0"/>
              <a:t>Je, tu, il</a:t>
            </a:r>
            <a:r>
              <a:rPr lang="tr-TR" dirty="0"/>
              <a:t>/elle</a:t>
            </a:r>
            <a:r>
              <a:rPr lang="fr-FR" dirty="0"/>
              <a:t>, nous, vous, ils</a:t>
            </a:r>
            <a:r>
              <a:rPr lang="tr-TR" dirty="0"/>
              <a:t>/</a:t>
            </a:r>
            <a:r>
              <a:rPr lang="tr-TR" dirty="0" err="1"/>
              <a:t>elles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/>
              <a:t>Le </a:t>
            </a:r>
            <a:r>
              <a:rPr lang="tr-TR" dirty="0" err="1"/>
              <a:t>verbe</a:t>
            </a:r>
            <a:r>
              <a:rPr lang="tr-TR" dirty="0"/>
              <a:t> «olmak» (</a:t>
            </a:r>
            <a:r>
              <a:rPr lang="tr-TR" dirty="0" err="1"/>
              <a:t>être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9B101D9-65C3-4C85-D9E4-4494B02A6C2B}"/>
              </a:ext>
            </a:extLst>
          </p:cNvPr>
          <p:cNvSpPr txBox="1"/>
          <p:nvPr/>
        </p:nvSpPr>
        <p:spPr>
          <a:xfrm>
            <a:off x="4396902" y="2071991"/>
            <a:ext cx="2033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Ben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r>
              <a:rPr lang="tr-TR" dirty="0"/>
              <a:t>um</a:t>
            </a:r>
          </a:p>
          <a:p>
            <a:r>
              <a:rPr lang="tr-TR" dirty="0"/>
              <a:t>Sen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r>
              <a:rPr lang="tr-TR" dirty="0"/>
              <a:t>sun</a:t>
            </a:r>
          </a:p>
          <a:p>
            <a:r>
              <a:rPr lang="tr-TR" dirty="0"/>
              <a:t>O </a:t>
            </a:r>
            <a:r>
              <a:rPr lang="tr-TR" dirty="0">
                <a:solidFill>
                  <a:srgbClr val="FF0000"/>
                </a:solidFill>
              </a:rPr>
              <a:t>doktor</a:t>
            </a:r>
          </a:p>
          <a:p>
            <a:r>
              <a:rPr lang="tr-TR" dirty="0"/>
              <a:t>Biz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r>
              <a:rPr lang="tr-TR" dirty="0"/>
              <a:t>uz</a:t>
            </a:r>
          </a:p>
          <a:p>
            <a:r>
              <a:rPr lang="tr-TR" dirty="0"/>
              <a:t>Siz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r>
              <a:rPr lang="tr-TR" dirty="0"/>
              <a:t>sunuz</a:t>
            </a:r>
          </a:p>
          <a:p>
            <a:r>
              <a:rPr lang="tr-TR" dirty="0"/>
              <a:t>Onlar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2C376E8-2510-495B-085E-1397488F8AF5}"/>
              </a:ext>
            </a:extLst>
          </p:cNvPr>
          <p:cNvSpPr txBox="1"/>
          <p:nvPr/>
        </p:nvSpPr>
        <p:spPr>
          <a:xfrm>
            <a:off x="6546715" y="2149813"/>
            <a:ext cx="4056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fr-FR" dirty="0"/>
              <a:t>Je suis médecin</a:t>
            </a:r>
            <a:endParaRPr lang="tr-TR" dirty="0"/>
          </a:p>
          <a:p>
            <a:r>
              <a:rPr lang="fr-FR" dirty="0"/>
              <a:t>Tu es médecin</a:t>
            </a:r>
            <a:endParaRPr lang="tr-TR" dirty="0"/>
          </a:p>
          <a:p>
            <a:r>
              <a:rPr lang="tr-TR" dirty="0"/>
              <a:t>Il/elle </a:t>
            </a:r>
            <a:r>
              <a:rPr lang="tr-TR" dirty="0" err="1"/>
              <a:t>est</a:t>
            </a:r>
            <a:r>
              <a:rPr lang="fr-FR" dirty="0"/>
              <a:t> docteur</a:t>
            </a:r>
            <a:r>
              <a:rPr lang="tr-TR" dirty="0"/>
              <a:t>(e)</a:t>
            </a:r>
          </a:p>
          <a:p>
            <a:r>
              <a:rPr lang="fr-FR" dirty="0"/>
              <a:t>Nous sommes des médecins</a:t>
            </a:r>
            <a:endParaRPr lang="tr-TR" dirty="0"/>
          </a:p>
          <a:p>
            <a:r>
              <a:rPr lang="fr-FR" dirty="0"/>
              <a:t>Vous êtes médecin</a:t>
            </a:r>
            <a:endParaRPr lang="tr-TR" dirty="0"/>
          </a:p>
          <a:p>
            <a:r>
              <a:rPr lang="fr-FR" dirty="0"/>
              <a:t>Ils</a:t>
            </a:r>
            <a:r>
              <a:rPr lang="tr-TR" dirty="0"/>
              <a:t>/</a:t>
            </a:r>
            <a:r>
              <a:rPr lang="tr-TR" dirty="0" err="1"/>
              <a:t>elles</a:t>
            </a:r>
            <a:r>
              <a:rPr lang="fr-FR" dirty="0"/>
              <a:t> sont médecins</a:t>
            </a:r>
            <a:endParaRPr lang="en-US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F935888-679E-7DDF-7D4B-9AA797E7D527}"/>
              </a:ext>
            </a:extLst>
          </p:cNvPr>
          <p:cNvSpPr txBox="1"/>
          <p:nvPr/>
        </p:nvSpPr>
        <p:spPr>
          <a:xfrm>
            <a:off x="3939703" y="4542817"/>
            <a:ext cx="2156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bir </a:t>
            </a:r>
            <a:r>
              <a:rPr lang="tr-TR" dirty="0"/>
              <a:t>hastane</a:t>
            </a:r>
          </a:p>
          <a:p>
            <a:r>
              <a:rPr lang="tr-TR" dirty="0"/>
              <a:t>Bu bir ağrı kesici</a:t>
            </a:r>
          </a:p>
          <a:p>
            <a:r>
              <a:rPr lang="tr-TR" dirty="0"/>
              <a:t>Bu bir hemşire</a:t>
            </a:r>
          </a:p>
          <a:p>
            <a:r>
              <a:rPr lang="tr-TR" dirty="0">
                <a:solidFill>
                  <a:srgbClr val="FF0000"/>
                </a:solidFill>
              </a:rPr>
              <a:t>Bu bir </a:t>
            </a:r>
            <a:r>
              <a:rPr lang="tr-TR" dirty="0"/>
              <a:t>ambulans</a:t>
            </a:r>
          </a:p>
          <a:p>
            <a:r>
              <a:rPr lang="tr-TR" dirty="0"/>
              <a:t>Bu bir eczane</a:t>
            </a:r>
          </a:p>
          <a:p>
            <a:endParaRPr lang="en-US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7C077C0-4BC7-2D5A-6549-AB103974B9E7}"/>
              </a:ext>
            </a:extLst>
          </p:cNvPr>
          <p:cNvSpPr txBox="1"/>
          <p:nvPr/>
        </p:nvSpPr>
        <p:spPr>
          <a:xfrm>
            <a:off x="6614809" y="4542816"/>
            <a:ext cx="3103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C'est un </a:t>
            </a:r>
            <a:r>
              <a:rPr lang="fr-FR" dirty="0"/>
              <a:t>hôpital</a:t>
            </a:r>
            <a:endParaRPr lang="tr-TR" dirty="0"/>
          </a:p>
          <a:p>
            <a:r>
              <a:rPr lang="fr-FR" dirty="0"/>
              <a:t>C'est un analgésique</a:t>
            </a:r>
            <a:endParaRPr lang="tr-TR" dirty="0"/>
          </a:p>
          <a:p>
            <a:r>
              <a:rPr lang="fr-FR" dirty="0"/>
              <a:t>C'est une infirmière</a:t>
            </a:r>
            <a:endParaRPr lang="tr-TR" dirty="0"/>
          </a:p>
          <a:p>
            <a:r>
              <a:rPr lang="fr-FR" dirty="0">
                <a:solidFill>
                  <a:srgbClr val="FF0000"/>
                </a:solidFill>
              </a:rPr>
              <a:t>C'est une </a:t>
            </a:r>
            <a:r>
              <a:rPr lang="fr-FR" dirty="0"/>
              <a:t>ambulance</a:t>
            </a:r>
            <a:endParaRPr lang="tr-TR" dirty="0"/>
          </a:p>
          <a:p>
            <a:r>
              <a:rPr lang="fr-FR" dirty="0"/>
              <a:t>C'est une pharmacie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graphicFrame>
        <p:nvGraphicFramePr>
          <p:cNvPr id="17" name="Tablo 16">
            <a:extLst>
              <a:ext uri="{FF2B5EF4-FFF2-40B4-BE49-F238E27FC236}">
                <a16:creationId xmlns:a16="http://schemas.microsoft.com/office/drawing/2014/main" id="{1C60B3AF-B3DF-3E3A-10ED-041347C82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51772"/>
              </p:ext>
            </p:extLst>
          </p:nvPr>
        </p:nvGraphicFramePr>
        <p:xfrm>
          <a:off x="763928" y="760305"/>
          <a:ext cx="10336194" cy="594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2699">
                  <a:extLst>
                    <a:ext uri="{9D8B030D-6E8A-4147-A177-3AD203B41FA5}">
                      <a16:colId xmlns:a16="http://schemas.microsoft.com/office/drawing/2014/main" val="3777261566"/>
                    </a:ext>
                  </a:extLst>
                </a:gridCol>
                <a:gridCol w="1722699">
                  <a:extLst>
                    <a:ext uri="{9D8B030D-6E8A-4147-A177-3AD203B41FA5}">
                      <a16:colId xmlns:a16="http://schemas.microsoft.com/office/drawing/2014/main" val="440641147"/>
                    </a:ext>
                  </a:extLst>
                </a:gridCol>
                <a:gridCol w="1722699">
                  <a:extLst>
                    <a:ext uri="{9D8B030D-6E8A-4147-A177-3AD203B41FA5}">
                      <a16:colId xmlns:a16="http://schemas.microsoft.com/office/drawing/2014/main" val="2240099765"/>
                    </a:ext>
                  </a:extLst>
                </a:gridCol>
                <a:gridCol w="1892461">
                  <a:extLst>
                    <a:ext uri="{9D8B030D-6E8A-4147-A177-3AD203B41FA5}">
                      <a16:colId xmlns:a16="http://schemas.microsoft.com/office/drawing/2014/main" val="1122706008"/>
                    </a:ext>
                  </a:extLst>
                </a:gridCol>
                <a:gridCol w="1552937">
                  <a:extLst>
                    <a:ext uri="{9D8B030D-6E8A-4147-A177-3AD203B41FA5}">
                      <a16:colId xmlns:a16="http://schemas.microsoft.com/office/drawing/2014/main" val="4050273479"/>
                    </a:ext>
                  </a:extLst>
                </a:gridCol>
                <a:gridCol w="1722699">
                  <a:extLst>
                    <a:ext uri="{9D8B030D-6E8A-4147-A177-3AD203B41FA5}">
                      <a16:colId xmlns:a16="http://schemas.microsoft.com/office/drawing/2014/main" val="2732679597"/>
                    </a:ext>
                  </a:extLst>
                </a:gridCol>
              </a:tblGrid>
              <a:tr h="3392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386030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Afiyet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 appétit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Geçmiş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rétablissement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Dünya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kadınlar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günü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kutlu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olsun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Bonne journée internationale des femmes.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33090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İyi </a:t>
                      </a:r>
                      <a:r>
                        <a:rPr lang="en-US" b="1" dirty="0" err="1"/>
                        <a:t>dersler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</a:t>
                      </a:r>
                      <a:r>
                        <a:rPr lang="en-US" dirty="0" err="1"/>
                        <a:t>leçon</a:t>
                      </a:r>
                      <a:r>
                        <a:rPr lang="en-US" dirty="0"/>
                        <a:t>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Mutlu </a:t>
                      </a:r>
                      <a:r>
                        <a:rPr lang="en-US" b="1" dirty="0" err="1"/>
                        <a:t>yı</a:t>
                      </a:r>
                      <a:r>
                        <a:rPr lang="tr-TR" b="1" dirty="0"/>
                        <a:t>l</a:t>
                      </a:r>
                      <a:r>
                        <a:rPr lang="en-US" b="1" dirty="0"/>
                        <a:t>lar!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</a:t>
                      </a:r>
                      <a:r>
                        <a:rPr lang="en-US" dirty="0" err="1"/>
                        <a:t>année</a:t>
                      </a:r>
                      <a:r>
                        <a:rPr lang="en-US" dirty="0"/>
                        <a:t>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İyi bayramlar!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Joyeuse fête</a:t>
                      </a:r>
                      <a:r>
                        <a:rPr lang="tr-TR" dirty="0"/>
                        <a:t>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25617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İyi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şanslar</a:t>
                      </a:r>
                      <a:r>
                        <a:rPr lang="en-US" b="1" dirty="0"/>
                        <a:t>!</a:t>
                      </a:r>
                      <a:endParaRPr lang="tr-T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Bol şans!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chance !</a:t>
                      </a:r>
                      <a:r>
                        <a:rPr lang="tr-TR" dirty="0"/>
                        <a:t> Bon </a:t>
                      </a:r>
                      <a:r>
                        <a:rPr lang="tr-TR" dirty="0" err="1"/>
                        <a:t>courage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Tamam</a:t>
                      </a:r>
                      <a:r>
                        <a:rPr lang="en-US" b="1" dirty="0"/>
                        <a:t>!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D’Accord</a:t>
                      </a:r>
                      <a:r>
                        <a:rPr lang="tr-TR" dirty="0"/>
                        <a:t>! OK!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Tebrikler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Félicitations</a:t>
                      </a:r>
                      <a:r>
                        <a:rPr lang="en-US" dirty="0"/>
                        <a:t>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65606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İyi </a:t>
                      </a:r>
                      <a:r>
                        <a:rPr lang="en-US" b="1" dirty="0" err="1"/>
                        <a:t>yolculuklar</a:t>
                      </a:r>
                      <a:r>
                        <a:rPr lang="en-US" b="1" dirty="0"/>
                        <a:t>!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 voyage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Çok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yaşa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 </a:t>
                      </a:r>
                      <a:r>
                        <a:rPr lang="tr-TR" dirty="0" err="1"/>
                        <a:t>tes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souhaits</a:t>
                      </a:r>
                      <a:r>
                        <a:rPr lang="tr-TR" dirty="0"/>
                        <a:t> 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Doğum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günü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kutlu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tr-TR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Joyeux </a:t>
                      </a:r>
                      <a:r>
                        <a:rPr lang="en-US" dirty="0" err="1"/>
                        <a:t>anniversaire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68786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Lütfen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S’il </a:t>
                      </a:r>
                      <a:r>
                        <a:rPr lang="tr-TR" dirty="0"/>
                        <a:t>te</a:t>
                      </a:r>
                      <a:r>
                        <a:rPr lang="fr-FR" dirty="0"/>
                        <a:t> plaît ! S'il vous plaît 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Özür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dilerim</a:t>
                      </a:r>
                      <a:r>
                        <a:rPr lang="en-US" b="1" dirty="0"/>
                        <a:t>!</a:t>
                      </a:r>
                      <a:endParaRPr lang="tr-T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(Pardon!)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 </a:t>
                      </a:r>
                      <a:r>
                        <a:rPr lang="tr-TR" dirty="0" err="1"/>
                        <a:t>suis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desole</a:t>
                      </a:r>
                      <a:r>
                        <a:rPr lang="tr-TR" dirty="0"/>
                        <a:t>(e)</a:t>
                      </a:r>
                      <a:r>
                        <a:rPr lang="en-US" dirty="0"/>
                        <a:t> !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Anneler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günü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kutlu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.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fête des mères.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954236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Umarım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 </a:t>
                      </a:r>
                      <a:r>
                        <a:rPr lang="en-US" dirty="0" err="1"/>
                        <a:t>l'espère</a:t>
                      </a:r>
                      <a:r>
                        <a:rPr lang="en-US" dirty="0"/>
                        <a:t>.</a:t>
                      </a:r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J’</a:t>
                      </a:r>
                      <a:r>
                        <a:rPr lang="en-US" dirty="0" err="1"/>
                        <a:t>espère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Tahtaya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vur</a:t>
                      </a:r>
                      <a:r>
                        <a:rPr lang="en-US" b="1" dirty="0"/>
                        <a:t>.</a:t>
                      </a:r>
                      <a:r>
                        <a:rPr lang="tr-TR" b="1" dirty="0"/>
                        <a:t> </a:t>
                      </a:r>
                    </a:p>
                    <a:p>
                      <a:r>
                        <a:rPr lang="tr-TR" b="1" dirty="0"/>
                        <a:t>(</a:t>
                      </a:r>
                      <a:r>
                        <a:rPr lang="tr-TR" b="1" dirty="0" err="1"/>
                        <a:t>pour</a:t>
                      </a:r>
                      <a:r>
                        <a:rPr lang="tr-TR" b="1" dirty="0"/>
                        <a:t> </a:t>
                      </a:r>
                      <a:r>
                        <a:rPr lang="tr-TR" b="1" dirty="0" err="1"/>
                        <a:t>protection</a:t>
                      </a:r>
                      <a:r>
                        <a:rPr lang="tr-TR" b="1" dirty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Touchez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dubois</a:t>
                      </a:r>
                      <a:r>
                        <a:rPr lang="en-US" b="0" dirty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Babalar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günü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kutlu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.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fête des pères.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07972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43094"/>
                  </a:ext>
                </a:extLst>
              </a:tr>
            </a:tbl>
          </a:graphicData>
        </a:graphic>
      </p:graphicFrame>
      <p:sp>
        <p:nvSpPr>
          <p:cNvPr id="18" name="Metin kutusu 17">
            <a:extLst>
              <a:ext uri="{FF2B5EF4-FFF2-40B4-BE49-F238E27FC236}">
                <a16:creationId xmlns:a16="http://schemas.microsoft.com/office/drawing/2014/main" id="{54B74F6B-33A7-D88B-B446-B0FDFC80A9EB}"/>
              </a:ext>
            </a:extLst>
          </p:cNvPr>
          <p:cNvSpPr txBox="1"/>
          <p:nvPr/>
        </p:nvSpPr>
        <p:spPr>
          <a:xfrm>
            <a:off x="763929" y="0"/>
            <a:ext cx="915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Quelques expressions de la vie quotidienne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847C9866-92BA-DC03-64A9-91DC53B5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E2F3D555-0BDA-CC31-8458-C2AB6200E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96760"/>
              </p:ext>
            </p:extLst>
          </p:nvPr>
        </p:nvGraphicFramePr>
        <p:xfrm>
          <a:off x="0" y="0"/>
          <a:ext cx="12191998" cy="2225877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255337821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72554872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4562767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5942185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218468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43167271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18011741"/>
                    </a:ext>
                  </a:extLst>
                </a:gridCol>
              </a:tblGrid>
              <a:tr h="475188">
                <a:tc>
                  <a:txBody>
                    <a:bodyPr/>
                    <a:lstStyle/>
                    <a:p>
                      <a:r>
                        <a:rPr lang="tr-TR" dirty="0"/>
                        <a:t>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TR/FR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38136"/>
                  </a:ext>
                </a:extLst>
              </a:tr>
              <a:tr h="3134304">
                <a:tc>
                  <a:txBody>
                    <a:bodyPr/>
                    <a:lstStyle/>
                    <a:p>
                      <a:r>
                        <a:rPr lang="tr-TR" dirty="0"/>
                        <a:t>Merhaba, adın ne? (</a:t>
                      </a:r>
                      <a:r>
                        <a:rPr lang="tr-TR" dirty="0" err="1"/>
                        <a:t>Familier</a:t>
                      </a:r>
                      <a:r>
                        <a:rPr lang="tr-T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Bonjour, comment tu t'appelles ? </a:t>
                      </a:r>
                      <a:r>
                        <a:rPr lang="tr-TR" dirty="0"/>
                        <a:t>(</a:t>
                      </a:r>
                      <a:r>
                        <a:rPr lang="fr-FR" dirty="0"/>
                        <a:t>Bonjour, quel est ton nom ?</a:t>
                      </a:r>
                      <a:r>
                        <a:rPr lang="tr-T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İyi seneler dilerim.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Herkese</a:t>
                      </a:r>
                      <a:r>
                        <a:rPr lang="tr-TR" dirty="0"/>
                        <a:t> iyi seneler dilerim.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vous souhaite une bonne année.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en-US" dirty="0"/>
                        <a:t>Bonne </a:t>
                      </a:r>
                      <a:r>
                        <a:rPr lang="en-US" dirty="0" err="1"/>
                        <a:t>année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à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tous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Kapı çalındıktan sonra: 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İçeri girin! Girin! </a:t>
                      </a:r>
                    </a:p>
                    <a:p>
                      <a:r>
                        <a:rPr lang="tr-TR" dirty="0"/>
                        <a:t>Buyurun!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Après le coup de poing sur la porte : 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Entrez 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Spor </a:t>
                      </a:r>
                      <a:r>
                        <a:rPr lang="en-US" dirty="0" err="1"/>
                        <a:t>yapar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mısın</a:t>
                      </a:r>
                      <a:r>
                        <a:rPr lang="en-US" dirty="0"/>
                        <a:t>?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en-US" dirty="0"/>
                        <a:t>Evet, </a:t>
                      </a:r>
                      <a:r>
                        <a:rPr lang="en-US" dirty="0" err="1">
                          <a:solidFill>
                            <a:srgbClr val="00B0F0"/>
                          </a:solidFill>
                        </a:rPr>
                        <a:t>haftada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F0"/>
                          </a:solidFill>
                        </a:rPr>
                        <a:t>üç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00B0F0"/>
                          </a:solidFill>
                        </a:rPr>
                        <a:t>gün</a:t>
                      </a: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dirty="0" err="1"/>
                        <a:t>spor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yaparım</a:t>
                      </a:r>
                      <a:r>
                        <a:rPr lang="en-US" dirty="0"/>
                        <a:t>.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Faites-vous du sport ?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Oui, je fais du sport </a:t>
                      </a:r>
                      <a:r>
                        <a:rPr lang="fr-FR" dirty="0">
                          <a:solidFill>
                            <a:srgbClr val="00B0F0"/>
                          </a:solidFill>
                        </a:rPr>
                        <a:t>trois jours par semaine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73825"/>
                  </a:ext>
                </a:extLst>
              </a:tr>
              <a:tr h="2304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Merhaba, adın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ız</a:t>
                      </a:r>
                      <a:r>
                        <a:rPr lang="tr-TR" dirty="0"/>
                        <a:t> ne (Formal)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Bonjour, comment </a:t>
                      </a:r>
                      <a:r>
                        <a:rPr lang="en-US" dirty="0" err="1"/>
                        <a:t>vous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appelez-vous</a:t>
                      </a:r>
                      <a:r>
                        <a:rPr lang="en-US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 yıl kutlu olsun. Hepimize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sağlık</a:t>
                      </a:r>
                      <a:r>
                        <a:rPr lang="tr-TR" dirty="0"/>
                        <a:t> ve </a:t>
                      </a:r>
                      <a:r>
                        <a:rPr lang="tr-TR" dirty="0">
                          <a:solidFill>
                            <a:srgbClr val="0070C0"/>
                          </a:solidFill>
                        </a:rPr>
                        <a:t>neşe</a:t>
                      </a:r>
                      <a:r>
                        <a:rPr lang="tr-TR" dirty="0"/>
                        <a:t> getirsin.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Bonne année. Qu'elle nous apporte à tous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santé</a:t>
                      </a:r>
                      <a:r>
                        <a:rPr lang="fr-FR" dirty="0"/>
                        <a:t> et 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joie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Nerelisin</a:t>
                      </a:r>
                      <a:r>
                        <a:rPr lang="en-US" dirty="0"/>
                        <a:t>?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Familier</a:t>
                      </a:r>
                      <a:r>
                        <a:rPr lang="tr-TR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Nerelisin</a:t>
                      </a:r>
                      <a:r>
                        <a:rPr lang="tr-TR" dirty="0"/>
                        <a:t>iz</a:t>
                      </a:r>
                      <a:r>
                        <a:rPr lang="en-US" dirty="0"/>
                        <a:t>?</a:t>
                      </a:r>
                      <a:r>
                        <a:rPr lang="tr-TR" dirty="0"/>
                        <a:t> (Formal)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Ankara</a:t>
                      </a:r>
                      <a:r>
                        <a:rPr lang="tr-TR" dirty="0"/>
                        <a:t>lıyım.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Karadeniz</a:t>
                      </a:r>
                      <a:r>
                        <a:rPr lang="tr-TR" dirty="0"/>
                        <a:t>liyim.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Akdeniz</a:t>
                      </a:r>
                      <a:r>
                        <a:rPr lang="tr-TR" dirty="0"/>
                        <a:t>liyim.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Malatya</a:t>
                      </a:r>
                      <a:r>
                        <a:rPr lang="tr-TR" dirty="0"/>
                        <a:t>lıyım.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D'où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venez-vous</a:t>
                      </a:r>
                      <a:r>
                        <a:rPr lang="en-US" dirty="0"/>
                        <a:t> ?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De quelle région ou ville </a:t>
                      </a:r>
                      <a:r>
                        <a:rPr lang="fr-FR" dirty="0" err="1"/>
                        <a:t>venez-vous</a:t>
                      </a:r>
                      <a:r>
                        <a:rPr lang="fr-FR" dirty="0"/>
                        <a:t> ?</a:t>
                      </a:r>
                      <a:r>
                        <a:rPr lang="tr-TR" dirty="0"/>
                        <a:t> 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Je </a:t>
                      </a:r>
                      <a:r>
                        <a:rPr lang="tr-TR" dirty="0" err="1"/>
                        <a:t>suis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originaire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d'Ankara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Bugün hava nasıl?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Bugün hava </a:t>
                      </a: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güneşli</a:t>
                      </a:r>
                      <a:r>
                        <a:rPr lang="tr-TR" dirty="0"/>
                        <a:t>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Güneş – le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soleil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Comment est le temps aujourd'hui ?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Il fait </a:t>
                      </a:r>
                      <a:r>
                        <a:rPr lang="fr-FR" dirty="0">
                          <a:solidFill>
                            <a:srgbClr val="00B0F0"/>
                          </a:solidFill>
                        </a:rPr>
                        <a:t>beau</a:t>
                      </a:r>
                      <a:r>
                        <a:rPr lang="fr-FR" dirty="0"/>
                        <a:t> aujourd'hui.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448380"/>
                  </a:ext>
                </a:extLst>
              </a:tr>
              <a:tr h="1751523">
                <a:tc>
                  <a:txBody>
                    <a:bodyPr/>
                    <a:lstStyle/>
                    <a:p>
                      <a:r>
                        <a:rPr lang="tr-TR" dirty="0"/>
                        <a:t>Ben-im a-</a:t>
                      </a:r>
                      <a:r>
                        <a:rPr lang="tr-TR" dirty="0" err="1"/>
                        <a:t>dım</a:t>
                      </a:r>
                      <a:r>
                        <a:rPr lang="tr-TR" dirty="0"/>
                        <a:t> Ay-şan.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Sen-in</a:t>
                      </a:r>
                      <a:r>
                        <a:rPr lang="tr-TR" dirty="0"/>
                        <a:t> a-</a:t>
                      </a:r>
                      <a:r>
                        <a:rPr lang="tr-TR" dirty="0" err="1"/>
                        <a:t>dın</a:t>
                      </a:r>
                      <a:r>
                        <a:rPr lang="tr-TR" dirty="0"/>
                        <a:t> ne?</a:t>
                      </a:r>
                    </a:p>
                    <a:p>
                      <a:r>
                        <a:rPr lang="tr-TR" dirty="0"/>
                        <a:t>(</a:t>
                      </a:r>
                      <a:r>
                        <a:rPr lang="tr-TR" dirty="0" err="1"/>
                        <a:t>Fam</a:t>
                      </a:r>
                      <a:r>
                        <a:rPr lang="tr-T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m'appelle </a:t>
                      </a:r>
                      <a:r>
                        <a:rPr lang="tr-TR" dirty="0"/>
                        <a:t>Ayşan</a:t>
                      </a:r>
                      <a:r>
                        <a:rPr lang="fr-FR" dirty="0"/>
                        <a:t>. Quel est ton nom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İyi Noeller dilerim.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Hayırlı Noeller!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vous souhaite un bon Noël.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en-US" dirty="0"/>
                        <a:t>Joyeux Noël !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Joyeuses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fêtes</a:t>
                      </a:r>
                      <a:r>
                        <a:rPr lang="tr-TR" dirty="0"/>
                        <a:t> 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Kaç yaşındasın?</a:t>
                      </a:r>
                    </a:p>
                    <a:p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Kaç yaşındasınız?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r>
                        <a:rPr lang="tr-TR" dirty="0"/>
                        <a:t>25 (yirmi beş) yaşındayım.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âge</a:t>
                      </a:r>
                      <a:r>
                        <a:rPr lang="en-US" dirty="0"/>
                        <a:t> as-</a:t>
                      </a:r>
                      <a:r>
                        <a:rPr lang="en-US" dirty="0" err="1"/>
                        <a:t>tu</a:t>
                      </a:r>
                      <a:r>
                        <a:rPr lang="en-US" dirty="0"/>
                        <a:t> ?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en-US" dirty="0" err="1"/>
                        <a:t>Quel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âge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avez-vous</a:t>
                      </a:r>
                      <a:r>
                        <a:rPr lang="en-US" dirty="0"/>
                        <a:t> ?</a:t>
                      </a:r>
                      <a:endParaRPr lang="tr-TR" dirty="0"/>
                    </a:p>
                    <a:p>
                      <a:r>
                        <a:rPr lang="en-US" dirty="0" err="1"/>
                        <a:t>J'ai</a:t>
                      </a:r>
                      <a:r>
                        <a:rPr lang="en-US" dirty="0"/>
                        <a:t> 25 ans.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Yardım edebilir miyim?</a:t>
                      </a:r>
                    </a:p>
                    <a:p>
                      <a:r>
                        <a:rPr lang="en-US" dirty="0"/>
                        <a:t>Evet, </a:t>
                      </a:r>
                      <a:r>
                        <a:rPr lang="en-US" dirty="0" err="1"/>
                        <a:t>çok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teşekkür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ederim</a:t>
                      </a:r>
                      <a:r>
                        <a:rPr lang="en-US" dirty="0"/>
                        <a:t>.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Puis-je vous aider ?</a:t>
                      </a:r>
                      <a:r>
                        <a:rPr lang="tr-TR" dirty="0"/>
                        <a:t> </a:t>
                      </a:r>
                      <a:r>
                        <a:rPr lang="fr-FR" dirty="0"/>
                        <a:t>Oui, merci beaucoup.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47963"/>
                  </a:ext>
                </a:extLst>
              </a:tr>
              <a:tr h="2304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Benim adım Ayşan.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Siz-in</a:t>
                      </a:r>
                      <a:r>
                        <a:rPr lang="tr-TR" dirty="0"/>
                        <a:t>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a-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dı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nız</a:t>
                      </a:r>
                      <a:r>
                        <a:rPr lang="tr-TR" dirty="0"/>
                        <a:t> ne?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(For)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m'appelle </a:t>
                      </a:r>
                      <a:r>
                        <a:rPr lang="tr-TR" dirty="0"/>
                        <a:t>Ayşan</a:t>
                      </a:r>
                      <a:r>
                        <a:rPr lang="fr-FR" dirty="0"/>
                        <a:t>. Quel est votre nom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70C0"/>
                          </a:solidFill>
                        </a:rPr>
                        <a:t>Değerli meslektaşlarım</a:t>
                      </a:r>
                      <a:r>
                        <a:rPr lang="tr-TR" dirty="0"/>
                        <a:t>, hepinizin yeni yılını kutlarım.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Chers</a:t>
                      </a:r>
                      <a:r>
                        <a:rPr lang="tr-TR" dirty="0">
                          <a:solidFill>
                            <a:srgbClr val="0070C0"/>
                          </a:solidFill>
                        </a:rPr>
                        <a:t> et </a:t>
                      </a:r>
                      <a:r>
                        <a:rPr lang="tr-TR" dirty="0" err="1">
                          <a:solidFill>
                            <a:srgbClr val="0070C0"/>
                          </a:solidFill>
                        </a:rPr>
                        <a:t>chères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 collègues</a:t>
                      </a:r>
                      <a:r>
                        <a:rPr lang="fr-FR" dirty="0"/>
                        <a:t>, je vous félicite tous pour la nouvelle année.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Ne iş yapıyorsun?</a:t>
                      </a:r>
                    </a:p>
                    <a:p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Ne iş yapıyorsunuz?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Öğrenci</a:t>
                      </a:r>
                      <a:r>
                        <a:rPr lang="tr-TR" dirty="0"/>
                        <a:t>yim.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Mühendis</a:t>
                      </a:r>
                      <a:r>
                        <a:rPr lang="tr-TR" dirty="0"/>
                        <a:t>im.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Öğretmen</a:t>
                      </a:r>
                      <a:r>
                        <a:rPr lang="tr-TR" dirty="0"/>
                        <a:t>im.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 </a:t>
                      </a:r>
                      <a:r>
                        <a:rPr lang="en-US" dirty="0" err="1"/>
                        <a:t>fais-tu</a:t>
                      </a:r>
                      <a:r>
                        <a:rPr lang="en-US" dirty="0"/>
                        <a:t> ?</a:t>
                      </a:r>
                      <a:r>
                        <a:rPr lang="tr-TR" dirty="0"/>
                        <a:t> </a:t>
                      </a:r>
                      <a:r>
                        <a:rPr lang="en-US" dirty="0"/>
                        <a:t>Que </a:t>
                      </a:r>
                      <a:r>
                        <a:rPr lang="en-US" dirty="0" err="1"/>
                        <a:t>faites-vous</a:t>
                      </a:r>
                      <a:r>
                        <a:rPr lang="en-US" dirty="0"/>
                        <a:t> ?</a:t>
                      </a:r>
                      <a:endParaRPr lang="tr-TR" dirty="0"/>
                    </a:p>
                    <a:p>
                      <a:r>
                        <a:rPr lang="fr-FR" dirty="0"/>
                        <a:t>Je suis étudiant.</a:t>
                      </a:r>
                      <a:r>
                        <a:rPr lang="tr-TR" dirty="0"/>
                        <a:t> </a:t>
                      </a:r>
                      <a:r>
                        <a:rPr lang="fr-FR" dirty="0"/>
                        <a:t>Je suis</a:t>
                      </a:r>
                      <a:r>
                        <a:rPr lang="tr-TR" dirty="0"/>
                        <a:t> i</a:t>
                      </a:r>
                      <a:r>
                        <a:rPr lang="fr-FR" dirty="0" err="1"/>
                        <a:t>ngénieur</a:t>
                      </a:r>
                      <a:r>
                        <a:rPr lang="fr-FR" dirty="0"/>
                        <a:t>.</a:t>
                      </a:r>
                      <a:endParaRPr lang="tr-TR" dirty="0"/>
                    </a:p>
                    <a:p>
                      <a:r>
                        <a:rPr lang="fr-FR" dirty="0"/>
                        <a:t>Je suis enseignant.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Görüşürüz, kendine iyi bak.</a:t>
                      </a:r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Au revoir, prenez soin de vous.</a:t>
                      </a:r>
                      <a:endParaRPr lang="tr-TR" dirty="0"/>
                    </a:p>
                    <a:p>
                      <a:r>
                        <a:rPr lang="en-US" dirty="0"/>
                        <a:t>Au revoir, </a:t>
                      </a:r>
                      <a:r>
                        <a:rPr lang="en-US" dirty="0" err="1"/>
                        <a:t>soyez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prudents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25453"/>
                  </a:ext>
                </a:extLst>
              </a:tr>
              <a:tr h="2028079">
                <a:tc>
                  <a:txBody>
                    <a:bodyPr/>
                    <a:lstStyle/>
                    <a:p>
                      <a:r>
                        <a:rPr lang="tr-TR" dirty="0"/>
                        <a:t>Nasılsın?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(</a:t>
                      </a:r>
                      <a:r>
                        <a:rPr lang="tr-TR" dirty="0" err="1"/>
                        <a:t>Inf</a:t>
                      </a:r>
                      <a:r>
                        <a:rPr lang="tr-TR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 vas-</a:t>
                      </a:r>
                      <a:r>
                        <a:rPr lang="en-US" dirty="0" err="1"/>
                        <a:t>tu</a:t>
                      </a:r>
                      <a:r>
                        <a:rPr lang="en-US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Sevgili arkadaşlar, yeni yılda herkese güzellikler dilerim.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Mes chers amis, je vous souhaite à tous une bonne année.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 Tanıştığımıza memnun oldum.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- </a:t>
                      </a: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Ben</a:t>
                      </a:r>
                      <a:r>
                        <a:rPr lang="tr-TR" dirty="0"/>
                        <a:t>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de</a:t>
                      </a:r>
                      <a:r>
                        <a:rPr lang="tr-TR" dirty="0"/>
                        <a:t> </a:t>
                      </a:r>
                      <a:r>
                        <a:rPr lang="tr-TR" dirty="0">
                          <a:solidFill>
                            <a:srgbClr val="92D050"/>
                          </a:solidFill>
                        </a:rPr>
                        <a:t>memnun oldum.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 </a:t>
                      </a:r>
                      <a:r>
                        <a:rPr lang="en-US" dirty="0" err="1"/>
                        <a:t>Enchanté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vous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rencontrer</a:t>
                      </a:r>
                      <a:r>
                        <a:rPr lang="en-US" dirty="0"/>
                        <a:t>.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- </a:t>
                      </a:r>
                      <a:r>
                        <a:rPr lang="fr-FR" dirty="0">
                          <a:solidFill>
                            <a:srgbClr val="00B0F0"/>
                          </a:solidFill>
                        </a:rPr>
                        <a:t>Moi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aussi</a:t>
                      </a:r>
                      <a:r>
                        <a:rPr lang="fr-FR" dirty="0"/>
                        <a:t>, </a:t>
                      </a:r>
                      <a:r>
                        <a:rPr lang="fr-FR" dirty="0">
                          <a:solidFill>
                            <a:srgbClr val="92D050"/>
                          </a:solidFill>
                        </a:rPr>
                        <a:t>ravi de vous rencontrer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Yarın sabah </a:t>
                      </a:r>
                      <a:r>
                        <a:rPr lang="tr-TR" dirty="0"/>
                        <a:t>görüşürüz. 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À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demain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matin</a:t>
                      </a:r>
                      <a:r>
                        <a:rPr lang="tr-TR" dirty="0"/>
                        <a:t>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Haftaya</a:t>
                      </a:r>
                      <a:r>
                        <a:rPr lang="tr-TR" dirty="0"/>
                        <a:t> görüşürüz.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À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la semaine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prochaine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222024"/>
                  </a:ext>
                </a:extLst>
              </a:tr>
              <a:tr h="2304635">
                <a:tc>
                  <a:txBody>
                    <a:bodyPr/>
                    <a:lstStyle/>
                    <a:p>
                      <a:r>
                        <a:rPr lang="tr-TR" dirty="0"/>
                        <a:t>Nasılsın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ız</a:t>
                      </a:r>
                      <a:r>
                        <a:rPr lang="tr-TR" dirty="0"/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(For)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Merhaba Mehmet Bey, Merhaba Nalan Hanım, nasılsınız?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Bey – 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Hanım – </a:t>
                      </a:r>
                      <a:r>
                        <a:rPr lang="tr-TR" dirty="0" err="1"/>
                        <a:t>Mdm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 </a:t>
                      </a:r>
                      <a:r>
                        <a:rPr lang="en-US" dirty="0" err="1"/>
                        <a:t>allez-vous</a:t>
                      </a:r>
                      <a:r>
                        <a:rPr lang="en-US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70C0"/>
                          </a:solidFill>
                        </a:rPr>
                        <a:t>Ekibinizin</a:t>
                      </a:r>
                      <a:r>
                        <a:rPr lang="tr-TR" dirty="0"/>
                        <a:t> bir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parçası olmak </a:t>
                      </a:r>
                      <a:r>
                        <a:rPr lang="tr-TR" dirty="0"/>
                        <a:t>çok güzel.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C'est un plaisir de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faire partie </a:t>
                      </a:r>
                      <a:r>
                        <a:rPr lang="fr-FR" dirty="0"/>
                        <a:t>de 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votre équipe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Buraya sık sık gelir misin?</a:t>
                      </a:r>
                    </a:p>
                    <a:p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Buraya sık sık gelir misiniz?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Evet burada arkadaşlarımla buluşurum.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Venez-vous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souvent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ici</a:t>
                      </a:r>
                      <a:r>
                        <a:rPr lang="en-US" dirty="0"/>
                        <a:t> ?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Oui, je retrouverai mes amis ici.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Seneye</a:t>
                      </a:r>
                      <a:r>
                        <a:rPr lang="tr-TR" dirty="0"/>
                        <a:t> görüşürüz.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À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l'année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prochaine</a:t>
                      </a:r>
                      <a:r>
                        <a:rPr lang="tr-TR" dirty="0"/>
                        <a:t>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Bir saat sonra </a:t>
                      </a:r>
                      <a:r>
                        <a:rPr lang="tr-TR" dirty="0"/>
                        <a:t>görüşürüz.</a:t>
                      </a:r>
                      <a:endParaRPr lang="en-US" dirty="0"/>
                    </a:p>
                    <a:p>
                      <a:r>
                        <a:rPr lang="fr-FR" dirty="0"/>
                        <a:t>On se retrouve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dans une heure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163049"/>
                  </a:ext>
                </a:extLst>
              </a:tr>
              <a:tr h="2581191">
                <a:tc>
                  <a:txBody>
                    <a:bodyPr/>
                    <a:lstStyle/>
                    <a:p>
                      <a:r>
                        <a:rPr lang="tr-TR" dirty="0"/>
                        <a:t>İyiyim, sen nasılsın? (</a:t>
                      </a:r>
                      <a:r>
                        <a:rPr lang="tr-TR" dirty="0" err="1"/>
                        <a:t>Inf</a:t>
                      </a:r>
                      <a:r>
                        <a:rPr lang="tr-TR" dirty="0"/>
                        <a:t>)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İyiyim,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siz</a:t>
                      </a:r>
                      <a:r>
                        <a:rPr lang="tr-TR" dirty="0"/>
                        <a:t> nasılsın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ız</a:t>
                      </a:r>
                      <a:r>
                        <a:rPr lang="tr-TR" dirty="0"/>
                        <a:t>? (For)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vais bien, comment vas-tu ?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Je vais bien, comment allez-vous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Sizinle </a:t>
                      </a: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çalışmaya başladığım için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çok mutluyum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suis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très heureux </a:t>
                      </a:r>
                      <a:r>
                        <a:rPr lang="fr-FR" dirty="0">
                          <a:solidFill>
                            <a:srgbClr val="00B0F0"/>
                          </a:solidFill>
                        </a:rPr>
                        <a:t>de commencer à travailler </a:t>
                      </a:r>
                      <a:r>
                        <a:rPr lang="fr-FR" dirty="0"/>
                        <a:t>avec vous.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Hobilerin neler?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Hobileriniz neler?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Kitap okumayı </a:t>
                      </a:r>
                      <a:r>
                        <a:rPr lang="tr-TR" dirty="0">
                          <a:highlight>
                            <a:srgbClr val="FFFF00"/>
                          </a:highlight>
                        </a:rPr>
                        <a:t>ve</a:t>
                      </a:r>
                      <a:r>
                        <a:rPr lang="tr-TR" dirty="0"/>
                        <a:t> </a:t>
                      </a:r>
                      <a:r>
                        <a:rPr lang="tr-TR" dirty="0">
                          <a:solidFill>
                            <a:srgbClr val="00B0F0"/>
                          </a:solidFill>
                        </a:rPr>
                        <a:t>müzik dinlemeyi </a:t>
                      </a:r>
                      <a:r>
                        <a:rPr lang="tr-TR" dirty="0">
                          <a:solidFill>
                            <a:srgbClr val="92D050"/>
                          </a:solidFill>
                        </a:rPr>
                        <a:t>severim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Quels sont vos hobbies ? / loisirs ?</a:t>
                      </a:r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fr-FR" dirty="0">
                          <a:solidFill>
                            <a:srgbClr val="92D050"/>
                          </a:solidFill>
                        </a:rPr>
                        <a:t>J'aime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lire des livres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highlight>
                            <a:srgbClr val="FFFF00"/>
                          </a:highlight>
                        </a:rPr>
                        <a:t>et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solidFill>
                            <a:srgbClr val="00B0F0"/>
                          </a:solidFill>
                        </a:rPr>
                        <a:t>écouter de la musique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Yedi dakika sonra </a:t>
                      </a:r>
                      <a:r>
                        <a:rPr lang="tr-TR" dirty="0"/>
                        <a:t>görüşürüz.</a:t>
                      </a:r>
                    </a:p>
                    <a:p>
                      <a:endParaRPr lang="tr-TR" dirty="0"/>
                    </a:p>
                    <a:p>
                      <a:r>
                        <a:rPr lang="fr-FR" dirty="0"/>
                        <a:t>On se retrouve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dans sept minutes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65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4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20B74787-5558-B487-E7AC-F39DCAFDF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56557"/>
              </p:ext>
            </p:extLst>
          </p:nvPr>
        </p:nvGraphicFramePr>
        <p:xfrm>
          <a:off x="321010" y="262647"/>
          <a:ext cx="4756828" cy="364193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78414">
                  <a:extLst>
                    <a:ext uri="{9D8B030D-6E8A-4147-A177-3AD203B41FA5}">
                      <a16:colId xmlns:a16="http://schemas.microsoft.com/office/drawing/2014/main" val="582390291"/>
                    </a:ext>
                  </a:extLst>
                </a:gridCol>
                <a:gridCol w="2378414">
                  <a:extLst>
                    <a:ext uri="{9D8B030D-6E8A-4147-A177-3AD203B41FA5}">
                      <a16:colId xmlns:a16="http://schemas.microsoft.com/office/drawing/2014/main" val="1731067326"/>
                    </a:ext>
                  </a:extLst>
                </a:gridCol>
              </a:tblGrid>
              <a:tr h="648744">
                <a:tc>
                  <a:txBody>
                    <a:bodyPr/>
                    <a:lstStyle/>
                    <a:p>
                      <a:r>
                        <a:rPr lang="tr-TR" dirty="0"/>
                        <a:t>Haftanın günleri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Jours</a:t>
                      </a:r>
                      <a:r>
                        <a:rPr lang="en-US" b="1" dirty="0"/>
                        <a:t> de la </a:t>
                      </a:r>
                      <a:r>
                        <a:rPr lang="en-US" b="1" dirty="0" err="1"/>
                        <a:t>semaine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65293"/>
                  </a:ext>
                </a:extLst>
              </a:tr>
              <a:tr h="427599">
                <a:tc>
                  <a:txBody>
                    <a:bodyPr/>
                    <a:lstStyle/>
                    <a:p>
                      <a:r>
                        <a:rPr lang="tr-TR" dirty="0"/>
                        <a:t>Pazartesi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Lundi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03219"/>
                  </a:ext>
                </a:extLst>
              </a:tr>
              <a:tr h="427599">
                <a:tc>
                  <a:txBody>
                    <a:bodyPr/>
                    <a:lstStyle/>
                    <a:p>
                      <a:r>
                        <a:rPr lang="tr-TR" dirty="0"/>
                        <a:t>Salı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02728"/>
                  </a:ext>
                </a:extLst>
              </a:tr>
              <a:tr h="427599">
                <a:tc>
                  <a:txBody>
                    <a:bodyPr/>
                    <a:lstStyle/>
                    <a:p>
                      <a:r>
                        <a:rPr lang="tr-TR" dirty="0"/>
                        <a:t>Çarşamba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Mercredi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87065"/>
                  </a:ext>
                </a:extLst>
              </a:tr>
              <a:tr h="427599">
                <a:tc>
                  <a:txBody>
                    <a:bodyPr/>
                    <a:lstStyle/>
                    <a:p>
                      <a:r>
                        <a:rPr lang="tr-TR" dirty="0"/>
                        <a:t>Perşembe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Jeudi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6863"/>
                  </a:ext>
                </a:extLst>
              </a:tr>
              <a:tr h="427599">
                <a:tc>
                  <a:txBody>
                    <a:bodyPr/>
                    <a:lstStyle/>
                    <a:p>
                      <a:r>
                        <a:rPr lang="tr-TR" dirty="0"/>
                        <a:t>Cuma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Vendredi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21329"/>
                  </a:ext>
                </a:extLst>
              </a:tr>
              <a:tr h="427599">
                <a:tc>
                  <a:txBody>
                    <a:bodyPr/>
                    <a:lstStyle/>
                    <a:p>
                      <a:r>
                        <a:rPr lang="tr-TR" dirty="0"/>
                        <a:t>Cumartesi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Samedi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988795"/>
                  </a:ext>
                </a:extLst>
              </a:tr>
              <a:tr h="427599">
                <a:tc>
                  <a:txBody>
                    <a:bodyPr/>
                    <a:lstStyle/>
                    <a:p>
                      <a:r>
                        <a:rPr lang="tr-TR" dirty="0"/>
                        <a:t>Pazar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Dimanche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6265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DDD7805B-39D1-E275-B670-7E90FC4EE26A}"/>
              </a:ext>
            </a:extLst>
          </p:cNvPr>
          <p:cNvSpPr txBox="1"/>
          <p:nvPr/>
        </p:nvSpPr>
        <p:spPr>
          <a:xfrm>
            <a:off x="6096000" y="418289"/>
            <a:ext cx="535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Bugün</a:t>
            </a:r>
            <a:r>
              <a:rPr lang="tr-TR" b="1" dirty="0"/>
              <a:t> Pazartesi. </a:t>
            </a:r>
            <a:r>
              <a:rPr lang="tr-TR" dirty="0"/>
              <a:t>/ </a:t>
            </a:r>
            <a:r>
              <a:rPr lang="tr-TR" dirty="0" err="1">
                <a:solidFill>
                  <a:srgbClr val="FF0000"/>
                </a:solidFill>
              </a:rPr>
              <a:t>Aujourd'hui</a:t>
            </a:r>
            <a:r>
              <a:rPr lang="tr-TR" dirty="0"/>
              <a:t>, </a:t>
            </a:r>
            <a:r>
              <a:rPr lang="tr-TR" dirty="0" err="1"/>
              <a:t>c'est</a:t>
            </a:r>
            <a:r>
              <a:rPr lang="tr-TR" dirty="0"/>
              <a:t> </a:t>
            </a:r>
            <a:r>
              <a:rPr lang="tr-TR" dirty="0" err="1"/>
              <a:t>lundi</a:t>
            </a:r>
            <a:r>
              <a:rPr lang="tr-TR" dirty="0"/>
              <a:t>.</a:t>
            </a:r>
          </a:p>
          <a:p>
            <a:r>
              <a:rPr lang="tr-TR" b="1" dirty="0">
                <a:solidFill>
                  <a:srgbClr val="FF0000"/>
                </a:solidFill>
              </a:rPr>
              <a:t>Yarın</a:t>
            </a:r>
            <a:r>
              <a:rPr lang="tr-TR" b="1" dirty="0"/>
              <a:t> Salı. </a:t>
            </a:r>
            <a:r>
              <a:rPr lang="tr-TR" dirty="0"/>
              <a:t>/ </a:t>
            </a:r>
            <a:r>
              <a:rPr lang="tr-TR" dirty="0" err="1">
                <a:solidFill>
                  <a:srgbClr val="FF0000"/>
                </a:solidFill>
              </a:rPr>
              <a:t>Demain</a:t>
            </a:r>
            <a:r>
              <a:rPr lang="tr-TR" dirty="0"/>
              <a:t>, </a:t>
            </a:r>
            <a:r>
              <a:rPr lang="tr-TR" dirty="0" err="1"/>
              <a:t>c'est</a:t>
            </a:r>
            <a:r>
              <a:rPr lang="tr-TR" dirty="0"/>
              <a:t> </a:t>
            </a:r>
            <a:r>
              <a:rPr lang="tr-TR" dirty="0" err="1"/>
              <a:t>mardi</a:t>
            </a:r>
            <a:r>
              <a:rPr lang="tr-TR" dirty="0"/>
              <a:t>.</a:t>
            </a:r>
          </a:p>
          <a:p>
            <a:r>
              <a:rPr lang="tr-TR" b="1" dirty="0">
                <a:solidFill>
                  <a:srgbClr val="FF0000"/>
                </a:solidFill>
              </a:rPr>
              <a:t>Dün</a:t>
            </a:r>
            <a:r>
              <a:rPr lang="tr-TR" b="1" dirty="0"/>
              <a:t> Pazar idi. </a:t>
            </a:r>
            <a:r>
              <a:rPr lang="tr-TR" dirty="0"/>
              <a:t>/ </a:t>
            </a:r>
            <a:r>
              <a:rPr lang="tr-TR" dirty="0" err="1">
                <a:solidFill>
                  <a:srgbClr val="FF0000"/>
                </a:solidFill>
              </a:rPr>
              <a:t>Hier</a:t>
            </a:r>
            <a:r>
              <a:rPr lang="tr-TR" dirty="0"/>
              <a:t>, </a:t>
            </a:r>
            <a:r>
              <a:rPr lang="tr-TR" dirty="0" err="1"/>
              <a:t>c'était</a:t>
            </a:r>
            <a:r>
              <a:rPr lang="tr-TR" dirty="0"/>
              <a:t> </a:t>
            </a:r>
            <a:r>
              <a:rPr lang="tr-TR" dirty="0" err="1"/>
              <a:t>dimanche</a:t>
            </a:r>
            <a:r>
              <a:rPr lang="tr-TR" dirty="0"/>
              <a:t>.</a:t>
            </a:r>
            <a:endParaRPr lang="en-US" dirty="0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94DF558F-4D3C-B171-5C95-A9AA24BD0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70821"/>
              </p:ext>
            </p:extLst>
          </p:nvPr>
        </p:nvGraphicFramePr>
        <p:xfrm>
          <a:off x="5982510" y="1892930"/>
          <a:ext cx="4177488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88744">
                  <a:extLst>
                    <a:ext uri="{9D8B030D-6E8A-4147-A177-3AD203B41FA5}">
                      <a16:colId xmlns:a16="http://schemas.microsoft.com/office/drawing/2014/main" val="3365882421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23756395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Mevsimler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Les </a:t>
                      </a:r>
                      <a:r>
                        <a:rPr lang="en-US" b="1" dirty="0" err="1"/>
                        <a:t>saisons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39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İlkbahar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Le </a:t>
                      </a:r>
                      <a:r>
                        <a:rPr lang="en-US" b="0" dirty="0" err="1"/>
                        <a:t>printemps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2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Yaz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L'été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81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Sonbahar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L'automne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8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Kış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L'hiver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80835"/>
                  </a:ext>
                </a:extLst>
              </a:tr>
            </a:tbl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4A08A156-0A04-4508-313E-4B70A80D391B}"/>
              </a:ext>
            </a:extLst>
          </p:cNvPr>
          <p:cNvSpPr txBox="1"/>
          <p:nvPr/>
        </p:nvSpPr>
        <p:spPr>
          <a:xfrm>
            <a:off x="6215974" y="4153711"/>
            <a:ext cx="4805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Yazın </a:t>
            </a:r>
            <a:r>
              <a:rPr lang="tr-TR" sz="2000" dirty="0">
                <a:solidFill>
                  <a:srgbClr val="FF0000"/>
                </a:solidFill>
              </a:rPr>
              <a:t>sıcak</a:t>
            </a:r>
            <a:r>
              <a:rPr lang="tr-TR" sz="2000" dirty="0"/>
              <a:t> olur.  </a:t>
            </a:r>
            <a:r>
              <a:rPr lang="tr-TR" sz="2000" dirty="0">
                <a:solidFill>
                  <a:srgbClr val="FF0000"/>
                </a:solidFill>
              </a:rPr>
              <a:t>Sıcak x soğuk</a:t>
            </a:r>
          </a:p>
          <a:p>
            <a:r>
              <a:rPr lang="tr-TR" sz="2000" dirty="0"/>
              <a:t>Kışın </a:t>
            </a:r>
            <a:r>
              <a:rPr lang="tr-TR" sz="2000" dirty="0">
                <a:solidFill>
                  <a:srgbClr val="FF0000"/>
                </a:solidFill>
              </a:rPr>
              <a:t>soğuk</a:t>
            </a:r>
            <a:r>
              <a:rPr lang="tr-TR" sz="2000" dirty="0"/>
              <a:t> olur.</a:t>
            </a:r>
          </a:p>
          <a:p>
            <a:r>
              <a:rPr lang="tr-TR" sz="2000" dirty="0"/>
              <a:t>İlkbaharda çiçek açar.</a:t>
            </a:r>
          </a:p>
          <a:p>
            <a:r>
              <a:rPr lang="tr-TR" sz="2000" dirty="0"/>
              <a:t>Sonbaharda yağmur yağar.</a:t>
            </a:r>
          </a:p>
          <a:p>
            <a:endParaRPr lang="tr-TR" sz="2000" dirty="0"/>
          </a:p>
          <a:p>
            <a:r>
              <a:rPr lang="fr-FR" sz="2000" dirty="0"/>
              <a:t>Il fait chaud en été.</a:t>
            </a:r>
            <a:endParaRPr lang="tr-TR" sz="2000" dirty="0"/>
          </a:p>
          <a:p>
            <a:r>
              <a:rPr lang="fr-FR" sz="2000" dirty="0"/>
              <a:t>Il fait froid en hiver.</a:t>
            </a:r>
            <a:endParaRPr lang="tr-TR" sz="2000" dirty="0"/>
          </a:p>
          <a:p>
            <a:r>
              <a:rPr lang="fr-FR" sz="2000" dirty="0"/>
              <a:t>Il fleurit au printemps.</a:t>
            </a:r>
            <a:endParaRPr lang="tr-TR" sz="2000" dirty="0"/>
          </a:p>
          <a:p>
            <a:r>
              <a:rPr lang="fr-FR" sz="2000" dirty="0"/>
              <a:t>Il pleut en automne.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640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EDF5C8E8-840D-F88F-42A8-16542CFCD09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0C1F16B4-2AE9-5AEA-8D4D-BF48D3566B9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9E1EE23-4F6F-546E-DBB3-0C636FC09C27}"/>
              </a:ext>
            </a:extLst>
          </p:cNvPr>
          <p:cNvSpPr txBox="1"/>
          <p:nvPr/>
        </p:nvSpPr>
        <p:spPr>
          <a:xfrm>
            <a:off x="451414" y="416690"/>
            <a:ext cx="2743200" cy="6406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10 - on </a:t>
            </a:r>
            <a:endParaRPr lang="tr-TR" b="1" dirty="0"/>
          </a:p>
          <a:p>
            <a:r>
              <a:rPr lang="en-US" b="1" dirty="0"/>
              <a:t>11 - on </a:t>
            </a:r>
            <a:r>
              <a:rPr lang="tr-TR" b="1" dirty="0"/>
              <a:t>+ </a:t>
            </a:r>
            <a:r>
              <a:rPr lang="en-US" b="1" dirty="0" err="1"/>
              <a:t>bir</a:t>
            </a:r>
            <a:endParaRPr lang="tr-TR" b="1" dirty="0"/>
          </a:p>
          <a:p>
            <a:r>
              <a:rPr lang="en-US" b="1" dirty="0"/>
              <a:t>12 - on </a:t>
            </a:r>
            <a:r>
              <a:rPr lang="tr-TR" b="1" dirty="0"/>
              <a:t>+ </a:t>
            </a:r>
            <a:r>
              <a:rPr lang="en-US" b="1" dirty="0" err="1"/>
              <a:t>iki</a:t>
            </a:r>
            <a:endParaRPr lang="tr-TR" b="1" dirty="0"/>
          </a:p>
          <a:p>
            <a:r>
              <a:rPr lang="en-US" b="1" dirty="0"/>
              <a:t>13 - on </a:t>
            </a:r>
            <a:r>
              <a:rPr lang="en-US" b="1" dirty="0" err="1"/>
              <a:t>üç</a:t>
            </a:r>
            <a:endParaRPr lang="tr-TR" b="1" dirty="0"/>
          </a:p>
          <a:p>
            <a:r>
              <a:rPr lang="en-US" b="1" dirty="0"/>
              <a:t>14 - on </a:t>
            </a:r>
            <a:r>
              <a:rPr lang="en-US" b="1" dirty="0" err="1"/>
              <a:t>dört</a:t>
            </a:r>
            <a:endParaRPr lang="tr-TR" b="1" dirty="0"/>
          </a:p>
          <a:p>
            <a:r>
              <a:rPr lang="en-US" b="1" dirty="0"/>
              <a:t>15 - on </a:t>
            </a:r>
            <a:r>
              <a:rPr lang="en-US" b="1" dirty="0" err="1"/>
              <a:t>beş</a:t>
            </a:r>
            <a:endParaRPr lang="tr-TR" b="1" dirty="0"/>
          </a:p>
          <a:p>
            <a:r>
              <a:rPr lang="en-US" b="1" dirty="0"/>
              <a:t>16 - on </a:t>
            </a:r>
            <a:r>
              <a:rPr lang="en-US" b="1" dirty="0" err="1"/>
              <a:t>altı</a:t>
            </a:r>
            <a:endParaRPr lang="tr-TR" b="1" dirty="0"/>
          </a:p>
          <a:p>
            <a:r>
              <a:rPr lang="tr-TR" b="1" dirty="0"/>
              <a:t>17 – on yedi</a:t>
            </a:r>
          </a:p>
          <a:p>
            <a:r>
              <a:rPr lang="tr-TR" b="1" dirty="0"/>
              <a:t>18 – on sekiz</a:t>
            </a:r>
          </a:p>
          <a:p>
            <a:r>
              <a:rPr lang="tr-TR" b="1" dirty="0"/>
              <a:t>19 – on dokuz</a:t>
            </a:r>
          </a:p>
          <a:p>
            <a:r>
              <a:rPr lang="tr-TR" b="1" dirty="0"/>
              <a:t>20 – yirmi</a:t>
            </a:r>
          </a:p>
          <a:p>
            <a:r>
              <a:rPr lang="tr-TR" b="1" dirty="0"/>
              <a:t>21 – yirmi bir</a:t>
            </a:r>
          </a:p>
          <a:p>
            <a:r>
              <a:rPr lang="tr-TR" b="1" dirty="0"/>
              <a:t>22 – yirmi iki</a:t>
            </a:r>
          </a:p>
          <a:p>
            <a:r>
              <a:rPr lang="tr-TR" b="1" dirty="0"/>
              <a:t>23 – yirmi üç</a:t>
            </a:r>
          </a:p>
          <a:p>
            <a:r>
              <a:rPr lang="tr-TR" b="1" dirty="0"/>
              <a:t>24 – yirmi dört</a:t>
            </a:r>
          </a:p>
          <a:p>
            <a:r>
              <a:rPr lang="tr-TR" b="1" dirty="0"/>
              <a:t>25 – yirmi beş</a:t>
            </a:r>
          </a:p>
          <a:p>
            <a:r>
              <a:rPr lang="tr-TR" b="1" dirty="0"/>
              <a:t>26 – yirmi altı</a:t>
            </a:r>
          </a:p>
          <a:p>
            <a:r>
              <a:rPr lang="tr-TR" b="1" dirty="0"/>
              <a:t>27 – yirmi yedi</a:t>
            </a:r>
          </a:p>
          <a:p>
            <a:r>
              <a:rPr lang="tr-TR" b="1" dirty="0"/>
              <a:t>28 – yirmi sekiz</a:t>
            </a:r>
          </a:p>
          <a:p>
            <a:r>
              <a:rPr lang="tr-TR" b="1" dirty="0"/>
              <a:t>29 – yirmi dokuz</a:t>
            </a:r>
          </a:p>
          <a:p>
            <a:r>
              <a:rPr lang="tr-TR" b="1" dirty="0"/>
              <a:t>30 - otuz</a:t>
            </a:r>
          </a:p>
          <a:p>
            <a:endParaRPr lang="en-US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1F135F7-0994-3224-6FC8-C70695C9436A}"/>
              </a:ext>
            </a:extLst>
          </p:cNvPr>
          <p:cNvSpPr txBox="1"/>
          <p:nvPr/>
        </p:nvSpPr>
        <p:spPr>
          <a:xfrm>
            <a:off x="4421529" y="659757"/>
            <a:ext cx="7164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40 – kırk			80 – seksen</a:t>
            </a:r>
          </a:p>
          <a:p>
            <a:r>
              <a:rPr lang="tr-TR" b="1" dirty="0"/>
              <a:t>50 – elli			90 – doksan</a:t>
            </a:r>
          </a:p>
          <a:p>
            <a:r>
              <a:rPr lang="tr-TR" b="1" dirty="0"/>
              <a:t>60 – altmış		100 – yüz (le </a:t>
            </a:r>
            <a:r>
              <a:rPr lang="tr-TR" b="1" dirty="0" err="1"/>
              <a:t>visage</a:t>
            </a:r>
            <a:r>
              <a:rPr lang="tr-TR" b="1" dirty="0"/>
              <a:t> – yüz)</a:t>
            </a:r>
          </a:p>
          <a:p>
            <a:r>
              <a:rPr lang="tr-TR" b="1" dirty="0"/>
              <a:t>70 – yetmiş		1000 - bin</a:t>
            </a:r>
            <a:endParaRPr lang="en-US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6974EDE-C774-60F9-F279-6FFF71E233EE}"/>
              </a:ext>
            </a:extLst>
          </p:cNvPr>
          <p:cNvSpPr txBox="1"/>
          <p:nvPr/>
        </p:nvSpPr>
        <p:spPr>
          <a:xfrm>
            <a:off x="3194614" y="1860087"/>
            <a:ext cx="34201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41 = ?</a:t>
            </a:r>
          </a:p>
          <a:p>
            <a:r>
              <a:rPr lang="tr-TR" dirty="0"/>
              <a:t>53 = ?</a:t>
            </a:r>
          </a:p>
          <a:p>
            <a:r>
              <a:rPr lang="tr-TR" dirty="0"/>
              <a:t>66 = ?</a:t>
            </a:r>
          </a:p>
          <a:p>
            <a:r>
              <a:rPr lang="tr-TR" dirty="0"/>
              <a:t>77 = ?</a:t>
            </a:r>
          </a:p>
          <a:p>
            <a:r>
              <a:rPr lang="tr-TR" dirty="0"/>
              <a:t>101= ?</a:t>
            </a:r>
          </a:p>
          <a:p>
            <a:r>
              <a:rPr lang="tr-TR" dirty="0"/>
              <a:t>83 = ?</a:t>
            </a:r>
          </a:p>
          <a:p>
            <a:r>
              <a:rPr lang="tr-TR" dirty="0"/>
              <a:t>95 = ?</a:t>
            </a:r>
          </a:p>
          <a:p>
            <a:r>
              <a:rPr lang="tr-TR" dirty="0"/>
              <a:t>72 = ?</a:t>
            </a:r>
          </a:p>
          <a:p>
            <a:r>
              <a:rPr lang="tr-TR" dirty="0"/>
              <a:t>57 = ?</a:t>
            </a:r>
          </a:p>
          <a:p>
            <a:r>
              <a:rPr lang="tr-TR" dirty="0"/>
              <a:t>48 = ?</a:t>
            </a:r>
          </a:p>
          <a:p>
            <a:r>
              <a:rPr lang="tr-TR" dirty="0"/>
              <a:t>61 = ?</a:t>
            </a:r>
          </a:p>
          <a:p>
            <a:endParaRPr lang="tr-TR" dirty="0"/>
          </a:p>
          <a:p>
            <a:r>
              <a:rPr lang="tr-TR" dirty="0"/>
              <a:t>156 =?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39F46B5-FA72-2A9B-41A8-CD0BF4A11D59}"/>
              </a:ext>
            </a:extLst>
          </p:cNvPr>
          <p:cNvSpPr txBox="1"/>
          <p:nvPr/>
        </p:nvSpPr>
        <p:spPr>
          <a:xfrm>
            <a:off x="7461115" y="2140085"/>
            <a:ext cx="4056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200 – iki yüz</a:t>
            </a:r>
          </a:p>
          <a:p>
            <a:r>
              <a:rPr lang="tr-TR" dirty="0"/>
              <a:t>300 – üç yüz</a:t>
            </a:r>
          </a:p>
          <a:p>
            <a:r>
              <a:rPr lang="tr-TR" dirty="0"/>
              <a:t>400 – dört yüz</a:t>
            </a:r>
          </a:p>
          <a:p>
            <a:r>
              <a:rPr lang="tr-TR" dirty="0"/>
              <a:t>---</a:t>
            </a:r>
          </a:p>
          <a:p>
            <a:endParaRPr lang="tr-TR" dirty="0"/>
          </a:p>
          <a:p>
            <a:r>
              <a:rPr lang="tr-TR" dirty="0"/>
              <a:t>1001 – bin bir</a:t>
            </a:r>
          </a:p>
          <a:p>
            <a:r>
              <a:rPr lang="tr-TR" dirty="0"/>
              <a:t>2171 – iki bin yüz yetmiş bir</a:t>
            </a:r>
          </a:p>
          <a:p>
            <a:r>
              <a:rPr lang="tr-TR" dirty="0"/>
              <a:t>2000+100+70+1</a:t>
            </a:r>
          </a:p>
          <a:p>
            <a:r>
              <a:rPr lang="tr-TR" dirty="0"/>
              <a:t>3698 – üç bin altı yüz doksan sekiz</a:t>
            </a:r>
          </a:p>
          <a:p>
            <a:r>
              <a:rPr lang="tr-TR" dirty="0"/>
              <a:t>7777 – yedi bin yedi yüz yetmiş yedi</a:t>
            </a:r>
          </a:p>
          <a:p>
            <a:r>
              <a:rPr lang="tr-TR" dirty="0"/>
              <a:t>10.000 – on bin</a:t>
            </a:r>
          </a:p>
          <a:p>
            <a:r>
              <a:rPr lang="tr-TR" dirty="0"/>
              <a:t>100.000 – yüz bin</a:t>
            </a:r>
          </a:p>
          <a:p>
            <a:r>
              <a:rPr lang="tr-TR" dirty="0"/>
              <a:t>1.000.000 – milyon</a:t>
            </a:r>
          </a:p>
          <a:p>
            <a:r>
              <a:rPr lang="tr-TR" dirty="0"/>
              <a:t>1.000.000.000 - milyar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8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EE2FF0-B3A2-CC9F-FD5E-69C55962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B89EAB1-F827-8FDE-496D-89E881E7C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69302"/>
              </p:ext>
            </p:extLst>
          </p:nvPr>
        </p:nvGraphicFramePr>
        <p:xfrm>
          <a:off x="0" y="155644"/>
          <a:ext cx="5145932" cy="315989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86483">
                  <a:extLst>
                    <a:ext uri="{9D8B030D-6E8A-4147-A177-3AD203B41FA5}">
                      <a16:colId xmlns:a16="http://schemas.microsoft.com/office/drawing/2014/main" val="3478038804"/>
                    </a:ext>
                  </a:extLst>
                </a:gridCol>
                <a:gridCol w="1286483">
                  <a:extLst>
                    <a:ext uri="{9D8B030D-6E8A-4147-A177-3AD203B41FA5}">
                      <a16:colId xmlns:a16="http://schemas.microsoft.com/office/drawing/2014/main" val="1515807007"/>
                    </a:ext>
                  </a:extLst>
                </a:gridCol>
                <a:gridCol w="1286483">
                  <a:extLst>
                    <a:ext uri="{9D8B030D-6E8A-4147-A177-3AD203B41FA5}">
                      <a16:colId xmlns:a16="http://schemas.microsoft.com/office/drawing/2014/main" val="498655916"/>
                    </a:ext>
                  </a:extLst>
                </a:gridCol>
                <a:gridCol w="1286483">
                  <a:extLst>
                    <a:ext uri="{9D8B030D-6E8A-4147-A177-3AD203B41FA5}">
                      <a16:colId xmlns:a16="http://schemas.microsoft.com/office/drawing/2014/main" val="2770303428"/>
                    </a:ext>
                  </a:extLst>
                </a:gridCol>
              </a:tblGrid>
              <a:tr h="4514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858654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r>
                        <a:rPr lang="tr-TR" dirty="0"/>
                        <a:t>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Benim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Mon</a:t>
                      </a:r>
                      <a:r>
                        <a:rPr lang="tr-TR" dirty="0"/>
                        <a:t>/Ma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004669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r>
                        <a:rPr lang="tr-TR" dirty="0"/>
                        <a:t>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Ton/Ta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597973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r>
                        <a:rPr lang="tr-TR" dirty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Il/Elle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Onun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Son/Sa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12706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r>
                        <a:rPr lang="tr-TR" dirty="0"/>
                        <a:t>Biz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Bizim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Notre</a:t>
                      </a:r>
                      <a:r>
                        <a:rPr lang="tr-TR" dirty="0"/>
                        <a:t>/</a:t>
                      </a:r>
                      <a:r>
                        <a:rPr lang="tr-TR" dirty="0" err="1"/>
                        <a:t>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193786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r>
                        <a:rPr lang="tr-TR" dirty="0"/>
                        <a:t>Siz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Vous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Sizin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Votre</a:t>
                      </a:r>
                      <a:r>
                        <a:rPr lang="tr-TR" dirty="0"/>
                        <a:t>/</a:t>
                      </a:r>
                      <a:r>
                        <a:rPr lang="tr-TR" dirty="0" err="1"/>
                        <a:t>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91246"/>
                  </a:ext>
                </a:extLst>
              </a:tr>
              <a:tr h="451414">
                <a:tc>
                  <a:txBody>
                    <a:bodyPr/>
                    <a:lstStyle/>
                    <a:p>
                      <a:r>
                        <a:rPr lang="tr-TR" dirty="0"/>
                        <a:t>Onlar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Ils</a:t>
                      </a:r>
                      <a:r>
                        <a:rPr lang="tr-TR" dirty="0"/>
                        <a:t>/</a:t>
                      </a:r>
                      <a:r>
                        <a:rPr lang="tr-TR" dirty="0" err="1"/>
                        <a:t>Elles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Onların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Leur</a:t>
                      </a:r>
                      <a:r>
                        <a:rPr lang="tr-TR" dirty="0"/>
                        <a:t>/</a:t>
                      </a:r>
                      <a:r>
                        <a:rPr lang="tr-TR" dirty="0" err="1"/>
                        <a:t>Leurs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87704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4E61B88B-41C0-E57F-F569-8E10C8BB510E}"/>
              </a:ext>
            </a:extLst>
          </p:cNvPr>
          <p:cNvSpPr txBox="1"/>
          <p:nvPr/>
        </p:nvSpPr>
        <p:spPr>
          <a:xfrm>
            <a:off x="5262664" y="155644"/>
            <a:ext cx="69293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sevdiğim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tr-TR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Hiç sevmediğim + </a:t>
            </a:r>
            <a:r>
              <a:rPr lang="tr-TR" altLang="en-US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lang="tr-TR" altLang="en-US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en-US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/ma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kumimoji="0" lang="fr-F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préféré/ préférée + 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 </a:t>
            </a:r>
            <a:r>
              <a:rPr kumimoji="0" lang="tr-TR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(La </a:t>
            </a:r>
            <a:r>
              <a:rPr kumimoji="0" lang="tr-TR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ville</a:t>
            </a:r>
            <a:r>
              <a:rPr kumimoji="0" lang="tr-TR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</a:t>
            </a:r>
            <a:r>
              <a:rPr kumimoji="0" lang="tr-TR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kumimoji="0" lang="tr-TR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préfère</a:t>
            </a:r>
            <a:r>
              <a:rPr kumimoji="0" lang="tr-TR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</a:t>
            </a:r>
            <a:r>
              <a:rPr kumimoji="0" lang="tr-TR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Paris.)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en-US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(Benim) </a:t>
            </a: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en sevdiği</a:t>
            </a: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lang="tr-TR" altLang="en-US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lang="tr-TR" altLang="en-US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nom</a:t>
            </a:r>
            <a:endParaRPr lang="tr-TR" altLang="en-US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(Senin)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sevdiği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endParaRPr kumimoji="0" lang="tr-T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(Onun)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sevdiği</a:t>
            </a: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endParaRPr kumimoji="0" lang="tr-T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(Bizim)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sevdiği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miz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endParaRPr kumimoji="0" lang="tr-T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(Sizin)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sevdiği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niz</a:t>
            </a: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endParaRPr kumimoji="0" lang="tr-T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(Onların)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sevdi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kleri 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kumimoji="0" lang="tr-T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kumimoji="0" lang="tr-TR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endParaRPr kumimoji="0" lang="tr-T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en-US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Hiç sevmediğim </a:t>
            </a: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müzik türü </a:t>
            </a: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pop.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Hiç sevmediğim yemek </a:t>
            </a:r>
            <a:r>
              <a:rPr lang="tr-TR" altLang="en-US" b="1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çorba</a:t>
            </a:r>
            <a:r>
              <a:rPr lang="tr-T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32925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10980D2D-A96C-4E9B-A00E-81C4CAF0ABBD}" vid="{7928933E-F394-4192-9CD9-6D2A259AB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966C46A-DC57-4209-80CD-9FE6C93151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436D-DA32-4E27-AC64-8FFEDA521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FFA3F-0FB5-4ED3-8906-A15B16577F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486</TotalTime>
  <Words>1844</Words>
  <Application>Microsoft Office PowerPoint</Application>
  <PresentationFormat>Geniş ekran</PresentationFormat>
  <Paragraphs>424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Century-Gothic</vt:lpstr>
      <vt:lpstr>Century-Gothic,Bold</vt:lpstr>
      <vt:lpstr>Tenorite</vt:lpstr>
      <vt:lpstr>Times-New-Roman</vt:lpstr>
      <vt:lpstr>Times-New-Roman,Bold</vt:lpstr>
      <vt:lpstr>Monoline</vt:lpstr>
      <vt:lpstr>Formation en Turc</vt:lpstr>
      <vt:lpstr>L’ALPHABET TURC</vt:lpstr>
      <vt:lpstr>PowerPoint Sunusu</vt:lpstr>
      <vt:lpstr>Vocabulaire du domaine de la santé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Ayşan Sönmez</dc:creator>
  <cp:lastModifiedBy>Ayşan Sönmez</cp:lastModifiedBy>
  <cp:revision>1</cp:revision>
  <dcterms:created xsi:type="dcterms:W3CDTF">2024-12-04T16:35:42Z</dcterms:created>
  <dcterms:modified xsi:type="dcterms:W3CDTF">2025-05-26T18:15:59Z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