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  <p:sldId id="259" r:id="rId9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850" b="0" i="0">
                <a:solidFill>
                  <a:srgbClr val="708095"/>
                </a:solidFill>
                <a:latin typeface="Microsoft Sans Serif"/>
                <a:cs typeface="Microsoft Sans Serif"/>
              </a:defRPr>
            </a:lvl1pPr>
          </a:lstStyle>
          <a:p>
            <a:pPr marL="12700">
              <a:lnSpc>
                <a:spcPct val="100000"/>
              </a:lnSpc>
              <a:spcBef>
                <a:spcPts val="20"/>
              </a:spcBef>
            </a:pPr>
            <a:r>
              <a:rPr dirty="0"/>
              <a:t>Department of </a:t>
            </a:r>
            <a:r>
              <a:rPr dirty="0" spc="-10"/>
              <a:t>Education</a:t>
            </a:r>
            <a:r>
              <a:rPr dirty="0"/>
              <a:t> •</a:t>
            </a:r>
            <a:r>
              <a:rPr dirty="0" spc="5"/>
              <a:t> </a:t>
            </a:r>
            <a:r>
              <a:rPr dirty="0"/>
              <a:t>Republic of the </a:t>
            </a:r>
            <a:r>
              <a:rPr dirty="0" spc="-10"/>
              <a:t>Philippines</a:t>
            </a:r>
            <a:r>
              <a:rPr dirty="0" spc="5"/>
              <a:t> </a:t>
            </a:r>
            <a:r>
              <a:rPr dirty="0"/>
              <a:t>• </a:t>
            </a:r>
            <a:r>
              <a:rPr dirty="0" spc="-10"/>
              <a:t>K-</a:t>
            </a:r>
            <a:r>
              <a:rPr dirty="0"/>
              <a:t>10 </a:t>
            </a:r>
            <a:r>
              <a:rPr dirty="0" spc="-40"/>
              <a:t>MATATAG</a:t>
            </a:r>
            <a:r>
              <a:rPr dirty="0"/>
              <a:t> </a:t>
            </a:r>
            <a:r>
              <a:rPr dirty="0" spc="-10"/>
              <a:t>English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850" b="0" i="0">
                <a:solidFill>
                  <a:srgbClr val="708095"/>
                </a:solidFill>
                <a:latin typeface="Microsoft Sans Serif"/>
                <a:cs typeface="Microsoft Sans Serif"/>
              </a:defRPr>
            </a:lvl1pPr>
          </a:lstStyle>
          <a:p>
            <a:pPr marL="12700">
              <a:lnSpc>
                <a:spcPct val="100000"/>
              </a:lnSpc>
              <a:spcBef>
                <a:spcPts val="20"/>
              </a:spcBef>
            </a:pPr>
            <a:r>
              <a:rPr dirty="0"/>
              <a:t>Page</a:t>
            </a:r>
            <a:r>
              <a:rPr dirty="0" spc="-10"/>
              <a:t> </a:t>
            </a:r>
            <a:fld id="{81D60167-4931-47E6-BA6A-407CBD079E47}" type="slidenum">
              <a:rPr dirty="0"/>
              <a:t>#</a:t>
            </a:fld>
            <a:r>
              <a:rPr dirty="0" spc="-5"/>
              <a:t> </a:t>
            </a:r>
            <a:r>
              <a:rPr dirty="0"/>
              <a:t>of</a:t>
            </a:r>
            <a:r>
              <a:rPr dirty="0" spc="-5"/>
              <a:t> </a:t>
            </a:r>
            <a:r>
              <a:rPr dirty="0" spc="-50"/>
              <a:t>4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850" b="0" i="0">
                <a:solidFill>
                  <a:srgbClr val="708095"/>
                </a:solidFill>
                <a:latin typeface="Microsoft Sans Serif"/>
                <a:cs typeface="Microsoft Sans Serif"/>
              </a:defRPr>
            </a:lvl1pPr>
          </a:lstStyle>
          <a:p>
            <a:pPr marL="12700">
              <a:lnSpc>
                <a:spcPct val="100000"/>
              </a:lnSpc>
              <a:spcBef>
                <a:spcPts val="20"/>
              </a:spcBef>
            </a:pPr>
            <a:r>
              <a:rPr dirty="0"/>
              <a:t>Department of </a:t>
            </a:r>
            <a:r>
              <a:rPr dirty="0" spc="-10"/>
              <a:t>Education</a:t>
            </a:r>
            <a:r>
              <a:rPr dirty="0"/>
              <a:t> •</a:t>
            </a:r>
            <a:r>
              <a:rPr dirty="0" spc="5"/>
              <a:t> </a:t>
            </a:r>
            <a:r>
              <a:rPr dirty="0"/>
              <a:t>Republic of the </a:t>
            </a:r>
            <a:r>
              <a:rPr dirty="0" spc="-10"/>
              <a:t>Philippines</a:t>
            </a:r>
            <a:r>
              <a:rPr dirty="0" spc="5"/>
              <a:t> </a:t>
            </a:r>
            <a:r>
              <a:rPr dirty="0"/>
              <a:t>• </a:t>
            </a:r>
            <a:r>
              <a:rPr dirty="0" spc="-10"/>
              <a:t>K-</a:t>
            </a:r>
            <a:r>
              <a:rPr dirty="0"/>
              <a:t>10 </a:t>
            </a:r>
            <a:r>
              <a:rPr dirty="0" spc="-40"/>
              <a:t>MATATAG</a:t>
            </a:r>
            <a:r>
              <a:rPr dirty="0"/>
              <a:t> </a:t>
            </a:r>
            <a:r>
              <a:rPr dirty="0" spc="-10"/>
              <a:t>English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850" b="0" i="0">
                <a:solidFill>
                  <a:srgbClr val="708095"/>
                </a:solidFill>
                <a:latin typeface="Microsoft Sans Serif"/>
                <a:cs typeface="Microsoft Sans Serif"/>
              </a:defRPr>
            </a:lvl1pPr>
          </a:lstStyle>
          <a:p>
            <a:pPr marL="12700">
              <a:lnSpc>
                <a:spcPct val="100000"/>
              </a:lnSpc>
              <a:spcBef>
                <a:spcPts val="20"/>
              </a:spcBef>
            </a:pPr>
            <a:r>
              <a:rPr dirty="0"/>
              <a:t>Page</a:t>
            </a:r>
            <a:r>
              <a:rPr dirty="0" spc="-10"/>
              <a:t> </a:t>
            </a:r>
            <a:fld id="{81D60167-4931-47E6-BA6A-407CBD079E47}" type="slidenum">
              <a:rPr dirty="0"/>
              <a:t>#</a:t>
            </a:fld>
            <a:r>
              <a:rPr dirty="0" spc="-5"/>
              <a:t> </a:t>
            </a:r>
            <a:r>
              <a:rPr dirty="0"/>
              <a:t>of</a:t>
            </a:r>
            <a:r>
              <a:rPr dirty="0" spc="-5"/>
              <a:t> </a:t>
            </a:r>
            <a:r>
              <a:rPr dirty="0" spc="-50"/>
              <a:t>4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850" b="0" i="0">
                <a:solidFill>
                  <a:srgbClr val="708095"/>
                </a:solidFill>
                <a:latin typeface="Microsoft Sans Serif"/>
                <a:cs typeface="Microsoft Sans Serif"/>
              </a:defRPr>
            </a:lvl1pPr>
          </a:lstStyle>
          <a:p>
            <a:pPr marL="12700">
              <a:lnSpc>
                <a:spcPct val="100000"/>
              </a:lnSpc>
              <a:spcBef>
                <a:spcPts val="20"/>
              </a:spcBef>
            </a:pPr>
            <a:r>
              <a:rPr dirty="0"/>
              <a:t>Department of </a:t>
            </a:r>
            <a:r>
              <a:rPr dirty="0" spc="-10"/>
              <a:t>Education</a:t>
            </a:r>
            <a:r>
              <a:rPr dirty="0"/>
              <a:t> •</a:t>
            </a:r>
            <a:r>
              <a:rPr dirty="0" spc="5"/>
              <a:t> </a:t>
            </a:r>
            <a:r>
              <a:rPr dirty="0"/>
              <a:t>Republic of the </a:t>
            </a:r>
            <a:r>
              <a:rPr dirty="0" spc="-10"/>
              <a:t>Philippines</a:t>
            </a:r>
            <a:r>
              <a:rPr dirty="0" spc="5"/>
              <a:t> </a:t>
            </a:r>
            <a:r>
              <a:rPr dirty="0"/>
              <a:t>• </a:t>
            </a:r>
            <a:r>
              <a:rPr dirty="0" spc="-10"/>
              <a:t>K-</a:t>
            </a:r>
            <a:r>
              <a:rPr dirty="0"/>
              <a:t>10 </a:t>
            </a:r>
            <a:r>
              <a:rPr dirty="0" spc="-40"/>
              <a:t>MATATAG</a:t>
            </a:r>
            <a:r>
              <a:rPr dirty="0"/>
              <a:t> </a:t>
            </a:r>
            <a:r>
              <a:rPr dirty="0" spc="-10"/>
              <a:t>English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850" b="0" i="0">
                <a:solidFill>
                  <a:srgbClr val="708095"/>
                </a:solidFill>
                <a:latin typeface="Microsoft Sans Serif"/>
                <a:cs typeface="Microsoft Sans Serif"/>
              </a:defRPr>
            </a:lvl1pPr>
          </a:lstStyle>
          <a:p>
            <a:pPr marL="12700">
              <a:lnSpc>
                <a:spcPct val="100000"/>
              </a:lnSpc>
              <a:spcBef>
                <a:spcPts val="20"/>
              </a:spcBef>
            </a:pPr>
            <a:r>
              <a:rPr dirty="0"/>
              <a:t>Page</a:t>
            </a:r>
            <a:r>
              <a:rPr dirty="0" spc="-10"/>
              <a:t> </a:t>
            </a:r>
            <a:fld id="{81D60167-4931-47E6-BA6A-407CBD079E47}" type="slidenum">
              <a:rPr dirty="0"/>
              <a:t>#</a:t>
            </a:fld>
            <a:r>
              <a:rPr dirty="0" spc="-5"/>
              <a:t> </a:t>
            </a:r>
            <a:r>
              <a:rPr dirty="0"/>
              <a:t>of</a:t>
            </a:r>
            <a:r>
              <a:rPr dirty="0" spc="-5"/>
              <a:t> </a:t>
            </a:r>
            <a:r>
              <a:rPr dirty="0" spc="-50"/>
              <a:t>4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850" b="0" i="0">
                <a:solidFill>
                  <a:srgbClr val="708095"/>
                </a:solidFill>
                <a:latin typeface="Microsoft Sans Serif"/>
                <a:cs typeface="Microsoft Sans Serif"/>
              </a:defRPr>
            </a:lvl1pPr>
          </a:lstStyle>
          <a:p>
            <a:pPr marL="12700">
              <a:lnSpc>
                <a:spcPct val="100000"/>
              </a:lnSpc>
              <a:spcBef>
                <a:spcPts val="20"/>
              </a:spcBef>
            </a:pPr>
            <a:r>
              <a:rPr dirty="0"/>
              <a:t>Department of </a:t>
            </a:r>
            <a:r>
              <a:rPr dirty="0" spc="-10"/>
              <a:t>Education</a:t>
            </a:r>
            <a:r>
              <a:rPr dirty="0"/>
              <a:t> •</a:t>
            </a:r>
            <a:r>
              <a:rPr dirty="0" spc="5"/>
              <a:t> </a:t>
            </a:r>
            <a:r>
              <a:rPr dirty="0"/>
              <a:t>Republic of the </a:t>
            </a:r>
            <a:r>
              <a:rPr dirty="0" spc="-10"/>
              <a:t>Philippines</a:t>
            </a:r>
            <a:r>
              <a:rPr dirty="0" spc="5"/>
              <a:t> </a:t>
            </a:r>
            <a:r>
              <a:rPr dirty="0"/>
              <a:t>• </a:t>
            </a:r>
            <a:r>
              <a:rPr dirty="0" spc="-10"/>
              <a:t>K-</a:t>
            </a:r>
            <a:r>
              <a:rPr dirty="0"/>
              <a:t>10 </a:t>
            </a:r>
            <a:r>
              <a:rPr dirty="0" spc="-40"/>
              <a:t>MATATAG</a:t>
            </a:r>
            <a:r>
              <a:rPr dirty="0"/>
              <a:t> </a:t>
            </a:r>
            <a:r>
              <a:rPr dirty="0" spc="-10"/>
              <a:t>English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850" b="0" i="0">
                <a:solidFill>
                  <a:srgbClr val="708095"/>
                </a:solidFill>
                <a:latin typeface="Microsoft Sans Serif"/>
                <a:cs typeface="Microsoft Sans Serif"/>
              </a:defRPr>
            </a:lvl1pPr>
          </a:lstStyle>
          <a:p>
            <a:pPr marL="12700">
              <a:lnSpc>
                <a:spcPct val="100000"/>
              </a:lnSpc>
              <a:spcBef>
                <a:spcPts val="20"/>
              </a:spcBef>
            </a:pPr>
            <a:r>
              <a:rPr dirty="0"/>
              <a:t>Page</a:t>
            </a:r>
            <a:r>
              <a:rPr dirty="0" spc="-10"/>
              <a:t> </a:t>
            </a:r>
            <a:fld id="{81D60167-4931-47E6-BA6A-407CBD079E47}" type="slidenum">
              <a:rPr dirty="0"/>
              <a:t>#</a:t>
            </a:fld>
            <a:r>
              <a:rPr dirty="0" spc="-5"/>
              <a:t> </a:t>
            </a:r>
            <a:r>
              <a:rPr dirty="0"/>
              <a:t>of</a:t>
            </a:r>
            <a:r>
              <a:rPr dirty="0" spc="-5"/>
              <a:t> </a:t>
            </a:r>
            <a:r>
              <a:rPr dirty="0" spc="-50"/>
              <a:t>4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850" b="0" i="0">
                <a:solidFill>
                  <a:srgbClr val="708095"/>
                </a:solidFill>
                <a:latin typeface="Microsoft Sans Serif"/>
                <a:cs typeface="Microsoft Sans Serif"/>
              </a:defRPr>
            </a:lvl1pPr>
          </a:lstStyle>
          <a:p>
            <a:pPr marL="12700">
              <a:lnSpc>
                <a:spcPct val="100000"/>
              </a:lnSpc>
              <a:spcBef>
                <a:spcPts val="20"/>
              </a:spcBef>
            </a:pPr>
            <a:r>
              <a:rPr dirty="0"/>
              <a:t>Department of </a:t>
            </a:r>
            <a:r>
              <a:rPr dirty="0" spc="-10"/>
              <a:t>Education</a:t>
            </a:r>
            <a:r>
              <a:rPr dirty="0"/>
              <a:t> •</a:t>
            </a:r>
            <a:r>
              <a:rPr dirty="0" spc="5"/>
              <a:t> </a:t>
            </a:r>
            <a:r>
              <a:rPr dirty="0"/>
              <a:t>Republic of the </a:t>
            </a:r>
            <a:r>
              <a:rPr dirty="0" spc="-10"/>
              <a:t>Philippines</a:t>
            </a:r>
            <a:r>
              <a:rPr dirty="0" spc="5"/>
              <a:t> </a:t>
            </a:r>
            <a:r>
              <a:rPr dirty="0"/>
              <a:t>• </a:t>
            </a:r>
            <a:r>
              <a:rPr dirty="0" spc="-10"/>
              <a:t>K-</a:t>
            </a:r>
            <a:r>
              <a:rPr dirty="0"/>
              <a:t>10 </a:t>
            </a:r>
            <a:r>
              <a:rPr dirty="0" spc="-40"/>
              <a:t>MATATAG</a:t>
            </a:r>
            <a:r>
              <a:rPr dirty="0"/>
              <a:t> </a:t>
            </a:r>
            <a:r>
              <a:rPr dirty="0" spc="-10"/>
              <a:t>English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850" b="0" i="0">
                <a:solidFill>
                  <a:srgbClr val="708095"/>
                </a:solidFill>
                <a:latin typeface="Microsoft Sans Serif"/>
                <a:cs typeface="Microsoft Sans Serif"/>
              </a:defRPr>
            </a:lvl1pPr>
          </a:lstStyle>
          <a:p>
            <a:pPr marL="12700">
              <a:lnSpc>
                <a:spcPct val="100000"/>
              </a:lnSpc>
              <a:spcBef>
                <a:spcPts val="20"/>
              </a:spcBef>
            </a:pPr>
            <a:r>
              <a:rPr dirty="0"/>
              <a:t>Page</a:t>
            </a:r>
            <a:r>
              <a:rPr dirty="0" spc="-10"/>
              <a:t> </a:t>
            </a:r>
            <a:fld id="{81D60167-4931-47E6-BA6A-407CBD079E47}" type="slidenum">
              <a:rPr dirty="0"/>
              <a:t>#</a:t>
            </a:fld>
            <a:r>
              <a:rPr dirty="0" spc="-5"/>
              <a:t> </a:t>
            </a:r>
            <a:r>
              <a:rPr dirty="0"/>
              <a:t>of</a:t>
            </a:r>
            <a:r>
              <a:rPr dirty="0" spc="-5"/>
              <a:t> </a:t>
            </a:r>
            <a:r>
              <a:rPr dirty="0" spc="-50"/>
              <a:t>4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527299" y="10259001"/>
            <a:ext cx="3819525" cy="1460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850" b="0" i="0">
                <a:solidFill>
                  <a:srgbClr val="708095"/>
                </a:solidFill>
                <a:latin typeface="Microsoft Sans Serif"/>
                <a:cs typeface="Microsoft Sans Serif"/>
              </a:defRPr>
            </a:lvl1pPr>
          </a:lstStyle>
          <a:p>
            <a:pPr marL="12700">
              <a:lnSpc>
                <a:spcPct val="100000"/>
              </a:lnSpc>
              <a:spcBef>
                <a:spcPts val="20"/>
              </a:spcBef>
            </a:pPr>
            <a:r>
              <a:rPr dirty="0"/>
              <a:t>Department of </a:t>
            </a:r>
            <a:r>
              <a:rPr dirty="0" spc="-10"/>
              <a:t>Education</a:t>
            </a:r>
            <a:r>
              <a:rPr dirty="0"/>
              <a:t> •</a:t>
            </a:r>
            <a:r>
              <a:rPr dirty="0" spc="5"/>
              <a:t> </a:t>
            </a:r>
            <a:r>
              <a:rPr dirty="0"/>
              <a:t>Republic of the </a:t>
            </a:r>
            <a:r>
              <a:rPr dirty="0" spc="-10"/>
              <a:t>Philippines</a:t>
            </a:r>
            <a:r>
              <a:rPr dirty="0" spc="5"/>
              <a:t> </a:t>
            </a:r>
            <a:r>
              <a:rPr dirty="0"/>
              <a:t>• </a:t>
            </a:r>
            <a:r>
              <a:rPr dirty="0" spc="-10"/>
              <a:t>K-</a:t>
            </a:r>
            <a:r>
              <a:rPr dirty="0"/>
              <a:t>10 </a:t>
            </a:r>
            <a:r>
              <a:rPr dirty="0" spc="-40"/>
              <a:t>MATATAG</a:t>
            </a:r>
            <a:r>
              <a:rPr dirty="0"/>
              <a:t> </a:t>
            </a:r>
            <a:r>
              <a:rPr dirty="0" spc="-10"/>
              <a:t>English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6455147" y="10259001"/>
            <a:ext cx="577850" cy="1460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850" b="0" i="0">
                <a:solidFill>
                  <a:srgbClr val="708095"/>
                </a:solidFill>
                <a:latin typeface="Microsoft Sans Serif"/>
                <a:cs typeface="Microsoft Sans Serif"/>
              </a:defRPr>
            </a:lvl1pPr>
          </a:lstStyle>
          <a:p>
            <a:pPr marL="12700">
              <a:lnSpc>
                <a:spcPct val="100000"/>
              </a:lnSpc>
              <a:spcBef>
                <a:spcPts val="20"/>
              </a:spcBef>
            </a:pPr>
            <a:r>
              <a:rPr dirty="0"/>
              <a:t>Page</a:t>
            </a:r>
            <a:r>
              <a:rPr dirty="0" spc="-10"/>
              <a:t> </a:t>
            </a:r>
            <a:fld id="{81D60167-4931-47E6-BA6A-407CBD079E47}" type="slidenum">
              <a:rPr dirty="0"/>
              <a:t>#</a:t>
            </a:fld>
            <a:r>
              <a:rPr dirty="0" spc="-5"/>
              <a:t> </a:t>
            </a:r>
            <a:r>
              <a:rPr dirty="0"/>
              <a:t>of</a:t>
            </a:r>
            <a:r>
              <a:rPr dirty="0" spc="-5"/>
              <a:t> </a:t>
            </a:r>
            <a:r>
              <a:rPr dirty="0" spc="-50"/>
              <a:t>4</a:t>
            </a:r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539991" y="1698545"/>
            <a:ext cx="6480175" cy="28575"/>
          </a:xfrm>
          <a:custGeom>
            <a:avLst/>
            <a:gdLst/>
            <a:ahLst/>
            <a:cxnLst/>
            <a:rect l="l" t="t" r="r" b="b"/>
            <a:pathLst>
              <a:path w="6480175" h="28575">
                <a:moveTo>
                  <a:pt x="6479997" y="19050"/>
                </a:moveTo>
                <a:lnTo>
                  <a:pt x="0" y="19050"/>
                </a:lnTo>
                <a:lnTo>
                  <a:pt x="0" y="28575"/>
                </a:lnTo>
                <a:lnTo>
                  <a:pt x="6479997" y="28575"/>
                </a:lnTo>
                <a:lnTo>
                  <a:pt x="6479997" y="19050"/>
                </a:lnTo>
                <a:close/>
              </a:path>
              <a:path w="6480175" h="28575">
                <a:moveTo>
                  <a:pt x="6479997" y="0"/>
                </a:moveTo>
                <a:lnTo>
                  <a:pt x="0" y="0"/>
                </a:lnTo>
                <a:lnTo>
                  <a:pt x="0" y="9525"/>
                </a:lnTo>
                <a:lnTo>
                  <a:pt x="6479997" y="9525"/>
                </a:lnTo>
                <a:lnTo>
                  <a:pt x="6479997" y="0"/>
                </a:lnTo>
                <a:close/>
              </a:path>
            </a:pathLst>
          </a:custGeom>
          <a:solidFill>
            <a:srgbClr val="1A365D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/>
          <p:nvPr/>
        </p:nvSpPr>
        <p:spPr>
          <a:xfrm>
            <a:off x="540000" y="2714535"/>
            <a:ext cx="6480175" cy="731520"/>
          </a:xfrm>
          <a:custGeom>
            <a:avLst/>
            <a:gdLst/>
            <a:ahLst/>
            <a:cxnLst/>
            <a:rect l="l" t="t" r="r" b="b"/>
            <a:pathLst>
              <a:path w="6480175" h="731520">
                <a:moveTo>
                  <a:pt x="6441900" y="731520"/>
                </a:moveTo>
                <a:lnTo>
                  <a:pt x="38100" y="731520"/>
                </a:lnTo>
                <a:lnTo>
                  <a:pt x="23306" y="728513"/>
                </a:lnTo>
                <a:lnTo>
                  <a:pt x="11191" y="720328"/>
                </a:lnTo>
                <a:lnTo>
                  <a:pt x="3006" y="708213"/>
                </a:lnTo>
                <a:lnTo>
                  <a:pt x="0" y="693420"/>
                </a:lnTo>
                <a:lnTo>
                  <a:pt x="0" y="38100"/>
                </a:lnTo>
                <a:lnTo>
                  <a:pt x="3006" y="23306"/>
                </a:lnTo>
                <a:lnTo>
                  <a:pt x="11191" y="11191"/>
                </a:lnTo>
                <a:lnTo>
                  <a:pt x="23306" y="3006"/>
                </a:lnTo>
                <a:lnTo>
                  <a:pt x="38100" y="0"/>
                </a:lnTo>
                <a:lnTo>
                  <a:pt x="6441900" y="0"/>
                </a:lnTo>
                <a:lnTo>
                  <a:pt x="6456693" y="3006"/>
                </a:lnTo>
                <a:lnTo>
                  <a:pt x="6468808" y="11191"/>
                </a:lnTo>
                <a:lnTo>
                  <a:pt x="6476993" y="23306"/>
                </a:lnTo>
                <a:lnTo>
                  <a:pt x="6480000" y="38100"/>
                </a:lnTo>
                <a:lnTo>
                  <a:pt x="6480000" y="693420"/>
                </a:lnTo>
                <a:lnTo>
                  <a:pt x="6476993" y="708213"/>
                </a:lnTo>
                <a:lnTo>
                  <a:pt x="6468808" y="720328"/>
                </a:lnTo>
                <a:lnTo>
                  <a:pt x="6456693" y="728513"/>
                </a:lnTo>
                <a:lnTo>
                  <a:pt x="6441900" y="731520"/>
                </a:lnTo>
                <a:close/>
              </a:path>
            </a:pathLst>
          </a:custGeom>
          <a:solidFill>
            <a:srgbClr val="EDF2F6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/>
          <p:nvPr/>
        </p:nvSpPr>
        <p:spPr>
          <a:xfrm>
            <a:off x="540000" y="3684180"/>
            <a:ext cx="47625" cy="264160"/>
          </a:xfrm>
          <a:custGeom>
            <a:avLst/>
            <a:gdLst/>
            <a:ahLst/>
            <a:cxnLst/>
            <a:rect l="l" t="t" r="r" b="b"/>
            <a:pathLst>
              <a:path w="47625" h="264160">
                <a:moveTo>
                  <a:pt x="47625" y="264160"/>
                </a:moveTo>
                <a:lnTo>
                  <a:pt x="0" y="264160"/>
                </a:lnTo>
                <a:lnTo>
                  <a:pt x="0" y="0"/>
                </a:lnTo>
                <a:lnTo>
                  <a:pt x="47625" y="0"/>
                </a:lnTo>
                <a:lnTo>
                  <a:pt x="47625" y="264160"/>
                </a:lnTo>
                <a:close/>
              </a:path>
            </a:pathLst>
          </a:custGeom>
          <a:solidFill>
            <a:srgbClr val="2A6BA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/>
          <p:nvPr/>
        </p:nvSpPr>
        <p:spPr>
          <a:xfrm>
            <a:off x="540000" y="5224055"/>
            <a:ext cx="6480175" cy="9525"/>
          </a:xfrm>
          <a:custGeom>
            <a:avLst/>
            <a:gdLst/>
            <a:ahLst/>
            <a:cxnLst/>
            <a:rect l="l" t="t" r="r" b="b"/>
            <a:pathLst>
              <a:path w="6480175" h="9525">
                <a:moveTo>
                  <a:pt x="6480000" y="9525"/>
                </a:moveTo>
                <a:lnTo>
                  <a:pt x="0" y="9525"/>
                </a:lnTo>
                <a:lnTo>
                  <a:pt x="0" y="0"/>
                </a:lnTo>
                <a:lnTo>
                  <a:pt x="6480000" y="0"/>
                </a:lnTo>
                <a:lnTo>
                  <a:pt x="6480000" y="9525"/>
                </a:lnTo>
                <a:close/>
              </a:path>
            </a:pathLst>
          </a:custGeom>
          <a:solidFill>
            <a:srgbClr val="E2E8EF"/>
          </a:solidFill>
        </p:spPr>
        <p:txBody>
          <a:bodyPr wrap="square" lIns="0" tIns="0" rIns="0" bIns="0" rtlCol="0"/>
          <a:lstStyle/>
          <a:p/>
        </p:txBody>
      </p:sp>
      <p:grpSp>
        <p:nvGrpSpPr>
          <p:cNvPr id="6" name="object 6"/>
          <p:cNvGrpSpPr/>
          <p:nvPr/>
        </p:nvGrpSpPr>
        <p:grpSpPr>
          <a:xfrm>
            <a:off x="540000" y="5899695"/>
            <a:ext cx="6480175" cy="1573530"/>
            <a:chOff x="540000" y="5899695"/>
            <a:chExt cx="6480175" cy="1573530"/>
          </a:xfrm>
        </p:grpSpPr>
        <p:sp>
          <p:nvSpPr>
            <p:cNvPr id="7" name="object 7"/>
            <p:cNvSpPr/>
            <p:nvPr/>
          </p:nvSpPr>
          <p:spPr>
            <a:xfrm>
              <a:off x="540000" y="5899695"/>
              <a:ext cx="6480175" cy="1573530"/>
            </a:xfrm>
            <a:custGeom>
              <a:avLst/>
              <a:gdLst/>
              <a:ahLst/>
              <a:cxnLst/>
              <a:rect l="l" t="t" r="r" b="b"/>
              <a:pathLst>
                <a:path w="6480175" h="1573529">
                  <a:moveTo>
                    <a:pt x="6441900" y="1573530"/>
                  </a:moveTo>
                  <a:lnTo>
                    <a:pt x="38100" y="1573530"/>
                  </a:lnTo>
                  <a:lnTo>
                    <a:pt x="23306" y="1570523"/>
                  </a:lnTo>
                  <a:lnTo>
                    <a:pt x="11191" y="1562338"/>
                  </a:lnTo>
                  <a:lnTo>
                    <a:pt x="3006" y="1550223"/>
                  </a:lnTo>
                  <a:lnTo>
                    <a:pt x="0" y="1535430"/>
                  </a:lnTo>
                  <a:lnTo>
                    <a:pt x="0" y="38100"/>
                  </a:lnTo>
                  <a:lnTo>
                    <a:pt x="3006" y="23306"/>
                  </a:lnTo>
                  <a:lnTo>
                    <a:pt x="11191" y="11191"/>
                  </a:lnTo>
                  <a:lnTo>
                    <a:pt x="23306" y="3006"/>
                  </a:lnTo>
                  <a:lnTo>
                    <a:pt x="38100" y="0"/>
                  </a:lnTo>
                  <a:lnTo>
                    <a:pt x="6441900" y="0"/>
                  </a:lnTo>
                  <a:lnTo>
                    <a:pt x="6456693" y="3006"/>
                  </a:lnTo>
                  <a:lnTo>
                    <a:pt x="6468808" y="11191"/>
                  </a:lnTo>
                  <a:lnTo>
                    <a:pt x="6476993" y="23306"/>
                  </a:lnTo>
                  <a:lnTo>
                    <a:pt x="6480000" y="38100"/>
                  </a:lnTo>
                  <a:lnTo>
                    <a:pt x="6480000" y="1535430"/>
                  </a:lnTo>
                  <a:lnTo>
                    <a:pt x="6476993" y="1550223"/>
                  </a:lnTo>
                  <a:lnTo>
                    <a:pt x="6468808" y="1562338"/>
                  </a:lnTo>
                  <a:lnTo>
                    <a:pt x="6456693" y="1570523"/>
                  </a:lnTo>
                  <a:lnTo>
                    <a:pt x="6441900" y="1573530"/>
                  </a:lnTo>
                  <a:close/>
                </a:path>
              </a:pathLst>
            </a:custGeom>
            <a:solidFill>
              <a:srgbClr val="F6F9FB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8" name="object 8"/>
            <p:cNvSpPr/>
            <p:nvPr/>
          </p:nvSpPr>
          <p:spPr>
            <a:xfrm>
              <a:off x="560259" y="7455307"/>
              <a:ext cx="6449060" cy="18415"/>
            </a:xfrm>
            <a:custGeom>
              <a:avLst/>
              <a:gdLst/>
              <a:ahLst/>
              <a:cxnLst/>
              <a:rect l="l" t="t" r="r" b="b"/>
              <a:pathLst>
                <a:path w="6449059" h="18415">
                  <a:moveTo>
                    <a:pt x="6421640" y="17918"/>
                  </a:moveTo>
                  <a:lnTo>
                    <a:pt x="17840" y="17918"/>
                  </a:lnTo>
                  <a:lnTo>
                    <a:pt x="3046" y="14912"/>
                  </a:lnTo>
                  <a:lnTo>
                    <a:pt x="0" y="12853"/>
                  </a:lnTo>
                  <a:lnTo>
                    <a:pt x="17840" y="8393"/>
                  </a:lnTo>
                  <a:lnTo>
                    <a:pt x="6421640" y="8393"/>
                  </a:lnTo>
                  <a:lnTo>
                    <a:pt x="6432735" y="6139"/>
                  </a:lnTo>
                  <a:lnTo>
                    <a:pt x="6441821" y="0"/>
                  </a:lnTo>
                  <a:lnTo>
                    <a:pt x="6448548" y="6727"/>
                  </a:lnTo>
                  <a:lnTo>
                    <a:pt x="6436434" y="14912"/>
                  </a:lnTo>
                  <a:lnTo>
                    <a:pt x="6421640" y="17918"/>
                  </a:lnTo>
                  <a:close/>
                </a:path>
              </a:pathLst>
            </a:custGeom>
            <a:solidFill>
              <a:srgbClr val="E2E8E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9" name="object 9"/>
            <p:cNvSpPr/>
            <p:nvPr/>
          </p:nvSpPr>
          <p:spPr>
            <a:xfrm>
              <a:off x="540000" y="5904760"/>
              <a:ext cx="38100" cy="1564005"/>
            </a:xfrm>
            <a:custGeom>
              <a:avLst/>
              <a:gdLst/>
              <a:ahLst/>
              <a:cxnLst/>
              <a:rect l="l" t="t" r="r" b="b"/>
              <a:pathLst>
                <a:path w="38100" h="1564004">
                  <a:moveTo>
                    <a:pt x="20259" y="1563400"/>
                  </a:moveTo>
                  <a:lnTo>
                    <a:pt x="11191" y="1557273"/>
                  </a:lnTo>
                  <a:lnTo>
                    <a:pt x="3006" y="1545158"/>
                  </a:lnTo>
                  <a:lnTo>
                    <a:pt x="0" y="1530365"/>
                  </a:lnTo>
                  <a:lnTo>
                    <a:pt x="0" y="33035"/>
                  </a:lnTo>
                  <a:lnTo>
                    <a:pt x="3006" y="18241"/>
                  </a:lnTo>
                  <a:lnTo>
                    <a:pt x="11191" y="6126"/>
                  </a:lnTo>
                  <a:lnTo>
                    <a:pt x="20259" y="0"/>
                  </a:lnTo>
                  <a:lnTo>
                    <a:pt x="38100" y="4460"/>
                  </a:lnTo>
                  <a:lnTo>
                    <a:pt x="38100" y="1558940"/>
                  </a:lnTo>
                  <a:lnTo>
                    <a:pt x="20259" y="1563400"/>
                  </a:lnTo>
                  <a:close/>
                </a:path>
              </a:pathLst>
            </a:custGeom>
            <a:solidFill>
              <a:srgbClr val="4299E1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0" name="object 10"/>
            <p:cNvSpPr/>
            <p:nvPr/>
          </p:nvSpPr>
          <p:spPr>
            <a:xfrm>
              <a:off x="560247" y="5899705"/>
              <a:ext cx="6459855" cy="1562735"/>
            </a:xfrm>
            <a:custGeom>
              <a:avLst/>
              <a:gdLst/>
              <a:ahLst/>
              <a:cxnLst/>
              <a:rect l="l" t="t" r="r" b="b"/>
              <a:pathLst>
                <a:path w="6459855" h="1562734">
                  <a:moveTo>
                    <a:pt x="6459741" y="38100"/>
                  </a:moveTo>
                  <a:lnTo>
                    <a:pt x="6456743" y="23304"/>
                  </a:lnTo>
                  <a:lnTo>
                    <a:pt x="6448552" y="11188"/>
                  </a:lnTo>
                  <a:lnTo>
                    <a:pt x="6436436" y="2997"/>
                  </a:lnTo>
                  <a:lnTo>
                    <a:pt x="6421641" y="0"/>
                  </a:lnTo>
                  <a:lnTo>
                    <a:pt x="17843" y="0"/>
                  </a:lnTo>
                  <a:lnTo>
                    <a:pt x="3048" y="2997"/>
                  </a:lnTo>
                  <a:lnTo>
                    <a:pt x="0" y="5067"/>
                  </a:lnTo>
                  <a:lnTo>
                    <a:pt x="17843" y="9525"/>
                  </a:lnTo>
                  <a:lnTo>
                    <a:pt x="6421641" y="9525"/>
                  </a:lnTo>
                  <a:lnTo>
                    <a:pt x="6432740" y="11772"/>
                  </a:lnTo>
                  <a:lnTo>
                    <a:pt x="6441834" y="17919"/>
                  </a:lnTo>
                  <a:lnTo>
                    <a:pt x="6447968" y="27000"/>
                  </a:lnTo>
                  <a:lnTo>
                    <a:pt x="6450216" y="38100"/>
                  </a:lnTo>
                  <a:lnTo>
                    <a:pt x="6450216" y="1535430"/>
                  </a:lnTo>
                  <a:lnTo>
                    <a:pt x="6447968" y="1546517"/>
                  </a:lnTo>
                  <a:lnTo>
                    <a:pt x="6441834" y="1555610"/>
                  </a:lnTo>
                  <a:lnTo>
                    <a:pt x="6448552" y="1562328"/>
                  </a:lnTo>
                  <a:lnTo>
                    <a:pt x="6456743" y="1550225"/>
                  </a:lnTo>
                  <a:lnTo>
                    <a:pt x="6459741" y="1535430"/>
                  </a:lnTo>
                  <a:lnTo>
                    <a:pt x="6459741" y="38100"/>
                  </a:lnTo>
                  <a:close/>
                </a:path>
              </a:pathLst>
            </a:custGeom>
            <a:solidFill>
              <a:srgbClr val="E2E8EF"/>
            </a:solidFill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11" name="object 11"/>
          <p:cNvGrpSpPr/>
          <p:nvPr/>
        </p:nvGrpSpPr>
        <p:grpSpPr>
          <a:xfrm>
            <a:off x="540000" y="7616100"/>
            <a:ext cx="6480175" cy="1438910"/>
            <a:chOff x="540000" y="7616100"/>
            <a:chExt cx="6480175" cy="1438910"/>
          </a:xfrm>
        </p:grpSpPr>
        <p:sp>
          <p:nvSpPr>
            <p:cNvPr id="12" name="object 12"/>
            <p:cNvSpPr/>
            <p:nvPr/>
          </p:nvSpPr>
          <p:spPr>
            <a:xfrm>
              <a:off x="540000" y="7616100"/>
              <a:ext cx="6480175" cy="1438910"/>
            </a:xfrm>
            <a:custGeom>
              <a:avLst/>
              <a:gdLst/>
              <a:ahLst/>
              <a:cxnLst/>
              <a:rect l="l" t="t" r="r" b="b"/>
              <a:pathLst>
                <a:path w="6480175" h="1438909">
                  <a:moveTo>
                    <a:pt x="6441900" y="1438910"/>
                  </a:moveTo>
                  <a:lnTo>
                    <a:pt x="38100" y="1438910"/>
                  </a:lnTo>
                  <a:lnTo>
                    <a:pt x="23306" y="1435903"/>
                  </a:lnTo>
                  <a:lnTo>
                    <a:pt x="11191" y="1427718"/>
                  </a:lnTo>
                  <a:lnTo>
                    <a:pt x="3006" y="1415603"/>
                  </a:lnTo>
                  <a:lnTo>
                    <a:pt x="0" y="1400810"/>
                  </a:lnTo>
                  <a:lnTo>
                    <a:pt x="0" y="38100"/>
                  </a:lnTo>
                  <a:lnTo>
                    <a:pt x="3006" y="23306"/>
                  </a:lnTo>
                  <a:lnTo>
                    <a:pt x="11191" y="11191"/>
                  </a:lnTo>
                  <a:lnTo>
                    <a:pt x="23306" y="3006"/>
                  </a:lnTo>
                  <a:lnTo>
                    <a:pt x="38100" y="0"/>
                  </a:lnTo>
                  <a:lnTo>
                    <a:pt x="6441900" y="0"/>
                  </a:lnTo>
                  <a:lnTo>
                    <a:pt x="6456693" y="3006"/>
                  </a:lnTo>
                  <a:lnTo>
                    <a:pt x="6468808" y="11191"/>
                  </a:lnTo>
                  <a:lnTo>
                    <a:pt x="6476993" y="23306"/>
                  </a:lnTo>
                  <a:lnTo>
                    <a:pt x="6480000" y="38100"/>
                  </a:lnTo>
                  <a:lnTo>
                    <a:pt x="6480000" y="1400810"/>
                  </a:lnTo>
                  <a:lnTo>
                    <a:pt x="6476993" y="1415603"/>
                  </a:lnTo>
                  <a:lnTo>
                    <a:pt x="6468808" y="1427718"/>
                  </a:lnTo>
                  <a:lnTo>
                    <a:pt x="6456693" y="1435903"/>
                  </a:lnTo>
                  <a:lnTo>
                    <a:pt x="6441900" y="1438910"/>
                  </a:lnTo>
                  <a:close/>
                </a:path>
              </a:pathLst>
            </a:custGeom>
            <a:solidFill>
              <a:srgbClr val="EFFFF4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3" name="object 13"/>
            <p:cNvSpPr/>
            <p:nvPr/>
          </p:nvSpPr>
          <p:spPr>
            <a:xfrm>
              <a:off x="560259" y="9037091"/>
              <a:ext cx="6449060" cy="18415"/>
            </a:xfrm>
            <a:custGeom>
              <a:avLst/>
              <a:gdLst/>
              <a:ahLst/>
              <a:cxnLst/>
              <a:rect l="l" t="t" r="r" b="b"/>
              <a:pathLst>
                <a:path w="6449059" h="18415">
                  <a:moveTo>
                    <a:pt x="6421640" y="17918"/>
                  </a:moveTo>
                  <a:lnTo>
                    <a:pt x="17840" y="17918"/>
                  </a:lnTo>
                  <a:lnTo>
                    <a:pt x="3046" y="14912"/>
                  </a:lnTo>
                  <a:lnTo>
                    <a:pt x="0" y="12853"/>
                  </a:lnTo>
                  <a:lnTo>
                    <a:pt x="17840" y="8393"/>
                  </a:lnTo>
                  <a:lnTo>
                    <a:pt x="6421640" y="8393"/>
                  </a:lnTo>
                  <a:lnTo>
                    <a:pt x="6432735" y="6139"/>
                  </a:lnTo>
                  <a:lnTo>
                    <a:pt x="6441821" y="0"/>
                  </a:lnTo>
                  <a:lnTo>
                    <a:pt x="6448548" y="6727"/>
                  </a:lnTo>
                  <a:lnTo>
                    <a:pt x="6436434" y="14912"/>
                  </a:lnTo>
                  <a:lnTo>
                    <a:pt x="6421640" y="17918"/>
                  </a:lnTo>
                  <a:close/>
                </a:path>
              </a:pathLst>
            </a:custGeom>
            <a:solidFill>
              <a:srgbClr val="C6F6D4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4" name="object 14"/>
            <p:cNvSpPr/>
            <p:nvPr/>
          </p:nvSpPr>
          <p:spPr>
            <a:xfrm>
              <a:off x="540000" y="7621165"/>
              <a:ext cx="38100" cy="1429385"/>
            </a:xfrm>
            <a:custGeom>
              <a:avLst/>
              <a:gdLst/>
              <a:ahLst/>
              <a:cxnLst/>
              <a:rect l="l" t="t" r="r" b="b"/>
              <a:pathLst>
                <a:path w="38100" h="1429384">
                  <a:moveTo>
                    <a:pt x="20259" y="1428780"/>
                  </a:moveTo>
                  <a:lnTo>
                    <a:pt x="11191" y="1422653"/>
                  </a:lnTo>
                  <a:lnTo>
                    <a:pt x="3006" y="1410538"/>
                  </a:lnTo>
                  <a:lnTo>
                    <a:pt x="0" y="1395745"/>
                  </a:lnTo>
                  <a:lnTo>
                    <a:pt x="0" y="33035"/>
                  </a:lnTo>
                  <a:lnTo>
                    <a:pt x="3006" y="18241"/>
                  </a:lnTo>
                  <a:lnTo>
                    <a:pt x="11191" y="6126"/>
                  </a:lnTo>
                  <a:lnTo>
                    <a:pt x="20259" y="0"/>
                  </a:lnTo>
                  <a:lnTo>
                    <a:pt x="38100" y="4460"/>
                  </a:lnTo>
                  <a:lnTo>
                    <a:pt x="38100" y="1424320"/>
                  </a:lnTo>
                  <a:lnTo>
                    <a:pt x="20259" y="1428780"/>
                  </a:lnTo>
                  <a:close/>
                </a:path>
              </a:pathLst>
            </a:custGeom>
            <a:solidFill>
              <a:srgbClr val="38A16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5" name="object 15"/>
            <p:cNvSpPr/>
            <p:nvPr/>
          </p:nvSpPr>
          <p:spPr>
            <a:xfrm>
              <a:off x="560247" y="7616110"/>
              <a:ext cx="6459855" cy="1428115"/>
            </a:xfrm>
            <a:custGeom>
              <a:avLst/>
              <a:gdLst/>
              <a:ahLst/>
              <a:cxnLst/>
              <a:rect l="l" t="t" r="r" b="b"/>
              <a:pathLst>
                <a:path w="6459855" h="1428115">
                  <a:moveTo>
                    <a:pt x="6459741" y="38100"/>
                  </a:moveTo>
                  <a:lnTo>
                    <a:pt x="6456743" y="23304"/>
                  </a:lnTo>
                  <a:lnTo>
                    <a:pt x="6448552" y="11188"/>
                  </a:lnTo>
                  <a:lnTo>
                    <a:pt x="6436436" y="2997"/>
                  </a:lnTo>
                  <a:lnTo>
                    <a:pt x="6421641" y="0"/>
                  </a:lnTo>
                  <a:lnTo>
                    <a:pt x="17843" y="0"/>
                  </a:lnTo>
                  <a:lnTo>
                    <a:pt x="3048" y="2997"/>
                  </a:lnTo>
                  <a:lnTo>
                    <a:pt x="0" y="5067"/>
                  </a:lnTo>
                  <a:lnTo>
                    <a:pt x="17843" y="9525"/>
                  </a:lnTo>
                  <a:lnTo>
                    <a:pt x="6421641" y="9525"/>
                  </a:lnTo>
                  <a:lnTo>
                    <a:pt x="6432740" y="11772"/>
                  </a:lnTo>
                  <a:lnTo>
                    <a:pt x="6441834" y="17919"/>
                  </a:lnTo>
                  <a:lnTo>
                    <a:pt x="6447968" y="27000"/>
                  </a:lnTo>
                  <a:lnTo>
                    <a:pt x="6450216" y="38100"/>
                  </a:lnTo>
                  <a:lnTo>
                    <a:pt x="6450216" y="1400810"/>
                  </a:lnTo>
                  <a:lnTo>
                    <a:pt x="6447968" y="1411897"/>
                  </a:lnTo>
                  <a:lnTo>
                    <a:pt x="6441834" y="1420990"/>
                  </a:lnTo>
                  <a:lnTo>
                    <a:pt x="6448552" y="1427708"/>
                  </a:lnTo>
                  <a:lnTo>
                    <a:pt x="6456743" y="1415605"/>
                  </a:lnTo>
                  <a:lnTo>
                    <a:pt x="6459741" y="1400810"/>
                  </a:lnTo>
                  <a:lnTo>
                    <a:pt x="6459741" y="38100"/>
                  </a:lnTo>
                  <a:close/>
                </a:path>
              </a:pathLst>
            </a:custGeom>
            <a:solidFill>
              <a:srgbClr val="C6F6D4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6" name="object 16"/>
          <p:cNvSpPr txBox="1"/>
          <p:nvPr/>
        </p:nvSpPr>
        <p:spPr>
          <a:xfrm>
            <a:off x="1988469" y="737106"/>
            <a:ext cx="3583940" cy="5568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dirty="0" sz="1600" b="1">
                <a:solidFill>
                  <a:srgbClr val="1A365D"/>
                </a:solidFill>
                <a:latin typeface="Arial"/>
                <a:cs typeface="Arial"/>
              </a:rPr>
              <a:t>DEPARTMENT</a:t>
            </a:r>
            <a:r>
              <a:rPr dirty="0" sz="1600" spc="170" b="1">
                <a:solidFill>
                  <a:srgbClr val="1A365D"/>
                </a:solidFill>
                <a:latin typeface="Arial"/>
                <a:cs typeface="Arial"/>
              </a:rPr>
              <a:t> </a:t>
            </a:r>
            <a:r>
              <a:rPr dirty="0" sz="1600" b="1">
                <a:solidFill>
                  <a:srgbClr val="1A365D"/>
                </a:solidFill>
                <a:latin typeface="Arial"/>
                <a:cs typeface="Arial"/>
              </a:rPr>
              <a:t>OF</a:t>
            </a:r>
            <a:r>
              <a:rPr dirty="0" sz="1600" spc="175" b="1">
                <a:solidFill>
                  <a:srgbClr val="1A365D"/>
                </a:solidFill>
                <a:latin typeface="Arial"/>
                <a:cs typeface="Arial"/>
              </a:rPr>
              <a:t> </a:t>
            </a:r>
            <a:r>
              <a:rPr dirty="0" sz="1600" spc="-10" b="1">
                <a:solidFill>
                  <a:srgbClr val="1A365D"/>
                </a:solidFill>
                <a:latin typeface="Arial"/>
                <a:cs typeface="Arial"/>
              </a:rPr>
              <a:t>EDUCATION</a:t>
            </a:r>
            <a:endParaRPr sz="1600">
              <a:latin typeface="Arial"/>
              <a:cs typeface="Arial"/>
            </a:endParaRPr>
          </a:p>
          <a:p>
            <a:pPr algn="ctr">
              <a:lnSpc>
                <a:spcPct val="100000"/>
              </a:lnSpc>
              <a:spcBef>
                <a:spcPts val="940"/>
              </a:spcBef>
            </a:pPr>
            <a:r>
              <a:rPr dirty="0" sz="1100" b="1">
                <a:solidFill>
                  <a:srgbClr val="495467"/>
                </a:solidFill>
                <a:latin typeface="Arial"/>
                <a:cs typeface="Arial"/>
              </a:rPr>
              <a:t>National</a:t>
            </a:r>
            <a:r>
              <a:rPr dirty="0" sz="1100" spc="-20" b="1">
                <a:solidFill>
                  <a:srgbClr val="495467"/>
                </a:solidFill>
                <a:latin typeface="Arial"/>
                <a:cs typeface="Arial"/>
              </a:rPr>
              <a:t> </a:t>
            </a:r>
            <a:r>
              <a:rPr dirty="0" sz="1100" b="1">
                <a:solidFill>
                  <a:srgbClr val="495467"/>
                </a:solidFill>
                <a:latin typeface="Arial"/>
                <a:cs typeface="Arial"/>
              </a:rPr>
              <a:t>Capital</a:t>
            </a:r>
            <a:r>
              <a:rPr dirty="0" sz="1100" spc="-20" b="1">
                <a:solidFill>
                  <a:srgbClr val="495467"/>
                </a:solidFill>
                <a:latin typeface="Arial"/>
                <a:cs typeface="Arial"/>
              </a:rPr>
              <a:t> </a:t>
            </a:r>
            <a:r>
              <a:rPr dirty="0" sz="1100" b="1">
                <a:solidFill>
                  <a:srgbClr val="495467"/>
                </a:solidFill>
                <a:latin typeface="Arial"/>
                <a:cs typeface="Arial"/>
              </a:rPr>
              <a:t>Region</a:t>
            </a:r>
            <a:r>
              <a:rPr dirty="0" sz="1100" spc="-15" b="1">
                <a:solidFill>
                  <a:srgbClr val="495467"/>
                </a:solidFill>
                <a:latin typeface="Arial"/>
                <a:cs typeface="Arial"/>
              </a:rPr>
              <a:t> </a:t>
            </a:r>
            <a:r>
              <a:rPr dirty="0" sz="1100" b="1">
                <a:solidFill>
                  <a:srgbClr val="495467"/>
                </a:solidFill>
                <a:latin typeface="Arial"/>
                <a:cs typeface="Arial"/>
              </a:rPr>
              <a:t>•</a:t>
            </a:r>
            <a:r>
              <a:rPr dirty="0" sz="1100" spc="-20" b="1">
                <a:solidFill>
                  <a:srgbClr val="495467"/>
                </a:solidFill>
                <a:latin typeface="Arial"/>
                <a:cs typeface="Arial"/>
              </a:rPr>
              <a:t> </a:t>
            </a:r>
            <a:r>
              <a:rPr dirty="0" sz="1100" b="1">
                <a:solidFill>
                  <a:srgbClr val="495467"/>
                </a:solidFill>
                <a:latin typeface="Arial"/>
                <a:cs typeface="Arial"/>
              </a:rPr>
              <a:t>Bureau</a:t>
            </a:r>
            <a:r>
              <a:rPr dirty="0" sz="1100" spc="-15" b="1">
                <a:solidFill>
                  <a:srgbClr val="495467"/>
                </a:solidFill>
                <a:latin typeface="Arial"/>
                <a:cs typeface="Arial"/>
              </a:rPr>
              <a:t> </a:t>
            </a:r>
            <a:r>
              <a:rPr dirty="0" sz="1100" b="1">
                <a:solidFill>
                  <a:srgbClr val="495467"/>
                </a:solidFill>
                <a:latin typeface="Arial"/>
                <a:cs typeface="Arial"/>
              </a:rPr>
              <a:t>of</a:t>
            </a:r>
            <a:r>
              <a:rPr dirty="0" sz="1100" spc="-20" b="1">
                <a:solidFill>
                  <a:srgbClr val="495467"/>
                </a:solidFill>
                <a:latin typeface="Arial"/>
                <a:cs typeface="Arial"/>
              </a:rPr>
              <a:t> </a:t>
            </a:r>
            <a:r>
              <a:rPr dirty="0" sz="1100" b="1">
                <a:solidFill>
                  <a:srgbClr val="495467"/>
                </a:solidFill>
                <a:latin typeface="Arial"/>
                <a:cs typeface="Arial"/>
              </a:rPr>
              <a:t>Learning</a:t>
            </a:r>
            <a:r>
              <a:rPr dirty="0" sz="1100" spc="-20" b="1">
                <a:solidFill>
                  <a:srgbClr val="495467"/>
                </a:solidFill>
                <a:latin typeface="Arial"/>
                <a:cs typeface="Arial"/>
              </a:rPr>
              <a:t> </a:t>
            </a:r>
            <a:r>
              <a:rPr dirty="0" sz="1100" spc="-10" b="1">
                <a:solidFill>
                  <a:srgbClr val="495467"/>
                </a:solidFill>
                <a:latin typeface="Arial"/>
                <a:cs typeface="Arial"/>
              </a:rPr>
              <a:t>Delivery</a:t>
            </a:r>
            <a:endParaRPr sz="1100">
              <a:latin typeface="Arial"/>
              <a:cs typeface="Arial"/>
            </a:endParaRPr>
          </a:p>
        </p:txBody>
      </p:sp>
      <p:sp>
        <p:nvSpPr>
          <p:cNvPr id="17" name="object 17"/>
          <p:cNvSpPr/>
          <p:nvPr/>
        </p:nvSpPr>
        <p:spPr>
          <a:xfrm>
            <a:off x="2582384" y="1392465"/>
            <a:ext cx="2395855" cy="229870"/>
          </a:xfrm>
          <a:custGeom>
            <a:avLst/>
            <a:gdLst/>
            <a:ahLst/>
            <a:cxnLst/>
            <a:rect l="l" t="t" r="r" b="b"/>
            <a:pathLst>
              <a:path w="2395854" h="229869">
                <a:moveTo>
                  <a:pt x="2366655" y="229870"/>
                </a:moveTo>
                <a:lnTo>
                  <a:pt x="28575" y="229870"/>
                </a:lnTo>
                <a:lnTo>
                  <a:pt x="17479" y="227615"/>
                </a:lnTo>
                <a:lnTo>
                  <a:pt x="8393" y="221476"/>
                </a:lnTo>
                <a:lnTo>
                  <a:pt x="2254" y="212390"/>
                </a:lnTo>
                <a:lnTo>
                  <a:pt x="0" y="201295"/>
                </a:lnTo>
                <a:lnTo>
                  <a:pt x="0" y="28575"/>
                </a:lnTo>
                <a:lnTo>
                  <a:pt x="2254" y="17479"/>
                </a:lnTo>
                <a:lnTo>
                  <a:pt x="8393" y="8393"/>
                </a:lnTo>
                <a:lnTo>
                  <a:pt x="17479" y="2254"/>
                </a:lnTo>
                <a:lnTo>
                  <a:pt x="28575" y="0"/>
                </a:lnTo>
                <a:lnTo>
                  <a:pt x="2366655" y="0"/>
                </a:lnTo>
                <a:lnTo>
                  <a:pt x="2377750" y="2254"/>
                </a:lnTo>
                <a:lnTo>
                  <a:pt x="2386836" y="8393"/>
                </a:lnTo>
                <a:lnTo>
                  <a:pt x="2392975" y="17479"/>
                </a:lnTo>
                <a:lnTo>
                  <a:pt x="2395230" y="28575"/>
                </a:lnTo>
                <a:lnTo>
                  <a:pt x="2395230" y="201295"/>
                </a:lnTo>
                <a:lnTo>
                  <a:pt x="2392975" y="212390"/>
                </a:lnTo>
                <a:lnTo>
                  <a:pt x="2386836" y="221476"/>
                </a:lnTo>
                <a:lnTo>
                  <a:pt x="2377750" y="227615"/>
                </a:lnTo>
                <a:lnTo>
                  <a:pt x="2366655" y="229870"/>
                </a:lnTo>
                <a:close/>
              </a:path>
            </a:pathLst>
          </a:custGeom>
          <a:solidFill>
            <a:srgbClr val="2A6BA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8" name="object 18"/>
          <p:cNvSpPr txBox="1"/>
          <p:nvPr/>
        </p:nvSpPr>
        <p:spPr>
          <a:xfrm>
            <a:off x="2664934" y="1424175"/>
            <a:ext cx="2230755" cy="1549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50" spc="-40" b="1">
                <a:solidFill>
                  <a:srgbClr val="FFFFFF"/>
                </a:solidFill>
                <a:latin typeface="Arial"/>
                <a:cs typeface="Arial"/>
              </a:rPr>
              <a:t>MATATAG</a:t>
            </a:r>
            <a:r>
              <a:rPr dirty="0" sz="850" spc="-2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850" spc="-10" b="1">
                <a:solidFill>
                  <a:srgbClr val="FFFFFF"/>
                </a:solidFill>
                <a:latin typeface="Arial"/>
                <a:cs typeface="Arial"/>
              </a:rPr>
              <a:t>K-</a:t>
            </a:r>
            <a:r>
              <a:rPr dirty="0" sz="850" b="1">
                <a:solidFill>
                  <a:srgbClr val="FFFFFF"/>
                </a:solidFill>
                <a:latin typeface="Arial"/>
                <a:cs typeface="Arial"/>
              </a:rPr>
              <a:t>10</a:t>
            </a:r>
            <a:r>
              <a:rPr dirty="0" sz="850" spc="-45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850" b="1">
                <a:solidFill>
                  <a:srgbClr val="FFFFFF"/>
                </a:solidFill>
                <a:latin typeface="Arial"/>
                <a:cs typeface="Arial"/>
              </a:rPr>
              <a:t>CURRICULUM</a:t>
            </a:r>
            <a:r>
              <a:rPr dirty="0" sz="850" spc="-3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850" spc="-10" b="1">
                <a:solidFill>
                  <a:srgbClr val="FFFFFF"/>
                </a:solidFill>
                <a:latin typeface="Arial"/>
                <a:cs typeface="Arial"/>
              </a:rPr>
              <a:t>COMPLIANT</a:t>
            </a:r>
            <a:endParaRPr sz="850">
              <a:latin typeface="Arial"/>
              <a:cs typeface="Arial"/>
            </a:endParaRPr>
          </a:p>
        </p:txBody>
      </p:sp>
      <p:sp>
        <p:nvSpPr>
          <p:cNvPr id="27" name="object 27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25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0"/>
              </a:spcBef>
            </a:pPr>
            <a:r>
              <a:rPr dirty="0"/>
              <a:t>Department of </a:t>
            </a:r>
            <a:r>
              <a:rPr dirty="0" spc="-10"/>
              <a:t>Education</a:t>
            </a:r>
            <a:r>
              <a:rPr dirty="0"/>
              <a:t> •</a:t>
            </a:r>
            <a:r>
              <a:rPr dirty="0" spc="5"/>
              <a:t> </a:t>
            </a:r>
            <a:r>
              <a:rPr dirty="0"/>
              <a:t>Republic of the </a:t>
            </a:r>
            <a:r>
              <a:rPr dirty="0" spc="-10"/>
              <a:t>Philippines</a:t>
            </a:r>
            <a:r>
              <a:rPr dirty="0" spc="5"/>
              <a:t> </a:t>
            </a:r>
            <a:r>
              <a:rPr dirty="0"/>
              <a:t>• </a:t>
            </a:r>
            <a:r>
              <a:rPr dirty="0" spc="-10"/>
              <a:t>K-</a:t>
            </a:r>
            <a:r>
              <a:rPr dirty="0"/>
              <a:t>10 </a:t>
            </a:r>
            <a:r>
              <a:rPr dirty="0" spc="-40"/>
              <a:t>MATATAG</a:t>
            </a:r>
            <a:r>
              <a:rPr dirty="0"/>
              <a:t> </a:t>
            </a:r>
            <a:r>
              <a:rPr dirty="0" spc="-10"/>
              <a:t>English</a:t>
            </a:r>
          </a:p>
        </p:txBody>
      </p:sp>
      <p:sp>
        <p:nvSpPr>
          <p:cNvPr id="28" name="object 28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25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0"/>
              </a:spcBef>
            </a:pPr>
            <a:r>
              <a:rPr dirty="0"/>
              <a:t>Page</a:t>
            </a:r>
            <a:r>
              <a:rPr dirty="0" spc="-10"/>
              <a:t> </a:t>
            </a:r>
            <a:fld id="{81D60167-4931-47E6-BA6A-407CBD079E47}" type="slidenum">
              <a:rPr dirty="0"/>
              <a:t>1</a:t>
            </a:fld>
            <a:r>
              <a:rPr dirty="0" spc="-5"/>
              <a:t> </a:t>
            </a:r>
            <a:r>
              <a:rPr dirty="0"/>
              <a:t>of</a:t>
            </a:r>
            <a:r>
              <a:rPr dirty="0" spc="-5"/>
              <a:t> </a:t>
            </a:r>
            <a:r>
              <a:rPr dirty="0" spc="-50"/>
              <a:t>4</a:t>
            </a:r>
          </a:p>
        </p:txBody>
      </p:sp>
      <p:sp>
        <p:nvSpPr>
          <p:cNvPr id="19" name="object 19"/>
          <p:cNvSpPr txBox="1"/>
          <p:nvPr/>
        </p:nvSpPr>
        <p:spPr>
          <a:xfrm>
            <a:off x="527299" y="1961639"/>
            <a:ext cx="3361054" cy="4572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984250" algn="l"/>
              </a:tabLst>
            </a:pPr>
            <a:r>
              <a:rPr dirty="0" sz="1000" spc="-10" b="1">
                <a:solidFill>
                  <a:srgbClr val="2D3648"/>
                </a:solidFill>
                <a:latin typeface="Arial"/>
                <a:cs typeface="Arial"/>
              </a:rPr>
              <a:t>Subject:</a:t>
            </a:r>
            <a:r>
              <a:rPr dirty="0" sz="1000" b="1">
                <a:solidFill>
                  <a:srgbClr val="2D3648"/>
                </a:solidFill>
                <a:latin typeface="Arial"/>
                <a:cs typeface="Arial"/>
              </a:rPr>
              <a:t>	</a:t>
            </a:r>
            <a:r>
              <a:rPr dirty="0" sz="1000">
                <a:solidFill>
                  <a:srgbClr val="2D3648"/>
                </a:solidFill>
                <a:latin typeface="Microsoft Sans Serif"/>
                <a:cs typeface="Microsoft Sans Serif"/>
              </a:rPr>
              <a:t>English</a:t>
            </a:r>
            <a:r>
              <a:rPr dirty="0" sz="1000" spc="-20">
                <a:solidFill>
                  <a:srgbClr val="2D3648"/>
                </a:solidFill>
                <a:latin typeface="Microsoft Sans Serif"/>
                <a:cs typeface="Microsoft Sans Serif"/>
              </a:rPr>
              <a:t> </a:t>
            </a:r>
            <a:r>
              <a:rPr dirty="0" sz="1000">
                <a:solidFill>
                  <a:srgbClr val="2D3648"/>
                </a:solidFill>
                <a:latin typeface="Microsoft Sans Serif"/>
                <a:cs typeface="Microsoft Sans Serif"/>
              </a:rPr>
              <a:t>(Grammar</a:t>
            </a:r>
            <a:r>
              <a:rPr dirty="0" sz="1000" spc="-15">
                <a:solidFill>
                  <a:srgbClr val="2D3648"/>
                </a:solidFill>
                <a:latin typeface="Microsoft Sans Serif"/>
                <a:cs typeface="Microsoft Sans Serif"/>
              </a:rPr>
              <a:t> </a:t>
            </a:r>
            <a:r>
              <a:rPr dirty="0" sz="1000">
                <a:solidFill>
                  <a:srgbClr val="2D3648"/>
                </a:solidFill>
                <a:latin typeface="Microsoft Sans Serif"/>
                <a:cs typeface="Microsoft Sans Serif"/>
              </a:rPr>
              <a:t>Proficiency</a:t>
            </a:r>
            <a:r>
              <a:rPr dirty="0" sz="1000" spc="-15">
                <a:solidFill>
                  <a:srgbClr val="2D3648"/>
                </a:solidFill>
                <a:latin typeface="Microsoft Sans Serif"/>
                <a:cs typeface="Microsoft Sans Serif"/>
              </a:rPr>
              <a:t> </a:t>
            </a:r>
            <a:r>
              <a:rPr dirty="0" sz="1000" spc="-10">
                <a:solidFill>
                  <a:srgbClr val="2D3648"/>
                </a:solidFill>
                <a:latin typeface="Microsoft Sans Serif"/>
                <a:cs typeface="Microsoft Sans Serif"/>
              </a:rPr>
              <a:t>Series)</a:t>
            </a:r>
            <a:endParaRPr sz="1000">
              <a:latin typeface="Microsoft Sans Serif"/>
              <a:cs typeface="Microsoft Sans Serif"/>
            </a:endParaRPr>
          </a:p>
          <a:p>
            <a:pPr marL="12700">
              <a:lnSpc>
                <a:spcPct val="100000"/>
              </a:lnSpc>
              <a:spcBef>
                <a:spcPts val="1000"/>
              </a:spcBef>
            </a:pPr>
            <a:r>
              <a:rPr dirty="0" sz="1000" b="1">
                <a:solidFill>
                  <a:srgbClr val="2D3648"/>
                </a:solidFill>
                <a:latin typeface="Arial"/>
                <a:cs typeface="Arial"/>
              </a:rPr>
              <a:t>Module</a:t>
            </a:r>
            <a:r>
              <a:rPr dirty="0" sz="1000" spc="-40" b="1">
                <a:solidFill>
                  <a:srgbClr val="2D3648"/>
                </a:solidFill>
                <a:latin typeface="Arial"/>
                <a:cs typeface="Arial"/>
              </a:rPr>
              <a:t> </a:t>
            </a:r>
            <a:r>
              <a:rPr dirty="0" sz="1000" b="1">
                <a:solidFill>
                  <a:srgbClr val="2D3648"/>
                </a:solidFill>
                <a:latin typeface="Arial"/>
                <a:cs typeface="Arial"/>
              </a:rPr>
              <a:t>Focus:</a:t>
            </a:r>
            <a:r>
              <a:rPr dirty="0" sz="1000" spc="270" b="1">
                <a:solidFill>
                  <a:srgbClr val="2D3648"/>
                </a:solidFill>
                <a:latin typeface="Arial"/>
                <a:cs typeface="Arial"/>
              </a:rPr>
              <a:t> </a:t>
            </a:r>
            <a:r>
              <a:rPr dirty="0" sz="1000">
                <a:solidFill>
                  <a:srgbClr val="2D3648"/>
                </a:solidFill>
                <a:latin typeface="Microsoft Sans Serif"/>
                <a:cs typeface="Microsoft Sans Serif"/>
              </a:rPr>
              <a:t>Verbs,</a:t>
            </a:r>
            <a:r>
              <a:rPr dirty="0" sz="1000" spc="-25">
                <a:solidFill>
                  <a:srgbClr val="2D3648"/>
                </a:solidFill>
                <a:latin typeface="Microsoft Sans Serif"/>
                <a:cs typeface="Microsoft Sans Serif"/>
              </a:rPr>
              <a:t> </a:t>
            </a:r>
            <a:r>
              <a:rPr dirty="0" sz="1000" spc="-10">
                <a:solidFill>
                  <a:srgbClr val="2D3648"/>
                </a:solidFill>
                <a:latin typeface="Microsoft Sans Serif"/>
                <a:cs typeface="Microsoft Sans Serif"/>
              </a:rPr>
              <a:t>Tenses, </a:t>
            </a:r>
            <a:r>
              <a:rPr dirty="0" sz="1000">
                <a:solidFill>
                  <a:srgbClr val="2D3648"/>
                </a:solidFill>
                <a:latin typeface="Microsoft Sans Serif"/>
                <a:cs typeface="Microsoft Sans Serif"/>
              </a:rPr>
              <a:t>&amp;</a:t>
            </a:r>
            <a:r>
              <a:rPr dirty="0" sz="1000" spc="-10">
                <a:solidFill>
                  <a:srgbClr val="2D3648"/>
                </a:solidFill>
                <a:latin typeface="Microsoft Sans Serif"/>
                <a:cs typeface="Microsoft Sans Serif"/>
              </a:rPr>
              <a:t> </a:t>
            </a:r>
            <a:r>
              <a:rPr dirty="0" sz="1000">
                <a:solidFill>
                  <a:srgbClr val="2D3648"/>
                </a:solidFill>
                <a:latin typeface="Microsoft Sans Serif"/>
                <a:cs typeface="Microsoft Sans Serif"/>
              </a:rPr>
              <a:t>Subject-</a:t>
            </a:r>
            <a:r>
              <a:rPr dirty="0" sz="1000" spc="-20">
                <a:solidFill>
                  <a:srgbClr val="2D3648"/>
                </a:solidFill>
                <a:latin typeface="Microsoft Sans Serif"/>
                <a:cs typeface="Microsoft Sans Serif"/>
              </a:rPr>
              <a:t>Verb</a:t>
            </a:r>
            <a:r>
              <a:rPr dirty="0" sz="1000" spc="-50">
                <a:solidFill>
                  <a:srgbClr val="2D3648"/>
                </a:solidFill>
                <a:latin typeface="Microsoft Sans Serif"/>
                <a:cs typeface="Microsoft Sans Serif"/>
              </a:rPr>
              <a:t> </a:t>
            </a:r>
            <a:r>
              <a:rPr dirty="0" sz="1000" spc="-10">
                <a:solidFill>
                  <a:srgbClr val="2D3648"/>
                </a:solidFill>
                <a:latin typeface="Microsoft Sans Serif"/>
                <a:cs typeface="Microsoft Sans Serif"/>
              </a:rPr>
              <a:t>Agreement</a:t>
            </a:r>
            <a:endParaRPr sz="1000">
              <a:latin typeface="Microsoft Sans Serif"/>
              <a:cs typeface="Microsoft Sans Serif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4415299" y="1961639"/>
            <a:ext cx="795020" cy="1778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000" b="1">
                <a:solidFill>
                  <a:srgbClr val="2D3648"/>
                </a:solidFill>
                <a:latin typeface="Arial"/>
                <a:cs typeface="Arial"/>
              </a:rPr>
              <a:t>Grade</a:t>
            </a:r>
            <a:r>
              <a:rPr dirty="0" sz="1000" spc="-20" b="1">
                <a:solidFill>
                  <a:srgbClr val="2D3648"/>
                </a:solidFill>
                <a:latin typeface="Arial"/>
                <a:cs typeface="Arial"/>
              </a:rPr>
              <a:t> </a:t>
            </a:r>
            <a:r>
              <a:rPr dirty="0" sz="1000" spc="-10" b="1">
                <a:solidFill>
                  <a:srgbClr val="2D3648"/>
                </a:solidFill>
                <a:latin typeface="Arial"/>
                <a:cs typeface="Arial"/>
              </a:rPr>
              <a:t>Level:</a:t>
            </a:r>
            <a:endParaRPr sz="1000">
              <a:latin typeface="Arial"/>
              <a:cs typeface="Arial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5387299" y="1961639"/>
            <a:ext cx="1374140" cy="1778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000">
                <a:solidFill>
                  <a:srgbClr val="2D3648"/>
                </a:solidFill>
                <a:latin typeface="Microsoft Sans Serif"/>
                <a:cs typeface="Microsoft Sans Serif"/>
              </a:rPr>
              <a:t>Grade 4</a:t>
            </a:r>
            <a:r>
              <a:rPr dirty="0" sz="1000" spc="5">
                <a:solidFill>
                  <a:srgbClr val="2D3648"/>
                </a:solidFill>
                <a:latin typeface="Microsoft Sans Serif"/>
                <a:cs typeface="Microsoft Sans Serif"/>
              </a:rPr>
              <a:t> </a:t>
            </a:r>
            <a:r>
              <a:rPr dirty="0" sz="1000">
                <a:solidFill>
                  <a:srgbClr val="2D3648"/>
                </a:solidFill>
                <a:latin typeface="Microsoft Sans Serif"/>
                <a:cs typeface="Microsoft Sans Serif"/>
              </a:rPr>
              <a:t>/</a:t>
            </a:r>
            <a:r>
              <a:rPr dirty="0" sz="1000" spc="5">
                <a:solidFill>
                  <a:srgbClr val="2D3648"/>
                </a:solidFill>
                <a:latin typeface="Microsoft Sans Serif"/>
                <a:cs typeface="Microsoft Sans Serif"/>
              </a:rPr>
              <a:t> </a:t>
            </a:r>
            <a:r>
              <a:rPr dirty="0" sz="1000">
                <a:solidFill>
                  <a:srgbClr val="2D3648"/>
                </a:solidFill>
                <a:latin typeface="Microsoft Sans Serif"/>
                <a:cs typeface="Microsoft Sans Serif"/>
              </a:rPr>
              <a:t>Grade</a:t>
            </a:r>
            <a:r>
              <a:rPr dirty="0" sz="1000" spc="5">
                <a:solidFill>
                  <a:srgbClr val="2D3648"/>
                </a:solidFill>
                <a:latin typeface="Microsoft Sans Serif"/>
                <a:cs typeface="Microsoft Sans Serif"/>
              </a:rPr>
              <a:t> </a:t>
            </a:r>
            <a:r>
              <a:rPr dirty="0" sz="1000">
                <a:solidFill>
                  <a:srgbClr val="2D3648"/>
                </a:solidFill>
                <a:latin typeface="Microsoft Sans Serif"/>
                <a:cs typeface="Microsoft Sans Serif"/>
              </a:rPr>
              <a:t>7</a:t>
            </a:r>
            <a:r>
              <a:rPr dirty="0" sz="1000" spc="5">
                <a:solidFill>
                  <a:srgbClr val="2D3648"/>
                </a:solidFill>
                <a:latin typeface="Microsoft Sans Serif"/>
                <a:cs typeface="Microsoft Sans Serif"/>
              </a:rPr>
              <a:t> </a:t>
            </a:r>
            <a:r>
              <a:rPr dirty="0" sz="1000" spc="-20">
                <a:solidFill>
                  <a:srgbClr val="2D3648"/>
                </a:solidFill>
                <a:latin typeface="Microsoft Sans Serif"/>
                <a:cs typeface="Microsoft Sans Serif"/>
              </a:rPr>
              <a:t>Base</a:t>
            </a:r>
            <a:endParaRPr sz="1000">
              <a:latin typeface="Microsoft Sans Serif"/>
              <a:cs typeface="Microsoft Sans Serif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4415299" y="2241039"/>
            <a:ext cx="527050" cy="1778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000" spc="-10" b="1">
                <a:solidFill>
                  <a:srgbClr val="2D3648"/>
                </a:solidFill>
                <a:latin typeface="Arial"/>
                <a:cs typeface="Arial"/>
              </a:rPr>
              <a:t>Quarter:</a:t>
            </a:r>
            <a:endParaRPr sz="1000">
              <a:latin typeface="Arial"/>
              <a:cs typeface="Arial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5387299" y="2241039"/>
            <a:ext cx="1103630" cy="1778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000">
                <a:solidFill>
                  <a:srgbClr val="2D3648"/>
                </a:solidFill>
                <a:latin typeface="Microsoft Sans Serif"/>
                <a:cs typeface="Microsoft Sans Serif"/>
              </a:rPr>
              <a:t>Quarter 2 -</a:t>
            </a:r>
            <a:r>
              <a:rPr dirty="0" sz="1000" spc="5">
                <a:solidFill>
                  <a:srgbClr val="2D3648"/>
                </a:solidFill>
                <a:latin typeface="Microsoft Sans Serif"/>
                <a:cs typeface="Microsoft Sans Serif"/>
              </a:rPr>
              <a:t> </a:t>
            </a:r>
            <a:r>
              <a:rPr dirty="0" sz="1000">
                <a:solidFill>
                  <a:srgbClr val="2D3648"/>
                </a:solidFill>
                <a:latin typeface="Microsoft Sans Serif"/>
                <a:cs typeface="Microsoft Sans Serif"/>
              </a:rPr>
              <a:t>Week </a:t>
            </a:r>
            <a:r>
              <a:rPr dirty="0" sz="1000" spc="-50">
                <a:solidFill>
                  <a:srgbClr val="2D3648"/>
                </a:solidFill>
                <a:latin typeface="Microsoft Sans Serif"/>
                <a:cs typeface="Microsoft Sans Serif"/>
              </a:rPr>
              <a:t>4</a:t>
            </a:r>
            <a:endParaRPr sz="1000">
              <a:latin typeface="Microsoft Sans Serif"/>
              <a:cs typeface="Microsoft Sans Serif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641599" y="2747469"/>
            <a:ext cx="6275705" cy="6045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just" marL="12700" marR="5080">
              <a:lnSpc>
                <a:spcPct val="133300"/>
              </a:lnSpc>
              <a:spcBef>
                <a:spcPts val="100"/>
              </a:spcBef>
            </a:pPr>
            <a:r>
              <a:rPr dirty="0" sz="950" b="1" i="1">
                <a:solidFill>
                  <a:srgbClr val="495467"/>
                </a:solidFill>
                <a:latin typeface="Arial"/>
                <a:cs typeface="Arial"/>
              </a:rPr>
              <a:t>Competency</a:t>
            </a:r>
            <a:r>
              <a:rPr dirty="0" sz="950" spc="45" b="1" i="1">
                <a:solidFill>
                  <a:srgbClr val="495467"/>
                </a:solidFill>
                <a:latin typeface="Arial"/>
                <a:cs typeface="Arial"/>
              </a:rPr>
              <a:t> </a:t>
            </a:r>
            <a:r>
              <a:rPr dirty="0" sz="950" b="1" i="1">
                <a:solidFill>
                  <a:srgbClr val="495467"/>
                </a:solidFill>
                <a:latin typeface="Arial"/>
                <a:cs typeface="Arial"/>
              </a:rPr>
              <a:t>Target:</a:t>
            </a:r>
            <a:r>
              <a:rPr dirty="0" sz="950" spc="50" b="1" i="1">
                <a:solidFill>
                  <a:srgbClr val="495467"/>
                </a:solidFill>
                <a:latin typeface="Arial"/>
                <a:cs typeface="Arial"/>
              </a:rPr>
              <a:t> </a:t>
            </a:r>
            <a:r>
              <a:rPr dirty="0" sz="950" i="1">
                <a:solidFill>
                  <a:srgbClr val="495467"/>
                </a:solidFill>
                <a:latin typeface="Arial"/>
                <a:cs typeface="Arial"/>
              </a:rPr>
              <a:t>Use</a:t>
            </a:r>
            <a:r>
              <a:rPr dirty="0" sz="950" spc="45" i="1">
                <a:solidFill>
                  <a:srgbClr val="495467"/>
                </a:solidFill>
                <a:latin typeface="Arial"/>
                <a:cs typeface="Arial"/>
              </a:rPr>
              <a:t> </a:t>
            </a:r>
            <a:r>
              <a:rPr dirty="0" sz="950" i="1">
                <a:solidFill>
                  <a:srgbClr val="495467"/>
                </a:solidFill>
                <a:latin typeface="Arial"/>
                <a:cs typeface="Arial"/>
              </a:rPr>
              <a:t>language</a:t>
            </a:r>
            <a:r>
              <a:rPr dirty="0" sz="950" spc="45" i="1">
                <a:solidFill>
                  <a:srgbClr val="495467"/>
                </a:solidFill>
                <a:latin typeface="Arial"/>
                <a:cs typeface="Arial"/>
              </a:rPr>
              <a:t> </a:t>
            </a:r>
            <a:r>
              <a:rPr dirty="0" sz="950" i="1">
                <a:solidFill>
                  <a:srgbClr val="495467"/>
                </a:solidFill>
                <a:latin typeface="Arial"/>
                <a:cs typeface="Arial"/>
              </a:rPr>
              <a:t>structures</a:t>
            </a:r>
            <a:r>
              <a:rPr dirty="0" sz="950" spc="50" i="1">
                <a:solidFill>
                  <a:srgbClr val="495467"/>
                </a:solidFill>
                <a:latin typeface="Arial"/>
                <a:cs typeface="Arial"/>
              </a:rPr>
              <a:t> </a:t>
            </a:r>
            <a:r>
              <a:rPr dirty="0" sz="950" i="1">
                <a:solidFill>
                  <a:srgbClr val="495467"/>
                </a:solidFill>
                <a:latin typeface="Arial"/>
                <a:cs typeface="Arial"/>
              </a:rPr>
              <a:t>and</a:t>
            </a:r>
            <a:r>
              <a:rPr dirty="0" sz="950" spc="45" i="1">
                <a:solidFill>
                  <a:srgbClr val="495467"/>
                </a:solidFill>
                <a:latin typeface="Arial"/>
                <a:cs typeface="Arial"/>
              </a:rPr>
              <a:t> </a:t>
            </a:r>
            <a:r>
              <a:rPr dirty="0" sz="950" i="1">
                <a:solidFill>
                  <a:srgbClr val="495467"/>
                </a:solidFill>
                <a:latin typeface="Arial"/>
                <a:cs typeface="Arial"/>
              </a:rPr>
              <a:t>grammatical</a:t>
            </a:r>
            <a:r>
              <a:rPr dirty="0" sz="950" spc="45" i="1">
                <a:solidFill>
                  <a:srgbClr val="495467"/>
                </a:solidFill>
                <a:latin typeface="Arial"/>
                <a:cs typeface="Arial"/>
              </a:rPr>
              <a:t> </a:t>
            </a:r>
            <a:r>
              <a:rPr dirty="0" sz="950" i="1">
                <a:solidFill>
                  <a:srgbClr val="495467"/>
                </a:solidFill>
                <a:latin typeface="Arial"/>
                <a:cs typeface="Arial"/>
              </a:rPr>
              <a:t>rules</a:t>
            </a:r>
            <a:r>
              <a:rPr dirty="0" sz="950" spc="45" i="1">
                <a:solidFill>
                  <a:srgbClr val="495467"/>
                </a:solidFill>
                <a:latin typeface="Arial"/>
                <a:cs typeface="Arial"/>
              </a:rPr>
              <a:t> </a:t>
            </a:r>
            <a:r>
              <a:rPr dirty="0" sz="950" i="1">
                <a:solidFill>
                  <a:srgbClr val="495467"/>
                </a:solidFill>
                <a:latin typeface="Arial"/>
                <a:cs typeface="Arial"/>
              </a:rPr>
              <a:t>correctly</a:t>
            </a:r>
            <a:r>
              <a:rPr dirty="0" sz="950" spc="45" i="1">
                <a:solidFill>
                  <a:srgbClr val="495467"/>
                </a:solidFill>
                <a:latin typeface="Arial"/>
                <a:cs typeface="Arial"/>
              </a:rPr>
              <a:t> </a:t>
            </a:r>
            <a:r>
              <a:rPr dirty="0" sz="950" i="1">
                <a:solidFill>
                  <a:srgbClr val="495467"/>
                </a:solidFill>
                <a:latin typeface="Arial"/>
                <a:cs typeface="Arial"/>
              </a:rPr>
              <a:t>to</a:t>
            </a:r>
            <a:r>
              <a:rPr dirty="0" sz="950" spc="50" i="1">
                <a:solidFill>
                  <a:srgbClr val="495467"/>
                </a:solidFill>
                <a:latin typeface="Arial"/>
                <a:cs typeface="Arial"/>
              </a:rPr>
              <a:t> </a:t>
            </a:r>
            <a:r>
              <a:rPr dirty="0" sz="950" i="1">
                <a:solidFill>
                  <a:srgbClr val="495467"/>
                </a:solidFill>
                <a:latin typeface="Arial"/>
                <a:cs typeface="Arial"/>
              </a:rPr>
              <a:t>express</a:t>
            </a:r>
            <a:r>
              <a:rPr dirty="0" sz="950" spc="45" i="1">
                <a:solidFill>
                  <a:srgbClr val="495467"/>
                </a:solidFill>
                <a:latin typeface="Arial"/>
                <a:cs typeface="Arial"/>
              </a:rPr>
              <a:t> </a:t>
            </a:r>
            <a:r>
              <a:rPr dirty="0" sz="950" i="1">
                <a:solidFill>
                  <a:srgbClr val="495467"/>
                </a:solidFill>
                <a:latin typeface="Arial"/>
                <a:cs typeface="Arial"/>
              </a:rPr>
              <a:t>ideas</a:t>
            </a:r>
            <a:r>
              <a:rPr dirty="0" sz="950" spc="45" i="1">
                <a:solidFill>
                  <a:srgbClr val="495467"/>
                </a:solidFill>
                <a:latin typeface="Arial"/>
                <a:cs typeface="Arial"/>
              </a:rPr>
              <a:t> </a:t>
            </a:r>
            <a:r>
              <a:rPr dirty="0" sz="950" i="1">
                <a:solidFill>
                  <a:srgbClr val="495467"/>
                </a:solidFill>
                <a:latin typeface="Arial"/>
                <a:cs typeface="Arial"/>
              </a:rPr>
              <a:t>effectively</a:t>
            </a:r>
            <a:r>
              <a:rPr dirty="0" sz="950" spc="45" i="1">
                <a:solidFill>
                  <a:srgbClr val="495467"/>
                </a:solidFill>
                <a:latin typeface="Arial"/>
                <a:cs typeface="Arial"/>
              </a:rPr>
              <a:t> </a:t>
            </a:r>
            <a:r>
              <a:rPr dirty="0" sz="950" i="1">
                <a:solidFill>
                  <a:srgbClr val="495467"/>
                </a:solidFill>
                <a:latin typeface="Arial"/>
                <a:cs typeface="Arial"/>
              </a:rPr>
              <a:t>in</a:t>
            </a:r>
            <a:r>
              <a:rPr dirty="0" sz="950" spc="50" i="1">
                <a:solidFill>
                  <a:srgbClr val="495467"/>
                </a:solidFill>
                <a:latin typeface="Arial"/>
                <a:cs typeface="Arial"/>
              </a:rPr>
              <a:t> </a:t>
            </a:r>
            <a:r>
              <a:rPr dirty="0" sz="950" spc="-10" i="1">
                <a:solidFill>
                  <a:srgbClr val="495467"/>
                </a:solidFill>
                <a:latin typeface="Arial"/>
                <a:cs typeface="Arial"/>
              </a:rPr>
              <a:t>local, </a:t>
            </a:r>
            <a:r>
              <a:rPr dirty="0" sz="950" i="1">
                <a:solidFill>
                  <a:srgbClr val="495467"/>
                </a:solidFill>
                <a:latin typeface="Arial"/>
                <a:cs typeface="Arial"/>
              </a:rPr>
              <a:t>academic,</a:t>
            </a:r>
            <a:r>
              <a:rPr dirty="0" sz="950" spc="45" i="1">
                <a:solidFill>
                  <a:srgbClr val="495467"/>
                </a:solidFill>
                <a:latin typeface="Arial"/>
                <a:cs typeface="Arial"/>
              </a:rPr>
              <a:t> </a:t>
            </a:r>
            <a:r>
              <a:rPr dirty="0" sz="950" i="1">
                <a:solidFill>
                  <a:srgbClr val="495467"/>
                </a:solidFill>
                <a:latin typeface="Arial"/>
                <a:cs typeface="Arial"/>
              </a:rPr>
              <a:t>and</a:t>
            </a:r>
            <a:r>
              <a:rPr dirty="0" sz="950" spc="55" i="1">
                <a:solidFill>
                  <a:srgbClr val="495467"/>
                </a:solidFill>
                <a:latin typeface="Arial"/>
                <a:cs typeface="Arial"/>
              </a:rPr>
              <a:t> </a:t>
            </a:r>
            <a:r>
              <a:rPr dirty="0" sz="950" i="1">
                <a:solidFill>
                  <a:srgbClr val="495467"/>
                </a:solidFill>
                <a:latin typeface="Arial"/>
                <a:cs typeface="Arial"/>
              </a:rPr>
              <a:t>cultural</a:t>
            </a:r>
            <a:r>
              <a:rPr dirty="0" sz="950" spc="60" i="1">
                <a:solidFill>
                  <a:srgbClr val="495467"/>
                </a:solidFill>
                <a:latin typeface="Arial"/>
                <a:cs typeface="Arial"/>
              </a:rPr>
              <a:t> </a:t>
            </a:r>
            <a:r>
              <a:rPr dirty="0" sz="950" i="1">
                <a:solidFill>
                  <a:srgbClr val="495467"/>
                </a:solidFill>
                <a:latin typeface="Arial"/>
                <a:cs typeface="Arial"/>
              </a:rPr>
              <a:t>contexts.</a:t>
            </a:r>
            <a:r>
              <a:rPr dirty="0" sz="950" spc="55" i="1">
                <a:solidFill>
                  <a:srgbClr val="495467"/>
                </a:solidFill>
                <a:latin typeface="Arial"/>
                <a:cs typeface="Arial"/>
              </a:rPr>
              <a:t> </a:t>
            </a:r>
            <a:r>
              <a:rPr dirty="0" sz="950" i="1">
                <a:solidFill>
                  <a:srgbClr val="495467"/>
                </a:solidFill>
                <a:latin typeface="Arial"/>
                <a:cs typeface="Arial"/>
              </a:rPr>
              <a:t>Focuses</a:t>
            </a:r>
            <a:r>
              <a:rPr dirty="0" sz="950" spc="55" i="1">
                <a:solidFill>
                  <a:srgbClr val="495467"/>
                </a:solidFill>
                <a:latin typeface="Arial"/>
                <a:cs typeface="Arial"/>
              </a:rPr>
              <a:t> </a:t>
            </a:r>
            <a:r>
              <a:rPr dirty="0" sz="950" i="1">
                <a:solidFill>
                  <a:srgbClr val="495467"/>
                </a:solidFill>
                <a:latin typeface="Arial"/>
                <a:cs typeface="Arial"/>
              </a:rPr>
              <a:t>on</a:t>
            </a:r>
            <a:r>
              <a:rPr dirty="0" sz="950" spc="60" i="1">
                <a:solidFill>
                  <a:srgbClr val="495467"/>
                </a:solidFill>
                <a:latin typeface="Arial"/>
                <a:cs typeface="Arial"/>
              </a:rPr>
              <a:t> </a:t>
            </a:r>
            <a:r>
              <a:rPr dirty="0" sz="950" i="1">
                <a:solidFill>
                  <a:srgbClr val="495467"/>
                </a:solidFill>
                <a:latin typeface="Arial"/>
                <a:cs typeface="Arial"/>
              </a:rPr>
              <a:t>producing</a:t>
            </a:r>
            <a:r>
              <a:rPr dirty="0" sz="950" spc="55" i="1">
                <a:solidFill>
                  <a:srgbClr val="495467"/>
                </a:solidFill>
                <a:latin typeface="Arial"/>
                <a:cs typeface="Arial"/>
              </a:rPr>
              <a:t> </a:t>
            </a:r>
            <a:r>
              <a:rPr dirty="0" sz="950" i="1">
                <a:solidFill>
                  <a:srgbClr val="495467"/>
                </a:solidFill>
                <a:latin typeface="Arial"/>
                <a:cs typeface="Arial"/>
              </a:rPr>
              <a:t>clear</a:t>
            </a:r>
            <a:r>
              <a:rPr dirty="0" sz="950" spc="55" i="1">
                <a:solidFill>
                  <a:srgbClr val="495467"/>
                </a:solidFill>
                <a:latin typeface="Arial"/>
                <a:cs typeface="Arial"/>
              </a:rPr>
              <a:t> </a:t>
            </a:r>
            <a:r>
              <a:rPr dirty="0" sz="950" i="1">
                <a:solidFill>
                  <a:srgbClr val="495467"/>
                </a:solidFill>
                <a:latin typeface="Arial"/>
                <a:cs typeface="Arial"/>
              </a:rPr>
              <a:t>sentences</a:t>
            </a:r>
            <a:r>
              <a:rPr dirty="0" sz="950" spc="60" i="1">
                <a:solidFill>
                  <a:srgbClr val="495467"/>
                </a:solidFill>
                <a:latin typeface="Arial"/>
                <a:cs typeface="Arial"/>
              </a:rPr>
              <a:t> </a:t>
            </a:r>
            <a:r>
              <a:rPr dirty="0" sz="950" i="1">
                <a:solidFill>
                  <a:srgbClr val="495467"/>
                </a:solidFill>
                <a:latin typeface="Arial"/>
                <a:cs typeface="Arial"/>
              </a:rPr>
              <a:t>using</a:t>
            </a:r>
            <a:r>
              <a:rPr dirty="0" sz="950" spc="55" i="1">
                <a:solidFill>
                  <a:srgbClr val="495467"/>
                </a:solidFill>
                <a:latin typeface="Arial"/>
                <a:cs typeface="Arial"/>
              </a:rPr>
              <a:t> </a:t>
            </a:r>
            <a:r>
              <a:rPr dirty="0" sz="950" i="1">
                <a:solidFill>
                  <a:srgbClr val="495467"/>
                </a:solidFill>
                <a:latin typeface="Arial"/>
                <a:cs typeface="Arial"/>
              </a:rPr>
              <a:t>appropriate</a:t>
            </a:r>
            <a:r>
              <a:rPr dirty="0" sz="950" spc="55" i="1">
                <a:solidFill>
                  <a:srgbClr val="495467"/>
                </a:solidFill>
                <a:latin typeface="Arial"/>
                <a:cs typeface="Arial"/>
              </a:rPr>
              <a:t> </a:t>
            </a:r>
            <a:r>
              <a:rPr dirty="0" sz="950" i="1">
                <a:solidFill>
                  <a:srgbClr val="495467"/>
                </a:solidFill>
                <a:latin typeface="Arial"/>
                <a:cs typeface="Arial"/>
              </a:rPr>
              <a:t>verb</a:t>
            </a:r>
            <a:r>
              <a:rPr dirty="0" sz="950" spc="60" i="1">
                <a:solidFill>
                  <a:srgbClr val="495467"/>
                </a:solidFill>
                <a:latin typeface="Arial"/>
                <a:cs typeface="Arial"/>
              </a:rPr>
              <a:t> </a:t>
            </a:r>
            <a:r>
              <a:rPr dirty="0" sz="950" i="1">
                <a:solidFill>
                  <a:srgbClr val="495467"/>
                </a:solidFill>
                <a:latin typeface="Arial"/>
                <a:cs typeface="Arial"/>
              </a:rPr>
              <a:t>forms</a:t>
            </a:r>
            <a:r>
              <a:rPr dirty="0" sz="950" spc="55" i="1">
                <a:solidFill>
                  <a:srgbClr val="495467"/>
                </a:solidFill>
                <a:latin typeface="Arial"/>
                <a:cs typeface="Arial"/>
              </a:rPr>
              <a:t> </a:t>
            </a:r>
            <a:r>
              <a:rPr dirty="0" sz="950" i="1">
                <a:solidFill>
                  <a:srgbClr val="495467"/>
                </a:solidFill>
                <a:latin typeface="Arial"/>
                <a:cs typeface="Arial"/>
              </a:rPr>
              <a:t>and</a:t>
            </a:r>
            <a:r>
              <a:rPr dirty="0" sz="950" spc="60" i="1">
                <a:solidFill>
                  <a:srgbClr val="495467"/>
                </a:solidFill>
                <a:latin typeface="Arial"/>
                <a:cs typeface="Arial"/>
              </a:rPr>
              <a:t> </a:t>
            </a:r>
            <a:r>
              <a:rPr dirty="0" sz="950" spc="-10" i="1">
                <a:solidFill>
                  <a:srgbClr val="495467"/>
                </a:solidFill>
                <a:latin typeface="Arial"/>
                <a:cs typeface="Arial"/>
              </a:rPr>
              <a:t>ensuring </a:t>
            </a:r>
            <a:r>
              <a:rPr dirty="0" sz="950" i="1">
                <a:solidFill>
                  <a:srgbClr val="495467"/>
                </a:solidFill>
                <a:latin typeface="Arial"/>
                <a:cs typeface="Arial"/>
              </a:rPr>
              <a:t>exact </a:t>
            </a:r>
            <a:r>
              <a:rPr dirty="0" sz="950" spc="-10" i="1">
                <a:solidFill>
                  <a:srgbClr val="495467"/>
                </a:solidFill>
                <a:latin typeface="Arial"/>
                <a:cs typeface="Arial"/>
              </a:rPr>
              <a:t>agreement.</a:t>
            </a:r>
            <a:endParaRPr sz="950">
              <a:latin typeface="Arial"/>
              <a:cs typeface="Arial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527299" y="3695698"/>
            <a:ext cx="6504940" cy="346329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55575">
              <a:lnSpc>
                <a:spcPct val="100000"/>
              </a:lnSpc>
              <a:spcBef>
                <a:spcPts val="100"/>
              </a:spcBef>
            </a:pPr>
            <a:r>
              <a:rPr dirty="0" sz="1300" b="1">
                <a:solidFill>
                  <a:srgbClr val="1A365D"/>
                </a:solidFill>
                <a:latin typeface="Arial"/>
                <a:cs typeface="Arial"/>
              </a:rPr>
              <a:t>LESSON</a:t>
            </a:r>
            <a:r>
              <a:rPr dirty="0" sz="1300" spc="-10" b="1">
                <a:solidFill>
                  <a:srgbClr val="1A365D"/>
                </a:solidFill>
                <a:latin typeface="Arial"/>
                <a:cs typeface="Arial"/>
              </a:rPr>
              <a:t> </a:t>
            </a:r>
            <a:r>
              <a:rPr dirty="0" sz="1300" b="1">
                <a:solidFill>
                  <a:srgbClr val="1A365D"/>
                </a:solidFill>
                <a:latin typeface="Arial"/>
                <a:cs typeface="Arial"/>
              </a:rPr>
              <a:t>1:</a:t>
            </a:r>
            <a:r>
              <a:rPr dirty="0" sz="1300" spc="-10" b="1">
                <a:solidFill>
                  <a:srgbClr val="1A365D"/>
                </a:solidFill>
                <a:latin typeface="Arial"/>
                <a:cs typeface="Arial"/>
              </a:rPr>
              <a:t> </a:t>
            </a:r>
            <a:r>
              <a:rPr dirty="0" sz="1300" b="1">
                <a:solidFill>
                  <a:srgbClr val="1A365D"/>
                </a:solidFill>
                <a:latin typeface="Arial"/>
                <a:cs typeface="Arial"/>
              </a:rPr>
              <a:t>USING</a:t>
            </a:r>
            <a:r>
              <a:rPr dirty="0" sz="1300" spc="-5" b="1">
                <a:solidFill>
                  <a:srgbClr val="1A365D"/>
                </a:solidFill>
                <a:latin typeface="Arial"/>
                <a:cs typeface="Arial"/>
              </a:rPr>
              <a:t> </a:t>
            </a:r>
            <a:r>
              <a:rPr dirty="0" sz="1300" b="1">
                <a:solidFill>
                  <a:srgbClr val="1A365D"/>
                </a:solidFill>
                <a:latin typeface="Arial"/>
                <a:cs typeface="Arial"/>
              </a:rPr>
              <a:t>VERBS</a:t>
            </a:r>
            <a:r>
              <a:rPr dirty="0" sz="1300" spc="-60" b="1">
                <a:solidFill>
                  <a:srgbClr val="1A365D"/>
                </a:solidFill>
                <a:latin typeface="Arial"/>
                <a:cs typeface="Arial"/>
              </a:rPr>
              <a:t> </a:t>
            </a:r>
            <a:r>
              <a:rPr dirty="0" sz="1300" b="1">
                <a:solidFill>
                  <a:srgbClr val="1A365D"/>
                </a:solidFill>
                <a:latin typeface="Arial"/>
                <a:cs typeface="Arial"/>
              </a:rPr>
              <a:t>AND</a:t>
            </a:r>
            <a:r>
              <a:rPr dirty="0" sz="1300" spc="-5" b="1">
                <a:solidFill>
                  <a:srgbClr val="1A365D"/>
                </a:solidFill>
                <a:latin typeface="Arial"/>
                <a:cs typeface="Arial"/>
              </a:rPr>
              <a:t> </a:t>
            </a:r>
            <a:r>
              <a:rPr dirty="0" sz="1300" b="1">
                <a:solidFill>
                  <a:srgbClr val="1A365D"/>
                </a:solidFill>
                <a:latin typeface="Arial"/>
                <a:cs typeface="Arial"/>
              </a:rPr>
              <a:t>CORRECT</a:t>
            </a:r>
            <a:r>
              <a:rPr dirty="0" sz="1300" spc="-10" b="1">
                <a:solidFill>
                  <a:srgbClr val="1A365D"/>
                </a:solidFill>
                <a:latin typeface="Arial"/>
                <a:cs typeface="Arial"/>
              </a:rPr>
              <a:t> TENSES</a:t>
            </a:r>
            <a:endParaRPr sz="1300">
              <a:latin typeface="Arial"/>
              <a:cs typeface="Arial"/>
            </a:endParaRPr>
          </a:p>
          <a:p>
            <a:pPr algn="just" marL="12700" marR="5080">
              <a:lnSpc>
                <a:spcPct val="133300"/>
              </a:lnSpc>
              <a:spcBef>
                <a:spcPts val="1175"/>
              </a:spcBef>
            </a:pPr>
            <a:r>
              <a:rPr dirty="0" sz="1100">
                <a:solidFill>
                  <a:srgbClr val="2D3648"/>
                </a:solidFill>
                <a:latin typeface="Microsoft Sans Serif"/>
                <a:cs typeface="Microsoft Sans Serif"/>
              </a:rPr>
              <a:t>Verbs</a:t>
            </a:r>
            <a:r>
              <a:rPr dirty="0" sz="1100" spc="215">
                <a:solidFill>
                  <a:srgbClr val="2D3648"/>
                </a:solidFill>
                <a:latin typeface="Microsoft Sans Serif"/>
                <a:cs typeface="Microsoft Sans Serif"/>
              </a:rPr>
              <a:t> </a:t>
            </a:r>
            <a:r>
              <a:rPr dirty="0" sz="1100">
                <a:solidFill>
                  <a:srgbClr val="2D3648"/>
                </a:solidFill>
                <a:latin typeface="Microsoft Sans Serif"/>
                <a:cs typeface="Microsoft Sans Serif"/>
              </a:rPr>
              <a:t>are</a:t>
            </a:r>
            <a:r>
              <a:rPr dirty="0" sz="1100" spc="215">
                <a:solidFill>
                  <a:srgbClr val="2D3648"/>
                </a:solidFill>
                <a:latin typeface="Microsoft Sans Serif"/>
                <a:cs typeface="Microsoft Sans Serif"/>
              </a:rPr>
              <a:t> </a:t>
            </a:r>
            <a:r>
              <a:rPr dirty="0" sz="1100">
                <a:solidFill>
                  <a:srgbClr val="2D3648"/>
                </a:solidFill>
                <a:latin typeface="Microsoft Sans Serif"/>
                <a:cs typeface="Microsoft Sans Serif"/>
              </a:rPr>
              <a:t>action</a:t>
            </a:r>
            <a:r>
              <a:rPr dirty="0" sz="1100" spc="215">
                <a:solidFill>
                  <a:srgbClr val="2D3648"/>
                </a:solidFill>
                <a:latin typeface="Microsoft Sans Serif"/>
                <a:cs typeface="Microsoft Sans Serif"/>
              </a:rPr>
              <a:t> </a:t>
            </a:r>
            <a:r>
              <a:rPr dirty="0" sz="1100">
                <a:solidFill>
                  <a:srgbClr val="2D3648"/>
                </a:solidFill>
                <a:latin typeface="Microsoft Sans Serif"/>
                <a:cs typeface="Microsoft Sans Serif"/>
              </a:rPr>
              <a:t>words</a:t>
            </a:r>
            <a:r>
              <a:rPr dirty="0" sz="1100" spc="215">
                <a:solidFill>
                  <a:srgbClr val="2D3648"/>
                </a:solidFill>
                <a:latin typeface="Microsoft Sans Serif"/>
                <a:cs typeface="Microsoft Sans Serif"/>
              </a:rPr>
              <a:t> </a:t>
            </a:r>
            <a:r>
              <a:rPr dirty="0" sz="1100">
                <a:solidFill>
                  <a:srgbClr val="2D3648"/>
                </a:solidFill>
                <a:latin typeface="Microsoft Sans Serif"/>
                <a:cs typeface="Microsoft Sans Serif"/>
              </a:rPr>
              <a:t>or</a:t>
            </a:r>
            <a:r>
              <a:rPr dirty="0" sz="1100" spc="220">
                <a:solidFill>
                  <a:srgbClr val="2D3648"/>
                </a:solidFill>
                <a:latin typeface="Microsoft Sans Serif"/>
                <a:cs typeface="Microsoft Sans Serif"/>
              </a:rPr>
              <a:t> </a:t>
            </a:r>
            <a:r>
              <a:rPr dirty="0" sz="1100">
                <a:solidFill>
                  <a:srgbClr val="2D3648"/>
                </a:solidFill>
                <a:latin typeface="Microsoft Sans Serif"/>
                <a:cs typeface="Microsoft Sans Serif"/>
              </a:rPr>
              <a:t>states</a:t>
            </a:r>
            <a:r>
              <a:rPr dirty="0" sz="1100" spc="215">
                <a:solidFill>
                  <a:srgbClr val="2D3648"/>
                </a:solidFill>
                <a:latin typeface="Microsoft Sans Serif"/>
                <a:cs typeface="Microsoft Sans Serif"/>
              </a:rPr>
              <a:t> </a:t>
            </a:r>
            <a:r>
              <a:rPr dirty="0" sz="1100">
                <a:solidFill>
                  <a:srgbClr val="2D3648"/>
                </a:solidFill>
                <a:latin typeface="Microsoft Sans Serif"/>
                <a:cs typeface="Microsoft Sans Serif"/>
              </a:rPr>
              <a:t>of</a:t>
            </a:r>
            <a:r>
              <a:rPr dirty="0" sz="1100" spc="215">
                <a:solidFill>
                  <a:srgbClr val="2D3648"/>
                </a:solidFill>
                <a:latin typeface="Microsoft Sans Serif"/>
                <a:cs typeface="Microsoft Sans Serif"/>
              </a:rPr>
              <a:t> </a:t>
            </a:r>
            <a:r>
              <a:rPr dirty="0" sz="1100">
                <a:solidFill>
                  <a:srgbClr val="2D3648"/>
                </a:solidFill>
                <a:latin typeface="Microsoft Sans Serif"/>
                <a:cs typeface="Microsoft Sans Serif"/>
              </a:rPr>
              <a:t>being</a:t>
            </a:r>
            <a:r>
              <a:rPr dirty="0" sz="1100" spc="215">
                <a:solidFill>
                  <a:srgbClr val="2D3648"/>
                </a:solidFill>
                <a:latin typeface="Microsoft Sans Serif"/>
                <a:cs typeface="Microsoft Sans Serif"/>
              </a:rPr>
              <a:t> </a:t>
            </a:r>
            <a:r>
              <a:rPr dirty="0" sz="1100">
                <a:solidFill>
                  <a:srgbClr val="2D3648"/>
                </a:solidFill>
                <a:latin typeface="Microsoft Sans Serif"/>
                <a:cs typeface="Microsoft Sans Serif"/>
              </a:rPr>
              <a:t>that</a:t>
            </a:r>
            <a:r>
              <a:rPr dirty="0" sz="1100" spc="220">
                <a:solidFill>
                  <a:srgbClr val="2D3648"/>
                </a:solidFill>
                <a:latin typeface="Microsoft Sans Serif"/>
                <a:cs typeface="Microsoft Sans Serif"/>
              </a:rPr>
              <a:t> </a:t>
            </a:r>
            <a:r>
              <a:rPr dirty="0" sz="1100">
                <a:solidFill>
                  <a:srgbClr val="2D3648"/>
                </a:solidFill>
                <a:latin typeface="Microsoft Sans Serif"/>
                <a:cs typeface="Microsoft Sans Serif"/>
              </a:rPr>
              <a:t>anchor</a:t>
            </a:r>
            <a:r>
              <a:rPr dirty="0" sz="1100" spc="215">
                <a:solidFill>
                  <a:srgbClr val="2D3648"/>
                </a:solidFill>
                <a:latin typeface="Microsoft Sans Serif"/>
                <a:cs typeface="Microsoft Sans Serif"/>
              </a:rPr>
              <a:t> </a:t>
            </a:r>
            <a:r>
              <a:rPr dirty="0" sz="1100">
                <a:solidFill>
                  <a:srgbClr val="2D3648"/>
                </a:solidFill>
                <a:latin typeface="Microsoft Sans Serif"/>
                <a:cs typeface="Microsoft Sans Serif"/>
              </a:rPr>
              <a:t>sentences.</a:t>
            </a:r>
            <a:r>
              <a:rPr dirty="0" sz="1100" spc="215">
                <a:solidFill>
                  <a:srgbClr val="2D3648"/>
                </a:solidFill>
                <a:latin typeface="Microsoft Sans Serif"/>
                <a:cs typeface="Microsoft Sans Serif"/>
              </a:rPr>
              <a:t> </a:t>
            </a:r>
            <a:r>
              <a:rPr dirty="0" sz="1100">
                <a:solidFill>
                  <a:srgbClr val="2D3648"/>
                </a:solidFill>
                <a:latin typeface="Microsoft Sans Serif"/>
                <a:cs typeface="Microsoft Sans Serif"/>
              </a:rPr>
              <a:t>Under</a:t>
            </a:r>
            <a:r>
              <a:rPr dirty="0" sz="1100" spc="215">
                <a:solidFill>
                  <a:srgbClr val="2D3648"/>
                </a:solidFill>
                <a:latin typeface="Microsoft Sans Serif"/>
                <a:cs typeface="Microsoft Sans Serif"/>
              </a:rPr>
              <a:t> </a:t>
            </a:r>
            <a:r>
              <a:rPr dirty="0" sz="1100">
                <a:solidFill>
                  <a:srgbClr val="2D3648"/>
                </a:solidFill>
                <a:latin typeface="Microsoft Sans Serif"/>
                <a:cs typeface="Microsoft Sans Serif"/>
              </a:rPr>
              <a:t>the</a:t>
            </a:r>
            <a:r>
              <a:rPr dirty="0" sz="1100" spc="215">
                <a:solidFill>
                  <a:srgbClr val="2D3648"/>
                </a:solidFill>
                <a:latin typeface="Microsoft Sans Serif"/>
                <a:cs typeface="Microsoft Sans Serif"/>
              </a:rPr>
              <a:t> </a:t>
            </a:r>
            <a:r>
              <a:rPr dirty="0" sz="1100" spc="-10">
                <a:solidFill>
                  <a:srgbClr val="2D3648"/>
                </a:solidFill>
                <a:latin typeface="Microsoft Sans Serif"/>
                <a:cs typeface="Microsoft Sans Serif"/>
              </a:rPr>
              <a:t>MATATAG</a:t>
            </a:r>
            <a:r>
              <a:rPr dirty="0" sz="1100" spc="220">
                <a:solidFill>
                  <a:srgbClr val="2D3648"/>
                </a:solidFill>
                <a:latin typeface="Microsoft Sans Serif"/>
                <a:cs typeface="Microsoft Sans Serif"/>
              </a:rPr>
              <a:t> </a:t>
            </a:r>
            <a:r>
              <a:rPr dirty="0" sz="1100" spc="-10">
                <a:solidFill>
                  <a:srgbClr val="2D3648"/>
                </a:solidFill>
                <a:latin typeface="Microsoft Sans Serif"/>
                <a:cs typeface="Microsoft Sans Serif"/>
              </a:rPr>
              <a:t>curriculum, </a:t>
            </a:r>
            <a:r>
              <a:rPr dirty="0" sz="1100">
                <a:solidFill>
                  <a:srgbClr val="2D3648"/>
                </a:solidFill>
                <a:latin typeface="Microsoft Sans Serif"/>
                <a:cs typeface="Microsoft Sans Serif"/>
              </a:rPr>
              <a:t>learners</a:t>
            </a:r>
            <a:r>
              <a:rPr dirty="0" sz="1100" spc="100">
                <a:solidFill>
                  <a:srgbClr val="2D3648"/>
                </a:solidFill>
                <a:latin typeface="Microsoft Sans Serif"/>
                <a:cs typeface="Microsoft Sans Serif"/>
              </a:rPr>
              <a:t> </a:t>
            </a:r>
            <a:r>
              <a:rPr dirty="0" sz="1100">
                <a:solidFill>
                  <a:srgbClr val="2D3648"/>
                </a:solidFill>
                <a:latin typeface="Microsoft Sans Serif"/>
                <a:cs typeface="Microsoft Sans Serif"/>
              </a:rPr>
              <a:t>must</a:t>
            </a:r>
            <a:r>
              <a:rPr dirty="0" sz="1100" spc="105">
                <a:solidFill>
                  <a:srgbClr val="2D3648"/>
                </a:solidFill>
                <a:latin typeface="Microsoft Sans Serif"/>
                <a:cs typeface="Microsoft Sans Serif"/>
              </a:rPr>
              <a:t> </a:t>
            </a:r>
            <a:r>
              <a:rPr dirty="0" sz="1100">
                <a:solidFill>
                  <a:srgbClr val="2D3648"/>
                </a:solidFill>
                <a:latin typeface="Microsoft Sans Serif"/>
                <a:cs typeface="Microsoft Sans Serif"/>
              </a:rPr>
              <a:t>master</a:t>
            </a:r>
            <a:r>
              <a:rPr dirty="0" sz="1100" spc="105">
                <a:solidFill>
                  <a:srgbClr val="2D3648"/>
                </a:solidFill>
                <a:latin typeface="Microsoft Sans Serif"/>
                <a:cs typeface="Microsoft Sans Serif"/>
              </a:rPr>
              <a:t> </a:t>
            </a:r>
            <a:r>
              <a:rPr dirty="0" sz="1100">
                <a:solidFill>
                  <a:srgbClr val="2D3648"/>
                </a:solidFill>
                <a:latin typeface="Microsoft Sans Serif"/>
                <a:cs typeface="Microsoft Sans Serif"/>
              </a:rPr>
              <a:t>how</a:t>
            </a:r>
            <a:r>
              <a:rPr dirty="0" sz="1100" spc="105">
                <a:solidFill>
                  <a:srgbClr val="2D3648"/>
                </a:solidFill>
                <a:latin typeface="Microsoft Sans Serif"/>
                <a:cs typeface="Microsoft Sans Serif"/>
              </a:rPr>
              <a:t> </a:t>
            </a:r>
            <a:r>
              <a:rPr dirty="0" sz="1100">
                <a:solidFill>
                  <a:srgbClr val="2D3648"/>
                </a:solidFill>
                <a:latin typeface="Microsoft Sans Serif"/>
                <a:cs typeface="Microsoft Sans Serif"/>
              </a:rPr>
              <a:t>time</a:t>
            </a:r>
            <a:r>
              <a:rPr dirty="0" sz="1100" spc="105">
                <a:solidFill>
                  <a:srgbClr val="2D3648"/>
                </a:solidFill>
                <a:latin typeface="Microsoft Sans Serif"/>
                <a:cs typeface="Microsoft Sans Serif"/>
              </a:rPr>
              <a:t> </a:t>
            </a:r>
            <a:r>
              <a:rPr dirty="0" sz="1100">
                <a:solidFill>
                  <a:srgbClr val="2D3648"/>
                </a:solidFill>
                <a:latin typeface="Microsoft Sans Serif"/>
                <a:cs typeface="Microsoft Sans Serif"/>
              </a:rPr>
              <a:t>transitions</a:t>
            </a:r>
            <a:r>
              <a:rPr dirty="0" sz="1100" spc="105">
                <a:solidFill>
                  <a:srgbClr val="2D3648"/>
                </a:solidFill>
                <a:latin typeface="Microsoft Sans Serif"/>
                <a:cs typeface="Microsoft Sans Serif"/>
              </a:rPr>
              <a:t> </a:t>
            </a:r>
            <a:r>
              <a:rPr dirty="0" sz="1100">
                <a:solidFill>
                  <a:srgbClr val="2D3648"/>
                </a:solidFill>
                <a:latin typeface="Microsoft Sans Serif"/>
                <a:cs typeface="Microsoft Sans Serif"/>
              </a:rPr>
              <a:t>alter</a:t>
            </a:r>
            <a:r>
              <a:rPr dirty="0" sz="1100" spc="105">
                <a:solidFill>
                  <a:srgbClr val="2D3648"/>
                </a:solidFill>
                <a:latin typeface="Microsoft Sans Serif"/>
                <a:cs typeface="Microsoft Sans Serif"/>
              </a:rPr>
              <a:t> </a:t>
            </a:r>
            <a:r>
              <a:rPr dirty="0" sz="1100">
                <a:solidFill>
                  <a:srgbClr val="2D3648"/>
                </a:solidFill>
                <a:latin typeface="Microsoft Sans Serif"/>
                <a:cs typeface="Microsoft Sans Serif"/>
              </a:rPr>
              <a:t>verb</a:t>
            </a:r>
            <a:r>
              <a:rPr dirty="0" sz="1100" spc="105">
                <a:solidFill>
                  <a:srgbClr val="2D3648"/>
                </a:solidFill>
                <a:latin typeface="Microsoft Sans Serif"/>
                <a:cs typeface="Microsoft Sans Serif"/>
              </a:rPr>
              <a:t> </a:t>
            </a:r>
            <a:r>
              <a:rPr dirty="0" sz="1100">
                <a:solidFill>
                  <a:srgbClr val="2D3648"/>
                </a:solidFill>
                <a:latin typeface="Microsoft Sans Serif"/>
                <a:cs typeface="Microsoft Sans Serif"/>
              </a:rPr>
              <a:t>formats,</a:t>
            </a:r>
            <a:r>
              <a:rPr dirty="0" sz="1100" spc="105">
                <a:solidFill>
                  <a:srgbClr val="2D3648"/>
                </a:solidFill>
                <a:latin typeface="Microsoft Sans Serif"/>
                <a:cs typeface="Microsoft Sans Serif"/>
              </a:rPr>
              <a:t> </a:t>
            </a:r>
            <a:r>
              <a:rPr dirty="0" sz="1100">
                <a:solidFill>
                  <a:srgbClr val="2D3648"/>
                </a:solidFill>
                <a:latin typeface="Microsoft Sans Serif"/>
                <a:cs typeface="Microsoft Sans Serif"/>
              </a:rPr>
              <a:t>specifically</a:t>
            </a:r>
            <a:r>
              <a:rPr dirty="0" sz="1100" spc="105">
                <a:solidFill>
                  <a:srgbClr val="2D3648"/>
                </a:solidFill>
                <a:latin typeface="Microsoft Sans Serif"/>
                <a:cs typeface="Microsoft Sans Serif"/>
              </a:rPr>
              <a:t> </a:t>
            </a:r>
            <a:r>
              <a:rPr dirty="0" sz="1100">
                <a:solidFill>
                  <a:srgbClr val="2D3648"/>
                </a:solidFill>
                <a:latin typeface="Microsoft Sans Serif"/>
                <a:cs typeface="Microsoft Sans Serif"/>
              </a:rPr>
              <a:t>within</a:t>
            </a:r>
            <a:r>
              <a:rPr dirty="0" sz="1100" spc="105">
                <a:solidFill>
                  <a:srgbClr val="2D3648"/>
                </a:solidFill>
                <a:latin typeface="Microsoft Sans Serif"/>
                <a:cs typeface="Microsoft Sans Serif"/>
              </a:rPr>
              <a:t> </a:t>
            </a:r>
            <a:r>
              <a:rPr dirty="0" sz="1100">
                <a:solidFill>
                  <a:srgbClr val="2D3648"/>
                </a:solidFill>
                <a:latin typeface="Microsoft Sans Serif"/>
                <a:cs typeface="Microsoft Sans Serif"/>
              </a:rPr>
              <a:t>simple</a:t>
            </a:r>
            <a:r>
              <a:rPr dirty="0" sz="1100" spc="105">
                <a:solidFill>
                  <a:srgbClr val="2D3648"/>
                </a:solidFill>
                <a:latin typeface="Microsoft Sans Serif"/>
                <a:cs typeface="Microsoft Sans Serif"/>
              </a:rPr>
              <a:t> </a:t>
            </a:r>
            <a:r>
              <a:rPr dirty="0" sz="1100">
                <a:solidFill>
                  <a:srgbClr val="2D3648"/>
                </a:solidFill>
                <a:latin typeface="Microsoft Sans Serif"/>
                <a:cs typeface="Microsoft Sans Serif"/>
              </a:rPr>
              <a:t>present,</a:t>
            </a:r>
            <a:r>
              <a:rPr dirty="0" sz="1100" spc="105">
                <a:solidFill>
                  <a:srgbClr val="2D3648"/>
                </a:solidFill>
                <a:latin typeface="Microsoft Sans Serif"/>
                <a:cs typeface="Microsoft Sans Serif"/>
              </a:rPr>
              <a:t> </a:t>
            </a:r>
            <a:r>
              <a:rPr dirty="0" sz="1100" spc="-10">
                <a:solidFill>
                  <a:srgbClr val="2D3648"/>
                </a:solidFill>
                <a:latin typeface="Microsoft Sans Serif"/>
                <a:cs typeface="Microsoft Sans Serif"/>
              </a:rPr>
              <a:t>simple </a:t>
            </a:r>
            <a:r>
              <a:rPr dirty="0" sz="1100">
                <a:solidFill>
                  <a:srgbClr val="2D3648"/>
                </a:solidFill>
                <a:latin typeface="Microsoft Sans Serif"/>
                <a:cs typeface="Microsoft Sans Serif"/>
              </a:rPr>
              <a:t>past,</a:t>
            </a:r>
            <a:r>
              <a:rPr dirty="0" sz="1100" spc="-30">
                <a:solidFill>
                  <a:srgbClr val="2D3648"/>
                </a:solidFill>
                <a:latin typeface="Microsoft Sans Serif"/>
                <a:cs typeface="Microsoft Sans Serif"/>
              </a:rPr>
              <a:t> </a:t>
            </a:r>
            <a:r>
              <a:rPr dirty="0" sz="1100">
                <a:solidFill>
                  <a:srgbClr val="2D3648"/>
                </a:solidFill>
                <a:latin typeface="Microsoft Sans Serif"/>
                <a:cs typeface="Microsoft Sans Serif"/>
              </a:rPr>
              <a:t>and</a:t>
            </a:r>
            <a:r>
              <a:rPr dirty="0" sz="1100" spc="-25">
                <a:solidFill>
                  <a:srgbClr val="2D3648"/>
                </a:solidFill>
                <a:latin typeface="Microsoft Sans Serif"/>
                <a:cs typeface="Microsoft Sans Serif"/>
              </a:rPr>
              <a:t> </a:t>
            </a:r>
            <a:r>
              <a:rPr dirty="0" sz="1100">
                <a:solidFill>
                  <a:srgbClr val="2D3648"/>
                </a:solidFill>
                <a:latin typeface="Microsoft Sans Serif"/>
                <a:cs typeface="Microsoft Sans Serif"/>
              </a:rPr>
              <a:t>simple</a:t>
            </a:r>
            <a:r>
              <a:rPr dirty="0" sz="1100" spc="-30">
                <a:solidFill>
                  <a:srgbClr val="2D3648"/>
                </a:solidFill>
                <a:latin typeface="Microsoft Sans Serif"/>
                <a:cs typeface="Microsoft Sans Serif"/>
              </a:rPr>
              <a:t> </a:t>
            </a:r>
            <a:r>
              <a:rPr dirty="0" sz="1100">
                <a:solidFill>
                  <a:srgbClr val="2D3648"/>
                </a:solidFill>
                <a:latin typeface="Microsoft Sans Serif"/>
                <a:cs typeface="Microsoft Sans Serif"/>
              </a:rPr>
              <a:t>future</a:t>
            </a:r>
            <a:r>
              <a:rPr dirty="0" sz="1100" spc="-25">
                <a:solidFill>
                  <a:srgbClr val="2D3648"/>
                </a:solidFill>
                <a:latin typeface="Microsoft Sans Serif"/>
                <a:cs typeface="Microsoft Sans Serif"/>
              </a:rPr>
              <a:t> </a:t>
            </a:r>
            <a:r>
              <a:rPr dirty="0" sz="1100">
                <a:solidFill>
                  <a:srgbClr val="2D3648"/>
                </a:solidFill>
                <a:latin typeface="Microsoft Sans Serif"/>
                <a:cs typeface="Microsoft Sans Serif"/>
              </a:rPr>
              <a:t>expressions</a:t>
            </a:r>
            <a:r>
              <a:rPr dirty="0" sz="1100" spc="-30">
                <a:solidFill>
                  <a:srgbClr val="2D3648"/>
                </a:solidFill>
                <a:latin typeface="Microsoft Sans Serif"/>
                <a:cs typeface="Microsoft Sans Serif"/>
              </a:rPr>
              <a:t> </a:t>
            </a:r>
            <a:r>
              <a:rPr dirty="0" sz="1100">
                <a:solidFill>
                  <a:srgbClr val="2D3648"/>
                </a:solidFill>
                <a:latin typeface="Microsoft Sans Serif"/>
                <a:cs typeface="Microsoft Sans Serif"/>
              </a:rPr>
              <a:t>tailored</a:t>
            </a:r>
            <a:r>
              <a:rPr dirty="0" sz="1100" spc="-25">
                <a:solidFill>
                  <a:srgbClr val="2D3648"/>
                </a:solidFill>
                <a:latin typeface="Microsoft Sans Serif"/>
                <a:cs typeface="Microsoft Sans Serif"/>
              </a:rPr>
              <a:t> </a:t>
            </a:r>
            <a:r>
              <a:rPr dirty="0" sz="1100">
                <a:solidFill>
                  <a:srgbClr val="2D3648"/>
                </a:solidFill>
                <a:latin typeface="Microsoft Sans Serif"/>
                <a:cs typeface="Microsoft Sans Serif"/>
              </a:rPr>
              <a:t>around</a:t>
            </a:r>
            <a:r>
              <a:rPr dirty="0" sz="1100" spc="-30">
                <a:solidFill>
                  <a:srgbClr val="2D3648"/>
                </a:solidFill>
                <a:latin typeface="Microsoft Sans Serif"/>
                <a:cs typeface="Microsoft Sans Serif"/>
              </a:rPr>
              <a:t> </a:t>
            </a:r>
            <a:r>
              <a:rPr dirty="0" sz="1100">
                <a:solidFill>
                  <a:srgbClr val="2D3648"/>
                </a:solidFill>
                <a:latin typeface="Microsoft Sans Serif"/>
                <a:cs typeface="Microsoft Sans Serif"/>
              </a:rPr>
              <a:t>everyday</a:t>
            </a:r>
            <a:r>
              <a:rPr dirty="0" sz="1100" spc="-25">
                <a:solidFill>
                  <a:srgbClr val="2D3648"/>
                </a:solidFill>
                <a:latin typeface="Microsoft Sans Serif"/>
                <a:cs typeface="Microsoft Sans Serif"/>
              </a:rPr>
              <a:t> </a:t>
            </a:r>
            <a:r>
              <a:rPr dirty="0" sz="1100">
                <a:solidFill>
                  <a:srgbClr val="2D3648"/>
                </a:solidFill>
                <a:latin typeface="Microsoft Sans Serif"/>
                <a:cs typeface="Microsoft Sans Serif"/>
              </a:rPr>
              <a:t>Filipino</a:t>
            </a:r>
            <a:r>
              <a:rPr dirty="0" sz="1100" spc="-30">
                <a:solidFill>
                  <a:srgbClr val="2D3648"/>
                </a:solidFill>
                <a:latin typeface="Microsoft Sans Serif"/>
                <a:cs typeface="Microsoft Sans Serif"/>
              </a:rPr>
              <a:t> </a:t>
            </a:r>
            <a:r>
              <a:rPr dirty="0" sz="1100" spc="-10">
                <a:solidFill>
                  <a:srgbClr val="2D3648"/>
                </a:solidFill>
                <a:latin typeface="Microsoft Sans Serif"/>
                <a:cs typeface="Microsoft Sans Serif"/>
              </a:rPr>
              <a:t>scenarios.</a:t>
            </a:r>
            <a:endParaRPr sz="110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  <a:spcBef>
                <a:spcPts val="700"/>
              </a:spcBef>
            </a:pPr>
            <a:endParaRPr sz="1100">
              <a:latin typeface="Microsoft Sans Serif"/>
              <a:cs typeface="Microsoft Sans Serif"/>
            </a:endParaRPr>
          </a:p>
          <a:p>
            <a:pPr marL="175260" indent="-162560">
              <a:lnSpc>
                <a:spcPct val="100000"/>
              </a:lnSpc>
              <a:buClr>
                <a:srgbClr val="2B5282"/>
              </a:buClr>
              <a:buFont typeface="Arial"/>
              <a:buAutoNum type="arabicPeriod"/>
              <a:tabLst>
                <a:tab pos="175260" algn="l"/>
              </a:tabLst>
            </a:pPr>
            <a:r>
              <a:rPr dirty="0" sz="1150" b="1">
                <a:solidFill>
                  <a:srgbClr val="2B5282"/>
                </a:solidFill>
                <a:latin typeface="Arial"/>
                <a:cs typeface="Arial"/>
              </a:rPr>
              <a:t>Simple</a:t>
            </a:r>
            <a:r>
              <a:rPr dirty="0" sz="1150" spc="-35" b="1">
                <a:solidFill>
                  <a:srgbClr val="2B5282"/>
                </a:solidFill>
                <a:latin typeface="Arial"/>
                <a:cs typeface="Arial"/>
              </a:rPr>
              <a:t> </a:t>
            </a:r>
            <a:r>
              <a:rPr dirty="0" sz="1150" b="1">
                <a:solidFill>
                  <a:srgbClr val="2B5282"/>
                </a:solidFill>
                <a:latin typeface="Arial"/>
                <a:cs typeface="Arial"/>
              </a:rPr>
              <a:t>Present</a:t>
            </a:r>
            <a:r>
              <a:rPr dirty="0" sz="1150" spc="-30" b="1">
                <a:solidFill>
                  <a:srgbClr val="2B5282"/>
                </a:solidFill>
                <a:latin typeface="Arial"/>
                <a:cs typeface="Arial"/>
              </a:rPr>
              <a:t> </a:t>
            </a:r>
            <a:r>
              <a:rPr dirty="0" sz="1150" spc="-10" b="1">
                <a:solidFill>
                  <a:srgbClr val="2B5282"/>
                </a:solidFill>
                <a:latin typeface="Arial"/>
                <a:cs typeface="Arial"/>
              </a:rPr>
              <a:t>Tense</a:t>
            </a:r>
            <a:endParaRPr sz="1150">
              <a:latin typeface="Arial"/>
              <a:cs typeface="Arial"/>
            </a:endParaRPr>
          </a:p>
          <a:p>
            <a:pPr algn="just" marL="12700" marR="5080">
              <a:lnSpc>
                <a:spcPct val="133300"/>
              </a:lnSpc>
              <a:spcBef>
                <a:spcPts val="990"/>
              </a:spcBef>
            </a:pPr>
            <a:r>
              <a:rPr dirty="0" sz="1100">
                <a:solidFill>
                  <a:srgbClr val="2D3648"/>
                </a:solidFill>
                <a:latin typeface="Microsoft Sans Serif"/>
                <a:cs typeface="Microsoft Sans Serif"/>
              </a:rPr>
              <a:t>Used to express</a:t>
            </a:r>
            <a:r>
              <a:rPr dirty="0" sz="1100" spc="5">
                <a:solidFill>
                  <a:srgbClr val="2D3648"/>
                </a:solidFill>
                <a:latin typeface="Microsoft Sans Serif"/>
                <a:cs typeface="Microsoft Sans Serif"/>
              </a:rPr>
              <a:t> </a:t>
            </a:r>
            <a:r>
              <a:rPr dirty="0" sz="1100">
                <a:solidFill>
                  <a:srgbClr val="2D3648"/>
                </a:solidFill>
                <a:latin typeface="Microsoft Sans Serif"/>
                <a:cs typeface="Microsoft Sans Serif"/>
              </a:rPr>
              <a:t>permanent facts,</a:t>
            </a:r>
            <a:r>
              <a:rPr dirty="0" sz="1100" spc="5">
                <a:solidFill>
                  <a:srgbClr val="2D3648"/>
                </a:solidFill>
                <a:latin typeface="Microsoft Sans Serif"/>
                <a:cs typeface="Microsoft Sans Serif"/>
              </a:rPr>
              <a:t> </a:t>
            </a:r>
            <a:r>
              <a:rPr dirty="0" sz="1100">
                <a:solidFill>
                  <a:srgbClr val="2D3648"/>
                </a:solidFill>
                <a:latin typeface="Microsoft Sans Serif"/>
                <a:cs typeface="Microsoft Sans Serif"/>
              </a:rPr>
              <a:t>habitual actions, or</a:t>
            </a:r>
            <a:r>
              <a:rPr dirty="0" sz="1100" spc="5">
                <a:solidFill>
                  <a:srgbClr val="2D3648"/>
                </a:solidFill>
                <a:latin typeface="Microsoft Sans Serif"/>
                <a:cs typeface="Microsoft Sans Serif"/>
              </a:rPr>
              <a:t> </a:t>
            </a:r>
            <a:r>
              <a:rPr dirty="0" sz="1100">
                <a:solidFill>
                  <a:srgbClr val="2D3648"/>
                </a:solidFill>
                <a:latin typeface="Microsoft Sans Serif"/>
                <a:cs typeface="Microsoft Sans Serif"/>
              </a:rPr>
              <a:t>routines occurring</a:t>
            </a:r>
            <a:r>
              <a:rPr dirty="0" sz="1100" spc="5">
                <a:solidFill>
                  <a:srgbClr val="2D3648"/>
                </a:solidFill>
                <a:latin typeface="Microsoft Sans Serif"/>
                <a:cs typeface="Microsoft Sans Serif"/>
              </a:rPr>
              <a:t> </a:t>
            </a:r>
            <a:r>
              <a:rPr dirty="0" sz="1100" spc="-10">
                <a:solidFill>
                  <a:srgbClr val="2D3648"/>
                </a:solidFill>
                <a:latin typeface="Microsoft Sans Serif"/>
                <a:cs typeface="Microsoft Sans Serif"/>
              </a:rPr>
              <a:t>regularly.</a:t>
            </a:r>
            <a:r>
              <a:rPr dirty="0" sz="1100">
                <a:solidFill>
                  <a:srgbClr val="2D3648"/>
                </a:solidFill>
                <a:latin typeface="Microsoft Sans Serif"/>
                <a:cs typeface="Microsoft Sans Serif"/>
              </a:rPr>
              <a:t> In this</a:t>
            </a:r>
            <a:r>
              <a:rPr dirty="0" sz="1100" spc="5">
                <a:solidFill>
                  <a:srgbClr val="2D3648"/>
                </a:solidFill>
                <a:latin typeface="Microsoft Sans Serif"/>
                <a:cs typeface="Microsoft Sans Serif"/>
              </a:rPr>
              <a:t> </a:t>
            </a:r>
            <a:r>
              <a:rPr dirty="0" sz="1100">
                <a:solidFill>
                  <a:srgbClr val="2D3648"/>
                </a:solidFill>
                <a:latin typeface="Microsoft Sans Serif"/>
                <a:cs typeface="Microsoft Sans Serif"/>
              </a:rPr>
              <a:t>layout, </a:t>
            </a:r>
            <a:r>
              <a:rPr dirty="0" sz="1100" spc="-10">
                <a:solidFill>
                  <a:srgbClr val="2D3648"/>
                </a:solidFill>
                <a:latin typeface="Microsoft Sans Serif"/>
                <a:cs typeface="Microsoft Sans Serif"/>
              </a:rPr>
              <a:t>timeless </a:t>
            </a:r>
            <a:r>
              <a:rPr dirty="0" sz="1100">
                <a:solidFill>
                  <a:srgbClr val="2D3648"/>
                </a:solidFill>
                <a:latin typeface="Microsoft Sans Serif"/>
                <a:cs typeface="Microsoft Sans Serif"/>
              </a:rPr>
              <a:t>realities</a:t>
            </a:r>
            <a:r>
              <a:rPr dirty="0" sz="1100" spc="-20">
                <a:solidFill>
                  <a:srgbClr val="2D3648"/>
                </a:solidFill>
                <a:latin typeface="Microsoft Sans Serif"/>
                <a:cs typeface="Microsoft Sans Serif"/>
              </a:rPr>
              <a:t> </a:t>
            </a:r>
            <a:r>
              <a:rPr dirty="0" sz="1100">
                <a:solidFill>
                  <a:srgbClr val="2D3648"/>
                </a:solidFill>
                <a:latin typeface="Microsoft Sans Serif"/>
                <a:cs typeface="Microsoft Sans Serif"/>
              </a:rPr>
              <a:t>or</a:t>
            </a:r>
            <a:r>
              <a:rPr dirty="0" sz="1100" spc="-20">
                <a:solidFill>
                  <a:srgbClr val="2D3648"/>
                </a:solidFill>
                <a:latin typeface="Microsoft Sans Serif"/>
                <a:cs typeface="Microsoft Sans Serif"/>
              </a:rPr>
              <a:t> </a:t>
            </a:r>
            <a:r>
              <a:rPr dirty="0" sz="1100">
                <a:solidFill>
                  <a:srgbClr val="2D3648"/>
                </a:solidFill>
                <a:latin typeface="Microsoft Sans Serif"/>
                <a:cs typeface="Microsoft Sans Serif"/>
              </a:rPr>
              <a:t>daily</a:t>
            </a:r>
            <a:r>
              <a:rPr dirty="0" sz="1100" spc="-15">
                <a:solidFill>
                  <a:srgbClr val="2D3648"/>
                </a:solidFill>
                <a:latin typeface="Microsoft Sans Serif"/>
                <a:cs typeface="Microsoft Sans Serif"/>
              </a:rPr>
              <a:t> </a:t>
            </a:r>
            <a:r>
              <a:rPr dirty="0" sz="1100">
                <a:solidFill>
                  <a:srgbClr val="2D3648"/>
                </a:solidFill>
                <a:latin typeface="Microsoft Sans Serif"/>
                <a:cs typeface="Microsoft Sans Serif"/>
              </a:rPr>
              <a:t>cultural</a:t>
            </a:r>
            <a:r>
              <a:rPr dirty="0" sz="1100" spc="-20">
                <a:solidFill>
                  <a:srgbClr val="2D3648"/>
                </a:solidFill>
                <a:latin typeface="Microsoft Sans Serif"/>
                <a:cs typeface="Microsoft Sans Serif"/>
              </a:rPr>
              <a:t> </a:t>
            </a:r>
            <a:r>
              <a:rPr dirty="0" sz="1100">
                <a:solidFill>
                  <a:srgbClr val="2D3648"/>
                </a:solidFill>
                <a:latin typeface="Microsoft Sans Serif"/>
                <a:cs typeface="Microsoft Sans Serif"/>
              </a:rPr>
              <a:t>practices</a:t>
            </a:r>
            <a:r>
              <a:rPr dirty="0" sz="1100" spc="-20">
                <a:solidFill>
                  <a:srgbClr val="2D3648"/>
                </a:solidFill>
                <a:latin typeface="Microsoft Sans Serif"/>
                <a:cs typeface="Microsoft Sans Serif"/>
              </a:rPr>
              <a:t> </a:t>
            </a:r>
            <a:r>
              <a:rPr dirty="0" sz="1100">
                <a:solidFill>
                  <a:srgbClr val="2D3648"/>
                </a:solidFill>
                <a:latin typeface="Microsoft Sans Serif"/>
                <a:cs typeface="Microsoft Sans Serif"/>
              </a:rPr>
              <a:t>utilize</a:t>
            </a:r>
            <a:r>
              <a:rPr dirty="0" sz="1100" spc="-15">
                <a:solidFill>
                  <a:srgbClr val="2D3648"/>
                </a:solidFill>
                <a:latin typeface="Microsoft Sans Serif"/>
                <a:cs typeface="Microsoft Sans Serif"/>
              </a:rPr>
              <a:t> </a:t>
            </a:r>
            <a:r>
              <a:rPr dirty="0" sz="1100">
                <a:solidFill>
                  <a:srgbClr val="2D3648"/>
                </a:solidFill>
                <a:latin typeface="Microsoft Sans Serif"/>
                <a:cs typeface="Microsoft Sans Serif"/>
              </a:rPr>
              <a:t>singular</a:t>
            </a:r>
            <a:r>
              <a:rPr dirty="0" sz="1100" spc="-20">
                <a:solidFill>
                  <a:srgbClr val="2D3648"/>
                </a:solidFill>
                <a:latin typeface="Microsoft Sans Serif"/>
                <a:cs typeface="Microsoft Sans Serif"/>
              </a:rPr>
              <a:t> </a:t>
            </a:r>
            <a:r>
              <a:rPr dirty="0" sz="1100">
                <a:solidFill>
                  <a:srgbClr val="2D3648"/>
                </a:solidFill>
                <a:latin typeface="Microsoft Sans Serif"/>
                <a:cs typeface="Microsoft Sans Serif"/>
              </a:rPr>
              <a:t>or</a:t>
            </a:r>
            <a:r>
              <a:rPr dirty="0" sz="1100" spc="-15">
                <a:solidFill>
                  <a:srgbClr val="2D3648"/>
                </a:solidFill>
                <a:latin typeface="Microsoft Sans Serif"/>
                <a:cs typeface="Microsoft Sans Serif"/>
              </a:rPr>
              <a:t> </a:t>
            </a:r>
            <a:r>
              <a:rPr dirty="0" sz="1100">
                <a:solidFill>
                  <a:srgbClr val="2D3648"/>
                </a:solidFill>
                <a:latin typeface="Microsoft Sans Serif"/>
                <a:cs typeface="Microsoft Sans Serif"/>
              </a:rPr>
              <a:t>plural</a:t>
            </a:r>
            <a:r>
              <a:rPr dirty="0" sz="1100" spc="-20">
                <a:solidFill>
                  <a:srgbClr val="2D3648"/>
                </a:solidFill>
                <a:latin typeface="Microsoft Sans Serif"/>
                <a:cs typeface="Microsoft Sans Serif"/>
              </a:rPr>
              <a:t> </a:t>
            </a:r>
            <a:r>
              <a:rPr dirty="0" sz="1100">
                <a:solidFill>
                  <a:srgbClr val="2D3648"/>
                </a:solidFill>
                <a:latin typeface="Microsoft Sans Serif"/>
                <a:cs typeface="Microsoft Sans Serif"/>
              </a:rPr>
              <a:t>present</a:t>
            </a:r>
            <a:r>
              <a:rPr dirty="0" sz="1100" spc="-20">
                <a:solidFill>
                  <a:srgbClr val="2D3648"/>
                </a:solidFill>
                <a:latin typeface="Microsoft Sans Serif"/>
                <a:cs typeface="Microsoft Sans Serif"/>
              </a:rPr>
              <a:t> </a:t>
            </a:r>
            <a:r>
              <a:rPr dirty="0" sz="1100" spc="-10">
                <a:solidFill>
                  <a:srgbClr val="2D3648"/>
                </a:solidFill>
                <a:latin typeface="Microsoft Sans Serif"/>
                <a:cs typeface="Microsoft Sans Serif"/>
              </a:rPr>
              <a:t>indicators.</a:t>
            </a:r>
            <a:endParaRPr sz="110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</a:pPr>
            <a:endParaRPr sz="110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  <a:spcBef>
                <a:spcPts val="275"/>
              </a:spcBef>
            </a:pPr>
            <a:endParaRPr sz="1100">
              <a:latin typeface="Microsoft Sans Serif"/>
              <a:cs typeface="Microsoft Sans Serif"/>
            </a:endParaRPr>
          </a:p>
          <a:p>
            <a:pPr marL="193675">
              <a:lnSpc>
                <a:spcPct val="100000"/>
              </a:lnSpc>
            </a:pPr>
            <a:r>
              <a:rPr dirty="0" sz="1100" b="1">
                <a:solidFill>
                  <a:srgbClr val="2D3648"/>
                </a:solidFill>
                <a:latin typeface="Arial"/>
                <a:cs typeface="Arial"/>
              </a:rPr>
              <a:t>Grammar</a:t>
            </a:r>
            <a:r>
              <a:rPr dirty="0" sz="1100" spc="-30" b="1">
                <a:solidFill>
                  <a:srgbClr val="2D3648"/>
                </a:solidFill>
                <a:latin typeface="Arial"/>
                <a:cs typeface="Arial"/>
              </a:rPr>
              <a:t> </a:t>
            </a:r>
            <a:r>
              <a:rPr dirty="0" sz="1100" spc="-10" b="1">
                <a:solidFill>
                  <a:srgbClr val="2D3648"/>
                </a:solidFill>
                <a:latin typeface="Arial"/>
                <a:cs typeface="Arial"/>
              </a:rPr>
              <a:t>Rule:</a:t>
            </a:r>
            <a:endParaRPr sz="11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75"/>
              </a:spcBef>
            </a:pPr>
            <a:endParaRPr sz="1100">
              <a:latin typeface="Arial"/>
              <a:cs typeface="Arial"/>
            </a:endParaRPr>
          </a:p>
          <a:p>
            <a:pPr lvl="1" marL="572770" indent="-86360">
              <a:lnSpc>
                <a:spcPct val="100000"/>
              </a:lnSpc>
              <a:buChar char="•"/>
              <a:tabLst>
                <a:tab pos="572770" algn="l"/>
              </a:tabLst>
            </a:pPr>
            <a:r>
              <a:rPr dirty="0" sz="1100">
                <a:solidFill>
                  <a:srgbClr val="2D3648"/>
                </a:solidFill>
                <a:latin typeface="Microsoft Sans Serif"/>
                <a:cs typeface="Microsoft Sans Serif"/>
              </a:rPr>
              <a:t>If</a:t>
            </a:r>
            <a:r>
              <a:rPr dirty="0" sz="1100" spc="-5">
                <a:solidFill>
                  <a:srgbClr val="2D3648"/>
                </a:solidFill>
                <a:latin typeface="Microsoft Sans Serif"/>
                <a:cs typeface="Microsoft Sans Serif"/>
              </a:rPr>
              <a:t> </a:t>
            </a:r>
            <a:r>
              <a:rPr dirty="0" sz="1100">
                <a:solidFill>
                  <a:srgbClr val="2D3648"/>
                </a:solidFill>
                <a:latin typeface="Microsoft Sans Serif"/>
                <a:cs typeface="Microsoft Sans Serif"/>
              </a:rPr>
              <a:t>the</a:t>
            </a:r>
            <a:r>
              <a:rPr dirty="0" sz="1100" spc="-5">
                <a:solidFill>
                  <a:srgbClr val="2D3648"/>
                </a:solidFill>
                <a:latin typeface="Microsoft Sans Serif"/>
                <a:cs typeface="Microsoft Sans Serif"/>
              </a:rPr>
              <a:t> </a:t>
            </a:r>
            <a:r>
              <a:rPr dirty="0" sz="1100">
                <a:solidFill>
                  <a:srgbClr val="2D3648"/>
                </a:solidFill>
                <a:latin typeface="Microsoft Sans Serif"/>
                <a:cs typeface="Microsoft Sans Serif"/>
              </a:rPr>
              <a:t>subject is</a:t>
            </a:r>
            <a:r>
              <a:rPr dirty="0" sz="1100" spc="-5">
                <a:solidFill>
                  <a:srgbClr val="2D3648"/>
                </a:solidFill>
                <a:latin typeface="Microsoft Sans Serif"/>
                <a:cs typeface="Microsoft Sans Serif"/>
              </a:rPr>
              <a:t> </a:t>
            </a:r>
            <a:r>
              <a:rPr dirty="0" sz="1100" b="1">
                <a:solidFill>
                  <a:srgbClr val="2D3648"/>
                </a:solidFill>
                <a:latin typeface="Arial"/>
                <a:cs typeface="Arial"/>
              </a:rPr>
              <a:t>singular</a:t>
            </a:r>
            <a:r>
              <a:rPr dirty="0" sz="1100" spc="-10" b="1">
                <a:solidFill>
                  <a:srgbClr val="2D3648"/>
                </a:solidFill>
                <a:latin typeface="Arial"/>
                <a:cs typeface="Arial"/>
              </a:rPr>
              <a:t> </a:t>
            </a:r>
            <a:r>
              <a:rPr dirty="0" sz="1100">
                <a:solidFill>
                  <a:srgbClr val="2D3648"/>
                </a:solidFill>
                <a:latin typeface="Microsoft Sans Serif"/>
                <a:cs typeface="Microsoft Sans Serif"/>
              </a:rPr>
              <a:t>(one</a:t>
            </a:r>
            <a:r>
              <a:rPr dirty="0" sz="1100" spc="-5">
                <a:solidFill>
                  <a:srgbClr val="2D3648"/>
                </a:solidFill>
                <a:latin typeface="Microsoft Sans Serif"/>
                <a:cs typeface="Microsoft Sans Serif"/>
              </a:rPr>
              <a:t> </a:t>
            </a:r>
            <a:r>
              <a:rPr dirty="0" sz="1100">
                <a:solidFill>
                  <a:srgbClr val="2D3648"/>
                </a:solidFill>
                <a:latin typeface="Microsoft Sans Serif"/>
                <a:cs typeface="Microsoft Sans Serif"/>
              </a:rPr>
              <a:t>person or</a:t>
            </a:r>
            <a:r>
              <a:rPr dirty="0" sz="1100" spc="-5">
                <a:solidFill>
                  <a:srgbClr val="2D3648"/>
                </a:solidFill>
                <a:latin typeface="Microsoft Sans Serif"/>
                <a:cs typeface="Microsoft Sans Serif"/>
              </a:rPr>
              <a:t> </a:t>
            </a:r>
            <a:r>
              <a:rPr dirty="0" sz="1100">
                <a:solidFill>
                  <a:srgbClr val="2D3648"/>
                </a:solidFill>
                <a:latin typeface="Microsoft Sans Serif"/>
                <a:cs typeface="Microsoft Sans Serif"/>
              </a:rPr>
              <a:t>thing), add</a:t>
            </a:r>
            <a:r>
              <a:rPr dirty="0" sz="1100" spc="-5">
                <a:solidFill>
                  <a:srgbClr val="2D3648"/>
                </a:solidFill>
                <a:latin typeface="Microsoft Sans Serif"/>
                <a:cs typeface="Microsoft Sans Serif"/>
              </a:rPr>
              <a:t> </a:t>
            </a:r>
            <a:r>
              <a:rPr dirty="0" sz="1100" i="1">
                <a:solidFill>
                  <a:srgbClr val="2D3648"/>
                </a:solidFill>
                <a:latin typeface="Arial"/>
                <a:cs typeface="Arial"/>
              </a:rPr>
              <a:t>-s</a:t>
            </a:r>
            <a:r>
              <a:rPr dirty="0" sz="1100" spc="-15" i="1">
                <a:solidFill>
                  <a:srgbClr val="2D3648"/>
                </a:solidFill>
                <a:latin typeface="Arial"/>
                <a:cs typeface="Arial"/>
              </a:rPr>
              <a:t> </a:t>
            </a:r>
            <a:r>
              <a:rPr dirty="0" sz="1100">
                <a:solidFill>
                  <a:srgbClr val="2D3648"/>
                </a:solidFill>
                <a:latin typeface="Microsoft Sans Serif"/>
                <a:cs typeface="Microsoft Sans Serif"/>
              </a:rPr>
              <a:t>or </a:t>
            </a:r>
            <a:r>
              <a:rPr dirty="0" sz="1100" i="1">
                <a:solidFill>
                  <a:srgbClr val="2D3648"/>
                </a:solidFill>
                <a:latin typeface="Arial"/>
                <a:cs typeface="Arial"/>
              </a:rPr>
              <a:t>-es</a:t>
            </a:r>
            <a:r>
              <a:rPr dirty="0" sz="1100" spc="-15" i="1">
                <a:solidFill>
                  <a:srgbClr val="2D3648"/>
                </a:solidFill>
                <a:latin typeface="Arial"/>
                <a:cs typeface="Arial"/>
              </a:rPr>
              <a:t> </a:t>
            </a:r>
            <a:r>
              <a:rPr dirty="0" sz="1100">
                <a:solidFill>
                  <a:srgbClr val="2D3648"/>
                </a:solidFill>
                <a:latin typeface="Microsoft Sans Serif"/>
                <a:cs typeface="Microsoft Sans Serif"/>
              </a:rPr>
              <a:t>to the</a:t>
            </a:r>
            <a:r>
              <a:rPr dirty="0" sz="1100" spc="-5">
                <a:solidFill>
                  <a:srgbClr val="2D3648"/>
                </a:solidFill>
                <a:latin typeface="Microsoft Sans Serif"/>
                <a:cs typeface="Microsoft Sans Serif"/>
              </a:rPr>
              <a:t> </a:t>
            </a:r>
            <a:r>
              <a:rPr dirty="0" sz="1100">
                <a:solidFill>
                  <a:srgbClr val="2D3648"/>
                </a:solidFill>
                <a:latin typeface="Microsoft Sans Serif"/>
                <a:cs typeface="Microsoft Sans Serif"/>
              </a:rPr>
              <a:t>base </a:t>
            </a:r>
            <a:r>
              <a:rPr dirty="0" sz="1100" spc="-10">
                <a:solidFill>
                  <a:srgbClr val="2D3648"/>
                </a:solidFill>
                <a:latin typeface="Microsoft Sans Serif"/>
                <a:cs typeface="Microsoft Sans Serif"/>
              </a:rPr>
              <a:t>verb.</a:t>
            </a:r>
            <a:endParaRPr sz="1100">
              <a:latin typeface="Microsoft Sans Serif"/>
              <a:cs typeface="Microsoft Sans Serif"/>
            </a:endParaRPr>
          </a:p>
          <a:p>
            <a:pPr lvl="1" marL="572770" indent="-86360">
              <a:lnSpc>
                <a:spcPct val="100000"/>
              </a:lnSpc>
              <a:spcBef>
                <a:spcPts val="1190"/>
              </a:spcBef>
              <a:buChar char="•"/>
              <a:tabLst>
                <a:tab pos="572770" algn="l"/>
              </a:tabLst>
            </a:pPr>
            <a:r>
              <a:rPr dirty="0" sz="1100">
                <a:solidFill>
                  <a:srgbClr val="2D3648"/>
                </a:solidFill>
                <a:latin typeface="Microsoft Sans Serif"/>
                <a:cs typeface="Microsoft Sans Serif"/>
              </a:rPr>
              <a:t>If</a:t>
            </a:r>
            <a:r>
              <a:rPr dirty="0" sz="1100" spc="-10">
                <a:solidFill>
                  <a:srgbClr val="2D3648"/>
                </a:solidFill>
                <a:latin typeface="Microsoft Sans Serif"/>
                <a:cs typeface="Microsoft Sans Serif"/>
              </a:rPr>
              <a:t> </a:t>
            </a:r>
            <a:r>
              <a:rPr dirty="0" sz="1100">
                <a:solidFill>
                  <a:srgbClr val="2D3648"/>
                </a:solidFill>
                <a:latin typeface="Microsoft Sans Serif"/>
                <a:cs typeface="Microsoft Sans Serif"/>
              </a:rPr>
              <a:t>the</a:t>
            </a:r>
            <a:r>
              <a:rPr dirty="0" sz="1100" spc="-5">
                <a:solidFill>
                  <a:srgbClr val="2D3648"/>
                </a:solidFill>
                <a:latin typeface="Microsoft Sans Serif"/>
                <a:cs typeface="Microsoft Sans Serif"/>
              </a:rPr>
              <a:t> </a:t>
            </a:r>
            <a:r>
              <a:rPr dirty="0" sz="1100">
                <a:solidFill>
                  <a:srgbClr val="2D3648"/>
                </a:solidFill>
                <a:latin typeface="Microsoft Sans Serif"/>
                <a:cs typeface="Microsoft Sans Serif"/>
              </a:rPr>
              <a:t>subject</a:t>
            </a:r>
            <a:r>
              <a:rPr dirty="0" sz="1100" spc="-5">
                <a:solidFill>
                  <a:srgbClr val="2D3648"/>
                </a:solidFill>
                <a:latin typeface="Microsoft Sans Serif"/>
                <a:cs typeface="Microsoft Sans Serif"/>
              </a:rPr>
              <a:t> </a:t>
            </a:r>
            <a:r>
              <a:rPr dirty="0" sz="1100">
                <a:solidFill>
                  <a:srgbClr val="2D3648"/>
                </a:solidFill>
                <a:latin typeface="Microsoft Sans Serif"/>
                <a:cs typeface="Microsoft Sans Serif"/>
              </a:rPr>
              <a:t>is</a:t>
            </a:r>
            <a:r>
              <a:rPr dirty="0" sz="1100" spc="-5">
                <a:solidFill>
                  <a:srgbClr val="2D3648"/>
                </a:solidFill>
                <a:latin typeface="Microsoft Sans Serif"/>
                <a:cs typeface="Microsoft Sans Serif"/>
              </a:rPr>
              <a:t> </a:t>
            </a:r>
            <a:r>
              <a:rPr dirty="0" sz="1100" b="1">
                <a:solidFill>
                  <a:srgbClr val="2D3648"/>
                </a:solidFill>
                <a:latin typeface="Arial"/>
                <a:cs typeface="Arial"/>
              </a:rPr>
              <a:t>plural</a:t>
            </a:r>
            <a:r>
              <a:rPr dirty="0" sz="1100" spc="-20" b="1">
                <a:solidFill>
                  <a:srgbClr val="2D3648"/>
                </a:solidFill>
                <a:latin typeface="Arial"/>
                <a:cs typeface="Arial"/>
              </a:rPr>
              <a:t> </a:t>
            </a:r>
            <a:r>
              <a:rPr dirty="0" sz="1100">
                <a:solidFill>
                  <a:srgbClr val="2D3648"/>
                </a:solidFill>
                <a:latin typeface="Microsoft Sans Serif"/>
                <a:cs typeface="Microsoft Sans Serif"/>
              </a:rPr>
              <a:t>(more</a:t>
            </a:r>
            <a:r>
              <a:rPr dirty="0" sz="1100" spc="-5">
                <a:solidFill>
                  <a:srgbClr val="2D3648"/>
                </a:solidFill>
                <a:latin typeface="Microsoft Sans Serif"/>
                <a:cs typeface="Microsoft Sans Serif"/>
              </a:rPr>
              <a:t> </a:t>
            </a:r>
            <a:r>
              <a:rPr dirty="0" sz="1100">
                <a:solidFill>
                  <a:srgbClr val="2D3648"/>
                </a:solidFill>
                <a:latin typeface="Microsoft Sans Serif"/>
                <a:cs typeface="Microsoft Sans Serif"/>
              </a:rPr>
              <a:t>than</a:t>
            </a:r>
            <a:r>
              <a:rPr dirty="0" sz="1100" spc="-10">
                <a:solidFill>
                  <a:srgbClr val="2D3648"/>
                </a:solidFill>
                <a:latin typeface="Microsoft Sans Serif"/>
                <a:cs typeface="Microsoft Sans Serif"/>
              </a:rPr>
              <a:t> </a:t>
            </a:r>
            <a:r>
              <a:rPr dirty="0" sz="1100">
                <a:solidFill>
                  <a:srgbClr val="2D3648"/>
                </a:solidFill>
                <a:latin typeface="Microsoft Sans Serif"/>
                <a:cs typeface="Microsoft Sans Serif"/>
              </a:rPr>
              <a:t>one</a:t>
            </a:r>
            <a:r>
              <a:rPr dirty="0" sz="1100" spc="-5">
                <a:solidFill>
                  <a:srgbClr val="2D3648"/>
                </a:solidFill>
                <a:latin typeface="Microsoft Sans Serif"/>
                <a:cs typeface="Microsoft Sans Serif"/>
              </a:rPr>
              <a:t> </a:t>
            </a:r>
            <a:r>
              <a:rPr dirty="0" sz="1100">
                <a:solidFill>
                  <a:srgbClr val="2D3648"/>
                </a:solidFill>
                <a:latin typeface="Microsoft Sans Serif"/>
                <a:cs typeface="Microsoft Sans Serif"/>
              </a:rPr>
              <a:t>person/thing,</a:t>
            </a:r>
            <a:r>
              <a:rPr dirty="0" sz="1100" spc="-5">
                <a:solidFill>
                  <a:srgbClr val="2D3648"/>
                </a:solidFill>
                <a:latin typeface="Microsoft Sans Serif"/>
                <a:cs typeface="Microsoft Sans Serif"/>
              </a:rPr>
              <a:t> </a:t>
            </a:r>
            <a:r>
              <a:rPr dirty="0" sz="1100">
                <a:solidFill>
                  <a:srgbClr val="2D3648"/>
                </a:solidFill>
                <a:latin typeface="Microsoft Sans Serif"/>
                <a:cs typeface="Microsoft Sans Serif"/>
              </a:rPr>
              <a:t>or</a:t>
            </a:r>
            <a:r>
              <a:rPr dirty="0" sz="1100" spc="-5">
                <a:solidFill>
                  <a:srgbClr val="2D3648"/>
                </a:solidFill>
                <a:latin typeface="Microsoft Sans Serif"/>
                <a:cs typeface="Microsoft Sans Serif"/>
              </a:rPr>
              <a:t> </a:t>
            </a:r>
            <a:r>
              <a:rPr dirty="0" sz="1100">
                <a:solidFill>
                  <a:srgbClr val="2D3648"/>
                </a:solidFill>
                <a:latin typeface="Microsoft Sans Serif"/>
                <a:cs typeface="Microsoft Sans Serif"/>
              </a:rPr>
              <a:t>the</a:t>
            </a:r>
            <a:r>
              <a:rPr dirty="0" sz="1100" spc="-5">
                <a:solidFill>
                  <a:srgbClr val="2D3648"/>
                </a:solidFill>
                <a:latin typeface="Microsoft Sans Serif"/>
                <a:cs typeface="Microsoft Sans Serif"/>
              </a:rPr>
              <a:t> </a:t>
            </a:r>
            <a:r>
              <a:rPr dirty="0" sz="1100">
                <a:solidFill>
                  <a:srgbClr val="2D3648"/>
                </a:solidFill>
                <a:latin typeface="Microsoft Sans Serif"/>
                <a:cs typeface="Microsoft Sans Serif"/>
              </a:rPr>
              <a:t>pronouns</a:t>
            </a:r>
            <a:r>
              <a:rPr dirty="0" sz="1100" spc="-5">
                <a:solidFill>
                  <a:srgbClr val="2D3648"/>
                </a:solidFill>
                <a:latin typeface="Microsoft Sans Serif"/>
                <a:cs typeface="Microsoft Sans Serif"/>
              </a:rPr>
              <a:t> </a:t>
            </a:r>
            <a:r>
              <a:rPr dirty="0" sz="1100" i="1">
                <a:solidFill>
                  <a:srgbClr val="2D3648"/>
                </a:solidFill>
                <a:latin typeface="Arial"/>
                <a:cs typeface="Arial"/>
              </a:rPr>
              <a:t>I</a:t>
            </a:r>
            <a:r>
              <a:rPr dirty="0" sz="1100" spc="-15" i="1">
                <a:solidFill>
                  <a:srgbClr val="2D3648"/>
                </a:solidFill>
                <a:latin typeface="Arial"/>
                <a:cs typeface="Arial"/>
              </a:rPr>
              <a:t> </a:t>
            </a:r>
            <a:r>
              <a:rPr dirty="0" sz="1100">
                <a:solidFill>
                  <a:srgbClr val="2D3648"/>
                </a:solidFill>
                <a:latin typeface="Microsoft Sans Serif"/>
                <a:cs typeface="Microsoft Sans Serif"/>
              </a:rPr>
              <a:t>and</a:t>
            </a:r>
            <a:r>
              <a:rPr dirty="0" sz="1100" spc="-10">
                <a:solidFill>
                  <a:srgbClr val="2D3648"/>
                </a:solidFill>
                <a:latin typeface="Microsoft Sans Serif"/>
                <a:cs typeface="Microsoft Sans Serif"/>
              </a:rPr>
              <a:t> </a:t>
            </a:r>
            <a:r>
              <a:rPr dirty="0" sz="1100" spc="-10" i="1">
                <a:solidFill>
                  <a:srgbClr val="2D3648"/>
                </a:solidFill>
                <a:latin typeface="Arial"/>
                <a:cs typeface="Arial"/>
              </a:rPr>
              <a:t>You</a:t>
            </a:r>
            <a:r>
              <a:rPr dirty="0" sz="1100" spc="-10">
                <a:solidFill>
                  <a:srgbClr val="2D3648"/>
                </a:solidFill>
                <a:latin typeface="Microsoft Sans Serif"/>
                <a:cs typeface="Microsoft Sans Serif"/>
              </a:rPr>
              <a:t>),</a:t>
            </a:r>
            <a:r>
              <a:rPr dirty="0" sz="1100" spc="-5">
                <a:solidFill>
                  <a:srgbClr val="2D3648"/>
                </a:solidFill>
                <a:latin typeface="Microsoft Sans Serif"/>
                <a:cs typeface="Microsoft Sans Serif"/>
              </a:rPr>
              <a:t> </a:t>
            </a:r>
            <a:r>
              <a:rPr dirty="0" sz="1100">
                <a:solidFill>
                  <a:srgbClr val="2D3648"/>
                </a:solidFill>
                <a:latin typeface="Microsoft Sans Serif"/>
                <a:cs typeface="Microsoft Sans Serif"/>
              </a:rPr>
              <a:t>use</a:t>
            </a:r>
            <a:r>
              <a:rPr dirty="0" sz="1100" spc="-5">
                <a:solidFill>
                  <a:srgbClr val="2D3648"/>
                </a:solidFill>
                <a:latin typeface="Microsoft Sans Serif"/>
                <a:cs typeface="Microsoft Sans Serif"/>
              </a:rPr>
              <a:t> </a:t>
            </a:r>
            <a:r>
              <a:rPr dirty="0" sz="1100" spc="-25">
                <a:solidFill>
                  <a:srgbClr val="2D3648"/>
                </a:solidFill>
                <a:latin typeface="Microsoft Sans Serif"/>
                <a:cs typeface="Microsoft Sans Serif"/>
              </a:rPr>
              <a:t>the</a:t>
            </a:r>
            <a:endParaRPr sz="1100">
              <a:latin typeface="Microsoft Sans Serif"/>
              <a:cs typeface="Microsoft Sans Serif"/>
            </a:endParaRPr>
          </a:p>
          <a:p>
            <a:pPr marL="574675">
              <a:lnSpc>
                <a:spcPct val="100000"/>
              </a:lnSpc>
              <a:spcBef>
                <a:spcPts val="440"/>
              </a:spcBef>
            </a:pPr>
            <a:r>
              <a:rPr dirty="0" sz="1100" b="1">
                <a:solidFill>
                  <a:srgbClr val="2D3648"/>
                </a:solidFill>
                <a:latin typeface="Arial"/>
                <a:cs typeface="Arial"/>
              </a:rPr>
              <a:t>base</a:t>
            </a:r>
            <a:r>
              <a:rPr dirty="0" sz="1100" spc="-20" b="1">
                <a:solidFill>
                  <a:srgbClr val="2D3648"/>
                </a:solidFill>
                <a:latin typeface="Arial"/>
                <a:cs typeface="Arial"/>
              </a:rPr>
              <a:t> </a:t>
            </a:r>
            <a:r>
              <a:rPr dirty="0" sz="1100" b="1">
                <a:solidFill>
                  <a:srgbClr val="2D3648"/>
                </a:solidFill>
                <a:latin typeface="Arial"/>
                <a:cs typeface="Arial"/>
              </a:rPr>
              <a:t>form</a:t>
            </a:r>
            <a:r>
              <a:rPr dirty="0" sz="1100" spc="-15" b="1">
                <a:solidFill>
                  <a:srgbClr val="2D3648"/>
                </a:solidFill>
                <a:latin typeface="Arial"/>
                <a:cs typeface="Arial"/>
              </a:rPr>
              <a:t> </a:t>
            </a:r>
            <a:r>
              <a:rPr dirty="0" sz="1100">
                <a:solidFill>
                  <a:srgbClr val="2D3648"/>
                </a:solidFill>
                <a:latin typeface="Microsoft Sans Serif"/>
                <a:cs typeface="Microsoft Sans Serif"/>
              </a:rPr>
              <a:t>of</a:t>
            </a:r>
            <a:r>
              <a:rPr dirty="0" sz="1100" spc="-5">
                <a:solidFill>
                  <a:srgbClr val="2D3648"/>
                </a:solidFill>
                <a:latin typeface="Microsoft Sans Serif"/>
                <a:cs typeface="Microsoft Sans Serif"/>
              </a:rPr>
              <a:t> </a:t>
            </a:r>
            <a:r>
              <a:rPr dirty="0" sz="1100">
                <a:solidFill>
                  <a:srgbClr val="2D3648"/>
                </a:solidFill>
                <a:latin typeface="Microsoft Sans Serif"/>
                <a:cs typeface="Microsoft Sans Serif"/>
              </a:rPr>
              <a:t>the</a:t>
            </a:r>
            <a:r>
              <a:rPr dirty="0" sz="1100" spc="-10">
                <a:solidFill>
                  <a:srgbClr val="2D3648"/>
                </a:solidFill>
                <a:latin typeface="Microsoft Sans Serif"/>
                <a:cs typeface="Microsoft Sans Serif"/>
              </a:rPr>
              <a:t> verb.</a:t>
            </a:r>
            <a:endParaRPr sz="1100">
              <a:latin typeface="Microsoft Sans Serif"/>
              <a:cs typeface="Microsoft Sans Serif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578100" y="7690147"/>
            <a:ext cx="6424295" cy="1159510"/>
          </a:xfrm>
          <a:prstGeom prst="rect">
            <a:avLst/>
          </a:prstGeom>
        </p:spPr>
        <p:txBody>
          <a:bodyPr wrap="square" lIns="0" tIns="69850" rIns="0" bIns="0" rtlCol="0" vert="horz">
            <a:spAutoFit/>
          </a:bodyPr>
          <a:lstStyle/>
          <a:p>
            <a:pPr marL="113664">
              <a:lnSpc>
                <a:spcPct val="100000"/>
              </a:lnSpc>
              <a:spcBef>
                <a:spcPts val="550"/>
              </a:spcBef>
            </a:pPr>
            <a:r>
              <a:rPr dirty="0" sz="1100" spc="-10" b="1">
                <a:solidFill>
                  <a:srgbClr val="2D3648"/>
                </a:solidFill>
                <a:latin typeface="Arial"/>
                <a:cs typeface="Arial"/>
              </a:rPr>
              <a:t>Examples </a:t>
            </a:r>
            <a:r>
              <a:rPr dirty="0" sz="1100" b="1">
                <a:solidFill>
                  <a:srgbClr val="2D3648"/>
                </a:solidFill>
                <a:latin typeface="Arial"/>
                <a:cs typeface="Arial"/>
              </a:rPr>
              <a:t>&amp;</a:t>
            </a:r>
            <a:r>
              <a:rPr dirty="0" sz="1100" spc="-5" b="1">
                <a:solidFill>
                  <a:srgbClr val="2D3648"/>
                </a:solidFill>
                <a:latin typeface="Arial"/>
                <a:cs typeface="Arial"/>
              </a:rPr>
              <a:t> </a:t>
            </a:r>
            <a:r>
              <a:rPr dirty="0" sz="1100" spc="-10" b="1">
                <a:solidFill>
                  <a:srgbClr val="2D3648"/>
                </a:solidFill>
                <a:latin typeface="Arial"/>
                <a:cs typeface="Arial"/>
              </a:rPr>
              <a:t>Explanations:</a:t>
            </a:r>
            <a:endParaRPr sz="1100">
              <a:latin typeface="Arial"/>
              <a:cs typeface="Arial"/>
            </a:endParaRPr>
          </a:p>
          <a:p>
            <a:pPr marL="260985" indent="-147320">
              <a:lnSpc>
                <a:spcPct val="100000"/>
              </a:lnSpc>
              <a:spcBef>
                <a:spcPts val="434"/>
              </a:spcBef>
              <a:buClr>
                <a:srgbClr val="2D3648"/>
              </a:buClr>
              <a:buAutoNum type="arabicPeriod"/>
              <a:tabLst>
                <a:tab pos="260985" algn="l"/>
              </a:tabLst>
            </a:pPr>
            <a:r>
              <a:rPr dirty="0" sz="1050">
                <a:solidFill>
                  <a:srgbClr val="21543D"/>
                </a:solidFill>
                <a:latin typeface="Microsoft Sans Serif"/>
                <a:cs typeface="Microsoft Sans Serif"/>
              </a:rPr>
              <a:t>Lana</a:t>
            </a:r>
            <a:r>
              <a:rPr dirty="0" sz="1050" spc="-30">
                <a:solidFill>
                  <a:srgbClr val="21543D"/>
                </a:solidFill>
                <a:latin typeface="Microsoft Sans Serif"/>
                <a:cs typeface="Microsoft Sans Serif"/>
              </a:rPr>
              <a:t> </a:t>
            </a:r>
            <a:r>
              <a:rPr dirty="0" sz="1050" b="1">
                <a:solidFill>
                  <a:srgbClr val="21543D"/>
                </a:solidFill>
                <a:latin typeface="Arial"/>
                <a:cs typeface="Arial"/>
              </a:rPr>
              <a:t>sweeps</a:t>
            </a:r>
            <a:r>
              <a:rPr dirty="0" sz="1050" spc="-40" b="1">
                <a:solidFill>
                  <a:srgbClr val="21543D"/>
                </a:solidFill>
                <a:latin typeface="Arial"/>
                <a:cs typeface="Arial"/>
              </a:rPr>
              <a:t> </a:t>
            </a:r>
            <a:r>
              <a:rPr dirty="0" sz="1050">
                <a:solidFill>
                  <a:srgbClr val="21543D"/>
                </a:solidFill>
                <a:latin typeface="Microsoft Sans Serif"/>
                <a:cs typeface="Microsoft Sans Serif"/>
              </a:rPr>
              <a:t>the</a:t>
            </a:r>
            <a:r>
              <a:rPr dirty="0" sz="1050" spc="-25">
                <a:solidFill>
                  <a:srgbClr val="21543D"/>
                </a:solidFill>
                <a:latin typeface="Microsoft Sans Serif"/>
                <a:cs typeface="Microsoft Sans Serif"/>
              </a:rPr>
              <a:t> </a:t>
            </a:r>
            <a:r>
              <a:rPr dirty="0" sz="1050">
                <a:solidFill>
                  <a:srgbClr val="21543D"/>
                </a:solidFill>
                <a:latin typeface="Microsoft Sans Serif"/>
                <a:cs typeface="Microsoft Sans Serif"/>
              </a:rPr>
              <a:t>yard</a:t>
            </a:r>
            <a:r>
              <a:rPr dirty="0" sz="1050" spc="-25">
                <a:solidFill>
                  <a:srgbClr val="21543D"/>
                </a:solidFill>
                <a:latin typeface="Microsoft Sans Serif"/>
                <a:cs typeface="Microsoft Sans Serif"/>
              </a:rPr>
              <a:t> </a:t>
            </a:r>
            <a:r>
              <a:rPr dirty="0" sz="1050">
                <a:solidFill>
                  <a:srgbClr val="21543D"/>
                </a:solidFill>
                <a:latin typeface="Microsoft Sans Serif"/>
                <a:cs typeface="Microsoft Sans Serif"/>
              </a:rPr>
              <a:t>every</a:t>
            </a:r>
            <a:r>
              <a:rPr dirty="0" sz="1050" spc="-30">
                <a:solidFill>
                  <a:srgbClr val="21543D"/>
                </a:solidFill>
                <a:latin typeface="Microsoft Sans Serif"/>
                <a:cs typeface="Microsoft Sans Serif"/>
              </a:rPr>
              <a:t> </a:t>
            </a:r>
            <a:r>
              <a:rPr dirty="0" sz="1050" spc="-10">
                <a:solidFill>
                  <a:srgbClr val="21543D"/>
                </a:solidFill>
                <a:latin typeface="Microsoft Sans Serif"/>
                <a:cs typeface="Microsoft Sans Serif"/>
              </a:rPr>
              <a:t>afternoon.</a:t>
            </a:r>
            <a:endParaRPr sz="1050">
              <a:latin typeface="Microsoft Sans Serif"/>
              <a:cs typeface="Microsoft Sans Serif"/>
            </a:endParaRPr>
          </a:p>
          <a:p>
            <a:pPr marL="113664">
              <a:lnSpc>
                <a:spcPct val="100000"/>
              </a:lnSpc>
              <a:spcBef>
                <a:spcPts val="570"/>
              </a:spcBef>
            </a:pPr>
            <a:r>
              <a:rPr dirty="0" sz="900" i="1">
                <a:solidFill>
                  <a:srgbClr val="2D3648"/>
                </a:solidFill>
                <a:latin typeface="Arial"/>
                <a:cs typeface="Arial"/>
              </a:rPr>
              <a:t>(Singular</a:t>
            </a:r>
            <a:r>
              <a:rPr dirty="0" sz="900" spc="-10" i="1">
                <a:solidFill>
                  <a:srgbClr val="2D3648"/>
                </a:solidFill>
                <a:latin typeface="Arial"/>
                <a:cs typeface="Arial"/>
              </a:rPr>
              <a:t> </a:t>
            </a:r>
            <a:r>
              <a:rPr dirty="0" sz="900" i="1">
                <a:solidFill>
                  <a:srgbClr val="2D3648"/>
                </a:solidFill>
                <a:latin typeface="Arial"/>
                <a:cs typeface="Arial"/>
              </a:rPr>
              <a:t>subject</a:t>
            </a:r>
            <a:r>
              <a:rPr dirty="0" sz="900" spc="-5" i="1">
                <a:solidFill>
                  <a:srgbClr val="2D3648"/>
                </a:solidFill>
                <a:latin typeface="Arial"/>
                <a:cs typeface="Arial"/>
              </a:rPr>
              <a:t> </a:t>
            </a:r>
            <a:r>
              <a:rPr dirty="0" sz="900" i="1">
                <a:solidFill>
                  <a:srgbClr val="2D3648"/>
                </a:solidFill>
                <a:latin typeface="Arial"/>
                <a:cs typeface="Arial"/>
              </a:rPr>
              <a:t>"Lana"</a:t>
            </a:r>
            <a:r>
              <a:rPr dirty="0" sz="900" spc="-10" i="1">
                <a:solidFill>
                  <a:srgbClr val="2D3648"/>
                </a:solidFill>
                <a:latin typeface="Arial"/>
                <a:cs typeface="Arial"/>
              </a:rPr>
              <a:t> </a:t>
            </a:r>
            <a:r>
              <a:rPr dirty="0" sz="900" i="1">
                <a:solidFill>
                  <a:srgbClr val="2D3648"/>
                </a:solidFill>
                <a:latin typeface="Arial"/>
                <a:cs typeface="Arial"/>
              </a:rPr>
              <a:t>requires</a:t>
            </a:r>
            <a:r>
              <a:rPr dirty="0" sz="900" spc="-5" i="1">
                <a:solidFill>
                  <a:srgbClr val="2D3648"/>
                </a:solidFill>
                <a:latin typeface="Arial"/>
                <a:cs typeface="Arial"/>
              </a:rPr>
              <a:t> </a:t>
            </a:r>
            <a:r>
              <a:rPr dirty="0" sz="900" i="1">
                <a:solidFill>
                  <a:srgbClr val="2D3648"/>
                </a:solidFill>
                <a:latin typeface="Arial"/>
                <a:cs typeface="Arial"/>
              </a:rPr>
              <a:t>the</a:t>
            </a:r>
            <a:r>
              <a:rPr dirty="0" sz="900" spc="-10" i="1">
                <a:solidFill>
                  <a:srgbClr val="2D3648"/>
                </a:solidFill>
                <a:latin typeface="Arial"/>
                <a:cs typeface="Arial"/>
              </a:rPr>
              <a:t> </a:t>
            </a:r>
            <a:r>
              <a:rPr dirty="0" sz="900" i="1">
                <a:solidFill>
                  <a:srgbClr val="2D3648"/>
                </a:solidFill>
                <a:latin typeface="Arial"/>
                <a:cs typeface="Arial"/>
              </a:rPr>
              <a:t>verb</a:t>
            </a:r>
            <a:r>
              <a:rPr dirty="0" sz="900" spc="-5" i="1">
                <a:solidFill>
                  <a:srgbClr val="2D3648"/>
                </a:solidFill>
                <a:latin typeface="Arial"/>
                <a:cs typeface="Arial"/>
              </a:rPr>
              <a:t> </a:t>
            </a:r>
            <a:r>
              <a:rPr dirty="0" sz="900" i="1">
                <a:solidFill>
                  <a:srgbClr val="2D3648"/>
                </a:solidFill>
                <a:latin typeface="Arial"/>
                <a:cs typeface="Arial"/>
              </a:rPr>
              <a:t>with</a:t>
            </a:r>
            <a:r>
              <a:rPr dirty="0" sz="900" spc="-10" i="1">
                <a:solidFill>
                  <a:srgbClr val="2D3648"/>
                </a:solidFill>
                <a:latin typeface="Arial"/>
                <a:cs typeface="Arial"/>
              </a:rPr>
              <a:t> </a:t>
            </a:r>
            <a:r>
              <a:rPr dirty="0" sz="900" i="1">
                <a:solidFill>
                  <a:srgbClr val="2D3648"/>
                </a:solidFill>
                <a:latin typeface="Arial"/>
                <a:cs typeface="Arial"/>
              </a:rPr>
              <a:t>an</a:t>
            </a:r>
            <a:r>
              <a:rPr dirty="0" sz="900" spc="-5" i="1">
                <a:solidFill>
                  <a:srgbClr val="2D3648"/>
                </a:solidFill>
                <a:latin typeface="Arial"/>
                <a:cs typeface="Arial"/>
              </a:rPr>
              <a:t> </a:t>
            </a:r>
            <a:r>
              <a:rPr dirty="0" sz="900" spc="-10" i="1">
                <a:solidFill>
                  <a:srgbClr val="2D3648"/>
                </a:solidFill>
                <a:latin typeface="Arial"/>
                <a:cs typeface="Arial"/>
              </a:rPr>
              <a:t>"-</a:t>
            </a:r>
            <a:r>
              <a:rPr dirty="0" sz="900" spc="-25" i="1">
                <a:solidFill>
                  <a:srgbClr val="2D3648"/>
                </a:solidFill>
                <a:latin typeface="Arial"/>
                <a:cs typeface="Arial"/>
              </a:rPr>
              <a:t>s")</a:t>
            </a:r>
            <a:endParaRPr sz="900">
              <a:latin typeface="Arial"/>
              <a:cs typeface="Arial"/>
            </a:endParaRPr>
          </a:p>
          <a:p>
            <a:pPr marL="260985" indent="-147320">
              <a:lnSpc>
                <a:spcPct val="100000"/>
              </a:lnSpc>
              <a:spcBef>
                <a:spcPts val="900"/>
              </a:spcBef>
              <a:buClr>
                <a:srgbClr val="2D3648"/>
              </a:buClr>
              <a:buAutoNum type="arabicPeriod" startAt="2"/>
              <a:tabLst>
                <a:tab pos="260985" algn="l"/>
              </a:tabLst>
            </a:pPr>
            <a:r>
              <a:rPr dirty="0" sz="1050">
                <a:solidFill>
                  <a:srgbClr val="21543D"/>
                </a:solidFill>
                <a:latin typeface="Microsoft Sans Serif"/>
                <a:cs typeface="Microsoft Sans Serif"/>
              </a:rPr>
              <a:t>The</a:t>
            </a:r>
            <a:r>
              <a:rPr dirty="0" sz="1050" spc="-25">
                <a:solidFill>
                  <a:srgbClr val="21543D"/>
                </a:solidFill>
                <a:latin typeface="Microsoft Sans Serif"/>
                <a:cs typeface="Microsoft Sans Serif"/>
              </a:rPr>
              <a:t> </a:t>
            </a:r>
            <a:r>
              <a:rPr dirty="0" sz="1050">
                <a:solidFill>
                  <a:srgbClr val="21543D"/>
                </a:solidFill>
                <a:latin typeface="Microsoft Sans Serif"/>
                <a:cs typeface="Microsoft Sans Serif"/>
              </a:rPr>
              <a:t>farmers</a:t>
            </a:r>
            <a:r>
              <a:rPr dirty="0" sz="1050" spc="-25">
                <a:solidFill>
                  <a:srgbClr val="21543D"/>
                </a:solidFill>
                <a:latin typeface="Microsoft Sans Serif"/>
                <a:cs typeface="Microsoft Sans Serif"/>
              </a:rPr>
              <a:t> </a:t>
            </a:r>
            <a:r>
              <a:rPr dirty="0" sz="1050" b="1">
                <a:solidFill>
                  <a:srgbClr val="21543D"/>
                </a:solidFill>
                <a:latin typeface="Arial"/>
                <a:cs typeface="Arial"/>
              </a:rPr>
              <a:t>harvest</a:t>
            </a:r>
            <a:r>
              <a:rPr dirty="0" sz="1050" spc="-35" b="1">
                <a:solidFill>
                  <a:srgbClr val="21543D"/>
                </a:solidFill>
                <a:latin typeface="Arial"/>
                <a:cs typeface="Arial"/>
              </a:rPr>
              <a:t> </a:t>
            </a:r>
            <a:r>
              <a:rPr dirty="0" sz="1050">
                <a:solidFill>
                  <a:srgbClr val="21543D"/>
                </a:solidFill>
                <a:latin typeface="Microsoft Sans Serif"/>
                <a:cs typeface="Microsoft Sans Serif"/>
              </a:rPr>
              <a:t>rice</a:t>
            </a:r>
            <a:r>
              <a:rPr dirty="0" sz="1050" spc="-20">
                <a:solidFill>
                  <a:srgbClr val="21543D"/>
                </a:solidFill>
                <a:latin typeface="Microsoft Sans Serif"/>
                <a:cs typeface="Microsoft Sans Serif"/>
              </a:rPr>
              <a:t> </a:t>
            </a:r>
            <a:r>
              <a:rPr dirty="0" sz="1050">
                <a:solidFill>
                  <a:srgbClr val="21543D"/>
                </a:solidFill>
                <a:latin typeface="Microsoft Sans Serif"/>
                <a:cs typeface="Microsoft Sans Serif"/>
              </a:rPr>
              <a:t>during</a:t>
            </a:r>
            <a:r>
              <a:rPr dirty="0" sz="1050" spc="-25">
                <a:solidFill>
                  <a:srgbClr val="21543D"/>
                </a:solidFill>
                <a:latin typeface="Microsoft Sans Serif"/>
                <a:cs typeface="Microsoft Sans Serif"/>
              </a:rPr>
              <a:t> </a:t>
            </a:r>
            <a:r>
              <a:rPr dirty="0" sz="1050">
                <a:solidFill>
                  <a:srgbClr val="21543D"/>
                </a:solidFill>
                <a:latin typeface="Microsoft Sans Serif"/>
                <a:cs typeface="Microsoft Sans Serif"/>
              </a:rPr>
              <a:t>dry</a:t>
            </a:r>
            <a:r>
              <a:rPr dirty="0" sz="1050" spc="-25">
                <a:solidFill>
                  <a:srgbClr val="21543D"/>
                </a:solidFill>
                <a:latin typeface="Microsoft Sans Serif"/>
                <a:cs typeface="Microsoft Sans Serif"/>
              </a:rPr>
              <a:t> </a:t>
            </a:r>
            <a:r>
              <a:rPr dirty="0" sz="1050" spc="-10">
                <a:solidFill>
                  <a:srgbClr val="21543D"/>
                </a:solidFill>
                <a:latin typeface="Microsoft Sans Serif"/>
                <a:cs typeface="Microsoft Sans Serif"/>
              </a:rPr>
              <a:t>months.</a:t>
            </a:r>
            <a:endParaRPr sz="1050">
              <a:latin typeface="Microsoft Sans Serif"/>
              <a:cs typeface="Microsoft Sans Serif"/>
            </a:endParaRPr>
          </a:p>
          <a:p>
            <a:pPr marL="113664">
              <a:lnSpc>
                <a:spcPct val="100000"/>
              </a:lnSpc>
              <a:spcBef>
                <a:spcPts val="570"/>
              </a:spcBef>
            </a:pPr>
            <a:r>
              <a:rPr dirty="0" sz="900" i="1">
                <a:solidFill>
                  <a:srgbClr val="2D3648"/>
                </a:solidFill>
                <a:latin typeface="Arial"/>
                <a:cs typeface="Arial"/>
              </a:rPr>
              <a:t>(Plural</a:t>
            </a:r>
            <a:r>
              <a:rPr dirty="0" sz="900" spc="-15" i="1">
                <a:solidFill>
                  <a:srgbClr val="2D3648"/>
                </a:solidFill>
                <a:latin typeface="Arial"/>
                <a:cs typeface="Arial"/>
              </a:rPr>
              <a:t> </a:t>
            </a:r>
            <a:r>
              <a:rPr dirty="0" sz="900" i="1">
                <a:solidFill>
                  <a:srgbClr val="2D3648"/>
                </a:solidFill>
                <a:latin typeface="Arial"/>
                <a:cs typeface="Arial"/>
              </a:rPr>
              <a:t>subject</a:t>
            </a:r>
            <a:r>
              <a:rPr dirty="0" sz="900" spc="-15" i="1">
                <a:solidFill>
                  <a:srgbClr val="2D3648"/>
                </a:solidFill>
                <a:latin typeface="Arial"/>
                <a:cs typeface="Arial"/>
              </a:rPr>
              <a:t> </a:t>
            </a:r>
            <a:r>
              <a:rPr dirty="0" sz="900" i="1">
                <a:solidFill>
                  <a:srgbClr val="2D3648"/>
                </a:solidFill>
                <a:latin typeface="Arial"/>
                <a:cs typeface="Arial"/>
              </a:rPr>
              <a:t>"farmers"</a:t>
            </a:r>
            <a:r>
              <a:rPr dirty="0" sz="900" spc="-10" i="1">
                <a:solidFill>
                  <a:srgbClr val="2D3648"/>
                </a:solidFill>
                <a:latin typeface="Arial"/>
                <a:cs typeface="Arial"/>
              </a:rPr>
              <a:t> </a:t>
            </a:r>
            <a:r>
              <a:rPr dirty="0" sz="900" i="1">
                <a:solidFill>
                  <a:srgbClr val="2D3648"/>
                </a:solidFill>
                <a:latin typeface="Arial"/>
                <a:cs typeface="Arial"/>
              </a:rPr>
              <a:t>requires</a:t>
            </a:r>
            <a:r>
              <a:rPr dirty="0" sz="900" spc="-15" i="1">
                <a:solidFill>
                  <a:srgbClr val="2D3648"/>
                </a:solidFill>
                <a:latin typeface="Arial"/>
                <a:cs typeface="Arial"/>
              </a:rPr>
              <a:t> </a:t>
            </a:r>
            <a:r>
              <a:rPr dirty="0" sz="900" i="1">
                <a:solidFill>
                  <a:srgbClr val="2D3648"/>
                </a:solidFill>
                <a:latin typeface="Arial"/>
                <a:cs typeface="Arial"/>
              </a:rPr>
              <a:t>the</a:t>
            </a:r>
            <a:r>
              <a:rPr dirty="0" sz="900" spc="-15" i="1">
                <a:solidFill>
                  <a:srgbClr val="2D3648"/>
                </a:solidFill>
                <a:latin typeface="Arial"/>
                <a:cs typeface="Arial"/>
              </a:rPr>
              <a:t> </a:t>
            </a:r>
            <a:r>
              <a:rPr dirty="0" sz="900" i="1">
                <a:solidFill>
                  <a:srgbClr val="2D3648"/>
                </a:solidFill>
                <a:latin typeface="Arial"/>
                <a:cs typeface="Arial"/>
              </a:rPr>
              <a:t>base</a:t>
            </a:r>
            <a:r>
              <a:rPr dirty="0" sz="900" spc="-10" i="1">
                <a:solidFill>
                  <a:srgbClr val="2D3648"/>
                </a:solidFill>
                <a:latin typeface="Arial"/>
                <a:cs typeface="Arial"/>
              </a:rPr>
              <a:t> </a:t>
            </a:r>
            <a:r>
              <a:rPr dirty="0" sz="900" i="1">
                <a:solidFill>
                  <a:srgbClr val="2D3648"/>
                </a:solidFill>
                <a:latin typeface="Arial"/>
                <a:cs typeface="Arial"/>
              </a:rPr>
              <a:t>form</a:t>
            </a:r>
            <a:r>
              <a:rPr dirty="0" sz="900" spc="-15" i="1">
                <a:solidFill>
                  <a:srgbClr val="2D3648"/>
                </a:solidFill>
                <a:latin typeface="Arial"/>
                <a:cs typeface="Arial"/>
              </a:rPr>
              <a:t> </a:t>
            </a:r>
            <a:r>
              <a:rPr dirty="0" sz="900" spc="-10" i="1">
                <a:solidFill>
                  <a:srgbClr val="2D3648"/>
                </a:solidFill>
                <a:latin typeface="Arial"/>
                <a:cs typeface="Arial"/>
              </a:rPr>
              <a:t>"harvest")</a:t>
            </a:r>
            <a:endParaRPr sz="9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540000" y="991780"/>
            <a:ext cx="6480175" cy="9525"/>
          </a:xfrm>
          <a:custGeom>
            <a:avLst/>
            <a:gdLst/>
            <a:ahLst/>
            <a:cxnLst/>
            <a:rect l="l" t="t" r="r" b="b"/>
            <a:pathLst>
              <a:path w="6480175" h="9525">
                <a:moveTo>
                  <a:pt x="6480000" y="9525"/>
                </a:moveTo>
                <a:lnTo>
                  <a:pt x="0" y="9525"/>
                </a:lnTo>
                <a:lnTo>
                  <a:pt x="0" y="0"/>
                </a:lnTo>
                <a:lnTo>
                  <a:pt x="6480000" y="0"/>
                </a:lnTo>
                <a:lnTo>
                  <a:pt x="6480000" y="9525"/>
                </a:lnTo>
                <a:close/>
              </a:path>
            </a:pathLst>
          </a:custGeom>
          <a:solidFill>
            <a:srgbClr val="E2E8EF"/>
          </a:solidFill>
        </p:spPr>
        <p:txBody>
          <a:bodyPr wrap="square" lIns="0" tIns="0" rIns="0" bIns="0" rtlCol="0"/>
          <a:lstStyle/>
          <a:p/>
        </p:txBody>
      </p:sp>
      <p:grpSp>
        <p:nvGrpSpPr>
          <p:cNvPr id="3" name="object 3"/>
          <p:cNvGrpSpPr/>
          <p:nvPr/>
        </p:nvGrpSpPr>
        <p:grpSpPr>
          <a:xfrm>
            <a:off x="540000" y="1667420"/>
            <a:ext cx="6480175" cy="1573530"/>
            <a:chOff x="540000" y="1667420"/>
            <a:chExt cx="6480175" cy="1573530"/>
          </a:xfrm>
        </p:grpSpPr>
        <p:sp>
          <p:nvSpPr>
            <p:cNvPr id="4" name="object 4"/>
            <p:cNvSpPr/>
            <p:nvPr/>
          </p:nvSpPr>
          <p:spPr>
            <a:xfrm>
              <a:off x="540000" y="1667420"/>
              <a:ext cx="6480175" cy="1573530"/>
            </a:xfrm>
            <a:custGeom>
              <a:avLst/>
              <a:gdLst/>
              <a:ahLst/>
              <a:cxnLst/>
              <a:rect l="l" t="t" r="r" b="b"/>
              <a:pathLst>
                <a:path w="6480175" h="1573530">
                  <a:moveTo>
                    <a:pt x="6441900" y="1573530"/>
                  </a:moveTo>
                  <a:lnTo>
                    <a:pt x="38100" y="1573530"/>
                  </a:lnTo>
                  <a:lnTo>
                    <a:pt x="23306" y="1570523"/>
                  </a:lnTo>
                  <a:lnTo>
                    <a:pt x="11191" y="1562338"/>
                  </a:lnTo>
                  <a:lnTo>
                    <a:pt x="3006" y="1550223"/>
                  </a:lnTo>
                  <a:lnTo>
                    <a:pt x="0" y="1535430"/>
                  </a:lnTo>
                  <a:lnTo>
                    <a:pt x="0" y="38100"/>
                  </a:lnTo>
                  <a:lnTo>
                    <a:pt x="3006" y="23306"/>
                  </a:lnTo>
                  <a:lnTo>
                    <a:pt x="11191" y="11191"/>
                  </a:lnTo>
                  <a:lnTo>
                    <a:pt x="23306" y="3006"/>
                  </a:lnTo>
                  <a:lnTo>
                    <a:pt x="38100" y="0"/>
                  </a:lnTo>
                  <a:lnTo>
                    <a:pt x="6441900" y="0"/>
                  </a:lnTo>
                  <a:lnTo>
                    <a:pt x="6456693" y="3006"/>
                  </a:lnTo>
                  <a:lnTo>
                    <a:pt x="6468808" y="11191"/>
                  </a:lnTo>
                  <a:lnTo>
                    <a:pt x="6476993" y="23306"/>
                  </a:lnTo>
                  <a:lnTo>
                    <a:pt x="6480000" y="38100"/>
                  </a:lnTo>
                  <a:lnTo>
                    <a:pt x="6480000" y="1535430"/>
                  </a:lnTo>
                  <a:lnTo>
                    <a:pt x="6476993" y="1550223"/>
                  </a:lnTo>
                  <a:lnTo>
                    <a:pt x="6468808" y="1562338"/>
                  </a:lnTo>
                  <a:lnTo>
                    <a:pt x="6456693" y="1570523"/>
                  </a:lnTo>
                  <a:lnTo>
                    <a:pt x="6441900" y="1573530"/>
                  </a:lnTo>
                  <a:close/>
                </a:path>
              </a:pathLst>
            </a:custGeom>
            <a:solidFill>
              <a:srgbClr val="F6F9FB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/>
            <p:cNvSpPr/>
            <p:nvPr/>
          </p:nvSpPr>
          <p:spPr>
            <a:xfrm>
              <a:off x="560259" y="3223031"/>
              <a:ext cx="6449060" cy="18415"/>
            </a:xfrm>
            <a:custGeom>
              <a:avLst/>
              <a:gdLst/>
              <a:ahLst/>
              <a:cxnLst/>
              <a:rect l="l" t="t" r="r" b="b"/>
              <a:pathLst>
                <a:path w="6449059" h="18414">
                  <a:moveTo>
                    <a:pt x="6421640" y="17918"/>
                  </a:moveTo>
                  <a:lnTo>
                    <a:pt x="17840" y="17918"/>
                  </a:lnTo>
                  <a:lnTo>
                    <a:pt x="3046" y="14912"/>
                  </a:lnTo>
                  <a:lnTo>
                    <a:pt x="0" y="12853"/>
                  </a:lnTo>
                  <a:lnTo>
                    <a:pt x="17840" y="8393"/>
                  </a:lnTo>
                  <a:lnTo>
                    <a:pt x="6421640" y="8393"/>
                  </a:lnTo>
                  <a:lnTo>
                    <a:pt x="6432735" y="6139"/>
                  </a:lnTo>
                  <a:lnTo>
                    <a:pt x="6441821" y="0"/>
                  </a:lnTo>
                  <a:lnTo>
                    <a:pt x="6448548" y="6727"/>
                  </a:lnTo>
                  <a:lnTo>
                    <a:pt x="6436434" y="14912"/>
                  </a:lnTo>
                  <a:lnTo>
                    <a:pt x="6421640" y="17918"/>
                  </a:lnTo>
                  <a:close/>
                </a:path>
              </a:pathLst>
            </a:custGeom>
            <a:solidFill>
              <a:srgbClr val="E2E8E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" name="object 6"/>
            <p:cNvSpPr/>
            <p:nvPr/>
          </p:nvSpPr>
          <p:spPr>
            <a:xfrm>
              <a:off x="540000" y="1672485"/>
              <a:ext cx="38100" cy="1564005"/>
            </a:xfrm>
            <a:custGeom>
              <a:avLst/>
              <a:gdLst/>
              <a:ahLst/>
              <a:cxnLst/>
              <a:rect l="l" t="t" r="r" b="b"/>
              <a:pathLst>
                <a:path w="38100" h="1564005">
                  <a:moveTo>
                    <a:pt x="20259" y="1563400"/>
                  </a:moveTo>
                  <a:lnTo>
                    <a:pt x="11191" y="1557273"/>
                  </a:lnTo>
                  <a:lnTo>
                    <a:pt x="3006" y="1545158"/>
                  </a:lnTo>
                  <a:lnTo>
                    <a:pt x="0" y="1530365"/>
                  </a:lnTo>
                  <a:lnTo>
                    <a:pt x="0" y="33035"/>
                  </a:lnTo>
                  <a:lnTo>
                    <a:pt x="3006" y="18241"/>
                  </a:lnTo>
                  <a:lnTo>
                    <a:pt x="11191" y="6126"/>
                  </a:lnTo>
                  <a:lnTo>
                    <a:pt x="20259" y="0"/>
                  </a:lnTo>
                  <a:lnTo>
                    <a:pt x="38100" y="4460"/>
                  </a:lnTo>
                  <a:lnTo>
                    <a:pt x="38100" y="1558940"/>
                  </a:lnTo>
                  <a:lnTo>
                    <a:pt x="20259" y="1563400"/>
                  </a:lnTo>
                  <a:close/>
                </a:path>
              </a:pathLst>
            </a:custGeom>
            <a:solidFill>
              <a:srgbClr val="4299E1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7" name="object 7"/>
            <p:cNvSpPr/>
            <p:nvPr/>
          </p:nvSpPr>
          <p:spPr>
            <a:xfrm>
              <a:off x="560247" y="1667430"/>
              <a:ext cx="6459855" cy="1562735"/>
            </a:xfrm>
            <a:custGeom>
              <a:avLst/>
              <a:gdLst/>
              <a:ahLst/>
              <a:cxnLst/>
              <a:rect l="l" t="t" r="r" b="b"/>
              <a:pathLst>
                <a:path w="6459855" h="1562735">
                  <a:moveTo>
                    <a:pt x="6459741" y="38100"/>
                  </a:moveTo>
                  <a:lnTo>
                    <a:pt x="6456743" y="23304"/>
                  </a:lnTo>
                  <a:lnTo>
                    <a:pt x="6448552" y="11188"/>
                  </a:lnTo>
                  <a:lnTo>
                    <a:pt x="6436436" y="2997"/>
                  </a:lnTo>
                  <a:lnTo>
                    <a:pt x="6421641" y="0"/>
                  </a:lnTo>
                  <a:lnTo>
                    <a:pt x="17843" y="0"/>
                  </a:lnTo>
                  <a:lnTo>
                    <a:pt x="3048" y="2997"/>
                  </a:lnTo>
                  <a:lnTo>
                    <a:pt x="0" y="5054"/>
                  </a:lnTo>
                  <a:lnTo>
                    <a:pt x="17843" y="9525"/>
                  </a:lnTo>
                  <a:lnTo>
                    <a:pt x="6421641" y="9525"/>
                  </a:lnTo>
                  <a:lnTo>
                    <a:pt x="6432740" y="11772"/>
                  </a:lnTo>
                  <a:lnTo>
                    <a:pt x="6441834" y="17919"/>
                  </a:lnTo>
                  <a:lnTo>
                    <a:pt x="6447968" y="27000"/>
                  </a:lnTo>
                  <a:lnTo>
                    <a:pt x="6450216" y="38100"/>
                  </a:lnTo>
                  <a:lnTo>
                    <a:pt x="6450216" y="1535430"/>
                  </a:lnTo>
                  <a:lnTo>
                    <a:pt x="6447968" y="1546517"/>
                  </a:lnTo>
                  <a:lnTo>
                    <a:pt x="6441834" y="1555610"/>
                  </a:lnTo>
                  <a:lnTo>
                    <a:pt x="6448552" y="1562328"/>
                  </a:lnTo>
                  <a:lnTo>
                    <a:pt x="6456743" y="1550225"/>
                  </a:lnTo>
                  <a:lnTo>
                    <a:pt x="6459741" y="1535430"/>
                  </a:lnTo>
                  <a:lnTo>
                    <a:pt x="6459741" y="38100"/>
                  </a:lnTo>
                  <a:close/>
                </a:path>
              </a:pathLst>
            </a:custGeom>
            <a:solidFill>
              <a:srgbClr val="E2E8EF"/>
            </a:solidFill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8" name="object 8"/>
          <p:cNvGrpSpPr/>
          <p:nvPr/>
        </p:nvGrpSpPr>
        <p:grpSpPr>
          <a:xfrm>
            <a:off x="540000" y="3383825"/>
            <a:ext cx="6480175" cy="1438910"/>
            <a:chOff x="540000" y="3383825"/>
            <a:chExt cx="6480175" cy="1438910"/>
          </a:xfrm>
        </p:grpSpPr>
        <p:sp>
          <p:nvSpPr>
            <p:cNvPr id="9" name="object 9"/>
            <p:cNvSpPr/>
            <p:nvPr/>
          </p:nvSpPr>
          <p:spPr>
            <a:xfrm>
              <a:off x="540000" y="3383825"/>
              <a:ext cx="6480175" cy="1438910"/>
            </a:xfrm>
            <a:custGeom>
              <a:avLst/>
              <a:gdLst/>
              <a:ahLst/>
              <a:cxnLst/>
              <a:rect l="l" t="t" r="r" b="b"/>
              <a:pathLst>
                <a:path w="6480175" h="1438910">
                  <a:moveTo>
                    <a:pt x="6441900" y="1438910"/>
                  </a:moveTo>
                  <a:lnTo>
                    <a:pt x="38100" y="1438910"/>
                  </a:lnTo>
                  <a:lnTo>
                    <a:pt x="23306" y="1435903"/>
                  </a:lnTo>
                  <a:lnTo>
                    <a:pt x="11191" y="1427718"/>
                  </a:lnTo>
                  <a:lnTo>
                    <a:pt x="3006" y="1415603"/>
                  </a:lnTo>
                  <a:lnTo>
                    <a:pt x="0" y="1400810"/>
                  </a:lnTo>
                  <a:lnTo>
                    <a:pt x="0" y="38100"/>
                  </a:lnTo>
                  <a:lnTo>
                    <a:pt x="3006" y="23306"/>
                  </a:lnTo>
                  <a:lnTo>
                    <a:pt x="11191" y="11191"/>
                  </a:lnTo>
                  <a:lnTo>
                    <a:pt x="23306" y="3006"/>
                  </a:lnTo>
                  <a:lnTo>
                    <a:pt x="38100" y="0"/>
                  </a:lnTo>
                  <a:lnTo>
                    <a:pt x="6441900" y="0"/>
                  </a:lnTo>
                  <a:lnTo>
                    <a:pt x="6456693" y="3006"/>
                  </a:lnTo>
                  <a:lnTo>
                    <a:pt x="6468808" y="11191"/>
                  </a:lnTo>
                  <a:lnTo>
                    <a:pt x="6476993" y="23306"/>
                  </a:lnTo>
                  <a:lnTo>
                    <a:pt x="6480000" y="38100"/>
                  </a:lnTo>
                  <a:lnTo>
                    <a:pt x="6480000" y="1400810"/>
                  </a:lnTo>
                  <a:lnTo>
                    <a:pt x="6476993" y="1415603"/>
                  </a:lnTo>
                  <a:lnTo>
                    <a:pt x="6468808" y="1427718"/>
                  </a:lnTo>
                  <a:lnTo>
                    <a:pt x="6456693" y="1435903"/>
                  </a:lnTo>
                  <a:lnTo>
                    <a:pt x="6441900" y="1438910"/>
                  </a:lnTo>
                  <a:close/>
                </a:path>
              </a:pathLst>
            </a:custGeom>
            <a:solidFill>
              <a:srgbClr val="EFFFF4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0" name="object 10"/>
            <p:cNvSpPr/>
            <p:nvPr/>
          </p:nvSpPr>
          <p:spPr>
            <a:xfrm>
              <a:off x="560259" y="4804816"/>
              <a:ext cx="6449060" cy="18415"/>
            </a:xfrm>
            <a:custGeom>
              <a:avLst/>
              <a:gdLst/>
              <a:ahLst/>
              <a:cxnLst/>
              <a:rect l="l" t="t" r="r" b="b"/>
              <a:pathLst>
                <a:path w="6449059" h="18414">
                  <a:moveTo>
                    <a:pt x="6421640" y="17918"/>
                  </a:moveTo>
                  <a:lnTo>
                    <a:pt x="17840" y="17918"/>
                  </a:lnTo>
                  <a:lnTo>
                    <a:pt x="3046" y="14912"/>
                  </a:lnTo>
                  <a:lnTo>
                    <a:pt x="0" y="12853"/>
                  </a:lnTo>
                  <a:lnTo>
                    <a:pt x="17840" y="8393"/>
                  </a:lnTo>
                  <a:lnTo>
                    <a:pt x="6421640" y="8393"/>
                  </a:lnTo>
                  <a:lnTo>
                    <a:pt x="6432735" y="6139"/>
                  </a:lnTo>
                  <a:lnTo>
                    <a:pt x="6441821" y="0"/>
                  </a:lnTo>
                  <a:lnTo>
                    <a:pt x="6448548" y="6727"/>
                  </a:lnTo>
                  <a:lnTo>
                    <a:pt x="6436434" y="14912"/>
                  </a:lnTo>
                  <a:lnTo>
                    <a:pt x="6421640" y="17918"/>
                  </a:lnTo>
                  <a:close/>
                </a:path>
              </a:pathLst>
            </a:custGeom>
            <a:solidFill>
              <a:srgbClr val="C6F6D4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1" name="object 11"/>
            <p:cNvSpPr/>
            <p:nvPr/>
          </p:nvSpPr>
          <p:spPr>
            <a:xfrm>
              <a:off x="540000" y="3388890"/>
              <a:ext cx="38100" cy="1429385"/>
            </a:xfrm>
            <a:custGeom>
              <a:avLst/>
              <a:gdLst/>
              <a:ahLst/>
              <a:cxnLst/>
              <a:rect l="l" t="t" r="r" b="b"/>
              <a:pathLst>
                <a:path w="38100" h="1429385">
                  <a:moveTo>
                    <a:pt x="20259" y="1428780"/>
                  </a:moveTo>
                  <a:lnTo>
                    <a:pt x="11191" y="1422653"/>
                  </a:lnTo>
                  <a:lnTo>
                    <a:pt x="3006" y="1410538"/>
                  </a:lnTo>
                  <a:lnTo>
                    <a:pt x="0" y="1395745"/>
                  </a:lnTo>
                  <a:lnTo>
                    <a:pt x="0" y="33035"/>
                  </a:lnTo>
                  <a:lnTo>
                    <a:pt x="3006" y="18241"/>
                  </a:lnTo>
                  <a:lnTo>
                    <a:pt x="11191" y="6126"/>
                  </a:lnTo>
                  <a:lnTo>
                    <a:pt x="20259" y="0"/>
                  </a:lnTo>
                  <a:lnTo>
                    <a:pt x="38100" y="4460"/>
                  </a:lnTo>
                  <a:lnTo>
                    <a:pt x="38100" y="1424320"/>
                  </a:lnTo>
                  <a:lnTo>
                    <a:pt x="20259" y="1428780"/>
                  </a:lnTo>
                  <a:close/>
                </a:path>
              </a:pathLst>
            </a:custGeom>
            <a:solidFill>
              <a:srgbClr val="38A16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2" name="object 12"/>
            <p:cNvSpPr/>
            <p:nvPr/>
          </p:nvSpPr>
          <p:spPr>
            <a:xfrm>
              <a:off x="560247" y="3383835"/>
              <a:ext cx="6459855" cy="1428115"/>
            </a:xfrm>
            <a:custGeom>
              <a:avLst/>
              <a:gdLst/>
              <a:ahLst/>
              <a:cxnLst/>
              <a:rect l="l" t="t" r="r" b="b"/>
              <a:pathLst>
                <a:path w="6459855" h="1428114">
                  <a:moveTo>
                    <a:pt x="6459741" y="38100"/>
                  </a:moveTo>
                  <a:lnTo>
                    <a:pt x="6456743" y="23304"/>
                  </a:lnTo>
                  <a:lnTo>
                    <a:pt x="6448552" y="11188"/>
                  </a:lnTo>
                  <a:lnTo>
                    <a:pt x="6436436" y="2997"/>
                  </a:lnTo>
                  <a:lnTo>
                    <a:pt x="6421641" y="0"/>
                  </a:lnTo>
                  <a:lnTo>
                    <a:pt x="17843" y="0"/>
                  </a:lnTo>
                  <a:lnTo>
                    <a:pt x="3048" y="2997"/>
                  </a:lnTo>
                  <a:lnTo>
                    <a:pt x="0" y="5067"/>
                  </a:lnTo>
                  <a:lnTo>
                    <a:pt x="17843" y="9525"/>
                  </a:lnTo>
                  <a:lnTo>
                    <a:pt x="6421641" y="9525"/>
                  </a:lnTo>
                  <a:lnTo>
                    <a:pt x="6432740" y="11772"/>
                  </a:lnTo>
                  <a:lnTo>
                    <a:pt x="6441834" y="17919"/>
                  </a:lnTo>
                  <a:lnTo>
                    <a:pt x="6447968" y="27000"/>
                  </a:lnTo>
                  <a:lnTo>
                    <a:pt x="6450216" y="38100"/>
                  </a:lnTo>
                  <a:lnTo>
                    <a:pt x="6450216" y="1400810"/>
                  </a:lnTo>
                  <a:lnTo>
                    <a:pt x="6447968" y="1411897"/>
                  </a:lnTo>
                  <a:lnTo>
                    <a:pt x="6441834" y="1420990"/>
                  </a:lnTo>
                  <a:lnTo>
                    <a:pt x="6448552" y="1427708"/>
                  </a:lnTo>
                  <a:lnTo>
                    <a:pt x="6456743" y="1415605"/>
                  </a:lnTo>
                  <a:lnTo>
                    <a:pt x="6459741" y="1400810"/>
                  </a:lnTo>
                  <a:lnTo>
                    <a:pt x="6459741" y="38100"/>
                  </a:lnTo>
                  <a:close/>
                </a:path>
              </a:pathLst>
            </a:custGeom>
            <a:solidFill>
              <a:srgbClr val="C6F6D4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3" name="object 13"/>
          <p:cNvSpPr/>
          <p:nvPr/>
        </p:nvSpPr>
        <p:spPr>
          <a:xfrm>
            <a:off x="540000" y="5285015"/>
            <a:ext cx="6480175" cy="9525"/>
          </a:xfrm>
          <a:custGeom>
            <a:avLst/>
            <a:gdLst/>
            <a:ahLst/>
            <a:cxnLst/>
            <a:rect l="l" t="t" r="r" b="b"/>
            <a:pathLst>
              <a:path w="6480175" h="9525">
                <a:moveTo>
                  <a:pt x="6480000" y="9525"/>
                </a:moveTo>
                <a:lnTo>
                  <a:pt x="0" y="9525"/>
                </a:lnTo>
                <a:lnTo>
                  <a:pt x="0" y="0"/>
                </a:lnTo>
                <a:lnTo>
                  <a:pt x="6480000" y="0"/>
                </a:lnTo>
                <a:lnTo>
                  <a:pt x="6480000" y="9525"/>
                </a:lnTo>
                <a:close/>
              </a:path>
            </a:pathLst>
          </a:custGeom>
          <a:solidFill>
            <a:srgbClr val="E2E8EF"/>
          </a:solidFill>
        </p:spPr>
        <p:txBody>
          <a:bodyPr wrap="square" lIns="0" tIns="0" rIns="0" bIns="0" rtlCol="0"/>
          <a:lstStyle/>
          <a:p/>
        </p:txBody>
      </p:sp>
      <p:grpSp>
        <p:nvGrpSpPr>
          <p:cNvPr id="14" name="object 14"/>
          <p:cNvGrpSpPr/>
          <p:nvPr/>
        </p:nvGrpSpPr>
        <p:grpSpPr>
          <a:xfrm>
            <a:off x="540000" y="5960655"/>
            <a:ext cx="6480175" cy="751840"/>
            <a:chOff x="540000" y="5960655"/>
            <a:chExt cx="6480175" cy="751840"/>
          </a:xfrm>
        </p:grpSpPr>
        <p:sp>
          <p:nvSpPr>
            <p:cNvPr id="15" name="object 15"/>
            <p:cNvSpPr/>
            <p:nvPr/>
          </p:nvSpPr>
          <p:spPr>
            <a:xfrm>
              <a:off x="540000" y="5960655"/>
              <a:ext cx="6480175" cy="751840"/>
            </a:xfrm>
            <a:custGeom>
              <a:avLst/>
              <a:gdLst/>
              <a:ahLst/>
              <a:cxnLst/>
              <a:rect l="l" t="t" r="r" b="b"/>
              <a:pathLst>
                <a:path w="6480175" h="751840">
                  <a:moveTo>
                    <a:pt x="6441900" y="751840"/>
                  </a:moveTo>
                  <a:lnTo>
                    <a:pt x="38100" y="751840"/>
                  </a:lnTo>
                  <a:lnTo>
                    <a:pt x="23306" y="748833"/>
                  </a:lnTo>
                  <a:lnTo>
                    <a:pt x="11191" y="740648"/>
                  </a:lnTo>
                  <a:lnTo>
                    <a:pt x="3006" y="728533"/>
                  </a:lnTo>
                  <a:lnTo>
                    <a:pt x="0" y="713740"/>
                  </a:lnTo>
                  <a:lnTo>
                    <a:pt x="0" y="38100"/>
                  </a:lnTo>
                  <a:lnTo>
                    <a:pt x="3006" y="23306"/>
                  </a:lnTo>
                  <a:lnTo>
                    <a:pt x="11191" y="11191"/>
                  </a:lnTo>
                  <a:lnTo>
                    <a:pt x="23306" y="3006"/>
                  </a:lnTo>
                  <a:lnTo>
                    <a:pt x="38100" y="0"/>
                  </a:lnTo>
                  <a:lnTo>
                    <a:pt x="6441900" y="0"/>
                  </a:lnTo>
                  <a:lnTo>
                    <a:pt x="6456693" y="3006"/>
                  </a:lnTo>
                  <a:lnTo>
                    <a:pt x="6468808" y="11191"/>
                  </a:lnTo>
                  <a:lnTo>
                    <a:pt x="6476993" y="23306"/>
                  </a:lnTo>
                  <a:lnTo>
                    <a:pt x="6480000" y="38100"/>
                  </a:lnTo>
                  <a:lnTo>
                    <a:pt x="6480000" y="713740"/>
                  </a:lnTo>
                  <a:lnTo>
                    <a:pt x="6476993" y="728533"/>
                  </a:lnTo>
                  <a:lnTo>
                    <a:pt x="6468808" y="740648"/>
                  </a:lnTo>
                  <a:lnTo>
                    <a:pt x="6456693" y="748833"/>
                  </a:lnTo>
                  <a:lnTo>
                    <a:pt x="6441900" y="751840"/>
                  </a:lnTo>
                  <a:close/>
                </a:path>
              </a:pathLst>
            </a:custGeom>
            <a:solidFill>
              <a:srgbClr val="F6F9FB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6" name="object 16"/>
            <p:cNvSpPr/>
            <p:nvPr/>
          </p:nvSpPr>
          <p:spPr>
            <a:xfrm>
              <a:off x="560259" y="6694576"/>
              <a:ext cx="6449060" cy="18415"/>
            </a:xfrm>
            <a:custGeom>
              <a:avLst/>
              <a:gdLst/>
              <a:ahLst/>
              <a:cxnLst/>
              <a:rect l="l" t="t" r="r" b="b"/>
              <a:pathLst>
                <a:path w="6449059" h="18415">
                  <a:moveTo>
                    <a:pt x="6421640" y="17918"/>
                  </a:moveTo>
                  <a:lnTo>
                    <a:pt x="17840" y="17918"/>
                  </a:lnTo>
                  <a:lnTo>
                    <a:pt x="3046" y="14912"/>
                  </a:lnTo>
                  <a:lnTo>
                    <a:pt x="0" y="12853"/>
                  </a:lnTo>
                  <a:lnTo>
                    <a:pt x="17840" y="8393"/>
                  </a:lnTo>
                  <a:lnTo>
                    <a:pt x="6421640" y="8393"/>
                  </a:lnTo>
                  <a:lnTo>
                    <a:pt x="6432735" y="6139"/>
                  </a:lnTo>
                  <a:lnTo>
                    <a:pt x="6441821" y="0"/>
                  </a:lnTo>
                  <a:lnTo>
                    <a:pt x="6448548" y="6727"/>
                  </a:lnTo>
                  <a:lnTo>
                    <a:pt x="6436434" y="14912"/>
                  </a:lnTo>
                  <a:lnTo>
                    <a:pt x="6421640" y="17918"/>
                  </a:lnTo>
                  <a:close/>
                </a:path>
              </a:pathLst>
            </a:custGeom>
            <a:solidFill>
              <a:srgbClr val="E2E8E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7" name="object 17"/>
            <p:cNvSpPr/>
            <p:nvPr/>
          </p:nvSpPr>
          <p:spPr>
            <a:xfrm>
              <a:off x="540000" y="5965720"/>
              <a:ext cx="38100" cy="742315"/>
            </a:xfrm>
            <a:custGeom>
              <a:avLst/>
              <a:gdLst/>
              <a:ahLst/>
              <a:cxnLst/>
              <a:rect l="l" t="t" r="r" b="b"/>
              <a:pathLst>
                <a:path w="38100" h="742315">
                  <a:moveTo>
                    <a:pt x="20259" y="741710"/>
                  </a:moveTo>
                  <a:lnTo>
                    <a:pt x="11191" y="735583"/>
                  </a:lnTo>
                  <a:lnTo>
                    <a:pt x="3006" y="723468"/>
                  </a:lnTo>
                  <a:lnTo>
                    <a:pt x="0" y="708675"/>
                  </a:lnTo>
                  <a:lnTo>
                    <a:pt x="0" y="33035"/>
                  </a:lnTo>
                  <a:lnTo>
                    <a:pt x="3006" y="18241"/>
                  </a:lnTo>
                  <a:lnTo>
                    <a:pt x="11191" y="6126"/>
                  </a:lnTo>
                  <a:lnTo>
                    <a:pt x="20259" y="0"/>
                  </a:lnTo>
                  <a:lnTo>
                    <a:pt x="38100" y="4460"/>
                  </a:lnTo>
                  <a:lnTo>
                    <a:pt x="38100" y="737250"/>
                  </a:lnTo>
                  <a:lnTo>
                    <a:pt x="20259" y="741710"/>
                  </a:lnTo>
                  <a:close/>
                </a:path>
              </a:pathLst>
            </a:custGeom>
            <a:solidFill>
              <a:srgbClr val="4299E1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8" name="object 18"/>
            <p:cNvSpPr/>
            <p:nvPr/>
          </p:nvSpPr>
          <p:spPr>
            <a:xfrm>
              <a:off x="560247" y="5960665"/>
              <a:ext cx="6459855" cy="741045"/>
            </a:xfrm>
            <a:custGeom>
              <a:avLst/>
              <a:gdLst/>
              <a:ahLst/>
              <a:cxnLst/>
              <a:rect l="l" t="t" r="r" b="b"/>
              <a:pathLst>
                <a:path w="6459855" h="741045">
                  <a:moveTo>
                    <a:pt x="6459741" y="38100"/>
                  </a:moveTo>
                  <a:lnTo>
                    <a:pt x="6456743" y="23304"/>
                  </a:lnTo>
                  <a:lnTo>
                    <a:pt x="6448552" y="11188"/>
                  </a:lnTo>
                  <a:lnTo>
                    <a:pt x="6436436" y="2997"/>
                  </a:lnTo>
                  <a:lnTo>
                    <a:pt x="6421641" y="0"/>
                  </a:lnTo>
                  <a:lnTo>
                    <a:pt x="17843" y="0"/>
                  </a:lnTo>
                  <a:lnTo>
                    <a:pt x="3048" y="2997"/>
                  </a:lnTo>
                  <a:lnTo>
                    <a:pt x="0" y="5067"/>
                  </a:lnTo>
                  <a:lnTo>
                    <a:pt x="17843" y="9525"/>
                  </a:lnTo>
                  <a:lnTo>
                    <a:pt x="6421641" y="9525"/>
                  </a:lnTo>
                  <a:lnTo>
                    <a:pt x="6432740" y="11772"/>
                  </a:lnTo>
                  <a:lnTo>
                    <a:pt x="6441834" y="17919"/>
                  </a:lnTo>
                  <a:lnTo>
                    <a:pt x="6447968" y="27000"/>
                  </a:lnTo>
                  <a:lnTo>
                    <a:pt x="6450216" y="38100"/>
                  </a:lnTo>
                  <a:lnTo>
                    <a:pt x="6450216" y="713740"/>
                  </a:lnTo>
                  <a:lnTo>
                    <a:pt x="6447968" y="724827"/>
                  </a:lnTo>
                  <a:lnTo>
                    <a:pt x="6441834" y="733920"/>
                  </a:lnTo>
                  <a:lnTo>
                    <a:pt x="6448552" y="740638"/>
                  </a:lnTo>
                  <a:lnTo>
                    <a:pt x="6456743" y="728535"/>
                  </a:lnTo>
                  <a:lnTo>
                    <a:pt x="6459741" y="713740"/>
                  </a:lnTo>
                  <a:lnTo>
                    <a:pt x="6459741" y="38100"/>
                  </a:lnTo>
                  <a:close/>
                </a:path>
              </a:pathLst>
            </a:custGeom>
            <a:solidFill>
              <a:srgbClr val="E2E8EF"/>
            </a:solidFill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19" name="object 19"/>
          <p:cNvGrpSpPr/>
          <p:nvPr/>
        </p:nvGrpSpPr>
        <p:grpSpPr>
          <a:xfrm>
            <a:off x="540000" y="6855370"/>
            <a:ext cx="6480175" cy="1012190"/>
            <a:chOff x="540000" y="6855370"/>
            <a:chExt cx="6480175" cy="1012190"/>
          </a:xfrm>
        </p:grpSpPr>
        <p:sp>
          <p:nvSpPr>
            <p:cNvPr id="20" name="object 20"/>
            <p:cNvSpPr/>
            <p:nvPr/>
          </p:nvSpPr>
          <p:spPr>
            <a:xfrm>
              <a:off x="540000" y="6855370"/>
              <a:ext cx="6480175" cy="1012190"/>
            </a:xfrm>
            <a:custGeom>
              <a:avLst/>
              <a:gdLst/>
              <a:ahLst/>
              <a:cxnLst/>
              <a:rect l="l" t="t" r="r" b="b"/>
              <a:pathLst>
                <a:path w="6480175" h="1012190">
                  <a:moveTo>
                    <a:pt x="6441900" y="1012190"/>
                  </a:moveTo>
                  <a:lnTo>
                    <a:pt x="38100" y="1012190"/>
                  </a:lnTo>
                  <a:lnTo>
                    <a:pt x="23306" y="1009183"/>
                  </a:lnTo>
                  <a:lnTo>
                    <a:pt x="11191" y="1000998"/>
                  </a:lnTo>
                  <a:lnTo>
                    <a:pt x="3006" y="988883"/>
                  </a:lnTo>
                  <a:lnTo>
                    <a:pt x="0" y="974090"/>
                  </a:lnTo>
                  <a:lnTo>
                    <a:pt x="0" y="38100"/>
                  </a:lnTo>
                  <a:lnTo>
                    <a:pt x="3006" y="23306"/>
                  </a:lnTo>
                  <a:lnTo>
                    <a:pt x="11191" y="11191"/>
                  </a:lnTo>
                  <a:lnTo>
                    <a:pt x="23306" y="3006"/>
                  </a:lnTo>
                  <a:lnTo>
                    <a:pt x="38100" y="0"/>
                  </a:lnTo>
                  <a:lnTo>
                    <a:pt x="6441900" y="0"/>
                  </a:lnTo>
                  <a:lnTo>
                    <a:pt x="6456693" y="3006"/>
                  </a:lnTo>
                  <a:lnTo>
                    <a:pt x="6468808" y="11191"/>
                  </a:lnTo>
                  <a:lnTo>
                    <a:pt x="6476993" y="23306"/>
                  </a:lnTo>
                  <a:lnTo>
                    <a:pt x="6480000" y="38100"/>
                  </a:lnTo>
                  <a:lnTo>
                    <a:pt x="6480000" y="974090"/>
                  </a:lnTo>
                  <a:lnTo>
                    <a:pt x="6476993" y="988883"/>
                  </a:lnTo>
                  <a:lnTo>
                    <a:pt x="6468808" y="1000998"/>
                  </a:lnTo>
                  <a:lnTo>
                    <a:pt x="6456693" y="1009183"/>
                  </a:lnTo>
                  <a:lnTo>
                    <a:pt x="6441900" y="1012190"/>
                  </a:lnTo>
                  <a:close/>
                </a:path>
              </a:pathLst>
            </a:custGeom>
            <a:solidFill>
              <a:srgbClr val="EFFFF4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1" name="object 21"/>
            <p:cNvSpPr/>
            <p:nvPr/>
          </p:nvSpPr>
          <p:spPr>
            <a:xfrm>
              <a:off x="560259" y="7849642"/>
              <a:ext cx="6449060" cy="18415"/>
            </a:xfrm>
            <a:custGeom>
              <a:avLst/>
              <a:gdLst/>
              <a:ahLst/>
              <a:cxnLst/>
              <a:rect l="l" t="t" r="r" b="b"/>
              <a:pathLst>
                <a:path w="6449059" h="18415">
                  <a:moveTo>
                    <a:pt x="6421640" y="17918"/>
                  </a:moveTo>
                  <a:lnTo>
                    <a:pt x="17840" y="17918"/>
                  </a:lnTo>
                  <a:lnTo>
                    <a:pt x="3046" y="14912"/>
                  </a:lnTo>
                  <a:lnTo>
                    <a:pt x="0" y="12853"/>
                  </a:lnTo>
                  <a:lnTo>
                    <a:pt x="17840" y="8393"/>
                  </a:lnTo>
                  <a:lnTo>
                    <a:pt x="6421640" y="8393"/>
                  </a:lnTo>
                  <a:lnTo>
                    <a:pt x="6432735" y="6139"/>
                  </a:lnTo>
                  <a:lnTo>
                    <a:pt x="6441821" y="0"/>
                  </a:lnTo>
                  <a:lnTo>
                    <a:pt x="6448548" y="6727"/>
                  </a:lnTo>
                  <a:lnTo>
                    <a:pt x="6436434" y="14912"/>
                  </a:lnTo>
                  <a:lnTo>
                    <a:pt x="6421640" y="17918"/>
                  </a:lnTo>
                  <a:close/>
                </a:path>
              </a:pathLst>
            </a:custGeom>
            <a:solidFill>
              <a:srgbClr val="C6F6D4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2" name="object 22"/>
            <p:cNvSpPr/>
            <p:nvPr/>
          </p:nvSpPr>
          <p:spPr>
            <a:xfrm>
              <a:off x="540000" y="6860435"/>
              <a:ext cx="38100" cy="1002665"/>
            </a:xfrm>
            <a:custGeom>
              <a:avLst/>
              <a:gdLst/>
              <a:ahLst/>
              <a:cxnLst/>
              <a:rect l="l" t="t" r="r" b="b"/>
              <a:pathLst>
                <a:path w="38100" h="1002665">
                  <a:moveTo>
                    <a:pt x="20259" y="1002060"/>
                  </a:moveTo>
                  <a:lnTo>
                    <a:pt x="11191" y="995933"/>
                  </a:lnTo>
                  <a:lnTo>
                    <a:pt x="3006" y="983818"/>
                  </a:lnTo>
                  <a:lnTo>
                    <a:pt x="0" y="969025"/>
                  </a:lnTo>
                  <a:lnTo>
                    <a:pt x="0" y="33035"/>
                  </a:lnTo>
                  <a:lnTo>
                    <a:pt x="3006" y="18241"/>
                  </a:lnTo>
                  <a:lnTo>
                    <a:pt x="11191" y="6126"/>
                  </a:lnTo>
                  <a:lnTo>
                    <a:pt x="20259" y="0"/>
                  </a:lnTo>
                  <a:lnTo>
                    <a:pt x="38100" y="4460"/>
                  </a:lnTo>
                  <a:lnTo>
                    <a:pt x="38100" y="997600"/>
                  </a:lnTo>
                  <a:lnTo>
                    <a:pt x="20259" y="1002060"/>
                  </a:lnTo>
                  <a:close/>
                </a:path>
              </a:pathLst>
            </a:custGeom>
            <a:solidFill>
              <a:srgbClr val="38A16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3" name="object 23"/>
            <p:cNvSpPr/>
            <p:nvPr/>
          </p:nvSpPr>
          <p:spPr>
            <a:xfrm>
              <a:off x="560247" y="6855380"/>
              <a:ext cx="6459855" cy="1001394"/>
            </a:xfrm>
            <a:custGeom>
              <a:avLst/>
              <a:gdLst/>
              <a:ahLst/>
              <a:cxnLst/>
              <a:rect l="l" t="t" r="r" b="b"/>
              <a:pathLst>
                <a:path w="6459855" h="1001395">
                  <a:moveTo>
                    <a:pt x="6459741" y="38100"/>
                  </a:moveTo>
                  <a:lnTo>
                    <a:pt x="6456743" y="23304"/>
                  </a:lnTo>
                  <a:lnTo>
                    <a:pt x="6448552" y="11188"/>
                  </a:lnTo>
                  <a:lnTo>
                    <a:pt x="6436436" y="2997"/>
                  </a:lnTo>
                  <a:lnTo>
                    <a:pt x="6421641" y="0"/>
                  </a:lnTo>
                  <a:lnTo>
                    <a:pt x="17843" y="0"/>
                  </a:lnTo>
                  <a:lnTo>
                    <a:pt x="3048" y="2997"/>
                  </a:lnTo>
                  <a:lnTo>
                    <a:pt x="0" y="5067"/>
                  </a:lnTo>
                  <a:lnTo>
                    <a:pt x="17843" y="9525"/>
                  </a:lnTo>
                  <a:lnTo>
                    <a:pt x="6421641" y="9525"/>
                  </a:lnTo>
                  <a:lnTo>
                    <a:pt x="6432740" y="11772"/>
                  </a:lnTo>
                  <a:lnTo>
                    <a:pt x="6441834" y="17919"/>
                  </a:lnTo>
                  <a:lnTo>
                    <a:pt x="6447968" y="27000"/>
                  </a:lnTo>
                  <a:lnTo>
                    <a:pt x="6450216" y="38100"/>
                  </a:lnTo>
                  <a:lnTo>
                    <a:pt x="6450216" y="974090"/>
                  </a:lnTo>
                  <a:lnTo>
                    <a:pt x="6447968" y="985177"/>
                  </a:lnTo>
                  <a:lnTo>
                    <a:pt x="6441834" y="994270"/>
                  </a:lnTo>
                  <a:lnTo>
                    <a:pt x="6448552" y="1000988"/>
                  </a:lnTo>
                  <a:lnTo>
                    <a:pt x="6456743" y="988885"/>
                  </a:lnTo>
                  <a:lnTo>
                    <a:pt x="6459741" y="974090"/>
                  </a:lnTo>
                  <a:lnTo>
                    <a:pt x="6459741" y="38100"/>
                  </a:lnTo>
                  <a:close/>
                </a:path>
              </a:pathLst>
            </a:custGeom>
            <a:solidFill>
              <a:srgbClr val="C6F6D4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24" name="object 24"/>
          <p:cNvSpPr/>
          <p:nvPr/>
        </p:nvSpPr>
        <p:spPr>
          <a:xfrm>
            <a:off x="540000" y="8105685"/>
            <a:ext cx="47625" cy="264160"/>
          </a:xfrm>
          <a:custGeom>
            <a:avLst/>
            <a:gdLst/>
            <a:ahLst/>
            <a:cxnLst/>
            <a:rect l="l" t="t" r="r" b="b"/>
            <a:pathLst>
              <a:path w="47625" h="264159">
                <a:moveTo>
                  <a:pt x="47625" y="264160"/>
                </a:moveTo>
                <a:lnTo>
                  <a:pt x="0" y="264160"/>
                </a:lnTo>
                <a:lnTo>
                  <a:pt x="0" y="0"/>
                </a:lnTo>
                <a:lnTo>
                  <a:pt x="47625" y="0"/>
                </a:lnTo>
                <a:lnTo>
                  <a:pt x="47625" y="264160"/>
                </a:lnTo>
                <a:close/>
              </a:path>
            </a:pathLst>
          </a:custGeom>
          <a:solidFill>
            <a:srgbClr val="2A6BA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5" name="object 25"/>
          <p:cNvSpPr/>
          <p:nvPr/>
        </p:nvSpPr>
        <p:spPr>
          <a:xfrm>
            <a:off x="540000" y="9645560"/>
            <a:ext cx="6480175" cy="9525"/>
          </a:xfrm>
          <a:custGeom>
            <a:avLst/>
            <a:gdLst/>
            <a:ahLst/>
            <a:cxnLst/>
            <a:rect l="l" t="t" r="r" b="b"/>
            <a:pathLst>
              <a:path w="6480175" h="9525">
                <a:moveTo>
                  <a:pt x="6480000" y="9525"/>
                </a:moveTo>
                <a:lnTo>
                  <a:pt x="0" y="9525"/>
                </a:lnTo>
                <a:lnTo>
                  <a:pt x="0" y="0"/>
                </a:lnTo>
                <a:lnTo>
                  <a:pt x="6480000" y="0"/>
                </a:lnTo>
                <a:lnTo>
                  <a:pt x="6480000" y="9525"/>
                </a:lnTo>
                <a:close/>
              </a:path>
            </a:pathLst>
          </a:custGeom>
          <a:solidFill>
            <a:srgbClr val="E2E8E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6" name="object 26"/>
          <p:cNvSpPr txBox="1"/>
          <p:nvPr/>
        </p:nvSpPr>
        <p:spPr>
          <a:xfrm>
            <a:off x="527299" y="728724"/>
            <a:ext cx="6505575" cy="21977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75260" indent="-162560">
              <a:lnSpc>
                <a:spcPct val="100000"/>
              </a:lnSpc>
              <a:spcBef>
                <a:spcPts val="100"/>
              </a:spcBef>
              <a:buClr>
                <a:srgbClr val="2B5282"/>
              </a:buClr>
              <a:buFont typeface="Arial"/>
              <a:buAutoNum type="arabicPeriod" startAt="2"/>
              <a:tabLst>
                <a:tab pos="175260" algn="l"/>
              </a:tabLst>
            </a:pPr>
            <a:r>
              <a:rPr dirty="0" sz="1150" b="1">
                <a:solidFill>
                  <a:srgbClr val="2B5282"/>
                </a:solidFill>
                <a:latin typeface="Arial"/>
                <a:cs typeface="Arial"/>
              </a:rPr>
              <a:t>Simple</a:t>
            </a:r>
            <a:r>
              <a:rPr dirty="0" sz="1150" spc="-35" b="1">
                <a:solidFill>
                  <a:srgbClr val="2B5282"/>
                </a:solidFill>
                <a:latin typeface="Arial"/>
                <a:cs typeface="Arial"/>
              </a:rPr>
              <a:t> </a:t>
            </a:r>
            <a:r>
              <a:rPr dirty="0" sz="1150" b="1">
                <a:solidFill>
                  <a:srgbClr val="2B5282"/>
                </a:solidFill>
                <a:latin typeface="Arial"/>
                <a:cs typeface="Arial"/>
              </a:rPr>
              <a:t>Past</a:t>
            </a:r>
            <a:r>
              <a:rPr dirty="0" sz="1150" spc="-30" b="1">
                <a:solidFill>
                  <a:srgbClr val="2B5282"/>
                </a:solidFill>
                <a:latin typeface="Arial"/>
                <a:cs typeface="Arial"/>
              </a:rPr>
              <a:t> </a:t>
            </a:r>
            <a:r>
              <a:rPr dirty="0" sz="1150" spc="-10" b="1">
                <a:solidFill>
                  <a:srgbClr val="2B5282"/>
                </a:solidFill>
                <a:latin typeface="Arial"/>
                <a:cs typeface="Arial"/>
              </a:rPr>
              <a:t>Tense</a:t>
            </a:r>
            <a:endParaRPr sz="115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05"/>
              </a:spcBef>
              <a:buClr>
                <a:srgbClr val="2B5282"/>
              </a:buClr>
              <a:buFont typeface="Arial"/>
              <a:buAutoNum type="arabicPeriod" startAt="2"/>
            </a:pPr>
            <a:endParaRPr sz="11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dirty="0" sz="1100">
                <a:solidFill>
                  <a:srgbClr val="2D3648"/>
                </a:solidFill>
                <a:latin typeface="Microsoft Sans Serif"/>
                <a:cs typeface="Microsoft Sans Serif"/>
              </a:rPr>
              <a:t>Used</a:t>
            </a:r>
            <a:r>
              <a:rPr dirty="0" sz="1100" spc="10">
                <a:solidFill>
                  <a:srgbClr val="2D3648"/>
                </a:solidFill>
                <a:latin typeface="Microsoft Sans Serif"/>
                <a:cs typeface="Microsoft Sans Serif"/>
              </a:rPr>
              <a:t> </a:t>
            </a:r>
            <a:r>
              <a:rPr dirty="0" sz="1100">
                <a:solidFill>
                  <a:srgbClr val="2D3648"/>
                </a:solidFill>
                <a:latin typeface="Microsoft Sans Serif"/>
                <a:cs typeface="Microsoft Sans Serif"/>
              </a:rPr>
              <a:t>for</a:t>
            </a:r>
            <a:r>
              <a:rPr dirty="0" sz="1100" spc="10">
                <a:solidFill>
                  <a:srgbClr val="2D3648"/>
                </a:solidFill>
                <a:latin typeface="Microsoft Sans Serif"/>
                <a:cs typeface="Microsoft Sans Serif"/>
              </a:rPr>
              <a:t> </a:t>
            </a:r>
            <a:r>
              <a:rPr dirty="0" sz="1100">
                <a:solidFill>
                  <a:srgbClr val="2D3648"/>
                </a:solidFill>
                <a:latin typeface="Microsoft Sans Serif"/>
                <a:cs typeface="Microsoft Sans Serif"/>
              </a:rPr>
              <a:t>actions</a:t>
            </a:r>
            <a:r>
              <a:rPr dirty="0" sz="1100" spc="15">
                <a:solidFill>
                  <a:srgbClr val="2D3648"/>
                </a:solidFill>
                <a:latin typeface="Microsoft Sans Serif"/>
                <a:cs typeface="Microsoft Sans Serif"/>
              </a:rPr>
              <a:t> </a:t>
            </a:r>
            <a:r>
              <a:rPr dirty="0" sz="1100">
                <a:solidFill>
                  <a:srgbClr val="2D3648"/>
                </a:solidFill>
                <a:latin typeface="Microsoft Sans Serif"/>
                <a:cs typeface="Microsoft Sans Serif"/>
              </a:rPr>
              <a:t>that</a:t>
            </a:r>
            <a:r>
              <a:rPr dirty="0" sz="1100" spc="10">
                <a:solidFill>
                  <a:srgbClr val="2D3648"/>
                </a:solidFill>
                <a:latin typeface="Microsoft Sans Serif"/>
                <a:cs typeface="Microsoft Sans Serif"/>
              </a:rPr>
              <a:t> </a:t>
            </a:r>
            <a:r>
              <a:rPr dirty="0" sz="1100">
                <a:solidFill>
                  <a:srgbClr val="2D3648"/>
                </a:solidFill>
                <a:latin typeface="Microsoft Sans Serif"/>
                <a:cs typeface="Microsoft Sans Serif"/>
              </a:rPr>
              <a:t>were</a:t>
            </a:r>
            <a:r>
              <a:rPr dirty="0" sz="1100" spc="15">
                <a:solidFill>
                  <a:srgbClr val="2D3648"/>
                </a:solidFill>
                <a:latin typeface="Microsoft Sans Serif"/>
                <a:cs typeface="Microsoft Sans Serif"/>
              </a:rPr>
              <a:t> </a:t>
            </a:r>
            <a:r>
              <a:rPr dirty="0" sz="1100">
                <a:solidFill>
                  <a:srgbClr val="2D3648"/>
                </a:solidFill>
                <a:latin typeface="Microsoft Sans Serif"/>
                <a:cs typeface="Microsoft Sans Serif"/>
              </a:rPr>
              <a:t>completed</a:t>
            </a:r>
            <a:r>
              <a:rPr dirty="0" sz="1100" spc="10">
                <a:solidFill>
                  <a:srgbClr val="2D3648"/>
                </a:solidFill>
                <a:latin typeface="Microsoft Sans Serif"/>
                <a:cs typeface="Microsoft Sans Serif"/>
              </a:rPr>
              <a:t> </a:t>
            </a:r>
            <a:r>
              <a:rPr dirty="0" sz="1100">
                <a:solidFill>
                  <a:srgbClr val="2D3648"/>
                </a:solidFill>
                <a:latin typeface="Microsoft Sans Serif"/>
                <a:cs typeface="Microsoft Sans Serif"/>
              </a:rPr>
              <a:t>entirely</a:t>
            </a:r>
            <a:r>
              <a:rPr dirty="0" sz="1100" spc="15">
                <a:solidFill>
                  <a:srgbClr val="2D3648"/>
                </a:solidFill>
                <a:latin typeface="Microsoft Sans Serif"/>
                <a:cs typeface="Microsoft Sans Serif"/>
              </a:rPr>
              <a:t> </a:t>
            </a:r>
            <a:r>
              <a:rPr dirty="0" sz="1100">
                <a:solidFill>
                  <a:srgbClr val="2D3648"/>
                </a:solidFill>
                <a:latin typeface="Microsoft Sans Serif"/>
                <a:cs typeface="Microsoft Sans Serif"/>
              </a:rPr>
              <a:t>in</a:t>
            </a:r>
            <a:r>
              <a:rPr dirty="0" sz="1100" spc="10">
                <a:solidFill>
                  <a:srgbClr val="2D3648"/>
                </a:solidFill>
                <a:latin typeface="Microsoft Sans Serif"/>
                <a:cs typeface="Microsoft Sans Serif"/>
              </a:rPr>
              <a:t> </a:t>
            </a:r>
            <a:r>
              <a:rPr dirty="0" sz="1100">
                <a:solidFill>
                  <a:srgbClr val="2D3648"/>
                </a:solidFill>
                <a:latin typeface="Microsoft Sans Serif"/>
                <a:cs typeface="Microsoft Sans Serif"/>
              </a:rPr>
              <a:t>the</a:t>
            </a:r>
            <a:r>
              <a:rPr dirty="0" sz="1100" spc="15">
                <a:solidFill>
                  <a:srgbClr val="2D3648"/>
                </a:solidFill>
                <a:latin typeface="Microsoft Sans Serif"/>
                <a:cs typeface="Microsoft Sans Serif"/>
              </a:rPr>
              <a:t> </a:t>
            </a:r>
            <a:r>
              <a:rPr dirty="0" sz="1100">
                <a:solidFill>
                  <a:srgbClr val="2D3648"/>
                </a:solidFill>
                <a:latin typeface="Microsoft Sans Serif"/>
                <a:cs typeface="Microsoft Sans Serif"/>
              </a:rPr>
              <a:t>past.</a:t>
            </a:r>
            <a:r>
              <a:rPr dirty="0" sz="1100" spc="10">
                <a:solidFill>
                  <a:srgbClr val="2D3648"/>
                </a:solidFill>
                <a:latin typeface="Microsoft Sans Serif"/>
                <a:cs typeface="Microsoft Sans Serif"/>
              </a:rPr>
              <a:t> </a:t>
            </a:r>
            <a:r>
              <a:rPr dirty="0" sz="1100">
                <a:solidFill>
                  <a:srgbClr val="2D3648"/>
                </a:solidFill>
                <a:latin typeface="Microsoft Sans Serif"/>
                <a:cs typeface="Microsoft Sans Serif"/>
              </a:rPr>
              <a:t>Time</a:t>
            </a:r>
            <a:r>
              <a:rPr dirty="0" sz="1100" spc="15">
                <a:solidFill>
                  <a:srgbClr val="2D3648"/>
                </a:solidFill>
                <a:latin typeface="Microsoft Sans Serif"/>
                <a:cs typeface="Microsoft Sans Serif"/>
              </a:rPr>
              <a:t> </a:t>
            </a:r>
            <a:r>
              <a:rPr dirty="0" sz="1100">
                <a:solidFill>
                  <a:srgbClr val="2D3648"/>
                </a:solidFill>
                <a:latin typeface="Microsoft Sans Serif"/>
                <a:cs typeface="Microsoft Sans Serif"/>
              </a:rPr>
              <a:t>markers</a:t>
            </a:r>
            <a:r>
              <a:rPr dirty="0" sz="1100" spc="10">
                <a:solidFill>
                  <a:srgbClr val="2D3648"/>
                </a:solidFill>
                <a:latin typeface="Microsoft Sans Serif"/>
                <a:cs typeface="Microsoft Sans Serif"/>
              </a:rPr>
              <a:t> </a:t>
            </a:r>
            <a:r>
              <a:rPr dirty="0" sz="1100">
                <a:solidFill>
                  <a:srgbClr val="2D3648"/>
                </a:solidFill>
                <a:latin typeface="Microsoft Sans Serif"/>
                <a:cs typeface="Microsoft Sans Serif"/>
              </a:rPr>
              <a:t>such</a:t>
            </a:r>
            <a:r>
              <a:rPr dirty="0" sz="1100" spc="15">
                <a:solidFill>
                  <a:srgbClr val="2D3648"/>
                </a:solidFill>
                <a:latin typeface="Microsoft Sans Serif"/>
                <a:cs typeface="Microsoft Sans Serif"/>
              </a:rPr>
              <a:t> </a:t>
            </a:r>
            <a:r>
              <a:rPr dirty="0" sz="1100">
                <a:solidFill>
                  <a:srgbClr val="2D3648"/>
                </a:solidFill>
                <a:latin typeface="Microsoft Sans Serif"/>
                <a:cs typeface="Microsoft Sans Serif"/>
              </a:rPr>
              <a:t>as </a:t>
            </a:r>
            <a:r>
              <a:rPr dirty="0" sz="1100" i="1">
                <a:solidFill>
                  <a:srgbClr val="2D3648"/>
                </a:solidFill>
                <a:latin typeface="Arial"/>
                <a:cs typeface="Arial"/>
              </a:rPr>
              <a:t>yesterday</a:t>
            </a:r>
            <a:r>
              <a:rPr dirty="0" sz="1100">
                <a:solidFill>
                  <a:srgbClr val="2D3648"/>
                </a:solidFill>
                <a:latin typeface="Microsoft Sans Serif"/>
                <a:cs typeface="Microsoft Sans Serif"/>
              </a:rPr>
              <a:t>,</a:t>
            </a:r>
            <a:r>
              <a:rPr dirty="0" sz="1100" spc="15">
                <a:solidFill>
                  <a:srgbClr val="2D3648"/>
                </a:solidFill>
                <a:latin typeface="Microsoft Sans Serif"/>
                <a:cs typeface="Microsoft Sans Serif"/>
              </a:rPr>
              <a:t> </a:t>
            </a:r>
            <a:r>
              <a:rPr dirty="0" sz="1100" i="1">
                <a:solidFill>
                  <a:srgbClr val="2D3648"/>
                </a:solidFill>
                <a:latin typeface="Arial"/>
                <a:cs typeface="Arial"/>
              </a:rPr>
              <a:t>last</a:t>
            </a:r>
            <a:r>
              <a:rPr dirty="0" sz="1100" spc="-5" i="1">
                <a:solidFill>
                  <a:srgbClr val="2D3648"/>
                </a:solidFill>
                <a:latin typeface="Arial"/>
                <a:cs typeface="Arial"/>
              </a:rPr>
              <a:t> </a:t>
            </a:r>
            <a:r>
              <a:rPr dirty="0" sz="1100" i="1">
                <a:solidFill>
                  <a:srgbClr val="2D3648"/>
                </a:solidFill>
                <a:latin typeface="Arial"/>
                <a:cs typeface="Arial"/>
              </a:rPr>
              <a:t>week</a:t>
            </a:r>
            <a:r>
              <a:rPr dirty="0" sz="1100">
                <a:solidFill>
                  <a:srgbClr val="2D3648"/>
                </a:solidFill>
                <a:latin typeface="Microsoft Sans Serif"/>
                <a:cs typeface="Microsoft Sans Serif"/>
              </a:rPr>
              <a:t>,</a:t>
            </a:r>
            <a:r>
              <a:rPr dirty="0" sz="1100" spc="15">
                <a:solidFill>
                  <a:srgbClr val="2D3648"/>
                </a:solidFill>
                <a:latin typeface="Microsoft Sans Serif"/>
                <a:cs typeface="Microsoft Sans Serif"/>
              </a:rPr>
              <a:t> </a:t>
            </a:r>
            <a:r>
              <a:rPr dirty="0" sz="1100" spc="-25">
                <a:solidFill>
                  <a:srgbClr val="2D3648"/>
                </a:solidFill>
                <a:latin typeface="Microsoft Sans Serif"/>
                <a:cs typeface="Microsoft Sans Serif"/>
              </a:rPr>
              <a:t>or</a:t>
            </a:r>
            <a:endParaRPr sz="1100">
              <a:latin typeface="Microsoft Sans Serif"/>
              <a:cs typeface="Microsoft Sans Serif"/>
            </a:endParaRPr>
          </a:p>
          <a:p>
            <a:pPr marL="12700">
              <a:lnSpc>
                <a:spcPct val="100000"/>
              </a:lnSpc>
              <a:spcBef>
                <a:spcPts val="440"/>
              </a:spcBef>
            </a:pPr>
            <a:r>
              <a:rPr dirty="0" sz="1100" i="1">
                <a:solidFill>
                  <a:srgbClr val="2D3648"/>
                </a:solidFill>
                <a:latin typeface="Arial"/>
                <a:cs typeface="Arial"/>
              </a:rPr>
              <a:t>two</a:t>
            </a:r>
            <a:r>
              <a:rPr dirty="0" sz="1100" spc="-25" i="1">
                <a:solidFill>
                  <a:srgbClr val="2D3648"/>
                </a:solidFill>
                <a:latin typeface="Arial"/>
                <a:cs typeface="Arial"/>
              </a:rPr>
              <a:t> </a:t>
            </a:r>
            <a:r>
              <a:rPr dirty="0" sz="1100" i="1">
                <a:solidFill>
                  <a:srgbClr val="2D3648"/>
                </a:solidFill>
                <a:latin typeface="Arial"/>
                <a:cs typeface="Arial"/>
              </a:rPr>
              <a:t>hours</a:t>
            </a:r>
            <a:r>
              <a:rPr dirty="0" sz="1100" spc="-25" i="1">
                <a:solidFill>
                  <a:srgbClr val="2D3648"/>
                </a:solidFill>
                <a:latin typeface="Arial"/>
                <a:cs typeface="Arial"/>
              </a:rPr>
              <a:t> </a:t>
            </a:r>
            <a:r>
              <a:rPr dirty="0" sz="1100" i="1">
                <a:solidFill>
                  <a:srgbClr val="2D3648"/>
                </a:solidFill>
                <a:latin typeface="Arial"/>
                <a:cs typeface="Arial"/>
              </a:rPr>
              <a:t>ago</a:t>
            </a:r>
            <a:r>
              <a:rPr dirty="0" sz="1100" spc="-20" i="1">
                <a:solidFill>
                  <a:srgbClr val="2D3648"/>
                </a:solidFill>
                <a:latin typeface="Arial"/>
                <a:cs typeface="Arial"/>
              </a:rPr>
              <a:t> </a:t>
            </a:r>
            <a:r>
              <a:rPr dirty="0" sz="1100">
                <a:solidFill>
                  <a:srgbClr val="2D3648"/>
                </a:solidFill>
                <a:latin typeface="Microsoft Sans Serif"/>
                <a:cs typeface="Microsoft Sans Serif"/>
              </a:rPr>
              <a:t>are</a:t>
            </a:r>
            <a:r>
              <a:rPr dirty="0" sz="1100" spc="-15">
                <a:solidFill>
                  <a:srgbClr val="2D3648"/>
                </a:solidFill>
                <a:latin typeface="Microsoft Sans Serif"/>
                <a:cs typeface="Microsoft Sans Serif"/>
              </a:rPr>
              <a:t> </a:t>
            </a:r>
            <a:r>
              <a:rPr dirty="0" sz="1100">
                <a:solidFill>
                  <a:srgbClr val="2D3648"/>
                </a:solidFill>
                <a:latin typeface="Microsoft Sans Serif"/>
                <a:cs typeface="Microsoft Sans Serif"/>
              </a:rPr>
              <a:t>common</a:t>
            </a:r>
            <a:r>
              <a:rPr dirty="0" sz="1100" spc="-10">
                <a:solidFill>
                  <a:srgbClr val="2D3648"/>
                </a:solidFill>
                <a:latin typeface="Microsoft Sans Serif"/>
                <a:cs typeface="Microsoft Sans Serif"/>
              </a:rPr>
              <a:t> </a:t>
            </a:r>
            <a:r>
              <a:rPr dirty="0" sz="1100">
                <a:solidFill>
                  <a:srgbClr val="2D3648"/>
                </a:solidFill>
                <a:latin typeface="Microsoft Sans Serif"/>
                <a:cs typeface="Microsoft Sans Serif"/>
              </a:rPr>
              <a:t>contextual</a:t>
            </a:r>
            <a:r>
              <a:rPr dirty="0" sz="1100" spc="-15">
                <a:solidFill>
                  <a:srgbClr val="2D3648"/>
                </a:solidFill>
                <a:latin typeface="Microsoft Sans Serif"/>
                <a:cs typeface="Microsoft Sans Serif"/>
              </a:rPr>
              <a:t> </a:t>
            </a:r>
            <a:r>
              <a:rPr dirty="0" sz="1100" spc="-10">
                <a:solidFill>
                  <a:srgbClr val="2D3648"/>
                </a:solidFill>
                <a:latin typeface="Microsoft Sans Serif"/>
                <a:cs typeface="Microsoft Sans Serif"/>
              </a:rPr>
              <a:t>indicators.</a:t>
            </a:r>
            <a:endParaRPr sz="110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</a:pPr>
            <a:endParaRPr sz="110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  <a:spcBef>
                <a:spcPts val="275"/>
              </a:spcBef>
            </a:pPr>
            <a:endParaRPr sz="1100">
              <a:latin typeface="Microsoft Sans Serif"/>
              <a:cs typeface="Microsoft Sans Serif"/>
            </a:endParaRPr>
          </a:p>
          <a:p>
            <a:pPr marL="193675">
              <a:lnSpc>
                <a:spcPct val="100000"/>
              </a:lnSpc>
            </a:pPr>
            <a:r>
              <a:rPr dirty="0" sz="1100" b="1">
                <a:solidFill>
                  <a:srgbClr val="2D3648"/>
                </a:solidFill>
                <a:latin typeface="Arial"/>
                <a:cs typeface="Arial"/>
              </a:rPr>
              <a:t>Grammar</a:t>
            </a:r>
            <a:r>
              <a:rPr dirty="0" sz="1100" spc="-30" b="1">
                <a:solidFill>
                  <a:srgbClr val="2D3648"/>
                </a:solidFill>
                <a:latin typeface="Arial"/>
                <a:cs typeface="Arial"/>
              </a:rPr>
              <a:t> </a:t>
            </a:r>
            <a:r>
              <a:rPr dirty="0" sz="1100" spc="-10" b="1">
                <a:solidFill>
                  <a:srgbClr val="2D3648"/>
                </a:solidFill>
                <a:latin typeface="Arial"/>
                <a:cs typeface="Arial"/>
              </a:rPr>
              <a:t>Rule:</a:t>
            </a:r>
            <a:endParaRPr sz="11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75"/>
              </a:spcBef>
            </a:pPr>
            <a:endParaRPr sz="1100">
              <a:latin typeface="Arial"/>
              <a:cs typeface="Arial"/>
            </a:endParaRPr>
          </a:p>
          <a:p>
            <a:pPr lvl="1" marL="572770" indent="-86360">
              <a:lnSpc>
                <a:spcPct val="100000"/>
              </a:lnSpc>
              <a:buChar char="•"/>
              <a:tabLst>
                <a:tab pos="572770" algn="l"/>
              </a:tabLst>
            </a:pPr>
            <a:r>
              <a:rPr dirty="0" sz="1100">
                <a:solidFill>
                  <a:srgbClr val="2D3648"/>
                </a:solidFill>
                <a:latin typeface="Microsoft Sans Serif"/>
                <a:cs typeface="Microsoft Sans Serif"/>
              </a:rPr>
              <a:t>For</a:t>
            </a:r>
            <a:r>
              <a:rPr dirty="0" sz="1100" spc="-5">
                <a:solidFill>
                  <a:srgbClr val="2D3648"/>
                </a:solidFill>
                <a:latin typeface="Microsoft Sans Serif"/>
                <a:cs typeface="Microsoft Sans Serif"/>
              </a:rPr>
              <a:t> </a:t>
            </a:r>
            <a:r>
              <a:rPr dirty="0" sz="1100" b="1">
                <a:solidFill>
                  <a:srgbClr val="2D3648"/>
                </a:solidFill>
                <a:latin typeface="Arial"/>
                <a:cs typeface="Arial"/>
              </a:rPr>
              <a:t>regular</a:t>
            </a:r>
            <a:r>
              <a:rPr dirty="0" sz="1100" spc="-15" b="1">
                <a:solidFill>
                  <a:srgbClr val="2D3648"/>
                </a:solidFill>
                <a:latin typeface="Arial"/>
                <a:cs typeface="Arial"/>
              </a:rPr>
              <a:t> </a:t>
            </a:r>
            <a:r>
              <a:rPr dirty="0" sz="1100" b="1">
                <a:solidFill>
                  <a:srgbClr val="2D3648"/>
                </a:solidFill>
                <a:latin typeface="Arial"/>
                <a:cs typeface="Arial"/>
              </a:rPr>
              <a:t>verbs</a:t>
            </a:r>
            <a:r>
              <a:rPr dirty="0" sz="1100">
                <a:solidFill>
                  <a:srgbClr val="2D3648"/>
                </a:solidFill>
                <a:latin typeface="Microsoft Sans Serif"/>
                <a:cs typeface="Microsoft Sans Serif"/>
              </a:rPr>
              <a:t>, add</a:t>
            </a:r>
            <a:r>
              <a:rPr dirty="0" sz="1100" spc="-5">
                <a:solidFill>
                  <a:srgbClr val="2D3648"/>
                </a:solidFill>
                <a:latin typeface="Microsoft Sans Serif"/>
                <a:cs typeface="Microsoft Sans Serif"/>
              </a:rPr>
              <a:t> </a:t>
            </a:r>
            <a:r>
              <a:rPr dirty="0" sz="1100" spc="-10" i="1">
                <a:solidFill>
                  <a:srgbClr val="2D3648"/>
                </a:solidFill>
                <a:latin typeface="Arial"/>
                <a:cs typeface="Arial"/>
              </a:rPr>
              <a:t>-</a:t>
            </a:r>
            <a:r>
              <a:rPr dirty="0" sz="1100" i="1">
                <a:solidFill>
                  <a:srgbClr val="2D3648"/>
                </a:solidFill>
                <a:latin typeface="Arial"/>
                <a:cs typeface="Arial"/>
              </a:rPr>
              <a:t>d</a:t>
            </a:r>
            <a:r>
              <a:rPr dirty="0" sz="1100" spc="-10" i="1">
                <a:solidFill>
                  <a:srgbClr val="2D3648"/>
                </a:solidFill>
                <a:latin typeface="Arial"/>
                <a:cs typeface="Arial"/>
              </a:rPr>
              <a:t> </a:t>
            </a:r>
            <a:r>
              <a:rPr dirty="0" sz="1100">
                <a:solidFill>
                  <a:srgbClr val="2D3648"/>
                </a:solidFill>
                <a:latin typeface="Microsoft Sans Serif"/>
                <a:cs typeface="Microsoft Sans Serif"/>
              </a:rPr>
              <a:t>or</a:t>
            </a:r>
            <a:r>
              <a:rPr dirty="0" sz="1100" spc="-5">
                <a:solidFill>
                  <a:srgbClr val="2D3648"/>
                </a:solidFill>
                <a:latin typeface="Microsoft Sans Serif"/>
                <a:cs typeface="Microsoft Sans Serif"/>
              </a:rPr>
              <a:t> </a:t>
            </a:r>
            <a:r>
              <a:rPr dirty="0" sz="1100" spc="-10" i="1">
                <a:solidFill>
                  <a:srgbClr val="2D3648"/>
                </a:solidFill>
                <a:latin typeface="Arial"/>
                <a:cs typeface="Arial"/>
              </a:rPr>
              <a:t>-</a:t>
            </a:r>
            <a:r>
              <a:rPr dirty="0" sz="1100" i="1">
                <a:solidFill>
                  <a:srgbClr val="2D3648"/>
                </a:solidFill>
                <a:latin typeface="Arial"/>
                <a:cs typeface="Arial"/>
              </a:rPr>
              <a:t>ed</a:t>
            </a:r>
            <a:r>
              <a:rPr dirty="0" sz="1100" spc="-10" i="1">
                <a:solidFill>
                  <a:srgbClr val="2D3648"/>
                </a:solidFill>
                <a:latin typeface="Arial"/>
                <a:cs typeface="Arial"/>
              </a:rPr>
              <a:t> </a:t>
            </a:r>
            <a:r>
              <a:rPr dirty="0" sz="1100">
                <a:solidFill>
                  <a:srgbClr val="2D3648"/>
                </a:solidFill>
                <a:latin typeface="Microsoft Sans Serif"/>
                <a:cs typeface="Microsoft Sans Serif"/>
              </a:rPr>
              <a:t>to</a:t>
            </a:r>
            <a:r>
              <a:rPr dirty="0" sz="1100" spc="-5">
                <a:solidFill>
                  <a:srgbClr val="2D3648"/>
                </a:solidFill>
                <a:latin typeface="Microsoft Sans Serif"/>
                <a:cs typeface="Microsoft Sans Serif"/>
              </a:rPr>
              <a:t> </a:t>
            </a:r>
            <a:r>
              <a:rPr dirty="0" sz="1100">
                <a:solidFill>
                  <a:srgbClr val="2D3648"/>
                </a:solidFill>
                <a:latin typeface="Microsoft Sans Serif"/>
                <a:cs typeface="Microsoft Sans Serif"/>
              </a:rPr>
              <a:t>the base</a:t>
            </a:r>
            <a:r>
              <a:rPr dirty="0" sz="1100" spc="-5">
                <a:solidFill>
                  <a:srgbClr val="2D3648"/>
                </a:solidFill>
                <a:latin typeface="Microsoft Sans Serif"/>
                <a:cs typeface="Microsoft Sans Serif"/>
              </a:rPr>
              <a:t> </a:t>
            </a:r>
            <a:r>
              <a:rPr dirty="0" sz="1100">
                <a:solidFill>
                  <a:srgbClr val="2D3648"/>
                </a:solidFill>
                <a:latin typeface="Microsoft Sans Serif"/>
                <a:cs typeface="Microsoft Sans Serif"/>
              </a:rPr>
              <a:t>form (e.g.,</a:t>
            </a:r>
            <a:r>
              <a:rPr dirty="0" sz="1100" spc="-5">
                <a:solidFill>
                  <a:srgbClr val="2D3648"/>
                </a:solidFill>
                <a:latin typeface="Microsoft Sans Serif"/>
                <a:cs typeface="Microsoft Sans Serif"/>
              </a:rPr>
              <a:t> </a:t>
            </a:r>
            <a:r>
              <a:rPr dirty="0" sz="1100">
                <a:solidFill>
                  <a:srgbClr val="2D3648"/>
                </a:solidFill>
                <a:latin typeface="Microsoft Sans Serif"/>
                <a:cs typeface="Microsoft Sans Serif"/>
              </a:rPr>
              <a:t>walk →</a:t>
            </a:r>
            <a:r>
              <a:rPr dirty="0" sz="1100" spc="-5">
                <a:solidFill>
                  <a:srgbClr val="2D3648"/>
                </a:solidFill>
                <a:latin typeface="Microsoft Sans Serif"/>
                <a:cs typeface="Microsoft Sans Serif"/>
              </a:rPr>
              <a:t> </a:t>
            </a:r>
            <a:r>
              <a:rPr dirty="0" sz="1100" spc="-10">
                <a:solidFill>
                  <a:srgbClr val="2D3648"/>
                </a:solidFill>
                <a:latin typeface="Microsoft Sans Serif"/>
                <a:cs typeface="Microsoft Sans Serif"/>
              </a:rPr>
              <a:t>walked).</a:t>
            </a:r>
            <a:endParaRPr sz="1100">
              <a:latin typeface="Microsoft Sans Serif"/>
              <a:cs typeface="Microsoft Sans Serif"/>
            </a:endParaRPr>
          </a:p>
          <a:p>
            <a:pPr lvl="1" marL="572770" indent="-86360">
              <a:lnSpc>
                <a:spcPct val="100000"/>
              </a:lnSpc>
              <a:spcBef>
                <a:spcPts val="1190"/>
              </a:spcBef>
              <a:buChar char="•"/>
              <a:tabLst>
                <a:tab pos="572770" algn="l"/>
              </a:tabLst>
            </a:pPr>
            <a:r>
              <a:rPr dirty="0" sz="1100">
                <a:solidFill>
                  <a:srgbClr val="2D3648"/>
                </a:solidFill>
                <a:latin typeface="Microsoft Sans Serif"/>
                <a:cs typeface="Microsoft Sans Serif"/>
              </a:rPr>
              <a:t>For</a:t>
            </a:r>
            <a:r>
              <a:rPr dirty="0" sz="1100" spc="-15">
                <a:solidFill>
                  <a:srgbClr val="2D3648"/>
                </a:solidFill>
                <a:latin typeface="Microsoft Sans Serif"/>
                <a:cs typeface="Microsoft Sans Serif"/>
              </a:rPr>
              <a:t> </a:t>
            </a:r>
            <a:r>
              <a:rPr dirty="0" sz="1100" b="1">
                <a:solidFill>
                  <a:srgbClr val="2D3648"/>
                </a:solidFill>
                <a:latin typeface="Arial"/>
                <a:cs typeface="Arial"/>
              </a:rPr>
              <a:t>irregular</a:t>
            </a:r>
            <a:r>
              <a:rPr dirty="0" sz="1100" spc="-20" b="1">
                <a:solidFill>
                  <a:srgbClr val="2D3648"/>
                </a:solidFill>
                <a:latin typeface="Arial"/>
                <a:cs typeface="Arial"/>
              </a:rPr>
              <a:t> </a:t>
            </a:r>
            <a:r>
              <a:rPr dirty="0" sz="1100" b="1">
                <a:solidFill>
                  <a:srgbClr val="2D3648"/>
                </a:solidFill>
                <a:latin typeface="Arial"/>
                <a:cs typeface="Arial"/>
              </a:rPr>
              <a:t>verbs</a:t>
            </a:r>
            <a:r>
              <a:rPr dirty="0" sz="1100">
                <a:solidFill>
                  <a:srgbClr val="2D3648"/>
                </a:solidFill>
                <a:latin typeface="Microsoft Sans Serif"/>
                <a:cs typeface="Microsoft Sans Serif"/>
              </a:rPr>
              <a:t>,</a:t>
            </a:r>
            <a:r>
              <a:rPr dirty="0" sz="1100" spc="-10">
                <a:solidFill>
                  <a:srgbClr val="2D3648"/>
                </a:solidFill>
                <a:latin typeface="Microsoft Sans Serif"/>
                <a:cs typeface="Microsoft Sans Serif"/>
              </a:rPr>
              <a:t> </a:t>
            </a:r>
            <a:r>
              <a:rPr dirty="0" sz="1100">
                <a:solidFill>
                  <a:srgbClr val="2D3648"/>
                </a:solidFill>
                <a:latin typeface="Microsoft Sans Serif"/>
                <a:cs typeface="Microsoft Sans Serif"/>
              </a:rPr>
              <a:t>the</a:t>
            </a:r>
            <a:r>
              <a:rPr dirty="0" sz="1100" spc="-10">
                <a:solidFill>
                  <a:srgbClr val="2D3648"/>
                </a:solidFill>
                <a:latin typeface="Microsoft Sans Serif"/>
                <a:cs typeface="Microsoft Sans Serif"/>
              </a:rPr>
              <a:t> </a:t>
            </a:r>
            <a:r>
              <a:rPr dirty="0" sz="1100">
                <a:solidFill>
                  <a:srgbClr val="2D3648"/>
                </a:solidFill>
                <a:latin typeface="Microsoft Sans Serif"/>
                <a:cs typeface="Microsoft Sans Serif"/>
              </a:rPr>
              <a:t>spelling</a:t>
            </a:r>
            <a:r>
              <a:rPr dirty="0" sz="1100" spc="-10">
                <a:solidFill>
                  <a:srgbClr val="2D3648"/>
                </a:solidFill>
                <a:latin typeface="Microsoft Sans Serif"/>
                <a:cs typeface="Microsoft Sans Serif"/>
              </a:rPr>
              <a:t> </a:t>
            </a:r>
            <a:r>
              <a:rPr dirty="0" sz="1100">
                <a:solidFill>
                  <a:srgbClr val="2D3648"/>
                </a:solidFill>
                <a:latin typeface="Microsoft Sans Serif"/>
                <a:cs typeface="Microsoft Sans Serif"/>
              </a:rPr>
              <a:t>changes</a:t>
            </a:r>
            <a:r>
              <a:rPr dirty="0" sz="1100" spc="-15">
                <a:solidFill>
                  <a:srgbClr val="2D3648"/>
                </a:solidFill>
                <a:latin typeface="Microsoft Sans Serif"/>
                <a:cs typeface="Microsoft Sans Serif"/>
              </a:rPr>
              <a:t> </a:t>
            </a:r>
            <a:r>
              <a:rPr dirty="0" sz="1100">
                <a:solidFill>
                  <a:srgbClr val="2D3648"/>
                </a:solidFill>
                <a:latin typeface="Microsoft Sans Serif"/>
                <a:cs typeface="Microsoft Sans Serif"/>
              </a:rPr>
              <a:t>entirely</a:t>
            </a:r>
            <a:r>
              <a:rPr dirty="0" sz="1100" spc="-10">
                <a:solidFill>
                  <a:srgbClr val="2D3648"/>
                </a:solidFill>
                <a:latin typeface="Microsoft Sans Serif"/>
                <a:cs typeface="Microsoft Sans Serif"/>
              </a:rPr>
              <a:t> </a:t>
            </a:r>
            <a:r>
              <a:rPr dirty="0" sz="1100">
                <a:solidFill>
                  <a:srgbClr val="2D3648"/>
                </a:solidFill>
                <a:latin typeface="Microsoft Sans Serif"/>
                <a:cs typeface="Microsoft Sans Serif"/>
              </a:rPr>
              <a:t>or</a:t>
            </a:r>
            <a:r>
              <a:rPr dirty="0" sz="1100" spc="-10">
                <a:solidFill>
                  <a:srgbClr val="2D3648"/>
                </a:solidFill>
                <a:latin typeface="Microsoft Sans Serif"/>
                <a:cs typeface="Microsoft Sans Serif"/>
              </a:rPr>
              <a:t> </a:t>
            </a:r>
            <a:r>
              <a:rPr dirty="0" sz="1100">
                <a:solidFill>
                  <a:srgbClr val="2D3648"/>
                </a:solidFill>
                <a:latin typeface="Microsoft Sans Serif"/>
                <a:cs typeface="Microsoft Sans Serif"/>
              </a:rPr>
              <a:t>stays</a:t>
            </a:r>
            <a:r>
              <a:rPr dirty="0" sz="1100" spc="-10">
                <a:solidFill>
                  <a:srgbClr val="2D3648"/>
                </a:solidFill>
                <a:latin typeface="Microsoft Sans Serif"/>
                <a:cs typeface="Microsoft Sans Serif"/>
              </a:rPr>
              <a:t> </a:t>
            </a:r>
            <a:r>
              <a:rPr dirty="0" sz="1100">
                <a:solidFill>
                  <a:srgbClr val="2D3648"/>
                </a:solidFill>
                <a:latin typeface="Microsoft Sans Serif"/>
                <a:cs typeface="Microsoft Sans Serif"/>
              </a:rPr>
              <a:t>the</a:t>
            </a:r>
            <a:r>
              <a:rPr dirty="0" sz="1100" spc="-10">
                <a:solidFill>
                  <a:srgbClr val="2D3648"/>
                </a:solidFill>
                <a:latin typeface="Microsoft Sans Serif"/>
                <a:cs typeface="Microsoft Sans Serif"/>
              </a:rPr>
              <a:t> </a:t>
            </a:r>
            <a:r>
              <a:rPr dirty="0" sz="1100">
                <a:solidFill>
                  <a:srgbClr val="2D3648"/>
                </a:solidFill>
                <a:latin typeface="Microsoft Sans Serif"/>
                <a:cs typeface="Microsoft Sans Serif"/>
              </a:rPr>
              <a:t>same</a:t>
            </a:r>
            <a:r>
              <a:rPr dirty="0" sz="1100" spc="-15">
                <a:solidFill>
                  <a:srgbClr val="2D3648"/>
                </a:solidFill>
                <a:latin typeface="Microsoft Sans Serif"/>
                <a:cs typeface="Microsoft Sans Serif"/>
              </a:rPr>
              <a:t> </a:t>
            </a:r>
            <a:r>
              <a:rPr dirty="0" sz="1100">
                <a:solidFill>
                  <a:srgbClr val="2D3648"/>
                </a:solidFill>
                <a:latin typeface="Microsoft Sans Serif"/>
                <a:cs typeface="Microsoft Sans Serif"/>
              </a:rPr>
              <a:t>(e.g.,</a:t>
            </a:r>
            <a:r>
              <a:rPr dirty="0" sz="1100" spc="-10">
                <a:solidFill>
                  <a:srgbClr val="2D3648"/>
                </a:solidFill>
                <a:latin typeface="Microsoft Sans Serif"/>
                <a:cs typeface="Microsoft Sans Serif"/>
              </a:rPr>
              <a:t> </a:t>
            </a:r>
            <a:r>
              <a:rPr dirty="0" sz="1100">
                <a:solidFill>
                  <a:srgbClr val="2D3648"/>
                </a:solidFill>
                <a:latin typeface="Microsoft Sans Serif"/>
                <a:cs typeface="Microsoft Sans Serif"/>
              </a:rPr>
              <a:t>write</a:t>
            </a:r>
            <a:r>
              <a:rPr dirty="0" sz="1100" spc="-10">
                <a:solidFill>
                  <a:srgbClr val="2D3648"/>
                </a:solidFill>
                <a:latin typeface="Microsoft Sans Serif"/>
                <a:cs typeface="Microsoft Sans Serif"/>
              </a:rPr>
              <a:t> </a:t>
            </a:r>
            <a:r>
              <a:rPr dirty="0" sz="1100">
                <a:solidFill>
                  <a:srgbClr val="2D3648"/>
                </a:solidFill>
                <a:latin typeface="Microsoft Sans Serif"/>
                <a:cs typeface="Microsoft Sans Serif"/>
              </a:rPr>
              <a:t>→</a:t>
            </a:r>
            <a:r>
              <a:rPr dirty="0" sz="1100" spc="-10">
                <a:solidFill>
                  <a:srgbClr val="2D3648"/>
                </a:solidFill>
                <a:latin typeface="Microsoft Sans Serif"/>
                <a:cs typeface="Microsoft Sans Serif"/>
              </a:rPr>
              <a:t> </a:t>
            </a:r>
            <a:r>
              <a:rPr dirty="0" sz="1100">
                <a:solidFill>
                  <a:srgbClr val="2D3648"/>
                </a:solidFill>
                <a:latin typeface="Microsoft Sans Serif"/>
                <a:cs typeface="Microsoft Sans Serif"/>
              </a:rPr>
              <a:t>wrote;</a:t>
            </a:r>
            <a:r>
              <a:rPr dirty="0" sz="1100" spc="-10">
                <a:solidFill>
                  <a:srgbClr val="2D3648"/>
                </a:solidFill>
                <a:latin typeface="Microsoft Sans Serif"/>
                <a:cs typeface="Microsoft Sans Serif"/>
              </a:rPr>
              <a:t> </a:t>
            </a:r>
            <a:r>
              <a:rPr dirty="0" sz="1100" spc="-25">
                <a:solidFill>
                  <a:srgbClr val="2D3648"/>
                </a:solidFill>
                <a:latin typeface="Microsoft Sans Serif"/>
                <a:cs typeface="Microsoft Sans Serif"/>
              </a:rPr>
              <a:t>run</a:t>
            </a:r>
            <a:endParaRPr sz="1100">
              <a:latin typeface="Microsoft Sans Serif"/>
              <a:cs typeface="Microsoft Sans Serif"/>
            </a:endParaRPr>
          </a:p>
          <a:p>
            <a:pPr marL="574675">
              <a:lnSpc>
                <a:spcPct val="100000"/>
              </a:lnSpc>
              <a:spcBef>
                <a:spcPts val="440"/>
              </a:spcBef>
            </a:pPr>
            <a:r>
              <a:rPr dirty="0" sz="1100">
                <a:solidFill>
                  <a:srgbClr val="2D3648"/>
                </a:solidFill>
                <a:latin typeface="Microsoft Sans Serif"/>
                <a:cs typeface="Microsoft Sans Serif"/>
              </a:rPr>
              <a:t>→</a:t>
            </a:r>
            <a:r>
              <a:rPr dirty="0" sz="1100" spc="10">
                <a:solidFill>
                  <a:srgbClr val="2D3648"/>
                </a:solidFill>
                <a:latin typeface="Microsoft Sans Serif"/>
                <a:cs typeface="Microsoft Sans Serif"/>
              </a:rPr>
              <a:t> </a:t>
            </a:r>
            <a:r>
              <a:rPr dirty="0" sz="1100">
                <a:solidFill>
                  <a:srgbClr val="2D3648"/>
                </a:solidFill>
                <a:latin typeface="Microsoft Sans Serif"/>
                <a:cs typeface="Microsoft Sans Serif"/>
              </a:rPr>
              <a:t>ran;</a:t>
            </a:r>
            <a:r>
              <a:rPr dirty="0" sz="1100" spc="10">
                <a:solidFill>
                  <a:srgbClr val="2D3648"/>
                </a:solidFill>
                <a:latin typeface="Microsoft Sans Serif"/>
                <a:cs typeface="Microsoft Sans Serif"/>
              </a:rPr>
              <a:t> </a:t>
            </a:r>
            <a:r>
              <a:rPr dirty="0" sz="1100">
                <a:solidFill>
                  <a:srgbClr val="2D3648"/>
                </a:solidFill>
                <a:latin typeface="Microsoft Sans Serif"/>
                <a:cs typeface="Microsoft Sans Serif"/>
              </a:rPr>
              <a:t>cut</a:t>
            </a:r>
            <a:r>
              <a:rPr dirty="0" sz="1100" spc="10">
                <a:solidFill>
                  <a:srgbClr val="2D3648"/>
                </a:solidFill>
                <a:latin typeface="Microsoft Sans Serif"/>
                <a:cs typeface="Microsoft Sans Serif"/>
              </a:rPr>
              <a:t> </a:t>
            </a:r>
            <a:r>
              <a:rPr dirty="0" sz="1100">
                <a:solidFill>
                  <a:srgbClr val="2D3648"/>
                </a:solidFill>
                <a:latin typeface="Microsoft Sans Serif"/>
                <a:cs typeface="Microsoft Sans Serif"/>
              </a:rPr>
              <a:t>→</a:t>
            </a:r>
            <a:r>
              <a:rPr dirty="0" sz="1100" spc="10">
                <a:solidFill>
                  <a:srgbClr val="2D3648"/>
                </a:solidFill>
                <a:latin typeface="Microsoft Sans Serif"/>
                <a:cs typeface="Microsoft Sans Serif"/>
              </a:rPr>
              <a:t> </a:t>
            </a:r>
            <a:r>
              <a:rPr dirty="0" sz="1100" spc="-10">
                <a:solidFill>
                  <a:srgbClr val="2D3648"/>
                </a:solidFill>
                <a:latin typeface="Microsoft Sans Serif"/>
                <a:cs typeface="Microsoft Sans Serif"/>
              </a:rPr>
              <a:t>cut).</a:t>
            </a:r>
            <a:endParaRPr sz="1100">
              <a:latin typeface="Microsoft Sans Serif"/>
              <a:cs typeface="Microsoft Sans Serif"/>
            </a:endParaRPr>
          </a:p>
        </p:txBody>
      </p:sp>
      <p:sp>
        <p:nvSpPr>
          <p:cNvPr id="31" name="object 31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25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0"/>
              </a:spcBef>
            </a:pPr>
            <a:r>
              <a:rPr dirty="0"/>
              <a:t>Department of </a:t>
            </a:r>
            <a:r>
              <a:rPr dirty="0" spc="-10"/>
              <a:t>Education</a:t>
            </a:r>
            <a:r>
              <a:rPr dirty="0"/>
              <a:t> •</a:t>
            </a:r>
            <a:r>
              <a:rPr dirty="0" spc="5"/>
              <a:t> </a:t>
            </a:r>
            <a:r>
              <a:rPr dirty="0"/>
              <a:t>Republic of the </a:t>
            </a:r>
            <a:r>
              <a:rPr dirty="0" spc="-10"/>
              <a:t>Philippines</a:t>
            </a:r>
            <a:r>
              <a:rPr dirty="0" spc="5"/>
              <a:t> </a:t>
            </a:r>
            <a:r>
              <a:rPr dirty="0"/>
              <a:t>• </a:t>
            </a:r>
            <a:r>
              <a:rPr dirty="0" spc="-10"/>
              <a:t>K-</a:t>
            </a:r>
            <a:r>
              <a:rPr dirty="0"/>
              <a:t>10 </a:t>
            </a:r>
            <a:r>
              <a:rPr dirty="0" spc="-40"/>
              <a:t>MATATAG</a:t>
            </a:r>
            <a:r>
              <a:rPr dirty="0"/>
              <a:t> </a:t>
            </a:r>
            <a:r>
              <a:rPr dirty="0" spc="-10"/>
              <a:t>English</a:t>
            </a:r>
          </a:p>
        </p:txBody>
      </p:sp>
      <p:sp>
        <p:nvSpPr>
          <p:cNvPr id="32" name="object 32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25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0"/>
              </a:spcBef>
            </a:pPr>
            <a:r>
              <a:rPr dirty="0"/>
              <a:t>Page</a:t>
            </a:r>
            <a:r>
              <a:rPr dirty="0" spc="-10"/>
              <a:t> </a:t>
            </a:r>
            <a:fld id="{81D60167-4931-47E6-BA6A-407CBD079E47}" type="slidenum">
              <a:rPr dirty="0"/>
              <a:t>1</a:t>
            </a:fld>
            <a:r>
              <a:rPr dirty="0" spc="-5"/>
              <a:t> </a:t>
            </a:r>
            <a:r>
              <a:rPr dirty="0"/>
              <a:t>of</a:t>
            </a:r>
            <a:r>
              <a:rPr dirty="0" spc="-5"/>
              <a:t> </a:t>
            </a:r>
            <a:r>
              <a:rPr dirty="0" spc="-50"/>
              <a:t>4</a:t>
            </a:r>
          </a:p>
        </p:txBody>
      </p:sp>
      <p:sp>
        <p:nvSpPr>
          <p:cNvPr id="27" name="object 27"/>
          <p:cNvSpPr txBox="1"/>
          <p:nvPr/>
        </p:nvSpPr>
        <p:spPr>
          <a:xfrm>
            <a:off x="578100" y="3457872"/>
            <a:ext cx="6424295" cy="1159510"/>
          </a:xfrm>
          <a:prstGeom prst="rect">
            <a:avLst/>
          </a:prstGeom>
        </p:spPr>
        <p:txBody>
          <a:bodyPr wrap="square" lIns="0" tIns="69850" rIns="0" bIns="0" rtlCol="0" vert="horz">
            <a:spAutoFit/>
          </a:bodyPr>
          <a:lstStyle/>
          <a:p>
            <a:pPr marL="113664">
              <a:lnSpc>
                <a:spcPct val="100000"/>
              </a:lnSpc>
              <a:spcBef>
                <a:spcPts val="550"/>
              </a:spcBef>
            </a:pPr>
            <a:r>
              <a:rPr dirty="0" sz="1100" spc="-10" b="1">
                <a:solidFill>
                  <a:srgbClr val="2D3648"/>
                </a:solidFill>
                <a:latin typeface="Arial"/>
                <a:cs typeface="Arial"/>
              </a:rPr>
              <a:t>Examples </a:t>
            </a:r>
            <a:r>
              <a:rPr dirty="0" sz="1100" b="1">
                <a:solidFill>
                  <a:srgbClr val="2D3648"/>
                </a:solidFill>
                <a:latin typeface="Arial"/>
                <a:cs typeface="Arial"/>
              </a:rPr>
              <a:t>&amp;</a:t>
            </a:r>
            <a:r>
              <a:rPr dirty="0" sz="1100" spc="-5" b="1">
                <a:solidFill>
                  <a:srgbClr val="2D3648"/>
                </a:solidFill>
                <a:latin typeface="Arial"/>
                <a:cs typeface="Arial"/>
              </a:rPr>
              <a:t> </a:t>
            </a:r>
            <a:r>
              <a:rPr dirty="0" sz="1100" spc="-10" b="1">
                <a:solidFill>
                  <a:srgbClr val="2D3648"/>
                </a:solidFill>
                <a:latin typeface="Arial"/>
                <a:cs typeface="Arial"/>
              </a:rPr>
              <a:t>Explanations:</a:t>
            </a:r>
            <a:endParaRPr sz="1100">
              <a:latin typeface="Arial"/>
              <a:cs typeface="Arial"/>
            </a:endParaRPr>
          </a:p>
          <a:p>
            <a:pPr marL="260985" indent="-147320">
              <a:lnSpc>
                <a:spcPct val="100000"/>
              </a:lnSpc>
              <a:spcBef>
                <a:spcPts val="434"/>
              </a:spcBef>
              <a:buClr>
                <a:srgbClr val="2D3648"/>
              </a:buClr>
              <a:buAutoNum type="arabicPeriod"/>
              <a:tabLst>
                <a:tab pos="260985" algn="l"/>
              </a:tabLst>
            </a:pPr>
            <a:r>
              <a:rPr dirty="0" sz="1050">
                <a:solidFill>
                  <a:srgbClr val="21543D"/>
                </a:solidFill>
                <a:latin typeface="Microsoft Sans Serif"/>
                <a:cs typeface="Microsoft Sans Serif"/>
              </a:rPr>
              <a:t>Our</a:t>
            </a:r>
            <a:r>
              <a:rPr dirty="0" sz="1050" spc="-10">
                <a:solidFill>
                  <a:srgbClr val="21543D"/>
                </a:solidFill>
                <a:latin typeface="Microsoft Sans Serif"/>
                <a:cs typeface="Microsoft Sans Serif"/>
              </a:rPr>
              <a:t> </a:t>
            </a:r>
            <a:r>
              <a:rPr dirty="0" sz="1050">
                <a:solidFill>
                  <a:srgbClr val="21543D"/>
                </a:solidFill>
                <a:latin typeface="Microsoft Sans Serif"/>
                <a:cs typeface="Microsoft Sans Serif"/>
              </a:rPr>
              <a:t>community</a:t>
            </a:r>
            <a:r>
              <a:rPr dirty="0" sz="1050" spc="-5">
                <a:solidFill>
                  <a:srgbClr val="21543D"/>
                </a:solidFill>
                <a:latin typeface="Microsoft Sans Serif"/>
                <a:cs typeface="Microsoft Sans Serif"/>
              </a:rPr>
              <a:t> </a:t>
            </a:r>
            <a:r>
              <a:rPr dirty="0" sz="1050" b="1">
                <a:solidFill>
                  <a:srgbClr val="21543D"/>
                </a:solidFill>
                <a:latin typeface="Arial"/>
                <a:cs typeface="Arial"/>
              </a:rPr>
              <a:t>built</a:t>
            </a:r>
            <a:r>
              <a:rPr dirty="0" sz="1050" spc="-15" b="1">
                <a:solidFill>
                  <a:srgbClr val="21543D"/>
                </a:solidFill>
                <a:latin typeface="Arial"/>
                <a:cs typeface="Arial"/>
              </a:rPr>
              <a:t> </a:t>
            </a:r>
            <a:r>
              <a:rPr dirty="0" sz="1050">
                <a:solidFill>
                  <a:srgbClr val="21543D"/>
                </a:solidFill>
                <a:latin typeface="Microsoft Sans Serif"/>
                <a:cs typeface="Microsoft Sans Serif"/>
              </a:rPr>
              <a:t>a</a:t>
            </a:r>
            <a:r>
              <a:rPr dirty="0" sz="1050" spc="-5">
                <a:solidFill>
                  <a:srgbClr val="21543D"/>
                </a:solidFill>
                <a:latin typeface="Microsoft Sans Serif"/>
                <a:cs typeface="Microsoft Sans Serif"/>
              </a:rPr>
              <a:t> </a:t>
            </a:r>
            <a:r>
              <a:rPr dirty="0" sz="1050">
                <a:solidFill>
                  <a:srgbClr val="21543D"/>
                </a:solidFill>
                <a:latin typeface="Microsoft Sans Serif"/>
                <a:cs typeface="Microsoft Sans Serif"/>
              </a:rPr>
              <a:t>temporary</a:t>
            </a:r>
            <a:r>
              <a:rPr dirty="0" sz="1050" spc="-5">
                <a:solidFill>
                  <a:srgbClr val="21543D"/>
                </a:solidFill>
                <a:latin typeface="Microsoft Sans Serif"/>
                <a:cs typeface="Microsoft Sans Serif"/>
              </a:rPr>
              <a:t> </a:t>
            </a:r>
            <a:r>
              <a:rPr dirty="0" sz="1050" spc="-10">
                <a:solidFill>
                  <a:srgbClr val="21543D"/>
                </a:solidFill>
                <a:latin typeface="Microsoft Sans Serif"/>
                <a:cs typeface="Microsoft Sans Serif"/>
              </a:rPr>
              <a:t>footbridge yesterday.</a:t>
            </a:r>
            <a:endParaRPr sz="1050">
              <a:latin typeface="Microsoft Sans Serif"/>
              <a:cs typeface="Microsoft Sans Serif"/>
            </a:endParaRPr>
          </a:p>
          <a:p>
            <a:pPr marL="113664">
              <a:lnSpc>
                <a:spcPct val="100000"/>
              </a:lnSpc>
              <a:spcBef>
                <a:spcPts val="570"/>
              </a:spcBef>
            </a:pPr>
            <a:r>
              <a:rPr dirty="0" sz="900" i="1">
                <a:solidFill>
                  <a:srgbClr val="2D3648"/>
                </a:solidFill>
                <a:latin typeface="Arial"/>
                <a:cs typeface="Arial"/>
              </a:rPr>
              <a:t>(Irregular</a:t>
            </a:r>
            <a:r>
              <a:rPr dirty="0" sz="900" spc="-15" i="1">
                <a:solidFill>
                  <a:srgbClr val="2D3648"/>
                </a:solidFill>
                <a:latin typeface="Arial"/>
                <a:cs typeface="Arial"/>
              </a:rPr>
              <a:t> </a:t>
            </a:r>
            <a:r>
              <a:rPr dirty="0" sz="900" i="1">
                <a:solidFill>
                  <a:srgbClr val="2D3648"/>
                </a:solidFill>
                <a:latin typeface="Arial"/>
                <a:cs typeface="Arial"/>
              </a:rPr>
              <a:t>past</a:t>
            </a:r>
            <a:r>
              <a:rPr dirty="0" sz="900" spc="-10" i="1">
                <a:solidFill>
                  <a:srgbClr val="2D3648"/>
                </a:solidFill>
                <a:latin typeface="Arial"/>
                <a:cs typeface="Arial"/>
              </a:rPr>
              <a:t> </a:t>
            </a:r>
            <a:r>
              <a:rPr dirty="0" sz="900" i="1">
                <a:solidFill>
                  <a:srgbClr val="2D3648"/>
                </a:solidFill>
                <a:latin typeface="Arial"/>
                <a:cs typeface="Arial"/>
              </a:rPr>
              <a:t>form</a:t>
            </a:r>
            <a:r>
              <a:rPr dirty="0" sz="900" spc="-10" i="1">
                <a:solidFill>
                  <a:srgbClr val="2D3648"/>
                </a:solidFill>
                <a:latin typeface="Arial"/>
                <a:cs typeface="Arial"/>
              </a:rPr>
              <a:t> </a:t>
            </a:r>
            <a:r>
              <a:rPr dirty="0" sz="900" i="1">
                <a:solidFill>
                  <a:srgbClr val="2D3648"/>
                </a:solidFill>
                <a:latin typeface="Arial"/>
                <a:cs typeface="Arial"/>
              </a:rPr>
              <a:t>of</a:t>
            </a:r>
            <a:r>
              <a:rPr dirty="0" sz="900" spc="-15" i="1">
                <a:solidFill>
                  <a:srgbClr val="2D3648"/>
                </a:solidFill>
                <a:latin typeface="Arial"/>
                <a:cs typeface="Arial"/>
              </a:rPr>
              <a:t> </a:t>
            </a:r>
            <a:r>
              <a:rPr dirty="0" sz="900" i="1">
                <a:solidFill>
                  <a:srgbClr val="2D3648"/>
                </a:solidFill>
                <a:latin typeface="Arial"/>
                <a:cs typeface="Arial"/>
              </a:rPr>
              <a:t>"build"</a:t>
            </a:r>
            <a:r>
              <a:rPr dirty="0" sz="900" spc="-10" i="1">
                <a:solidFill>
                  <a:srgbClr val="2D3648"/>
                </a:solidFill>
                <a:latin typeface="Arial"/>
                <a:cs typeface="Arial"/>
              </a:rPr>
              <a:t> </a:t>
            </a:r>
            <a:r>
              <a:rPr dirty="0" sz="900" i="1">
                <a:solidFill>
                  <a:srgbClr val="2D3648"/>
                </a:solidFill>
                <a:latin typeface="Arial"/>
                <a:cs typeface="Arial"/>
              </a:rPr>
              <a:t>changes</a:t>
            </a:r>
            <a:r>
              <a:rPr dirty="0" sz="900" spc="-10" i="1">
                <a:solidFill>
                  <a:srgbClr val="2D3648"/>
                </a:solidFill>
                <a:latin typeface="Arial"/>
                <a:cs typeface="Arial"/>
              </a:rPr>
              <a:t> </a:t>
            </a:r>
            <a:r>
              <a:rPr dirty="0" sz="900" i="1">
                <a:solidFill>
                  <a:srgbClr val="2D3648"/>
                </a:solidFill>
                <a:latin typeface="Arial"/>
                <a:cs typeface="Arial"/>
              </a:rPr>
              <a:t>to</a:t>
            </a:r>
            <a:r>
              <a:rPr dirty="0" sz="900" spc="-10" i="1">
                <a:solidFill>
                  <a:srgbClr val="2D3648"/>
                </a:solidFill>
                <a:latin typeface="Arial"/>
                <a:cs typeface="Arial"/>
              </a:rPr>
              <a:t> </a:t>
            </a:r>
            <a:r>
              <a:rPr dirty="0" sz="900" i="1">
                <a:solidFill>
                  <a:srgbClr val="2D3648"/>
                </a:solidFill>
                <a:latin typeface="Arial"/>
                <a:cs typeface="Arial"/>
              </a:rPr>
              <a:t>"built"</a:t>
            </a:r>
            <a:r>
              <a:rPr dirty="0" sz="900" spc="-15" i="1">
                <a:solidFill>
                  <a:srgbClr val="2D3648"/>
                </a:solidFill>
                <a:latin typeface="Arial"/>
                <a:cs typeface="Arial"/>
              </a:rPr>
              <a:t> </a:t>
            </a:r>
            <a:r>
              <a:rPr dirty="0" sz="900" i="1">
                <a:solidFill>
                  <a:srgbClr val="2D3648"/>
                </a:solidFill>
                <a:latin typeface="Arial"/>
                <a:cs typeface="Arial"/>
              </a:rPr>
              <a:t>because</a:t>
            </a:r>
            <a:r>
              <a:rPr dirty="0" sz="900" spc="-10" i="1">
                <a:solidFill>
                  <a:srgbClr val="2D3648"/>
                </a:solidFill>
                <a:latin typeface="Arial"/>
                <a:cs typeface="Arial"/>
              </a:rPr>
              <a:t> </a:t>
            </a:r>
            <a:r>
              <a:rPr dirty="0" sz="900" i="1">
                <a:solidFill>
                  <a:srgbClr val="2D3648"/>
                </a:solidFill>
                <a:latin typeface="Arial"/>
                <a:cs typeface="Arial"/>
              </a:rPr>
              <a:t>the</a:t>
            </a:r>
            <a:r>
              <a:rPr dirty="0" sz="900" spc="-10" i="1">
                <a:solidFill>
                  <a:srgbClr val="2D3648"/>
                </a:solidFill>
                <a:latin typeface="Arial"/>
                <a:cs typeface="Arial"/>
              </a:rPr>
              <a:t> </a:t>
            </a:r>
            <a:r>
              <a:rPr dirty="0" sz="900" i="1">
                <a:solidFill>
                  <a:srgbClr val="2D3648"/>
                </a:solidFill>
                <a:latin typeface="Arial"/>
                <a:cs typeface="Arial"/>
              </a:rPr>
              <a:t>action</a:t>
            </a:r>
            <a:r>
              <a:rPr dirty="0" sz="900" spc="-10" i="1">
                <a:solidFill>
                  <a:srgbClr val="2D3648"/>
                </a:solidFill>
                <a:latin typeface="Arial"/>
                <a:cs typeface="Arial"/>
              </a:rPr>
              <a:t> </a:t>
            </a:r>
            <a:r>
              <a:rPr dirty="0" sz="900" i="1">
                <a:solidFill>
                  <a:srgbClr val="2D3648"/>
                </a:solidFill>
                <a:latin typeface="Arial"/>
                <a:cs typeface="Arial"/>
              </a:rPr>
              <a:t>occurred</a:t>
            </a:r>
            <a:r>
              <a:rPr dirty="0" sz="900" spc="-15" i="1">
                <a:solidFill>
                  <a:srgbClr val="2D3648"/>
                </a:solidFill>
                <a:latin typeface="Arial"/>
                <a:cs typeface="Arial"/>
              </a:rPr>
              <a:t> </a:t>
            </a:r>
            <a:r>
              <a:rPr dirty="0" sz="900" i="1">
                <a:solidFill>
                  <a:srgbClr val="2D3648"/>
                </a:solidFill>
                <a:latin typeface="Arial"/>
                <a:cs typeface="Arial"/>
              </a:rPr>
              <a:t>in</a:t>
            </a:r>
            <a:r>
              <a:rPr dirty="0" sz="900" spc="-10" i="1">
                <a:solidFill>
                  <a:srgbClr val="2D3648"/>
                </a:solidFill>
                <a:latin typeface="Arial"/>
                <a:cs typeface="Arial"/>
              </a:rPr>
              <a:t> </a:t>
            </a:r>
            <a:r>
              <a:rPr dirty="0" sz="900" i="1">
                <a:solidFill>
                  <a:srgbClr val="2D3648"/>
                </a:solidFill>
                <a:latin typeface="Arial"/>
                <a:cs typeface="Arial"/>
              </a:rPr>
              <a:t>past</a:t>
            </a:r>
            <a:r>
              <a:rPr dirty="0" sz="900" spc="-10" i="1">
                <a:solidFill>
                  <a:srgbClr val="2D3648"/>
                </a:solidFill>
                <a:latin typeface="Arial"/>
                <a:cs typeface="Arial"/>
              </a:rPr>
              <a:t> time)</a:t>
            </a:r>
            <a:endParaRPr sz="900">
              <a:latin typeface="Arial"/>
              <a:cs typeface="Arial"/>
            </a:endParaRPr>
          </a:p>
          <a:p>
            <a:pPr marL="260985" indent="-147320">
              <a:lnSpc>
                <a:spcPct val="100000"/>
              </a:lnSpc>
              <a:spcBef>
                <a:spcPts val="900"/>
              </a:spcBef>
              <a:buClr>
                <a:srgbClr val="2D3648"/>
              </a:buClr>
              <a:buAutoNum type="arabicPeriod" startAt="2"/>
              <a:tabLst>
                <a:tab pos="260985" algn="l"/>
              </a:tabLst>
            </a:pPr>
            <a:r>
              <a:rPr dirty="0" sz="1050" spc="-10">
                <a:solidFill>
                  <a:srgbClr val="21543D"/>
                </a:solidFill>
                <a:latin typeface="Microsoft Sans Serif"/>
                <a:cs typeface="Microsoft Sans Serif"/>
              </a:rPr>
              <a:t>Typhoon</a:t>
            </a:r>
            <a:r>
              <a:rPr dirty="0" sz="1050" spc="-25">
                <a:solidFill>
                  <a:srgbClr val="21543D"/>
                </a:solidFill>
                <a:latin typeface="Microsoft Sans Serif"/>
                <a:cs typeface="Microsoft Sans Serif"/>
              </a:rPr>
              <a:t> </a:t>
            </a:r>
            <a:r>
              <a:rPr dirty="0" sz="1050">
                <a:solidFill>
                  <a:srgbClr val="21543D"/>
                </a:solidFill>
                <a:latin typeface="Microsoft Sans Serif"/>
                <a:cs typeface="Microsoft Sans Serif"/>
              </a:rPr>
              <a:t>Maring</a:t>
            </a:r>
            <a:r>
              <a:rPr dirty="0" sz="1050" spc="-25">
                <a:solidFill>
                  <a:srgbClr val="21543D"/>
                </a:solidFill>
                <a:latin typeface="Microsoft Sans Serif"/>
                <a:cs typeface="Microsoft Sans Serif"/>
              </a:rPr>
              <a:t> </a:t>
            </a:r>
            <a:r>
              <a:rPr dirty="0" sz="1050" b="1">
                <a:solidFill>
                  <a:srgbClr val="21543D"/>
                </a:solidFill>
                <a:latin typeface="Arial"/>
                <a:cs typeface="Arial"/>
              </a:rPr>
              <a:t>flooded</a:t>
            </a:r>
            <a:r>
              <a:rPr dirty="0" sz="1050" spc="-40" b="1">
                <a:solidFill>
                  <a:srgbClr val="21543D"/>
                </a:solidFill>
                <a:latin typeface="Arial"/>
                <a:cs typeface="Arial"/>
              </a:rPr>
              <a:t> </a:t>
            </a:r>
            <a:r>
              <a:rPr dirty="0" sz="1050">
                <a:solidFill>
                  <a:srgbClr val="21543D"/>
                </a:solidFill>
                <a:latin typeface="Microsoft Sans Serif"/>
                <a:cs typeface="Microsoft Sans Serif"/>
              </a:rPr>
              <a:t>the</a:t>
            </a:r>
            <a:r>
              <a:rPr dirty="0" sz="1050" spc="-25">
                <a:solidFill>
                  <a:srgbClr val="21543D"/>
                </a:solidFill>
                <a:latin typeface="Microsoft Sans Serif"/>
                <a:cs typeface="Microsoft Sans Serif"/>
              </a:rPr>
              <a:t> </a:t>
            </a:r>
            <a:r>
              <a:rPr dirty="0" sz="1050">
                <a:solidFill>
                  <a:srgbClr val="21543D"/>
                </a:solidFill>
                <a:latin typeface="Microsoft Sans Serif"/>
                <a:cs typeface="Microsoft Sans Serif"/>
              </a:rPr>
              <a:t>lowland</a:t>
            </a:r>
            <a:r>
              <a:rPr dirty="0" sz="1050" spc="-25">
                <a:solidFill>
                  <a:srgbClr val="21543D"/>
                </a:solidFill>
                <a:latin typeface="Microsoft Sans Serif"/>
                <a:cs typeface="Microsoft Sans Serif"/>
              </a:rPr>
              <a:t> </a:t>
            </a:r>
            <a:r>
              <a:rPr dirty="0" sz="1050">
                <a:solidFill>
                  <a:srgbClr val="21543D"/>
                </a:solidFill>
                <a:latin typeface="Microsoft Sans Serif"/>
                <a:cs typeface="Microsoft Sans Serif"/>
              </a:rPr>
              <a:t>fields</a:t>
            </a:r>
            <a:r>
              <a:rPr dirty="0" sz="1050" spc="-20">
                <a:solidFill>
                  <a:srgbClr val="21543D"/>
                </a:solidFill>
                <a:latin typeface="Microsoft Sans Serif"/>
                <a:cs typeface="Microsoft Sans Serif"/>
              </a:rPr>
              <a:t> </a:t>
            </a:r>
            <a:r>
              <a:rPr dirty="0" sz="1050">
                <a:solidFill>
                  <a:srgbClr val="21543D"/>
                </a:solidFill>
                <a:latin typeface="Microsoft Sans Serif"/>
                <a:cs typeface="Microsoft Sans Serif"/>
              </a:rPr>
              <a:t>last</a:t>
            </a:r>
            <a:r>
              <a:rPr dirty="0" sz="1050" spc="-25">
                <a:solidFill>
                  <a:srgbClr val="21543D"/>
                </a:solidFill>
                <a:latin typeface="Microsoft Sans Serif"/>
                <a:cs typeface="Microsoft Sans Serif"/>
              </a:rPr>
              <a:t> </a:t>
            </a:r>
            <a:r>
              <a:rPr dirty="0" sz="1050" spc="-10">
                <a:solidFill>
                  <a:srgbClr val="21543D"/>
                </a:solidFill>
                <a:latin typeface="Microsoft Sans Serif"/>
                <a:cs typeface="Microsoft Sans Serif"/>
              </a:rPr>
              <a:t>night.</a:t>
            </a:r>
            <a:endParaRPr sz="1050">
              <a:latin typeface="Microsoft Sans Serif"/>
              <a:cs typeface="Microsoft Sans Serif"/>
            </a:endParaRPr>
          </a:p>
          <a:p>
            <a:pPr marL="113664">
              <a:lnSpc>
                <a:spcPct val="100000"/>
              </a:lnSpc>
              <a:spcBef>
                <a:spcPts val="570"/>
              </a:spcBef>
            </a:pPr>
            <a:r>
              <a:rPr dirty="0" sz="900" i="1">
                <a:solidFill>
                  <a:srgbClr val="2D3648"/>
                </a:solidFill>
                <a:latin typeface="Arial"/>
                <a:cs typeface="Arial"/>
              </a:rPr>
              <a:t>(Regular</a:t>
            </a:r>
            <a:r>
              <a:rPr dirty="0" sz="900" spc="-5" i="1">
                <a:solidFill>
                  <a:srgbClr val="2D3648"/>
                </a:solidFill>
                <a:latin typeface="Arial"/>
                <a:cs typeface="Arial"/>
              </a:rPr>
              <a:t> </a:t>
            </a:r>
            <a:r>
              <a:rPr dirty="0" sz="900" i="1">
                <a:solidFill>
                  <a:srgbClr val="2D3648"/>
                </a:solidFill>
                <a:latin typeface="Arial"/>
                <a:cs typeface="Arial"/>
              </a:rPr>
              <a:t>past</a:t>
            </a:r>
            <a:r>
              <a:rPr dirty="0" sz="900" spc="-5" i="1">
                <a:solidFill>
                  <a:srgbClr val="2D3648"/>
                </a:solidFill>
                <a:latin typeface="Arial"/>
                <a:cs typeface="Arial"/>
              </a:rPr>
              <a:t> </a:t>
            </a:r>
            <a:r>
              <a:rPr dirty="0" sz="900" i="1">
                <a:solidFill>
                  <a:srgbClr val="2D3648"/>
                </a:solidFill>
                <a:latin typeface="Arial"/>
                <a:cs typeface="Arial"/>
              </a:rPr>
              <a:t>form</a:t>
            </a:r>
            <a:r>
              <a:rPr dirty="0" sz="900" spc="-5" i="1">
                <a:solidFill>
                  <a:srgbClr val="2D3648"/>
                </a:solidFill>
                <a:latin typeface="Arial"/>
                <a:cs typeface="Arial"/>
              </a:rPr>
              <a:t> </a:t>
            </a:r>
            <a:r>
              <a:rPr dirty="0" sz="900" i="1">
                <a:solidFill>
                  <a:srgbClr val="2D3648"/>
                </a:solidFill>
                <a:latin typeface="Arial"/>
                <a:cs typeface="Arial"/>
              </a:rPr>
              <a:t>of</a:t>
            </a:r>
            <a:r>
              <a:rPr dirty="0" sz="900" spc="-5" i="1">
                <a:solidFill>
                  <a:srgbClr val="2D3648"/>
                </a:solidFill>
                <a:latin typeface="Arial"/>
                <a:cs typeface="Arial"/>
              </a:rPr>
              <a:t> </a:t>
            </a:r>
            <a:r>
              <a:rPr dirty="0" sz="900" i="1">
                <a:solidFill>
                  <a:srgbClr val="2D3648"/>
                </a:solidFill>
                <a:latin typeface="Arial"/>
                <a:cs typeface="Arial"/>
              </a:rPr>
              <a:t>"flood" takes</a:t>
            </a:r>
            <a:r>
              <a:rPr dirty="0" sz="900" spc="-5" i="1">
                <a:solidFill>
                  <a:srgbClr val="2D3648"/>
                </a:solidFill>
                <a:latin typeface="Arial"/>
                <a:cs typeface="Arial"/>
              </a:rPr>
              <a:t> </a:t>
            </a:r>
            <a:r>
              <a:rPr dirty="0" sz="900" i="1">
                <a:solidFill>
                  <a:srgbClr val="2D3648"/>
                </a:solidFill>
                <a:latin typeface="Arial"/>
                <a:cs typeface="Arial"/>
              </a:rPr>
              <a:t>an</a:t>
            </a:r>
            <a:r>
              <a:rPr dirty="0" sz="900" spc="-5" i="1">
                <a:solidFill>
                  <a:srgbClr val="2D3648"/>
                </a:solidFill>
                <a:latin typeface="Arial"/>
                <a:cs typeface="Arial"/>
              </a:rPr>
              <a:t> </a:t>
            </a:r>
            <a:r>
              <a:rPr dirty="0" sz="900" spc="-10" i="1">
                <a:solidFill>
                  <a:srgbClr val="2D3648"/>
                </a:solidFill>
                <a:latin typeface="Arial"/>
                <a:cs typeface="Arial"/>
              </a:rPr>
              <a:t>"-</a:t>
            </a:r>
            <a:r>
              <a:rPr dirty="0" sz="900" i="1">
                <a:solidFill>
                  <a:srgbClr val="2D3648"/>
                </a:solidFill>
                <a:latin typeface="Arial"/>
                <a:cs typeface="Arial"/>
              </a:rPr>
              <a:t>ed"</a:t>
            </a:r>
            <a:r>
              <a:rPr dirty="0" sz="900" spc="-5" i="1">
                <a:solidFill>
                  <a:srgbClr val="2D3648"/>
                </a:solidFill>
                <a:latin typeface="Arial"/>
                <a:cs typeface="Arial"/>
              </a:rPr>
              <a:t> </a:t>
            </a:r>
            <a:r>
              <a:rPr dirty="0" sz="900" spc="-10" i="1">
                <a:solidFill>
                  <a:srgbClr val="2D3648"/>
                </a:solidFill>
                <a:latin typeface="Arial"/>
                <a:cs typeface="Arial"/>
              </a:rPr>
              <a:t>ending)</a:t>
            </a:r>
            <a:endParaRPr sz="900">
              <a:latin typeface="Arial"/>
              <a:cs typeface="Arial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527299" y="5021959"/>
            <a:ext cx="6504940" cy="151574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50" b="1">
                <a:solidFill>
                  <a:srgbClr val="2B5282"/>
                </a:solidFill>
                <a:latin typeface="Arial"/>
                <a:cs typeface="Arial"/>
              </a:rPr>
              <a:t>3.</a:t>
            </a:r>
            <a:r>
              <a:rPr dirty="0" sz="1150" spc="-35" b="1">
                <a:solidFill>
                  <a:srgbClr val="2B5282"/>
                </a:solidFill>
                <a:latin typeface="Arial"/>
                <a:cs typeface="Arial"/>
              </a:rPr>
              <a:t> </a:t>
            </a:r>
            <a:r>
              <a:rPr dirty="0" sz="1150" b="1">
                <a:solidFill>
                  <a:srgbClr val="2B5282"/>
                </a:solidFill>
                <a:latin typeface="Arial"/>
                <a:cs typeface="Arial"/>
              </a:rPr>
              <a:t>Simple</a:t>
            </a:r>
            <a:r>
              <a:rPr dirty="0" sz="1150" spc="-30" b="1">
                <a:solidFill>
                  <a:srgbClr val="2B5282"/>
                </a:solidFill>
                <a:latin typeface="Arial"/>
                <a:cs typeface="Arial"/>
              </a:rPr>
              <a:t> </a:t>
            </a:r>
            <a:r>
              <a:rPr dirty="0" sz="1150" b="1">
                <a:solidFill>
                  <a:srgbClr val="2B5282"/>
                </a:solidFill>
                <a:latin typeface="Arial"/>
                <a:cs typeface="Arial"/>
              </a:rPr>
              <a:t>Future</a:t>
            </a:r>
            <a:r>
              <a:rPr dirty="0" sz="1150" spc="-35" b="1">
                <a:solidFill>
                  <a:srgbClr val="2B5282"/>
                </a:solidFill>
                <a:latin typeface="Arial"/>
                <a:cs typeface="Arial"/>
              </a:rPr>
              <a:t> </a:t>
            </a:r>
            <a:r>
              <a:rPr dirty="0" sz="1150" spc="-10" b="1">
                <a:solidFill>
                  <a:srgbClr val="2B5282"/>
                </a:solidFill>
                <a:latin typeface="Arial"/>
                <a:cs typeface="Arial"/>
              </a:rPr>
              <a:t>Tense</a:t>
            </a:r>
            <a:endParaRPr sz="1150">
              <a:latin typeface="Arial"/>
              <a:cs typeface="Arial"/>
            </a:endParaRPr>
          </a:p>
          <a:p>
            <a:pPr marL="12700" marR="5080">
              <a:lnSpc>
                <a:spcPct val="133300"/>
              </a:lnSpc>
              <a:spcBef>
                <a:spcPts val="985"/>
              </a:spcBef>
            </a:pPr>
            <a:r>
              <a:rPr dirty="0" sz="1100">
                <a:solidFill>
                  <a:srgbClr val="2D3648"/>
                </a:solidFill>
                <a:latin typeface="Microsoft Sans Serif"/>
                <a:cs typeface="Microsoft Sans Serif"/>
              </a:rPr>
              <a:t>Used</a:t>
            </a:r>
            <a:r>
              <a:rPr dirty="0" sz="1100" spc="110">
                <a:solidFill>
                  <a:srgbClr val="2D3648"/>
                </a:solidFill>
                <a:latin typeface="Microsoft Sans Serif"/>
                <a:cs typeface="Microsoft Sans Serif"/>
              </a:rPr>
              <a:t> </a:t>
            </a:r>
            <a:r>
              <a:rPr dirty="0" sz="1100">
                <a:solidFill>
                  <a:srgbClr val="2D3648"/>
                </a:solidFill>
                <a:latin typeface="Microsoft Sans Serif"/>
                <a:cs typeface="Microsoft Sans Serif"/>
              </a:rPr>
              <a:t>for</a:t>
            </a:r>
            <a:r>
              <a:rPr dirty="0" sz="1100" spc="114">
                <a:solidFill>
                  <a:srgbClr val="2D3648"/>
                </a:solidFill>
                <a:latin typeface="Microsoft Sans Serif"/>
                <a:cs typeface="Microsoft Sans Serif"/>
              </a:rPr>
              <a:t> </a:t>
            </a:r>
            <a:r>
              <a:rPr dirty="0" sz="1100">
                <a:solidFill>
                  <a:srgbClr val="2D3648"/>
                </a:solidFill>
                <a:latin typeface="Microsoft Sans Serif"/>
                <a:cs typeface="Microsoft Sans Serif"/>
              </a:rPr>
              <a:t>an</a:t>
            </a:r>
            <a:r>
              <a:rPr dirty="0" sz="1100" spc="110">
                <a:solidFill>
                  <a:srgbClr val="2D3648"/>
                </a:solidFill>
                <a:latin typeface="Microsoft Sans Serif"/>
                <a:cs typeface="Microsoft Sans Serif"/>
              </a:rPr>
              <a:t> </a:t>
            </a:r>
            <a:r>
              <a:rPr dirty="0" sz="1100">
                <a:solidFill>
                  <a:srgbClr val="2D3648"/>
                </a:solidFill>
                <a:latin typeface="Microsoft Sans Serif"/>
                <a:cs typeface="Microsoft Sans Serif"/>
              </a:rPr>
              <a:t>action</a:t>
            </a:r>
            <a:r>
              <a:rPr dirty="0" sz="1100" spc="114">
                <a:solidFill>
                  <a:srgbClr val="2D3648"/>
                </a:solidFill>
                <a:latin typeface="Microsoft Sans Serif"/>
                <a:cs typeface="Microsoft Sans Serif"/>
              </a:rPr>
              <a:t> </a:t>
            </a:r>
            <a:r>
              <a:rPr dirty="0" sz="1100">
                <a:solidFill>
                  <a:srgbClr val="2D3648"/>
                </a:solidFill>
                <a:latin typeface="Microsoft Sans Serif"/>
                <a:cs typeface="Microsoft Sans Serif"/>
              </a:rPr>
              <a:t>that</a:t>
            </a:r>
            <a:r>
              <a:rPr dirty="0" sz="1100" spc="114">
                <a:solidFill>
                  <a:srgbClr val="2D3648"/>
                </a:solidFill>
                <a:latin typeface="Microsoft Sans Serif"/>
                <a:cs typeface="Microsoft Sans Serif"/>
              </a:rPr>
              <a:t> </a:t>
            </a:r>
            <a:r>
              <a:rPr dirty="0" sz="1100">
                <a:solidFill>
                  <a:srgbClr val="2D3648"/>
                </a:solidFill>
                <a:latin typeface="Microsoft Sans Serif"/>
                <a:cs typeface="Microsoft Sans Serif"/>
              </a:rPr>
              <a:t>has</a:t>
            </a:r>
            <a:r>
              <a:rPr dirty="0" sz="1100" spc="114">
                <a:solidFill>
                  <a:srgbClr val="2D3648"/>
                </a:solidFill>
                <a:latin typeface="Microsoft Sans Serif"/>
                <a:cs typeface="Microsoft Sans Serif"/>
              </a:rPr>
              <a:t> </a:t>
            </a:r>
            <a:r>
              <a:rPr dirty="0" sz="1100">
                <a:solidFill>
                  <a:srgbClr val="2D3648"/>
                </a:solidFill>
                <a:latin typeface="Microsoft Sans Serif"/>
                <a:cs typeface="Microsoft Sans Serif"/>
              </a:rPr>
              <a:t>not</a:t>
            </a:r>
            <a:r>
              <a:rPr dirty="0" sz="1100" spc="120">
                <a:solidFill>
                  <a:srgbClr val="2D3648"/>
                </a:solidFill>
                <a:latin typeface="Microsoft Sans Serif"/>
                <a:cs typeface="Microsoft Sans Serif"/>
              </a:rPr>
              <a:t> </a:t>
            </a:r>
            <a:r>
              <a:rPr dirty="0" sz="1100">
                <a:solidFill>
                  <a:srgbClr val="2D3648"/>
                </a:solidFill>
                <a:latin typeface="Microsoft Sans Serif"/>
                <a:cs typeface="Microsoft Sans Serif"/>
              </a:rPr>
              <a:t>happened</a:t>
            </a:r>
            <a:r>
              <a:rPr dirty="0" sz="1100" spc="110">
                <a:solidFill>
                  <a:srgbClr val="2D3648"/>
                </a:solidFill>
                <a:latin typeface="Microsoft Sans Serif"/>
                <a:cs typeface="Microsoft Sans Serif"/>
              </a:rPr>
              <a:t> </a:t>
            </a:r>
            <a:r>
              <a:rPr dirty="0" sz="1100">
                <a:solidFill>
                  <a:srgbClr val="2D3648"/>
                </a:solidFill>
                <a:latin typeface="Microsoft Sans Serif"/>
                <a:cs typeface="Microsoft Sans Serif"/>
              </a:rPr>
              <a:t>yet</a:t>
            </a:r>
            <a:r>
              <a:rPr dirty="0" sz="1100" spc="114">
                <a:solidFill>
                  <a:srgbClr val="2D3648"/>
                </a:solidFill>
                <a:latin typeface="Microsoft Sans Serif"/>
                <a:cs typeface="Microsoft Sans Serif"/>
              </a:rPr>
              <a:t> </a:t>
            </a:r>
            <a:r>
              <a:rPr dirty="0" sz="1100">
                <a:solidFill>
                  <a:srgbClr val="2D3648"/>
                </a:solidFill>
                <a:latin typeface="Microsoft Sans Serif"/>
                <a:cs typeface="Microsoft Sans Serif"/>
              </a:rPr>
              <a:t>but</a:t>
            </a:r>
            <a:r>
              <a:rPr dirty="0" sz="1100" spc="120">
                <a:solidFill>
                  <a:srgbClr val="2D3648"/>
                </a:solidFill>
                <a:latin typeface="Microsoft Sans Serif"/>
                <a:cs typeface="Microsoft Sans Serif"/>
              </a:rPr>
              <a:t> </a:t>
            </a:r>
            <a:r>
              <a:rPr dirty="0" sz="1100">
                <a:solidFill>
                  <a:srgbClr val="2D3648"/>
                </a:solidFill>
                <a:latin typeface="Microsoft Sans Serif"/>
                <a:cs typeface="Microsoft Sans Serif"/>
              </a:rPr>
              <a:t>is</a:t>
            </a:r>
            <a:r>
              <a:rPr dirty="0" sz="1100" spc="114">
                <a:solidFill>
                  <a:srgbClr val="2D3648"/>
                </a:solidFill>
                <a:latin typeface="Microsoft Sans Serif"/>
                <a:cs typeface="Microsoft Sans Serif"/>
              </a:rPr>
              <a:t> </a:t>
            </a:r>
            <a:r>
              <a:rPr dirty="0" sz="1100">
                <a:solidFill>
                  <a:srgbClr val="2D3648"/>
                </a:solidFill>
                <a:latin typeface="Microsoft Sans Serif"/>
                <a:cs typeface="Microsoft Sans Serif"/>
              </a:rPr>
              <a:t>intended</a:t>
            </a:r>
            <a:r>
              <a:rPr dirty="0" sz="1100" spc="110">
                <a:solidFill>
                  <a:srgbClr val="2D3648"/>
                </a:solidFill>
                <a:latin typeface="Microsoft Sans Serif"/>
                <a:cs typeface="Microsoft Sans Serif"/>
              </a:rPr>
              <a:t> </a:t>
            </a:r>
            <a:r>
              <a:rPr dirty="0" sz="1100">
                <a:solidFill>
                  <a:srgbClr val="2D3648"/>
                </a:solidFill>
                <a:latin typeface="Microsoft Sans Serif"/>
                <a:cs typeface="Microsoft Sans Serif"/>
              </a:rPr>
              <a:t>or</a:t>
            </a:r>
            <a:r>
              <a:rPr dirty="0" sz="1100" spc="120">
                <a:solidFill>
                  <a:srgbClr val="2D3648"/>
                </a:solidFill>
                <a:latin typeface="Microsoft Sans Serif"/>
                <a:cs typeface="Microsoft Sans Serif"/>
              </a:rPr>
              <a:t> </a:t>
            </a:r>
            <a:r>
              <a:rPr dirty="0" sz="1100">
                <a:solidFill>
                  <a:srgbClr val="2D3648"/>
                </a:solidFill>
                <a:latin typeface="Microsoft Sans Serif"/>
                <a:cs typeface="Microsoft Sans Serif"/>
              </a:rPr>
              <a:t>expected</a:t>
            </a:r>
            <a:r>
              <a:rPr dirty="0" sz="1100" spc="110">
                <a:solidFill>
                  <a:srgbClr val="2D3648"/>
                </a:solidFill>
                <a:latin typeface="Microsoft Sans Serif"/>
                <a:cs typeface="Microsoft Sans Serif"/>
              </a:rPr>
              <a:t> </a:t>
            </a:r>
            <a:r>
              <a:rPr dirty="0" sz="1100">
                <a:solidFill>
                  <a:srgbClr val="2D3648"/>
                </a:solidFill>
                <a:latin typeface="Microsoft Sans Serif"/>
                <a:cs typeface="Microsoft Sans Serif"/>
              </a:rPr>
              <a:t>to</a:t>
            </a:r>
            <a:r>
              <a:rPr dirty="0" sz="1100" spc="110">
                <a:solidFill>
                  <a:srgbClr val="2D3648"/>
                </a:solidFill>
                <a:latin typeface="Microsoft Sans Serif"/>
                <a:cs typeface="Microsoft Sans Serif"/>
              </a:rPr>
              <a:t> </a:t>
            </a:r>
            <a:r>
              <a:rPr dirty="0" sz="1100">
                <a:solidFill>
                  <a:srgbClr val="2D3648"/>
                </a:solidFill>
                <a:latin typeface="Microsoft Sans Serif"/>
                <a:cs typeface="Microsoft Sans Serif"/>
              </a:rPr>
              <a:t>happen</a:t>
            </a:r>
            <a:r>
              <a:rPr dirty="0" sz="1100" spc="114">
                <a:solidFill>
                  <a:srgbClr val="2D3648"/>
                </a:solidFill>
                <a:latin typeface="Microsoft Sans Serif"/>
                <a:cs typeface="Microsoft Sans Serif"/>
              </a:rPr>
              <a:t> </a:t>
            </a:r>
            <a:r>
              <a:rPr dirty="0" sz="1100">
                <a:solidFill>
                  <a:srgbClr val="2D3648"/>
                </a:solidFill>
                <a:latin typeface="Microsoft Sans Serif"/>
                <a:cs typeface="Microsoft Sans Serif"/>
              </a:rPr>
              <a:t>in</a:t>
            </a:r>
            <a:r>
              <a:rPr dirty="0" sz="1100" spc="110">
                <a:solidFill>
                  <a:srgbClr val="2D3648"/>
                </a:solidFill>
                <a:latin typeface="Microsoft Sans Serif"/>
                <a:cs typeface="Microsoft Sans Serif"/>
              </a:rPr>
              <a:t> </a:t>
            </a:r>
            <a:r>
              <a:rPr dirty="0" sz="1100">
                <a:solidFill>
                  <a:srgbClr val="2D3648"/>
                </a:solidFill>
                <a:latin typeface="Microsoft Sans Serif"/>
                <a:cs typeface="Microsoft Sans Serif"/>
              </a:rPr>
              <a:t>a</a:t>
            </a:r>
            <a:r>
              <a:rPr dirty="0" sz="1100" spc="110">
                <a:solidFill>
                  <a:srgbClr val="2D3648"/>
                </a:solidFill>
                <a:latin typeface="Microsoft Sans Serif"/>
                <a:cs typeface="Microsoft Sans Serif"/>
              </a:rPr>
              <a:t> </a:t>
            </a:r>
            <a:r>
              <a:rPr dirty="0" sz="1100" spc="-10">
                <a:solidFill>
                  <a:srgbClr val="2D3648"/>
                </a:solidFill>
                <a:latin typeface="Microsoft Sans Serif"/>
                <a:cs typeface="Microsoft Sans Serif"/>
              </a:rPr>
              <a:t>subsequent </a:t>
            </a:r>
            <a:r>
              <a:rPr dirty="0" sz="1100">
                <a:solidFill>
                  <a:srgbClr val="2D3648"/>
                </a:solidFill>
                <a:latin typeface="Microsoft Sans Serif"/>
                <a:cs typeface="Microsoft Sans Serif"/>
              </a:rPr>
              <a:t>timeframe</a:t>
            </a:r>
            <a:r>
              <a:rPr dirty="0" sz="1100" spc="-20">
                <a:solidFill>
                  <a:srgbClr val="2D3648"/>
                </a:solidFill>
                <a:latin typeface="Microsoft Sans Serif"/>
                <a:cs typeface="Microsoft Sans Serif"/>
              </a:rPr>
              <a:t> </a:t>
            </a:r>
            <a:r>
              <a:rPr dirty="0" sz="1100">
                <a:solidFill>
                  <a:srgbClr val="2D3648"/>
                </a:solidFill>
                <a:latin typeface="Microsoft Sans Serif"/>
                <a:cs typeface="Microsoft Sans Serif"/>
              </a:rPr>
              <a:t>(e.g.,</a:t>
            </a:r>
            <a:r>
              <a:rPr dirty="0" sz="1100" spc="-15">
                <a:solidFill>
                  <a:srgbClr val="2D3648"/>
                </a:solidFill>
                <a:latin typeface="Microsoft Sans Serif"/>
                <a:cs typeface="Microsoft Sans Serif"/>
              </a:rPr>
              <a:t> </a:t>
            </a:r>
            <a:r>
              <a:rPr dirty="0" sz="1100" i="1">
                <a:solidFill>
                  <a:srgbClr val="2D3648"/>
                </a:solidFill>
                <a:latin typeface="Arial"/>
                <a:cs typeface="Arial"/>
              </a:rPr>
              <a:t>tomorrow</a:t>
            </a:r>
            <a:r>
              <a:rPr dirty="0" sz="1100">
                <a:solidFill>
                  <a:srgbClr val="2D3648"/>
                </a:solidFill>
                <a:latin typeface="Microsoft Sans Serif"/>
                <a:cs typeface="Microsoft Sans Serif"/>
              </a:rPr>
              <a:t>,</a:t>
            </a:r>
            <a:r>
              <a:rPr dirty="0" sz="1100" spc="-15">
                <a:solidFill>
                  <a:srgbClr val="2D3648"/>
                </a:solidFill>
                <a:latin typeface="Microsoft Sans Serif"/>
                <a:cs typeface="Microsoft Sans Serif"/>
              </a:rPr>
              <a:t> </a:t>
            </a:r>
            <a:r>
              <a:rPr dirty="0" sz="1100" i="1">
                <a:solidFill>
                  <a:srgbClr val="2D3648"/>
                </a:solidFill>
                <a:latin typeface="Arial"/>
                <a:cs typeface="Arial"/>
              </a:rPr>
              <a:t>next</a:t>
            </a:r>
            <a:r>
              <a:rPr dirty="0" sz="1100" spc="-25" i="1">
                <a:solidFill>
                  <a:srgbClr val="2D3648"/>
                </a:solidFill>
                <a:latin typeface="Arial"/>
                <a:cs typeface="Arial"/>
              </a:rPr>
              <a:t> </a:t>
            </a:r>
            <a:r>
              <a:rPr dirty="0" sz="1100" i="1">
                <a:solidFill>
                  <a:srgbClr val="2D3648"/>
                </a:solidFill>
                <a:latin typeface="Arial"/>
                <a:cs typeface="Arial"/>
              </a:rPr>
              <a:t>school</a:t>
            </a:r>
            <a:r>
              <a:rPr dirty="0" sz="1100" spc="-25" i="1">
                <a:solidFill>
                  <a:srgbClr val="2D3648"/>
                </a:solidFill>
                <a:latin typeface="Arial"/>
                <a:cs typeface="Arial"/>
              </a:rPr>
              <a:t> </a:t>
            </a:r>
            <a:r>
              <a:rPr dirty="0" sz="1100" spc="-10" i="1">
                <a:solidFill>
                  <a:srgbClr val="2D3648"/>
                </a:solidFill>
                <a:latin typeface="Arial"/>
                <a:cs typeface="Arial"/>
              </a:rPr>
              <a:t>year</a:t>
            </a:r>
            <a:r>
              <a:rPr dirty="0" sz="1100" spc="-10">
                <a:solidFill>
                  <a:srgbClr val="2D3648"/>
                </a:solidFill>
                <a:latin typeface="Microsoft Sans Serif"/>
                <a:cs typeface="Microsoft Sans Serif"/>
              </a:rPr>
              <a:t>).</a:t>
            </a:r>
            <a:endParaRPr sz="110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  <a:spcBef>
                <a:spcPts val="1080"/>
              </a:spcBef>
            </a:pPr>
            <a:endParaRPr sz="1100">
              <a:latin typeface="Microsoft Sans Serif"/>
              <a:cs typeface="Microsoft Sans Serif"/>
            </a:endParaRPr>
          </a:p>
          <a:p>
            <a:pPr marL="193675" marR="191770">
              <a:lnSpc>
                <a:spcPct val="133300"/>
              </a:lnSpc>
            </a:pPr>
            <a:r>
              <a:rPr dirty="0" sz="1100" b="1">
                <a:solidFill>
                  <a:srgbClr val="2D3648"/>
                </a:solidFill>
                <a:latin typeface="Arial"/>
                <a:cs typeface="Arial"/>
              </a:rPr>
              <a:t>Grammar</a:t>
            </a:r>
            <a:r>
              <a:rPr dirty="0" sz="1100" spc="-20" b="1">
                <a:solidFill>
                  <a:srgbClr val="2D3648"/>
                </a:solidFill>
                <a:latin typeface="Arial"/>
                <a:cs typeface="Arial"/>
              </a:rPr>
              <a:t> </a:t>
            </a:r>
            <a:r>
              <a:rPr dirty="0" sz="1100" b="1">
                <a:solidFill>
                  <a:srgbClr val="2D3648"/>
                </a:solidFill>
                <a:latin typeface="Arial"/>
                <a:cs typeface="Arial"/>
              </a:rPr>
              <a:t>Rule:</a:t>
            </a:r>
            <a:r>
              <a:rPr dirty="0" sz="1100" spc="-15" b="1">
                <a:solidFill>
                  <a:srgbClr val="2D3648"/>
                </a:solidFill>
                <a:latin typeface="Arial"/>
                <a:cs typeface="Arial"/>
              </a:rPr>
              <a:t> </a:t>
            </a:r>
            <a:r>
              <a:rPr dirty="0" sz="1100">
                <a:solidFill>
                  <a:srgbClr val="2D3648"/>
                </a:solidFill>
                <a:latin typeface="Microsoft Sans Serif"/>
                <a:cs typeface="Microsoft Sans Serif"/>
              </a:rPr>
              <a:t>Combine</a:t>
            </a:r>
            <a:r>
              <a:rPr dirty="0" sz="1100" spc="-10">
                <a:solidFill>
                  <a:srgbClr val="2D3648"/>
                </a:solidFill>
                <a:latin typeface="Microsoft Sans Serif"/>
                <a:cs typeface="Microsoft Sans Serif"/>
              </a:rPr>
              <a:t> </a:t>
            </a:r>
            <a:r>
              <a:rPr dirty="0" sz="1100">
                <a:solidFill>
                  <a:srgbClr val="2D3648"/>
                </a:solidFill>
                <a:latin typeface="Microsoft Sans Serif"/>
                <a:cs typeface="Microsoft Sans Serif"/>
              </a:rPr>
              <a:t>the</a:t>
            </a:r>
            <a:r>
              <a:rPr dirty="0" sz="1100" spc="-5">
                <a:solidFill>
                  <a:srgbClr val="2D3648"/>
                </a:solidFill>
                <a:latin typeface="Microsoft Sans Serif"/>
                <a:cs typeface="Microsoft Sans Serif"/>
              </a:rPr>
              <a:t> </a:t>
            </a:r>
            <a:r>
              <a:rPr dirty="0" sz="1100">
                <a:solidFill>
                  <a:srgbClr val="2D3648"/>
                </a:solidFill>
                <a:latin typeface="Microsoft Sans Serif"/>
                <a:cs typeface="Microsoft Sans Serif"/>
              </a:rPr>
              <a:t>helping</a:t>
            </a:r>
            <a:r>
              <a:rPr dirty="0" sz="1100" spc="-5">
                <a:solidFill>
                  <a:srgbClr val="2D3648"/>
                </a:solidFill>
                <a:latin typeface="Microsoft Sans Serif"/>
                <a:cs typeface="Microsoft Sans Serif"/>
              </a:rPr>
              <a:t> </a:t>
            </a:r>
            <a:r>
              <a:rPr dirty="0" sz="1100">
                <a:solidFill>
                  <a:srgbClr val="2D3648"/>
                </a:solidFill>
                <a:latin typeface="Microsoft Sans Serif"/>
                <a:cs typeface="Microsoft Sans Serif"/>
              </a:rPr>
              <a:t>verb</a:t>
            </a:r>
            <a:r>
              <a:rPr dirty="0" sz="1100" spc="-5">
                <a:solidFill>
                  <a:srgbClr val="2D3648"/>
                </a:solidFill>
                <a:latin typeface="Microsoft Sans Serif"/>
                <a:cs typeface="Microsoft Sans Serif"/>
              </a:rPr>
              <a:t> </a:t>
            </a:r>
            <a:r>
              <a:rPr dirty="0" sz="1100" b="1">
                <a:solidFill>
                  <a:srgbClr val="2D3648"/>
                </a:solidFill>
                <a:latin typeface="Arial"/>
                <a:cs typeface="Arial"/>
              </a:rPr>
              <a:t>will</a:t>
            </a:r>
            <a:r>
              <a:rPr dirty="0" sz="1100" spc="-20" b="1">
                <a:solidFill>
                  <a:srgbClr val="2D3648"/>
                </a:solidFill>
                <a:latin typeface="Arial"/>
                <a:cs typeface="Arial"/>
              </a:rPr>
              <a:t> </a:t>
            </a:r>
            <a:r>
              <a:rPr dirty="0" sz="1100">
                <a:solidFill>
                  <a:srgbClr val="2D3648"/>
                </a:solidFill>
                <a:latin typeface="Microsoft Sans Serif"/>
                <a:cs typeface="Microsoft Sans Serif"/>
              </a:rPr>
              <a:t>or</a:t>
            </a:r>
            <a:r>
              <a:rPr dirty="0" sz="1100" spc="-10">
                <a:solidFill>
                  <a:srgbClr val="2D3648"/>
                </a:solidFill>
                <a:latin typeface="Microsoft Sans Serif"/>
                <a:cs typeface="Microsoft Sans Serif"/>
              </a:rPr>
              <a:t> </a:t>
            </a:r>
            <a:r>
              <a:rPr dirty="0" sz="1100" b="1">
                <a:solidFill>
                  <a:srgbClr val="2D3648"/>
                </a:solidFill>
                <a:latin typeface="Arial"/>
                <a:cs typeface="Arial"/>
              </a:rPr>
              <a:t>shall</a:t>
            </a:r>
            <a:r>
              <a:rPr dirty="0" sz="1100" spc="-20" b="1">
                <a:solidFill>
                  <a:srgbClr val="2D3648"/>
                </a:solidFill>
                <a:latin typeface="Arial"/>
                <a:cs typeface="Arial"/>
              </a:rPr>
              <a:t> </a:t>
            </a:r>
            <a:r>
              <a:rPr dirty="0" sz="1100">
                <a:solidFill>
                  <a:srgbClr val="2D3648"/>
                </a:solidFill>
                <a:latin typeface="Microsoft Sans Serif"/>
                <a:cs typeface="Microsoft Sans Serif"/>
              </a:rPr>
              <a:t>with</a:t>
            </a:r>
            <a:r>
              <a:rPr dirty="0" sz="1100" spc="-5">
                <a:solidFill>
                  <a:srgbClr val="2D3648"/>
                </a:solidFill>
                <a:latin typeface="Microsoft Sans Serif"/>
                <a:cs typeface="Microsoft Sans Serif"/>
              </a:rPr>
              <a:t> </a:t>
            </a:r>
            <a:r>
              <a:rPr dirty="0" sz="1100">
                <a:solidFill>
                  <a:srgbClr val="2D3648"/>
                </a:solidFill>
                <a:latin typeface="Microsoft Sans Serif"/>
                <a:cs typeface="Microsoft Sans Serif"/>
              </a:rPr>
              <a:t>the</a:t>
            </a:r>
            <a:r>
              <a:rPr dirty="0" sz="1100" spc="-10">
                <a:solidFill>
                  <a:srgbClr val="2D3648"/>
                </a:solidFill>
                <a:latin typeface="Microsoft Sans Serif"/>
                <a:cs typeface="Microsoft Sans Serif"/>
              </a:rPr>
              <a:t> </a:t>
            </a:r>
            <a:r>
              <a:rPr dirty="0" sz="1100" b="1">
                <a:solidFill>
                  <a:srgbClr val="2D3648"/>
                </a:solidFill>
                <a:latin typeface="Arial"/>
                <a:cs typeface="Arial"/>
              </a:rPr>
              <a:t>base</a:t>
            </a:r>
            <a:r>
              <a:rPr dirty="0" sz="1100" spc="-15" b="1">
                <a:solidFill>
                  <a:srgbClr val="2D3648"/>
                </a:solidFill>
                <a:latin typeface="Arial"/>
                <a:cs typeface="Arial"/>
              </a:rPr>
              <a:t> </a:t>
            </a:r>
            <a:r>
              <a:rPr dirty="0" sz="1100" b="1">
                <a:solidFill>
                  <a:srgbClr val="2D3648"/>
                </a:solidFill>
                <a:latin typeface="Arial"/>
                <a:cs typeface="Arial"/>
              </a:rPr>
              <a:t>form</a:t>
            </a:r>
            <a:r>
              <a:rPr dirty="0" sz="1100" spc="-15" b="1">
                <a:solidFill>
                  <a:srgbClr val="2D3648"/>
                </a:solidFill>
                <a:latin typeface="Arial"/>
                <a:cs typeface="Arial"/>
              </a:rPr>
              <a:t> </a:t>
            </a:r>
            <a:r>
              <a:rPr dirty="0" sz="1100">
                <a:solidFill>
                  <a:srgbClr val="2D3648"/>
                </a:solidFill>
                <a:latin typeface="Microsoft Sans Serif"/>
                <a:cs typeface="Microsoft Sans Serif"/>
              </a:rPr>
              <a:t>of</a:t>
            </a:r>
            <a:r>
              <a:rPr dirty="0" sz="1100" spc="-10">
                <a:solidFill>
                  <a:srgbClr val="2D3648"/>
                </a:solidFill>
                <a:latin typeface="Microsoft Sans Serif"/>
                <a:cs typeface="Microsoft Sans Serif"/>
              </a:rPr>
              <a:t> </a:t>
            </a:r>
            <a:r>
              <a:rPr dirty="0" sz="1100">
                <a:solidFill>
                  <a:srgbClr val="2D3648"/>
                </a:solidFill>
                <a:latin typeface="Microsoft Sans Serif"/>
                <a:cs typeface="Microsoft Sans Serif"/>
              </a:rPr>
              <a:t>the</a:t>
            </a:r>
            <a:r>
              <a:rPr dirty="0" sz="1100" spc="-5">
                <a:solidFill>
                  <a:srgbClr val="2D3648"/>
                </a:solidFill>
                <a:latin typeface="Microsoft Sans Serif"/>
                <a:cs typeface="Microsoft Sans Serif"/>
              </a:rPr>
              <a:t> </a:t>
            </a:r>
            <a:r>
              <a:rPr dirty="0" sz="1100">
                <a:solidFill>
                  <a:srgbClr val="2D3648"/>
                </a:solidFill>
                <a:latin typeface="Microsoft Sans Serif"/>
                <a:cs typeface="Microsoft Sans Serif"/>
              </a:rPr>
              <a:t>primary</a:t>
            </a:r>
            <a:r>
              <a:rPr dirty="0" sz="1100" spc="-10">
                <a:solidFill>
                  <a:srgbClr val="2D3648"/>
                </a:solidFill>
                <a:latin typeface="Microsoft Sans Serif"/>
                <a:cs typeface="Microsoft Sans Serif"/>
              </a:rPr>
              <a:t> </a:t>
            </a:r>
            <a:r>
              <a:rPr dirty="0" sz="1100">
                <a:solidFill>
                  <a:srgbClr val="2D3648"/>
                </a:solidFill>
                <a:latin typeface="Microsoft Sans Serif"/>
                <a:cs typeface="Microsoft Sans Serif"/>
              </a:rPr>
              <a:t>verb.</a:t>
            </a:r>
            <a:r>
              <a:rPr dirty="0" sz="1100" spc="-5">
                <a:solidFill>
                  <a:srgbClr val="2D3648"/>
                </a:solidFill>
                <a:latin typeface="Microsoft Sans Serif"/>
                <a:cs typeface="Microsoft Sans Serif"/>
              </a:rPr>
              <a:t> </a:t>
            </a:r>
            <a:r>
              <a:rPr dirty="0" sz="1100" spc="-25">
                <a:solidFill>
                  <a:srgbClr val="2D3648"/>
                </a:solidFill>
                <a:latin typeface="Microsoft Sans Serif"/>
                <a:cs typeface="Microsoft Sans Serif"/>
              </a:rPr>
              <a:t>Do </a:t>
            </a:r>
            <a:r>
              <a:rPr dirty="0" sz="1100">
                <a:solidFill>
                  <a:srgbClr val="2D3648"/>
                </a:solidFill>
                <a:latin typeface="Microsoft Sans Serif"/>
                <a:cs typeface="Microsoft Sans Serif"/>
              </a:rPr>
              <a:t>not</a:t>
            </a:r>
            <a:r>
              <a:rPr dirty="0" sz="1100" spc="5">
                <a:solidFill>
                  <a:srgbClr val="2D3648"/>
                </a:solidFill>
                <a:latin typeface="Microsoft Sans Serif"/>
                <a:cs typeface="Microsoft Sans Serif"/>
              </a:rPr>
              <a:t> </a:t>
            </a:r>
            <a:r>
              <a:rPr dirty="0" sz="1100">
                <a:solidFill>
                  <a:srgbClr val="2D3648"/>
                </a:solidFill>
                <a:latin typeface="Microsoft Sans Serif"/>
                <a:cs typeface="Microsoft Sans Serif"/>
              </a:rPr>
              <a:t>alter</a:t>
            </a:r>
            <a:r>
              <a:rPr dirty="0" sz="1100" spc="10">
                <a:solidFill>
                  <a:srgbClr val="2D3648"/>
                </a:solidFill>
                <a:latin typeface="Microsoft Sans Serif"/>
                <a:cs typeface="Microsoft Sans Serif"/>
              </a:rPr>
              <a:t> </a:t>
            </a:r>
            <a:r>
              <a:rPr dirty="0" sz="1100">
                <a:solidFill>
                  <a:srgbClr val="2D3648"/>
                </a:solidFill>
                <a:latin typeface="Microsoft Sans Serif"/>
                <a:cs typeface="Microsoft Sans Serif"/>
              </a:rPr>
              <a:t>the</a:t>
            </a:r>
            <a:r>
              <a:rPr dirty="0" sz="1100" spc="5">
                <a:solidFill>
                  <a:srgbClr val="2D3648"/>
                </a:solidFill>
                <a:latin typeface="Microsoft Sans Serif"/>
                <a:cs typeface="Microsoft Sans Serif"/>
              </a:rPr>
              <a:t> </a:t>
            </a:r>
            <a:r>
              <a:rPr dirty="0" sz="1100">
                <a:solidFill>
                  <a:srgbClr val="2D3648"/>
                </a:solidFill>
                <a:latin typeface="Microsoft Sans Serif"/>
                <a:cs typeface="Microsoft Sans Serif"/>
              </a:rPr>
              <a:t>primary</a:t>
            </a:r>
            <a:r>
              <a:rPr dirty="0" sz="1100" spc="10">
                <a:solidFill>
                  <a:srgbClr val="2D3648"/>
                </a:solidFill>
                <a:latin typeface="Microsoft Sans Serif"/>
                <a:cs typeface="Microsoft Sans Serif"/>
              </a:rPr>
              <a:t> </a:t>
            </a:r>
            <a:r>
              <a:rPr dirty="0" sz="1100" spc="-10">
                <a:solidFill>
                  <a:srgbClr val="2D3648"/>
                </a:solidFill>
                <a:latin typeface="Microsoft Sans Serif"/>
                <a:cs typeface="Microsoft Sans Serif"/>
              </a:rPr>
              <a:t>verb.</a:t>
            </a:r>
            <a:endParaRPr sz="1100">
              <a:latin typeface="Microsoft Sans Serif"/>
              <a:cs typeface="Microsoft Sans Serif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578100" y="6929418"/>
            <a:ext cx="6424295" cy="736600"/>
          </a:xfrm>
          <a:prstGeom prst="rect">
            <a:avLst/>
          </a:prstGeom>
        </p:spPr>
        <p:txBody>
          <a:bodyPr wrap="square" lIns="0" tIns="69850" rIns="0" bIns="0" rtlCol="0" vert="horz">
            <a:spAutoFit/>
          </a:bodyPr>
          <a:lstStyle/>
          <a:p>
            <a:pPr marL="113664">
              <a:lnSpc>
                <a:spcPct val="100000"/>
              </a:lnSpc>
              <a:spcBef>
                <a:spcPts val="550"/>
              </a:spcBef>
            </a:pPr>
            <a:r>
              <a:rPr dirty="0" sz="1100" spc="-10" b="1">
                <a:solidFill>
                  <a:srgbClr val="2D3648"/>
                </a:solidFill>
                <a:latin typeface="Arial"/>
                <a:cs typeface="Arial"/>
              </a:rPr>
              <a:t>Examples </a:t>
            </a:r>
            <a:r>
              <a:rPr dirty="0" sz="1100" b="1">
                <a:solidFill>
                  <a:srgbClr val="2D3648"/>
                </a:solidFill>
                <a:latin typeface="Arial"/>
                <a:cs typeface="Arial"/>
              </a:rPr>
              <a:t>&amp;</a:t>
            </a:r>
            <a:r>
              <a:rPr dirty="0" sz="1100" spc="-5" b="1">
                <a:solidFill>
                  <a:srgbClr val="2D3648"/>
                </a:solidFill>
                <a:latin typeface="Arial"/>
                <a:cs typeface="Arial"/>
              </a:rPr>
              <a:t> </a:t>
            </a:r>
            <a:r>
              <a:rPr dirty="0" sz="1100" spc="-10" b="1">
                <a:solidFill>
                  <a:srgbClr val="2D3648"/>
                </a:solidFill>
                <a:latin typeface="Arial"/>
                <a:cs typeface="Arial"/>
              </a:rPr>
              <a:t>Explanations:</a:t>
            </a:r>
            <a:endParaRPr sz="1100">
              <a:latin typeface="Arial"/>
              <a:cs typeface="Arial"/>
            </a:endParaRPr>
          </a:p>
          <a:p>
            <a:pPr marL="260985" indent="-147320">
              <a:lnSpc>
                <a:spcPct val="100000"/>
              </a:lnSpc>
              <a:spcBef>
                <a:spcPts val="434"/>
              </a:spcBef>
              <a:buClr>
                <a:srgbClr val="2D3648"/>
              </a:buClr>
              <a:buAutoNum type="arabicPeriod"/>
              <a:tabLst>
                <a:tab pos="260985" algn="l"/>
              </a:tabLst>
            </a:pPr>
            <a:r>
              <a:rPr dirty="0" sz="1050">
                <a:solidFill>
                  <a:srgbClr val="21543D"/>
                </a:solidFill>
                <a:latin typeface="Microsoft Sans Serif"/>
                <a:cs typeface="Microsoft Sans Serif"/>
              </a:rPr>
              <a:t>The</a:t>
            </a:r>
            <a:r>
              <a:rPr dirty="0" sz="1050" spc="-20">
                <a:solidFill>
                  <a:srgbClr val="21543D"/>
                </a:solidFill>
                <a:latin typeface="Microsoft Sans Serif"/>
                <a:cs typeface="Microsoft Sans Serif"/>
              </a:rPr>
              <a:t> </a:t>
            </a:r>
            <a:r>
              <a:rPr dirty="0" sz="1050">
                <a:solidFill>
                  <a:srgbClr val="21543D"/>
                </a:solidFill>
                <a:latin typeface="Microsoft Sans Serif"/>
                <a:cs typeface="Microsoft Sans Serif"/>
              </a:rPr>
              <a:t>local</a:t>
            </a:r>
            <a:r>
              <a:rPr dirty="0" sz="1050" spc="-15">
                <a:solidFill>
                  <a:srgbClr val="21543D"/>
                </a:solidFill>
                <a:latin typeface="Microsoft Sans Serif"/>
                <a:cs typeface="Microsoft Sans Serif"/>
              </a:rPr>
              <a:t> </a:t>
            </a:r>
            <a:r>
              <a:rPr dirty="0" sz="1050">
                <a:solidFill>
                  <a:srgbClr val="21543D"/>
                </a:solidFill>
                <a:latin typeface="Microsoft Sans Serif"/>
                <a:cs typeface="Microsoft Sans Serif"/>
              </a:rPr>
              <a:t>government</a:t>
            </a:r>
            <a:r>
              <a:rPr dirty="0" sz="1050" spc="-20">
                <a:solidFill>
                  <a:srgbClr val="21543D"/>
                </a:solidFill>
                <a:latin typeface="Microsoft Sans Serif"/>
                <a:cs typeface="Microsoft Sans Serif"/>
              </a:rPr>
              <a:t> </a:t>
            </a:r>
            <a:r>
              <a:rPr dirty="0" sz="1050" b="1">
                <a:solidFill>
                  <a:srgbClr val="21543D"/>
                </a:solidFill>
                <a:latin typeface="Arial"/>
                <a:cs typeface="Arial"/>
              </a:rPr>
              <a:t>will</a:t>
            </a:r>
            <a:r>
              <a:rPr dirty="0" sz="1050" spc="-25" b="1">
                <a:solidFill>
                  <a:srgbClr val="21543D"/>
                </a:solidFill>
                <a:latin typeface="Arial"/>
                <a:cs typeface="Arial"/>
              </a:rPr>
              <a:t> </a:t>
            </a:r>
            <a:r>
              <a:rPr dirty="0" sz="1050" b="1">
                <a:solidFill>
                  <a:srgbClr val="21543D"/>
                </a:solidFill>
                <a:latin typeface="Arial"/>
                <a:cs typeface="Arial"/>
              </a:rPr>
              <a:t>provide</a:t>
            </a:r>
            <a:r>
              <a:rPr dirty="0" sz="1050" spc="-30" b="1">
                <a:solidFill>
                  <a:srgbClr val="21543D"/>
                </a:solidFill>
                <a:latin typeface="Arial"/>
                <a:cs typeface="Arial"/>
              </a:rPr>
              <a:t> </a:t>
            </a:r>
            <a:r>
              <a:rPr dirty="0" sz="1050">
                <a:solidFill>
                  <a:srgbClr val="21543D"/>
                </a:solidFill>
                <a:latin typeface="Microsoft Sans Serif"/>
                <a:cs typeface="Microsoft Sans Serif"/>
              </a:rPr>
              <a:t>relief</a:t>
            </a:r>
            <a:r>
              <a:rPr dirty="0" sz="1050" spc="-15">
                <a:solidFill>
                  <a:srgbClr val="21543D"/>
                </a:solidFill>
                <a:latin typeface="Microsoft Sans Serif"/>
                <a:cs typeface="Microsoft Sans Serif"/>
              </a:rPr>
              <a:t> </a:t>
            </a:r>
            <a:r>
              <a:rPr dirty="0" sz="1050">
                <a:solidFill>
                  <a:srgbClr val="21543D"/>
                </a:solidFill>
                <a:latin typeface="Microsoft Sans Serif"/>
                <a:cs typeface="Microsoft Sans Serif"/>
              </a:rPr>
              <a:t>goods</a:t>
            </a:r>
            <a:r>
              <a:rPr dirty="0" sz="1050" spc="-20">
                <a:solidFill>
                  <a:srgbClr val="21543D"/>
                </a:solidFill>
                <a:latin typeface="Microsoft Sans Serif"/>
                <a:cs typeface="Microsoft Sans Serif"/>
              </a:rPr>
              <a:t> </a:t>
            </a:r>
            <a:r>
              <a:rPr dirty="0" sz="1050" spc="-10">
                <a:solidFill>
                  <a:srgbClr val="21543D"/>
                </a:solidFill>
                <a:latin typeface="Microsoft Sans Serif"/>
                <a:cs typeface="Microsoft Sans Serif"/>
              </a:rPr>
              <a:t>tomorrow.</a:t>
            </a:r>
            <a:endParaRPr sz="1050">
              <a:latin typeface="Microsoft Sans Serif"/>
              <a:cs typeface="Microsoft Sans Serif"/>
            </a:endParaRPr>
          </a:p>
          <a:p>
            <a:pPr marL="260985" indent="-147320">
              <a:lnSpc>
                <a:spcPct val="100000"/>
              </a:lnSpc>
              <a:spcBef>
                <a:spcPts val="869"/>
              </a:spcBef>
              <a:buClr>
                <a:srgbClr val="2D3648"/>
              </a:buClr>
              <a:buAutoNum type="arabicPeriod"/>
              <a:tabLst>
                <a:tab pos="260985" algn="l"/>
              </a:tabLst>
            </a:pPr>
            <a:r>
              <a:rPr dirty="0" sz="1050">
                <a:solidFill>
                  <a:srgbClr val="21543D"/>
                </a:solidFill>
                <a:latin typeface="Microsoft Sans Serif"/>
                <a:cs typeface="Microsoft Sans Serif"/>
              </a:rPr>
              <a:t>The</a:t>
            </a:r>
            <a:r>
              <a:rPr dirty="0" sz="1050" spc="-25">
                <a:solidFill>
                  <a:srgbClr val="21543D"/>
                </a:solidFill>
                <a:latin typeface="Microsoft Sans Serif"/>
                <a:cs typeface="Microsoft Sans Serif"/>
              </a:rPr>
              <a:t> </a:t>
            </a:r>
            <a:r>
              <a:rPr dirty="0" sz="1050">
                <a:solidFill>
                  <a:srgbClr val="21543D"/>
                </a:solidFill>
                <a:latin typeface="Microsoft Sans Serif"/>
                <a:cs typeface="Microsoft Sans Serif"/>
              </a:rPr>
              <a:t>children</a:t>
            </a:r>
            <a:r>
              <a:rPr dirty="0" sz="1050" spc="-20">
                <a:solidFill>
                  <a:srgbClr val="21543D"/>
                </a:solidFill>
                <a:latin typeface="Microsoft Sans Serif"/>
                <a:cs typeface="Microsoft Sans Serif"/>
              </a:rPr>
              <a:t> </a:t>
            </a:r>
            <a:r>
              <a:rPr dirty="0" sz="1050" b="1">
                <a:solidFill>
                  <a:srgbClr val="21543D"/>
                </a:solidFill>
                <a:latin typeface="Arial"/>
                <a:cs typeface="Arial"/>
              </a:rPr>
              <a:t>will</a:t>
            </a:r>
            <a:r>
              <a:rPr dirty="0" sz="1050" spc="-30" b="1">
                <a:solidFill>
                  <a:srgbClr val="21543D"/>
                </a:solidFill>
                <a:latin typeface="Arial"/>
                <a:cs typeface="Arial"/>
              </a:rPr>
              <a:t> </a:t>
            </a:r>
            <a:r>
              <a:rPr dirty="0" sz="1050" b="1">
                <a:solidFill>
                  <a:srgbClr val="21543D"/>
                </a:solidFill>
                <a:latin typeface="Arial"/>
                <a:cs typeface="Arial"/>
              </a:rPr>
              <a:t>perform</a:t>
            </a:r>
            <a:r>
              <a:rPr dirty="0" sz="1050" spc="-30" b="1">
                <a:solidFill>
                  <a:srgbClr val="21543D"/>
                </a:solidFill>
                <a:latin typeface="Arial"/>
                <a:cs typeface="Arial"/>
              </a:rPr>
              <a:t> </a:t>
            </a:r>
            <a:r>
              <a:rPr dirty="0" sz="1050">
                <a:solidFill>
                  <a:srgbClr val="21543D"/>
                </a:solidFill>
                <a:latin typeface="Microsoft Sans Serif"/>
                <a:cs typeface="Microsoft Sans Serif"/>
              </a:rPr>
              <a:t>a</a:t>
            </a:r>
            <a:r>
              <a:rPr dirty="0" sz="1050" spc="-20">
                <a:solidFill>
                  <a:srgbClr val="21543D"/>
                </a:solidFill>
                <a:latin typeface="Microsoft Sans Serif"/>
                <a:cs typeface="Microsoft Sans Serif"/>
              </a:rPr>
              <a:t> </a:t>
            </a:r>
            <a:r>
              <a:rPr dirty="0" sz="1050">
                <a:solidFill>
                  <a:srgbClr val="21543D"/>
                </a:solidFill>
                <a:latin typeface="Microsoft Sans Serif"/>
                <a:cs typeface="Microsoft Sans Serif"/>
              </a:rPr>
              <a:t>folk</a:t>
            </a:r>
            <a:r>
              <a:rPr dirty="0" sz="1050" spc="-20">
                <a:solidFill>
                  <a:srgbClr val="21543D"/>
                </a:solidFill>
                <a:latin typeface="Microsoft Sans Serif"/>
                <a:cs typeface="Microsoft Sans Serif"/>
              </a:rPr>
              <a:t> </a:t>
            </a:r>
            <a:r>
              <a:rPr dirty="0" sz="1050">
                <a:solidFill>
                  <a:srgbClr val="21543D"/>
                </a:solidFill>
                <a:latin typeface="Microsoft Sans Serif"/>
                <a:cs typeface="Microsoft Sans Serif"/>
              </a:rPr>
              <a:t>dance</a:t>
            </a:r>
            <a:r>
              <a:rPr dirty="0" sz="1050" spc="-20">
                <a:solidFill>
                  <a:srgbClr val="21543D"/>
                </a:solidFill>
                <a:latin typeface="Microsoft Sans Serif"/>
                <a:cs typeface="Microsoft Sans Serif"/>
              </a:rPr>
              <a:t> </a:t>
            </a:r>
            <a:r>
              <a:rPr dirty="0" sz="1050">
                <a:solidFill>
                  <a:srgbClr val="21543D"/>
                </a:solidFill>
                <a:latin typeface="Microsoft Sans Serif"/>
                <a:cs typeface="Microsoft Sans Serif"/>
              </a:rPr>
              <a:t>next</a:t>
            </a:r>
            <a:r>
              <a:rPr dirty="0" sz="1050" spc="-20">
                <a:solidFill>
                  <a:srgbClr val="21543D"/>
                </a:solidFill>
                <a:latin typeface="Microsoft Sans Serif"/>
                <a:cs typeface="Microsoft Sans Serif"/>
              </a:rPr>
              <a:t> </a:t>
            </a:r>
            <a:r>
              <a:rPr dirty="0" sz="1050" spc="-10">
                <a:solidFill>
                  <a:srgbClr val="21543D"/>
                </a:solidFill>
                <a:latin typeface="Microsoft Sans Serif"/>
                <a:cs typeface="Microsoft Sans Serif"/>
              </a:rPr>
              <a:t>Monday.</a:t>
            </a:r>
            <a:endParaRPr sz="1050">
              <a:latin typeface="Microsoft Sans Serif"/>
              <a:cs typeface="Microsoft Sans Serif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527299" y="8117203"/>
            <a:ext cx="6519545" cy="1815464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55575">
              <a:lnSpc>
                <a:spcPct val="100000"/>
              </a:lnSpc>
              <a:spcBef>
                <a:spcPts val="100"/>
              </a:spcBef>
            </a:pPr>
            <a:r>
              <a:rPr dirty="0" sz="1300" b="1">
                <a:solidFill>
                  <a:srgbClr val="1A365D"/>
                </a:solidFill>
                <a:latin typeface="Arial"/>
                <a:cs typeface="Arial"/>
              </a:rPr>
              <a:t>LESSON</a:t>
            </a:r>
            <a:r>
              <a:rPr dirty="0" sz="1300" spc="-15" b="1">
                <a:solidFill>
                  <a:srgbClr val="1A365D"/>
                </a:solidFill>
                <a:latin typeface="Arial"/>
                <a:cs typeface="Arial"/>
              </a:rPr>
              <a:t> </a:t>
            </a:r>
            <a:r>
              <a:rPr dirty="0" sz="1300" b="1">
                <a:solidFill>
                  <a:srgbClr val="1A365D"/>
                </a:solidFill>
                <a:latin typeface="Arial"/>
                <a:cs typeface="Arial"/>
              </a:rPr>
              <a:t>2:</a:t>
            </a:r>
            <a:r>
              <a:rPr dirty="0" sz="1300" spc="-10" b="1">
                <a:solidFill>
                  <a:srgbClr val="1A365D"/>
                </a:solidFill>
                <a:latin typeface="Arial"/>
                <a:cs typeface="Arial"/>
              </a:rPr>
              <a:t> </a:t>
            </a:r>
            <a:r>
              <a:rPr dirty="0" sz="1300" b="1">
                <a:solidFill>
                  <a:srgbClr val="1A365D"/>
                </a:solidFill>
                <a:latin typeface="Arial"/>
                <a:cs typeface="Arial"/>
              </a:rPr>
              <a:t>CORE</a:t>
            </a:r>
            <a:r>
              <a:rPr dirty="0" sz="1300" spc="-15" b="1">
                <a:solidFill>
                  <a:srgbClr val="1A365D"/>
                </a:solidFill>
                <a:latin typeface="Arial"/>
                <a:cs typeface="Arial"/>
              </a:rPr>
              <a:t> </a:t>
            </a:r>
            <a:r>
              <a:rPr dirty="0" sz="1300" b="1">
                <a:solidFill>
                  <a:srgbClr val="1A365D"/>
                </a:solidFill>
                <a:latin typeface="Arial"/>
                <a:cs typeface="Arial"/>
              </a:rPr>
              <a:t>RULES</a:t>
            </a:r>
            <a:r>
              <a:rPr dirty="0" sz="1300" spc="-10" b="1">
                <a:solidFill>
                  <a:srgbClr val="1A365D"/>
                </a:solidFill>
                <a:latin typeface="Arial"/>
                <a:cs typeface="Arial"/>
              </a:rPr>
              <a:t> </a:t>
            </a:r>
            <a:r>
              <a:rPr dirty="0" sz="1300" b="1">
                <a:solidFill>
                  <a:srgbClr val="1A365D"/>
                </a:solidFill>
                <a:latin typeface="Arial"/>
                <a:cs typeface="Arial"/>
              </a:rPr>
              <a:t>OF</a:t>
            </a:r>
            <a:r>
              <a:rPr dirty="0" sz="1300" spc="-10" b="1">
                <a:solidFill>
                  <a:srgbClr val="1A365D"/>
                </a:solidFill>
                <a:latin typeface="Arial"/>
                <a:cs typeface="Arial"/>
              </a:rPr>
              <a:t> SUBJECT-</a:t>
            </a:r>
            <a:r>
              <a:rPr dirty="0" sz="1300" b="1">
                <a:solidFill>
                  <a:srgbClr val="1A365D"/>
                </a:solidFill>
                <a:latin typeface="Arial"/>
                <a:cs typeface="Arial"/>
              </a:rPr>
              <a:t>VERB</a:t>
            </a:r>
            <a:r>
              <a:rPr dirty="0" sz="1300" spc="-60" b="1">
                <a:solidFill>
                  <a:srgbClr val="1A365D"/>
                </a:solidFill>
                <a:latin typeface="Arial"/>
                <a:cs typeface="Arial"/>
              </a:rPr>
              <a:t> </a:t>
            </a:r>
            <a:r>
              <a:rPr dirty="0" sz="1300" spc="-10" b="1">
                <a:solidFill>
                  <a:srgbClr val="1A365D"/>
                </a:solidFill>
                <a:latin typeface="Arial"/>
                <a:cs typeface="Arial"/>
              </a:rPr>
              <a:t>AGREEMENT</a:t>
            </a:r>
            <a:endParaRPr sz="1300">
              <a:latin typeface="Arial"/>
              <a:cs typeface="Arial"/>
            </a:endParaRPr>
          </a:p>
          <a:p>
            <a:pPr algn="just" marL="12700" marR="5080">
              <a:lnSpc>
                <a:spcPct val="133300"/>
              </a:lnSpc>
              <a:spcBef>
                <a:spcPts val="1175"/>
              </a:spcBef>
            </a:pPr>
            <a:r>
              <a:rPr dirty="0" sz="1100">
                <a:solidFill>
                  <a:srgbClr val="2D3648"/>
                </a:solidFill>
                <a:latin typeface="Microsoft Sans Serif"/>
                <a:cs typeface="Microsoft Sans Serif"/>
              </a:rPr>
              <a:t>A</a:t>
            </a:r>
            <a:r>
              <a:rPr dirty="0" sz="1100" spc="280">
                <a:solidFill>
                  <a:srgbClr val="2D3648"/>
                </a:solidFill>
                <a:latin typeface="Microsoft Sans Serif"/>
                <a:cs typeface="Microsoft Sans Serif"/>
              </a:rPr>
              <a:t> </a:t>
            </a:r>
            <a:r>
              <a:rPr dirty="0" sz="1100">
                <a:solidFill>
                  <a:srgbClr val="2D3648"/>
                </a:solidFill>
                <a:latin typeface="Microsoft Sans Serif"/>
                <a:cs typeface="Microsoft Sans Serif"/>
              </a:rPr>
              <a:t>sentence</a:t>
            </a:r>
            <a:r>
              <a:rPr dirty="0" sz="1100" spc="280">
                <a:solidFill>
                  <a:srgbClr val="2D3648"/>
                </a:solidFill>
                <a:latin typeface="Microsoft Sans Serif"/>
                <a:cs typeface="Microsoft Sans Serif"/>
              </a:rPr>
              <a:t> </a:t>
            </a:r>
            <a:r>
              <a:rPr dirty="0" sz="1100">
                <a:solidFill>
                  <a:srgbClr val="2D3648"/>
                </a:solidFill>
                <a:latin typeface="Microsoft Sans Serif"/>
                <a:cs typeface="Microsoft Sans Serif"/>
              </a:rPr>
              <a:t>achieves</a:t>
            </a:r>
            <a:r>
              <a:rPr dirty="0" sz="1100" spc="285">
                <a:solidFill>
                  <a:srgbClr val="2D3648"/>
                </a:solidFill>
                <a:latin typeface="Microsoft Sans Serif"/>
                <a:cs typeface="Microsoft Sans Serif"/>
              </a:rPr>
              <a:t> </a:t>
            </a:r>
            <a:r>
              <a:rPr dirty="0" sz="1100">
                <a:solidFill>
                  <a:srgbClr val="2D3648"/>
                </a:solidFill>
                <a:latin typeface="Microsoft Sans Serif"/>
                <a:cs typeface="Microsoft Sans Serif"/>
              </a:rPr>
              <a:t>grammatical</a:t>
            </a:r>
            <a:r>
              <a:rPr dirty="0" sz="1100" spc="280">
                <a:solidFill>
                  <a:srgbClr val="2D3648"/>
                </a:solidFill>
                <a:latin typeface="Microsoft Sans Serif"/>
                <a:cs typeface="Microsoft Sans Serif"/>
              </a:rPr>
              <a:t> </a:t>
            </a:r>
            <a:r>
              <a:rPr dirty="0" sz="1100">
                <a:solidFill>
                  <a:srgbClr val="2D3648"/>
                </a:solidFill>
                <a:latin typeface="Microsoft Sans Serif"/>
                <a:cs typeface="Microsoft Sans Serif"/>
              </a:rPr>
              <a:t>clarity</a:t>
            </a:r>
            <a:r>
              <a:rPr dirty="0" sz="1100" spc="285">
                <a:solidFill>
                  <a:srgbClr val="2D3648"/>
                </a:solidFill>
                <a:latin typeface="Microsoft Sans Serif"/>
                <a:cs typeface="Microsoft Sans Serif"/>
              </a:rPr>
              <a:t> </a:t>
            </a:r>
            <a:r>
              <a:rPr dirty="0" sz="1100">
                <a:solidFill>
                  <a:srgbClr val="2D3648"/>
                </a:solidFill>
                <a:latin typeface="Microsoft Sans Serif"/>
                <a:cs typeface="Microsoft Sans Serif"/>
              </a:rPr>
              <a:t>only</a:t>
            </a:r>
            <a:r>
              <a:rPr dirty="0" sz="1100" spc="280">
                <a:solidFill>
                  <a:srgbClr val="2D3648"/>
                </a:solidFill>
                <a:latin typeface="Microsoft Sans Serif"/>
                <a:cs typeface="Microsoft Sans Serif"/>
              </a:rPr>
              <a:t> </a:t>
            </a:r>
            <a:r>
              <a:rPr dirty="0" sz="1100">
                <a:solidFill>
                  <a:srgbClr val="2D3648"/>
                </a:solidFill>
                <a:latin typeface="Microsoft Sans Serif"/>
                <a:cs typeface="Microsoft Sans Serif"/>
              </a:rPr>
              <a:t>when</a:t>
            </a:r>
            <a:r>
              <a:rPr dirty="0" sz="1100" spc="280">
                <a:solidFill>
                  <a:srgbClr val="2D3648"/>
                </a:solidFill>
                <a:latin typeface="Microsoft Sans Serif"/>
                <a:cs typeface="Microsoft Sans Serif"/>
              </a:rPr>
              <a:t> </a:t>
            </a:r>
            <a:r>
              <a:rPr dirty="0" sz="1100">
                <a:solidFill>
                  <a:srgbClr val="2D3648"/>
                </a:solidFill>
                <a:latin typeface="Microsoft Sans Serif"/>
                <a:cs typeface="Microsoft Sans Serif"/>
              </a:rPr>
              <a:t>the</a:t>
            </a:r>
            <a:r>
              <a:rPr dirty="0" sz="1100" spc="285">
                <a:solidFill>
                  <a:srgbClr val="2D3648"/>
                </a:solidFill>
                <a:latin typeface="Microsoft Sans Serif"/>
                <a:cs typeface="Microsoft Sans Serif"/>
              </a:rPr>
              <a:t> </a:t>
            </a:r>
            <a:r>
              <a:rPr dirty="0" sz="1100">
                <a:solidFill>
                  <a:srgbClr val="2D3648"/>
                </a:solidFill>
                <a:latin typeface="Microsoft Sans Serif"/>
                <a:cs typeface="Microsoft Sans Serif"/>
              </a:rPr>
              <a:t>subject</a:t>
            </a:r>
            <a:r>
              <a:rPr dirty="0" sz="1100" spc="280">
                <a:solidFill>
                  <a:srgbClr val="2D3648"/>
                </a:solidFill>
                <a:latin typeface="Microsoft Sans Serif"/>
                <a:cs typeface="Microsoft Sans Serif"/>
              </a:rPr>
              <a:t> </a:t>
            </a:r>
            <a:r>
              <a:rPr dirty="0" sz="1100">
                <a:solidFill>
                  <a:srgbClr val="2D3648"/>
                </a:solidFill>
                <a:latin typeface="Microsoft Sans Serif"/>
                <a:cs typeface="Microsoft Sans Serif"/>
              </a:rPr>
              <a:t>and</a:t>
            </a:r>
            <a:r>
              <a:rPr dirty="0" sz="1100" spc="280">
                <a:solidFill>
                  <a:srgbClr val="2D3648"/>
                </a:solidFill>
                <a:latin typeface="Microsoft Sans Serif"/>
                <a:cs typeface="Microsoft Sans Serif"/>
              </a:rPr>
              <a:t> </a:t>
            </a:r>
            <a:r>
              <a:rPr dirty="0" sz="1100">
                <a:solidFill>
                  <a:srgbClr val="2D3648"/>
                </a:solidFill>
                <a:latin typeface="Microsoft Sans Serif"/>
                <a:cs typeface="Microsoft Sans Serif"/>
              </a:rPr>
              <a:t>the</a:t>
            </a:r>
            <a:r>
              <a:rPr dirty="0" sz="1100" spc="285">
                <a:solidFill>
                  <a:srgbClr val="2D3648"/>
                </a:solidFill>
                <a:latin typeface="Microsoft Sans Serif"/>
                <a:cs typeface="Microsoft Sans Serif"/>
              </a:rPr>
              <a:t> </a:t>
            </a:r>
            <a:r>
              <a:rPr dirty="0" sz="1100">
                <a:solidFill>
                  <a:srgbClr val="2D3648"/>
                </a:solidFill>
                <a:latin typeface="Microsoft Sans Serif"/>
                <a:cs typeface="Microsoft Sans Serif"/>
              </a:rPr>
              <a:t>verb</a:t>
            </a:r>
            <a:r>
              <a:rPr dirty="0" sz="1100" spc="280">
                <a:solidFill>
                  <a:srgbClr val="2D3648"/>
                </a:solidFill>
                <a:latin typeface="Microsoft Sans Serif"/>
                <a:cs typeface="Microsoft Sans Serif"/>
              </a:rPr>
              <a:t> </a:t>
            </a:r>
            <a:r>
              <a:rPr dirty="0" sz="1100">
                <a:solidFill>
                  <a:srgbClr val="2D3648"/>
                </a:solidFill>
                <a:latin typeface="Microsoft Sans Serif"/>
                <a:cs typeface="Microsoft Sans Serif"/>
              </a:rPr>
              <a:t>agree</a:t>
            </a:r>
            <a:r>
              <a:rPr dirty="0" sz="1100" spc="285">
                <a:solidFill>
                  <a:srgbClr val="2D3648"/>
                </a:solidFill>
                <a:latin typeface="Microsoft Sans Serif"/>
                <a:cs typeface="Microsoft Sans Serif"/>
              </a:rPr>
              <a:t> </a:t>
            </a:r>
            <a:r>
              <a:rPr dirty="0" sz="1100">
                <a:solidFill>
                  <a:srgbClr val="2D3648"/>
                </a:solidFill>
                <a:latin typeface="Microsoft Sans Serif"/>
                <a:cs typeface="Microsoft Sans Serif"/>
              </a:rPr>
              <a:t>in</a:t>
            </a:r>
            <a:r>
              <a:rPr dirty="0" sz="1100" spc="280">
                <a:solidFill>
                  <a:srgbClr val="2D3648"/>
                </a:solidFill>
                <a:latin typeface="Microsoft Sans Serif"/>
                <a:cs typeface="Microsoft Sans Serif"/>
              </a:rPr>
              <a:t> </a:t>
            </a:r>
            <a:r>
              <a:rPr dirty="0" sz="1100">
                <a:solidFill>
                  <a:srgbClr val="2D3648"/>
                </a:solidFill>
                <a:latin typeface="Microsoft Sans Serif"/>
                <a:cs typeface="Microsoft Sans Serif"/>
              </a:rPr>
              <a:t>number.</a:t>
            </a:r>
            <a:r>
              <a:rPr dirty="0" sz="1100" spc="280">
                <a:solidFill>
                  <a:srgbClr val="2D3648"/>
                </a:solidFill>
                <a:latin typeface="Microsoft Sans Serif"/>
                <a:cs typeface="Microsoft Sans Serif"/>
              </a:rPr>
              <a:t> </a:t>
            </a:r>
            <a:r>
              <a:rPr dirty="0" sz="1100" spc="-60">
                <a:solidFill>
                  <a:srgbClr val="2D3648"/>
                </a:solidFill>
                <a:latin typeface="Microsoft Sans Serif"/>
                <a:cs typeface="Microsoft Sans Serif"/>
              </a:rPr>
              <a:t>A </a:t>
            </a:r>
            <a:r>
              <a:rPr dirty="0" sz="1100">
                <a:solidFill>
                  <a:srgbClr val="2D3648"/>
                </a:solidFill>
                <a:latin typeface="Microsoft Sans Serif"/>
                <a:cs typeface="Microsoft Sans Serif"/>
              </a:rPr>
              <a:t>mismatch</a:t>
            </a:r>
            <a:r>
              <a:rPr dirty="0" sz="1100" spc="130">
                <a:solidFill>
                  <a:srgbClr val="2D3648"/>
                </a:solidFill>
                <a:latin typeface="Microsoft Sans Serif"/>
                <a:cs typeface="Microsoft Sans Serif"/>
              </a:rPr>
              <a:t> </a:t>
            </a:r>
            <a:r>
              <a:rPr dirty="0" sz="1100">
                <a:solidFill>
                  <a:srgbClr val="2D3648"/>
                </a:solidFill>
                <a:latin typeface="Microsoft Sans Serif"/>
                <a:cs typeface="Microsoft Sans Serif"/>
              </a:rPr>
              <a:t>leads</a:t>
            </a:r>
            <a:r>
              <a:rPr dirty="0" sz="1100" spc="135">
                <a:solidFill>
                  <a:srgbClr val="2D3648"/>
                </a:solidFill>
                <a:latin typeface="Microsoft Sans Serif"/>
                <a:cs typeface="Microsoft Sans Serif"/>
              </a:rPr>
              <a:t> </a:t>
            </a:r>
            <a:r>
              <a:rPr dirty="0" sz="1100">
                <a:solidFill>
                  <a:srgbClr val="2D3648"/>
                </a:solidFill>
                <a:latin typeface="Microsoft Sans Serif"/>
                <a:cs typeface="Microsoft Sans Serif"/>
              </a:rPr>
              <a:t>to</a:t>
            </a:r>
            <a:r>
              <a:rPr dirty="0" sz="1100" spc="135">
                <a:solidFill>
                  <a:srgbClr val="2D3648"/>
                </a:solidFill>
                <a:latin typeface="Microsoft Sans Serif"/>
                <a:cs typeface="Microsoft Sans Serif"/>
              </a:rPr>
              <a:t> </a:t>
            </a:r>
            <a:r>
              <a:rPr dirty="0" sz="1100">
                <a:solidFill>
                  <a:srgbClr val="2D3648"/>
                </a:solidFill>
                <a:latin typeface="Microsoft Sans Serif"/>
                <a:cs typeface="Microsoft Sans Serif"/>
              </a:rPr>
              <a:t>structural</a:t>
            </a:r>
            <a:r>
              <a:rPr dirty="0" sz="1100" spc="135">
                <a:solidFill>
                  <a:srgbClr val="2D3648"/>
                </a:solidFill>
                <a:latin typeface="Microsoft Sans Serif"/>
                <a:cs typeface="Microsoft Sans Serif"/>
              </a:rPr>
              <a:t> </a:t>
            </a:r>
            <a:r>
              <a:rPr dirty="0" sz="1100">
                <a:solidFill>
                  <a:srgbClr val="2D3648"/>
                </a:solidFill>
                <a:latin typeface="Microsoft Sans Serif"/>
                <a:cs typeface="Microsoft Sans Serif"/>
              </a:rPr>
              <a:t>errors</a:t>
            </a:r>
            <a:r>
              <a:rPr dirty="0" sz="1100" spc="135">
                <a:solidFill>
                  <a:srgbClr val="2D3648"/>
                </a:solidFill>
                <a:latin typeface="Microsoft Sans Serif"/>
                <a:cs typeface="Microsoft Sans Serif"/>
              </a:rPr>
              <a:t> </a:t>
            </a:r>
            <a:r>
              <a:rPr dirty="0" sz="1100">
                <a:solidFill>
                  <a:srgbClr val="2D3648"/>
                </a:solidFill>
                <a:latin typeface="Microsoft Sans Serif"/>
                <a:cs typeface="Microsoft Sans Serif"/>
              </a:rPr>
              <a:t>that</a:t>
            </a:r>
            <a:r>
              <a:rPr dirty="0" sz="1100" spc="130">
                <a:solidFill>
                  <a:srgbClr val="2D3648"/>
                </a:solidFill>
                <a:latin typeface="Microsoft Sans Serif"/>
                <a:cs typeface="Microsoft Sans Serif"/>
              </a:rPr>
              <a:t> </a:t>
            </a:r>
            <a:r>
              <a:rPr dirty="0" sz="1100">
                <a:solidFill>
                  <a:srgbClr val="2D3648"/>
                </a:solidFill>
                <a:latin typeface="Microsoft Sans Serif"/>
                <a:cs typeface="Microsoft Sans Serif"/>
              </a:rPr>
              <a:t>disrupt</a:t>
            </a:r>
            <a:r>
              <a:rPr dirty="0" sz="1100" spc="135">
                <a:solidFill>
                  <a:srgbClr val="2D3648"/>
                </a:solidFill>
                <a:latin typeface="Microsoft Sans Serif"/>
                <a:cs typeface="Microsoft Sans Serif"/>
              </a:rPr>
              <a:t> </a:t>
            </a:r>
            <a:r>
              <a:rPr dirty="0" sz="1100">
                <a:solidFill>
                  <a:srgbClr val="2D3648"/>
                </a:solidFill>
                <a:latin typeface="Microsoft Sans Serif"/>
                <a:cs typeface="Microsoft Sans Serif"/>
              </a:rPr>
              <a:t>reading</a:t>
            </a:r>
            <a:r>
              <a:rPr dirty="0" sz="1100" spc="135">
                <a:solidFill>
                  <a:srgbClr val="2D3648"/>
                </a:solidFill>
                <a:latin typeface="Microsoft Sans Serif"/>
                <a:cs typeface="Microsoft Sans Serif"/>
              </a:rPr>
              <a:t> </a:t>
            </a:r>
            <a:r>
              <a:rPr dirty="0" sz="1100">
                <a:solidFill>
                  <a:srgbClr val="2D3648"/>
                </a:solidFill>
                <a:latin typeface="Microsoft Sans Serif"/>
                <a:cs typeface="Microsoft Sans Serif"/>
              </a:rPr>
              <a:t>comprehension.</a:t>
            </a:r>
            <a:r>
              <a:rPr dirty="0" sz="1100" spc="135">
                <a:solidFill>
                  <a:srgbClr val="2D3648"/>
                </a:solidFill>
                <a:latin typeface="Microsoft Sans Serif"/>
                <a:cs typeface="Microsoft Sans Serif"/>
              </a:rPr>
              <a:t> </a:t>
            </a:r>
            <a:r>
              <a:rPr dirty="0" sz="1100">
                <a:solidFill>
                  <a:srgbClr val="2D3648"/>
                </a:solidFill>
                <a:latin typeface="Microsoft Sans Serif"/>
                <a:cs typeface="Microsoft Sans Serif"/>
              </a:rPr>
              <a:t>Let</a:t>
            </a:r>
            <a:r>
              <a:rPr dirty="0" sz="1100" spc="135">
                <a:solidFill>
                  <a:srgbClr val="2D3648"/>
                </a:solidFill>
                <a:latin typeface="Microsoft Sans Serif"/>
                <a:cs typeface="Microsoft Sans Serif"/>
              </a:rPr>
              <a:t> </a:t>
            </a:r>
            <a:r>
              <a:rPr dirty="0" sz="1100">
                <a:solidFill>
                  <a:srgbClr val="2D3648"/>
                </a:solidFill>
                <a:latin typeface="Microsoft Sans Serif"/>
                <a:cs typeface="Microsoft Sans Serif"/>
              </a:rPr>
              <a:t>us</a:t>
            </a:r>
            <a:r>
              <a:rPr dirty="0" sz="1100" spc="130">
                <a:solidFill>
                  <a:srgbClr val="2D3648"/>
                </a:solidFill>
                <a:latin typeface="Microsoft Sans Serif"/>
                <a:cs typeface="Microsoft Sans Serif"/>
              </a:rPr>
              <a:t> </a:t>
            </a:r>
            <a:r>
              <a:rPr dirty="0" sz="1100">
                <a:solidFill>
                  <a:srgbClr val="2D3648"/>
                </a:solidFill>
                <a:latin typeface="Microsoft Sans Serif"/>
                <a:cs typeface="Microsoft Sans Serif"/>
              </a:rPr>
              <a:t>look</a:t>
            </a:r>
            <a:r>
              <a:rPr dirty="0" sz="1100" spc="135">
                <a:solidFill>
                  <a:srgbClr val="2D3648"/>
                </a:solidFill>
                <a:latin typeface="Microsoft Sans Serif"/>
                <a:cs typeface="Microsoft Sans Serif"/>
              </a:rPr>
              <a:t> </a:t>
            </a:r>
            <a:r>
              <a:rPr dirty="0" sz="1100">
                <a:solidFill>
                  <a:srgbClr val="2D3648"/>
                </a:solidFill>
                <a:latin typeface="Microsoft Sans Serif"/>
                <a:cs typeface="Microsoft Sans Serif"/>
              </a:rPr>
              <a:t>at</a:t>
            </a:r>
            <a:r>
              <a:rPr dirty="0" sz="1100" spc="135">
                <a:solidFill>
                  <a:srgbClr val="2D3648"/>
                </a:solidFill>
                <a:latin typeface="Microsoft Sans Serif"/>
                <a:cs typeface="Microsoft Sans Serif"/>
              </a:rPr>
              <a:t> </a:t>
            </a:r>
            <a:r>
              <a:rPr dirty="0" sz="1100">
                <a:solidFill>
                  <a:srgbClr val="2D3648"/>
                </a:solidFill>
                <a:latin typeface="Microsoft Sans Serif"/>
                <a:cs typeface="Microsoft Sans Serif"/>
              </a:rPr>
              <a:t>essential</a:t>
            </a:r>
            <a:r>
              <a:rPr dirty="0" sz="1100" spc="135">
                <a:solidFill>
                  <a:srgbClr val="2D3648"/>
                </a:solidFill>
                <a:latin typeface="Microsoft Sans Serif"/>
                <a:cs typeface="Microsoft Sans Serif"/>
              </a:rPr>
              <a:t> </a:t>
            </a:r>
            <a:r>
              <a:rPr dirty="0" sz="1100" spc="-10">
                <a:solidFill>
                  <a:srgbClr val="2D3648"/>
                </a:solidFill>
                <a:latin typeface="Microsoft Sans Serif"/>
                <a:cs typeface="Microsoft Sans Serif"/>
              </a:rPr>
              <a:t>rules </a:t>
            </a:r>
            <a:r>
              <a:rPr dirty="0" sz="1100">
                <a:solidFill>
                  <a:srgbClr val="2D3648"/>
                </a:solidFill>
                <a:latin typeface="Microsoft Sans Serif"/>
                <a:cs typeface="Microsoft Sans Serif"/>
              </a:rPr>
              <a:t>often</a:t>
            </a:r>
            <a:r>
              <a:rPr dirty="0" sz="1100" spc="-25">
                <a:solidFill>
                  <a:srgbClr val="2D3648"/>
                </a:solidFill>
                <a:latin typeface="Microsoft Sans Serif"/>
                <a:cs typeface="Microsoft Sans Serif"/>
              </a:rPr>
              <a:t> </a:t>
            </a:r>
            <a:r>
              <a:rPr dirty="0" sz="1100">
                <a:solidFill>
                  <a:srgbClr val="2D3648"/>
                </a:solidFill>
                <a:latin typeface="Microsoft Sans Serif"/>
                <a:cs typeface="Microsoft Sans Serif"/>
              </a:rPr>
              <a:t>encountered</a:t>
            </a:r>
            <a:r>
              <a:rPr dirty="0" sz="1100" spc="-20">
                <a:solidFill>
                  <a:srgbClr val="2D3648"/>
                </a:solidFill>
                <a:latin typeface="Microsoft Sans Serif"/>
                <a:cs typeface="Microsoft Sans Serif"/>
              </a:rPr>
              <a:t> </a:t>
            </a:r>
            <a:r>
              <a:rPr dirty="0" sz="1100">
                <a:solidFill>
                  <a:srgbClr val="2D3648"/>
                </a:solidFill>
                <a:latin typeface="Microsoft Sans Serif"/>
                <a:cs typeface="Microsoft Sans Serif"/>
              </a:rPr>
              <a:t>in</a:t>
            </a:r>
            <a:r>
              <a:rPr dirty="0" sz="1100" spc="-25">
                <a:solidFill>
                  <a:srgbClr val="2D3648"/>
                </a:solidFill>
                <a:latin typeface="Microsoft Sans Serif"/>
                <a:cs typeface="Microsoft Sans Serif"/>
              </a:rPr>
              <a:t> </a:t>
            </a:r>
            <a:r>
              <a:rPr dirty="0" sz="1100">
                <a:solidFill>
                  <a:srgbClr val="2D3648"/>
                </a:solidFill>
                <a:latin typeface="Microsoft Sans Serif"/>
                <a:cs typeface="Microsoft Sans Serif"/>
              </a:rPr>
              <a:t>contextual</a:t>
            </a:r>
            <a:r>
              <a:rPr dirty="0" sz="1100" spc="-20">
                <a:solidFill>
                  <a:srgbClr val="2D3648"/>
                </a:solidFill>
                <a:latin typeface="Microsoft Sans Serif"/>
                <a:cs typeface="Microsoft Sans Serif"/>
              </a:rPr>
              <a:t> </a:t>
            </a:r>
            <a:r>
              <a:rPr dirty="0" sz="1100" spc="-10">
                <a:solidFill>
                  <a:srgbClr val="2D3648"/>
                </a:solidFill>
                <a:latin typeface="Microsoft Sans Serif"/>
                <a:cs typeface="Microsoft Sans Serif"/>
              </a:rPr>
              <a:t>writing.</a:t>
            </a:r>
            <a:endParaRPr sz="110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  <a:spcBef>
                <a:spcPts val="700"/>
              </a:spcBef>
            </a:pPr>
            <a:endParaRPr sz="1100">
              <a:latin typeface="Microsoft Sans Serif"/>
              <a:cs typeface="Microsoft Sans Serif"/>
            </a:endParaRPr>
          </a:p>
          <a:p>
            <a:pPr algn="just" marL="12700">
              <a:lnSpc>
                <a:spcPct val="100000"/>
              </a:lnSpc>
            </a:pPr>
            <a:r>
              <a:rPr dirty="0" sz="1150" b="1">
                <a:solidFill>
                  <a:srgbClr val="2B5282"/>
                </a:solidFill>
                <a:latin typeface="Arial"/>
                <a:cs typeface="Arial"/>
              </a:rPr>
              <a:t>Rule</a:t>
            </a:r>
            <a:r>
              <a:rPr dirty="0" sz="1150" spc="-65" b="1">
                <a:solidFill>
                  <a:srgbClr val="2B5282"/>
                </a:solidFill>
                <a:latin typeface="Arial"/>
                <a:cs typeface="Arial"/>
              </a:rPr>
              <a:t> </a:t>
            </a:r>
            <a:r>
              <a:rPr dirty="0" sz="1150" b="1">
                <a:solidFill>
                  <a:srgbClr val="2B5282"/>
                </a:solidFill>
                <a:latin typeface="Arial"/>
                <a:cs typeface="Arial"/>
              </a:rPr>
              <a:t>A:</a:t>
            </a:r>
            <a:r>
              <a:rPr dirty="0" sz="1150" spc="-20" b="1">
                <a:solidFill>
                  <a:srgbClr val="2B5282"/>
                </a:solidFill>
                <a:latin typeface="Arial"/>
                <a:cs typeface="Arial"/>
              </a:rPr>
              <a:t> </a:t>
            </a:r>
            <a:r>
              <a:rPr dirty="0" sz="1150" b="1">
                <a:solidFill>
                  <a:srgbClr val="2B5282"/>
                </a:solidFill>
                <a:latin typeface="Arial"/>
                <a:cs typeface="Arial"/>
              </a:rPr>
              <a:t>The</a:t>
            </a:r>
            <a:r>
              <a:rPr dirty="0" sz="1150" spc="-20" b="1">
                <a:solidFill>
                  <a:srgbClr val="2B5282"/>
                </a:solidFill>
                <a:latin typeface="Arial"/>
                <a:cs typeface="Arial"/>
              </a:rPr>
              <a:t> </a:t>
            </a:r>
            <a:r>
              <a:rPr dirty="0" sz="1150" b="1">
                <a:solidFill>
                  <a:srgbClr val="2B5282"/>
                </a:solidFill>
                <a:latin typeface="Arial"/>
                <a:cs typeface="Arial"/>
              </a:rPr>
              <a:t>Basic</a:t>
            </a:r>
            <a:r>
              <a:rPr dirty="0" sz="1150" spc="-20" b="1">
                <a:solidFill>
                  <a:srgbClr val="2B5282"/>
                </a:solidFill>
                <a:latin typeface="Arial"/>
                <a:cs typeface="Arial"/>
              </a:rPr>
              <a:t> </a:t>
            </a:r>
            <a:r>
              <a:rPr dirty="0" sz="1150" b="1">
                <a:solidFill>
                  <a:srgbClr val="2B5282"/>
                </a:solidFill>
                <a:latin typeface="Arial"/>
                <a:cs typeface="Arial"/>
              </a:rPr>
              <a:t>Matching</a:t>
            </a:r>
            <a:r>
              <a:rPr dirty="0" sz="1150" spc="-20" b="1">
                <a:solidFill>
                  <a:srgbClr val="2B5282"/>
                </a:solidFill>
                <a:latin typeface="Arial"/>
                <a:cs typeface="Arial"/>
              </a:rPr>
              <a:t> Rule</a:t>
            </a:r>
            <a:endParaRPr sz="115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05"/>
              </a:spcBef>
            </a:pPr>
            <a:endParaRPr sz="1150">
              <a:latin typeface="Arial"/>
              <a:cs typeface="Arial"/>
            </a:endParaRPr>
          </a:p>
          <a:p>
            <a:pPr algn="just" marL="12700">
              <a:lnSpc>
                <a:spcPct val="100000"/>
              </a:lnSpc>
            </a:pPr>
            <a:r>
              <a:rPr dirty="0" sz="1100">
                <a:solidFill>
                  <a:srgbClr val="2D3648"/>
                </a:solidFill>
                <a:latin typeface="Microsoft Sans Serif"/>
                <a:cs typeface="Microsoft Sans Serif"/>
              </a:rPr>
              <a:t>A</a:t>
            </a:r>
            <a:r>
              <a:rPr dirty="0" sz="1100" spc="-70">
                <a:solidFill>
                  <a:srgbClr val="2D3648"/>
                </a:solidFill>
                <a:latin typeface="Microsoft Sans Serif"/>
                <a:cs typeface="Microsoft Sans Serif"/>
              </a:rPr>
              <a:t> </a:t>
            </a:r>
            <a:r>
              <a:rPr dirty="0" sz="1100">
                <a:solidFill>
                  <a:srgbClr val="2D3648"/>
                </a:solidFill>
                <a:latin typeface="Microsoft Sans Serif"/>
                <a:cs typeface="Microsoft Sans Serif"/>
              </a:rPr>
              <a:t>singular</a:t>
            </a:r>
            <a:r>
              <a:rPr dirty="0" sz="1100" spc="-10">
                <a:solidFill>
                  <a:srgbClr val="2D3648"/>
                </a:solidFill>
                <a:latin typeface="Microsoft Sans Serif"/>
                <a:cs typeface="Microsoft Sans Serif"/>
              </a:rPr>
              <a:t> </a:t>
            </a:r>
            <a:r>
              <a:rPr dirty="0" sz="1100">
                <a:solidFill>
                  <a:srgbClr val="2D3648"/>
                </a:solidFill>
                <a:latin typeface="Microsoft Sans Serif"/>
                <a:cs typeface="Microsoft Sans Serif"/>
              </a:rPr>
              <a:t>subject</a:t>
            </a:r>
            <a:r>
              <a:rPr dirty="0" sz="1100" spc="-15">
                <a:solidFill>
                  <a:srgbClr val="2D3648"/>
                </a:solidFill>
                <a:latin typeface="Microsoft Sans Serif"/>
                <a:cs typeface="Microsoft Sans Serif"/>
              </a:rPr>
              <a:t> </a:t>
            </a:r>
            <a:r>
              <a:rPr dirty="0" sz="1100">
                <a:solidFill>
                  <a:srgbClr val="2D3648"/>
                </a:solidFill>
                <a:latin typeface="Microsoft Sans Serif"/>
                <a:cs typeface="Microsoft Sans Serif"/>
              </a:rPr>
              <a:t>demands</a:t>
            </a:r>
            <a:r>
              <a:rPr dirty="0" sz="1100" spc="-10">
                <a:solidFill>
                  <a:srgbClr val="2D3648"/>
                </a:solidFill>
                <a:latin typeface="Microsoft Sans Serif"/>
                <a:cs typeface="Microsoft Sans Serif"/>
              </a:rPr>
              <a:t> </a:t>
            </a:r>
            <a:r>
              <a:rPr dirty="0" sz="1100">
                <a:solidFill>
                  <a:srgbClr val="2D3648"/>
                </a:solidFill>
                <a:latin typeface="Microsoft Sans Serif"/>
                <a:cs typeface="Microsoft Sans Serif"/>
              </a:rPr>
              <a:t>a</a:t>
            </a:r>
            <a:r>
              <a:rPr dirty="0" sz="1100" spc="-10">
                <a:solidFill>
                  <a:srgbClr val="2D3648"/>
                </a:solidFill>
                <a:latin typeface="Microsoft Sans Serif"/>
                <a:cs typeface="Microsoft Sans Serif"/>
              </a:rPr>
              <a:t> </a:t>
            </a:r>
            <a:r>
              <a:rPr dirty="0" sz="1100">
                <a:solidFill>
                  <a:srgbClr val="2D3648"/>
                </a:solidFill>
                <a:latin typeface="Microsoft Sans Serif"/>
                <a:cs typeface="Microsoft Sans Serif"/>
              </a:rPr>
              <a:t>singular</a:t>
            </a:r>
            <a:r>
              <a:rPr dirty="0" sz="1100" spc="-15">
                <a:solidFill>
                  <a:srgbClr val="2D3648"/>
                </a:solidFill>
                <a:latin typeface="Microsoft Sans Serif"/>
                <a:cs typeface="Microsoft Sans Serif"/>
              </a:rPr>
              <a:t> </a:t>
            </a:r>
            <a:r>
              <a:rPr dirty="0" sz="1100">
                <a:solidFill>
                  <a:srgbClr val="2D3648"/>
                </a:solidFill>
                <a:latin typeface="Microsoft Sans Serif"/>
                <a:cs typeface="Microsoft Sans Serif"/>
              </a:rPr>
              <a:t>verb;</a:t>
            </a:r>
            <a:r>
              <a:rPr dirty="0" sz="1100" spc="-10">
                <a:solidFill>
                  <a:srgbClr val="2D3648"/>
                </a:solidFill>
                <a:latin typeface="Microsoft Sans Serif"/>
                <a:cs typeface="Microsoft Sans Serif"/>
              </a:rPr>
              <a:t> </a:t>
            </a:r>
            <a:r>
              <a:rPr dirty="0" sz="1100">
                <a:solidFill>
                  <a:srgbClr val="2D3648"/>
                </a:solidFill>
                <a:latin typeface="Microsoft Sans Serif"/>
                <a:cs typeface="Microsoft Sans Serif"/>
              </a:rPr>
              <a:t>a</a:t>
            </a:r>
            <a:r>
              <a:rPr dirty="0" sz="1100" spc="-10">
                <a:solidFill>
                  <a:srgbClr val="2D3648"/>
                </a:solidFill>
                <a:latin typeface="Microsoft Sans Serif"/>
                <a:cs typeface="Microsoft Sans Serif"/>
              </a:rPr>
              <a:t> </a:t>
            </a:r>
            <a:r>
              <a:rPr dirty="0" sz="1100">
                <a:solidFill>
                  <a:srgbClr val="2D3648"/>
                </a:solidFill>
                <a:latin typeface="Microsoft Sans Serif"/>
                <a:cs typeface="Microsoft Sans Serif"/>
              </a:rPr>
              <a:t>plural</a:t>
            </a:r>
            <a:r>
              <a:rPr dirty="0" sz="1100" spc="-15">
                <a:solidFill>
                  <a:srgbClr val="2D3648"/>
                </a:solidFill>
                <a:latin typeface="Microsoft Sans Serif"/>
                <a:cs typeface="Microsoft Sans Serif"/>
              </a:rPr>
              <a:t> </a:t>
            </a:r>
            <a:r>
              <a:rPr dirty="0" sz="1100">
                <a:solidFill>
                  <a:srgbClr val="2D3648"/>
                </a:solidFill>
                <a:latin typeface="Microsoft Sans Serif"/>
                <a:cs typeface="Microsoft Sans Serif"/>
              </a:rPr>
              <a:t>subject</a:t>
            </a:r>
            <a:r>
              <a:rPr dirty="0" sz="1100" spc="-10">
                <a:solidFill>
                  <a:srgbClr val="2D3648"/>
                </a:solidFill>
                <a:latin typeface="Microsoft Sans Serif"/>
                <a:cs typeface="Microsoft Sans Serif"/>
              </a:rPr>
              <a:t> </a:t>
            </a:r>
            <a:r>
              <a:rPr dirty="0" sz="1100">
                <a:solidFill>
                  <a:srgbClr val="2D3648"/>
                </a:solidFill>
                <a:latin typeface="Microsoft Sans Serif"/>
                <a:cs typeface="Microsoft Sans Serif"/>
              </a:rPr>
              <a:t>demands</a:t>
            </a:r>
            <a:r>
              <a:rPr dirty="0" sz="1100" spc="-10">
                <a:solidFill>
                  <a:srgbClr val="2D3648"/>
                </a:solidFill>
                <a:latin typeface="Microsoft Sans Serif"/>
                <a:cs typeface="Microsoft Sans Serif"/>
              </a:rPr>
              <a:t> </a:t>
            </a:r>
            <a:r>
              <a:rPr dirty="0" sz="1100">
                <a:solidFill>
                  <a:srgbClr val="2D3648"/>
                </a:solidFill>
                <a:latin typeface="Microsoft Sans Serif"/>
                <a:cs typeface="Microsoft Sans Serif"/>
              </a:rPr>
              <a:t>a</a:t>
            </a:r>
            <a:r>
              <a:rPr dirty="0" sz="1100" spc="-15">
                <a:solidFill>
                  <a:srgbClr val="2D3648"/>
                </a:solidFill>
                <a:latin typeface="Microsoft Sans Serif"/>
                <a:cs typeface="Microsoft Sans Serif"/>
              </a:rPr>
              <a:t> </a:t>
            </a:r>
            <a:r>
              <a:rPr dirty="0" sz="1100">
                <a:solidFill>
                  <a:srgbClr val="2D3648"/>
                </a:solidFill>
                <a:latin typeface="Microsoft Sans Serif"/>
                <a:cs typeface="Microsoft Sans Serif"/>
              </a:rPr>
              <a:t>plural</a:t>
            </a:r>
            <a:r>
              <a:rPr dirty="0" sz="1100" spc="-10">
                <a:solidFill>
                  <a:srgbClr val="2D3648"/>
                </a:solidFill>
                <a:latin typeface="Microsoft Sans Serif"/>
                <a:cs typeface="Microsoft Sans Serif"/>
              </a:rPr>
              <a:t> verb.</a:t>
            </a:r>
            <a:endParaRPr sz="1100">
              <a:latin typeface="Microsoft Sans Serif"/>
              <a:cs typeface="Microsoft Sans Serif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540000" y="720000"/>
            <a:ext cx="6480175" cy="1329690"/>
            <a:chOff x="540000" y="720000"/>
            <a:chExt cx="6480175" cy="1329690"/>
          </a:xfrm>
        </p:grpSpPr>
        <p:sp>
          <p:nvSpPr>
            <p:cNvPr id="3" name="object 3"/>
            <p:cNvSpPr/>
            <p:nvPr/>
          </p:nvSpPr>
          <p:spPr>
            <a:xfrm>
              <a:off x="540000" y="720000"/>
              <a:ext cx="6480175" cy="1329690"/>
            </a:xfrm>
            <a:custGeom>
              <a:avLst/>
              <a:gdLst/>
              <a:ahLst/>
              <a:cxnLst/>
              <a:rect l="l" t="t" r="r" b="b"/>
              <a:pathLst>
                <a:path w="6480175" h="1329689">
                  <a:moveTo>
                    <a:pt x="6441900" y="1329690"/>
                  </a:moveTo>
                  <a:lnTo>
                    <a:pt x="38100" y="1329690"/>
                  </a:lnTo>
                  <a:lnTo>
                    <a:pt x="23306" y="1326683"/>
                  </a:lnTo>
                  <a:lnTo>
                    <a:pt x="11191" y="1318498"/>
                  </a:lnTo>
                  <a:lnTo>
                    <a:pt x="3006" y="1306383"/>
                  </a:lnTo>
                  <a:lnTo>
                    <a:pt x="0" y="1291590"/>
                  </a:lnTo>
                  <a:lnTo>
                    <a:pt x="0" y="38100"/>
                  </a:lnTo>
                  <a:lnTo>
                    <a:pt x="3006" y="23306"/>
                  </a:lnTo>
                  <a:lnTo>
                    <a:pt x="11191" y="11191"/>
                  </a:lnTo>
                  <a:lnTo>
                    <a:pt x="23306" y="3006"/>
                  </a:lnTo>
                  <a:lnTo>
                    <a:pt x="38100" y="0"/>
                  </a:lnTo>
                  <a:lnTo>
                    <a:pt x="6441900" y="0"/>
                  </a:lnTo>
                  <a:lnTo>
                    <a:pt x="6456693" y="3006"/>
                  </a:lnTo>
                  <a:lnTo>
                    <a:pt x="6468808" y="11191"/>
                  </a:lnTo>
                  <a:lnTo>
                    <a:pt x="6476993" y="23306"/>
                  </a:lnTo>
                  <a:lnTo>
                    <a:pt x="6480000" y="38100"/>
                  </a:lnTo>
                  <a:lnTo>
                    <a:pt x="6480000" y="1291590"/>
                  </a:lnTo>
                  <a:lnTo>
                    <a:pt x="6476993" y="1306383"/>
                  </a:lnTo>
                  <a:lnTo>
                    <a:pt x="6468808" y="1318498"/>
                  </a:lnTo>
                  <a:lnTo>
                    <a:pt x="6456693" y="1326683"/>
                  </a:lnTo>
                  <a:lnTo>
                    <a:pt x="6441900" y="1329690"/>
                  </a:lnTo>
                  <a:close/>
                </a:path>
              </a:pathLst>
            </a:custGeom>
            <a:solidFill>
              <a:srgbClr val="EFFFF4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" name="object 4"/>
            <p:cNvSpPr/>
            <p:nvPr/>
          </p:nvSpPr>
          <p:spPr>
            <a:xfrm>
              <a:off x="560259" y="2031771"/>
              <a:ext cx="6449060" cy="18415"/>
            </a:xfrm>
            <a:custGeom>
              <a:avLst/>
              <a:gdLst/>
              <a:ahLst/>
              <a:cxnLst/>
              <a:rect l="l" t="t" r="r" b="b"/>
              <a:pathLst>
                <a:path w="6449059" h="18414">
                  <a:moveTo>
                    <a:pt x="6421640" y="17918"/>
                  </a:moveTo>
                  <a:lnTo>
                    <a:pt x="17840" y="17918"/>
                  </a:lnTo>
                  <a:lnTo>
                    <a:pt x="3046" y="14912"/>
                  </a:lnTo>
                  <a:lnTo>
                    <a:pt x="0" y="12853"/>
                  </a:lnTo>
                  <a:lnTo>
                    <a:pt x="17840" y="8393"/>
                  </a:lnTo>
                  <a:lnTo>
                    <a:pt x="6421640" y="8393"/>
                  </a:lnTo>
                  <a:lnTo>
                    <a:pt x="6432735" y="6139"/>
                  </a:lnTo>
                  <a:lnTo>
                    <a:pt x="6441821" y="0"/>
                  </a:lnTo>
                  <a:lnTo>
                    <a:pt x="6448548" y="6727"/>
                  </a:lnTo>
                  <a:lnTo>
                    <a:pt x="6436434" y="14912"/>
                  </a:lnTo>
                  <a:lnTo>
                    <a:pt x="6421640" y="17918"/>
                  </a:lnTo>
                  <a:close/>
                </a:path>
              </a:pathLst>
            </a:custGeom>
            <a:solidFill>
              <a:srgbClr val="C6F6D4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/>
            <p:cNvSpPr/>
            <p:nvPr/>
          </p:nvSpPr>
          <p:spPr>
            <a:xfrm>
              <a:off x="540000" y="725065"/>
              <a:ext cx="38100" cy="1320165"/>
            </a:xfrm>
            <a:custGeom>
              <a:avLst/>
              <a:gdLst/>
              <a:ahLst/>
              <a:cxnLst/>
              <a:rect l="l" t="t" r="r" b="b"/>
              <a:pathLst>
                <a:path w="38100" h="1320164">
                  <a:moveTo>
                    <a:pt x="20259" y="1319560"/>
                  </a:moveTo>
                  <a:lnTo>
                    <a:pt x="11191" y="1313433"/>
                  </a:lnTo>
                  <a:lnTo>
                    <a:pt x="3006" y="1301318"/>
                  </a:lnTo>
                  <a:lnTo>
                    <a:pt x="0" y="1286525"/>
                  </a:lnTo>
                  <a:lnTo>
                    <a:pt x="0" y="33035"/>
                  </a:lnTo>
                  <a:lnTo>
                    <a:pt x="3006" y="18241"/>
                  </a:lnTo>
                  <a:lnTo>
                    <a:pt x="11191" y="6126"/>
                  </a:lnTo>
                  <a:lnTo>
                    <a:pt x="20259" y="0"/>
                  </a:lnTo>
                  <a:lnTo>
                    <a:pt x="38100" y="4460"/>
                  </a:lnTo>
                  <a:lnTo>
                    <a:pt x="38100" y="1315100"/>
                  </a:lnTo>
                  <a:lnTo>
                    <a:pt x="20259" y="1319560"/>
                  </a:lnTo>
                  <a:close/>
                </a:path>
              </a:pathLst>
            </a:custGeom>
            <a:solidFill>
              <a:srgbClr val="38A16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" name="object 6"/>
            <p:cNvSpPr/>
            <p:nvPr/>
          </p:nvSpPr>
          <p:spPr>
            <a:xfrm>
              <a:off x="560247" y="720010"/>
              <a:ext cx="6459855" cy="1318895"/>
            </a:xfrm>
            <a:custGeom>
              <a:avLst/>
              <a:gdLst/>
              <a:ahLst/>
              <a:cxnLst/>
              <a:rect l="l" t="t" r="r" b="b"/>
              <a:pathLst>
                <a:path w="6459855" h="1318895">
                  <a:moveTo>
                    <a:pt x="6459741" y="38100"/>
                  </a:moveTo>
                  <a:lnTo>
                    <a:pt x="6456743" y="23304"/>
                  </a:lnTo>
                  <a:lnTo>
                    <a:pt x="6448552" y="11188"/>
                  </a:lnTo>
                  <a:lnTo>
                    <a:pt x="6436436" y="2997"/>
                  </a:lnTo>
                  <a:lnTo>
                    <a:pt x="6421641" y="0"/>
                  </a:lnTo>
                  <a:lnTo>
                    <a:pt x="17843" y="0"/>
                  </a:lnTo>
                  <a:lnTo>
                    <a:pt x="3048" y="2997"/>
                  </a:lnTo>
                  <a:lnTo>
                    <a:pt x="0" y="5054"/>
                  </a:lnTo>
                  <a:lnTo>
                    <a:pt x="17843" y="9525"/>
                  </a:lnTo>
                  <a:lnTo>
                    <a:pt x="6421641" y="9525"/>
                  </a:lnTo>
                  <a:lnTo>
                    <a:pt x="6432740" y="11772"/>
                  </a:lnTo>
                  <a:lnTo>
                    <a:pt x="6441834" y="17919"/>
                  </a:lnTo>
                  <a:lnTo>
                    <a:pt x="6447968" y="27000"/>
                  </a:lnTo>
                  <a:lnTo>
                    <a:pt x="6450216" y="38100"/>
                  </a:lnTo>
                  <a:lnTo>
                    <a:pt x="6450216" y="1291590"/>
                  </a:lnTo>
                  <a:lnTo>
                    <a:pt x="6447968" y="1302677"/>
                  </a:lnTo>
                  <a:lnTo>
                    <a:pt x="6441834" y="1311770"/>
                  </a:lnTo>
                  <a:lnTo>
                    <a:pt x="6448552" y="1318488"/>
                  </a:lnTo>
                  <a:lnTo>
                    <a:pt x="6456743" y="1306385"/>
                  </a:lnTo>
                  <a:lnTo>
                    <a:pt x="6459741" y="1291590"/>
                  </a:lnTo>
                  <a:lnTo>
                    <a:pt x="6459741" y="38100"/>
                  </a:lnTo>
                  <a:close/>
                </a:path>
              </a:pathLst>
            </a:custGeom>
            <a:solidFill>
              <a:srgbClr val="C6F6D4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7" name="object 7"/>
          <p:cNvSpPr/>
          <p:nvPr/>
        </p:nvSpPr>
        <p:spPr>
          <a:xfrm>
            <a:off x="540000" y="2511970"/>
            <a:ext cx="6480175" cy="9525"/>
          </a:xfrm>
          <a:custGeom>
            <a:avLst/>
            <a:gdLst/>
            <a:ahLst/>
            <a:cxnLst/>
            <a:rect l="l" t="t" r="r" b="b"/>
            <a:pathLst>
              <a:path w="6480175" h="9525">
                <a:moveTo>
                  <a:pt x="6480000" y="9525"/>
                </a:moveTo>
                <a:lnTo>
                  <a:pt x="0" y="9525"/>
                </a:lnTo>
                <a:lnTo>
                  <a:pt x="0" y="0"/>
                </a:lnTo>
                <a:lnTo>
                  <a:pt x="6480000" y="0"/>
                </a:lnTo>
                <a:lnTo>
                  <a:pt x="6480000" y="9525"/>
                </a:lnTo>
                <a:close/>
              </a:path>
            </a:pathLst>
          </a:custGeom>
          <a:solidFill>
            <a:srgbClr val="E2E8EF"/>
          </a:solidFill>
        </p:spPr>
        <p:txBody>
          <a:bodyPr wrap="square" lIns="0" tIns="0" rIns="0" bIns="0" rtlCol="0"/>
          <a:lstStyle/>
          <a:p/>
        </p:txBody>
      </p:sp>
      <p:grpSp>
        <p:nvGrpSpPr>
          <p:cNvPr id="8" name="object 8"/>
          <p:cNvGrpSpPr/>
          <p:nvPr/>
        </p:nvGrpSpPr>
        <p:grpSpPr>
          <a:xfrm>
            <a:off x="540000" y="3159035"/>
            <a:ext cx="6480175" cy="788670"/>
            <a:chOff x="540000" y="3159035"/>
            <a:chExt cx="6480175" cy="788670"/>
          </a:xfrm>
        </p:grpSpPr>
        <p:sp>
          <p:nvSpPr>
            <p:cNvPr id="9" name="object 9"/>
            <p:cNvSpPr/>
            <p:nvPr/>
          </p:nvSpPr>
          <p:spPr>
            <a:xfrm>
              <a:off x="540000" y="3159035"/>
              <a:ext cx="6480175" cy="788670"/>
            </a:xfrm>
            <a:custGeom>
              <a:avLst/>
              <a:gdLst/>
              <a:ahLst/>
              <a:cxnLst/>
              <a:rect l="l" t="t" r="r" b="b"/>
              <a:pathLst>
                <a:path w="6480175" h="788670">
                  <a:moveTo>
                    <a:pt x="6441900" y="788670"/>
                  </a:moveTo>
                  <a:lnTo>
                    <a:pt x="38100" y="788670"/>
                  </a:lnTo>
                  <a:lnTo>
                    <a:pt x="23306" y="785663"/>
                  </a:lnTo>
                  <a:lnTo>
                    <a:pt x="11191" y="777478"/>
                  </a:lnTo>
                  <a:lnTo>
                    <a:pt x="3006" y="765363"/>
                  </a:lnTo>
                  <a:lnTo>
                    <a:pt x="0" y="750570"/>
                  </a:lnTo>
                  <a:lnTo>
                    <a:pt x="0" y="38100"/>
                  </a:lnTo>
                  <a:lnTo>
                    <a:pt x="3006" y="23306"/>
                  </a:lnTo>
                  <a:lnTo>
                    <a:pt x="11191" y="11191"/>
                  </a:lnTo>
                  <a:lnTo>
                    <a:pt x="23306" y="3006"/>
                  </a:lnTo>
                  <a:lnTo>
                    <a:pt x="38100" y="0"/>
                  </a:lnTo>
                  <a:lnTo>
                    <a:pt x="6441900" y="0"/>
                  </a:lnTo>
                  <a:lnTo>
                    <a:pt x="6456693" y="3006"/>
                  </a:lnTo>
                  <a:lnTo>
                    <a:pt x="6468808" y="11191"/>
                  </a:lnTo>
                  <a:lnTo>
                    <a:pt x="6476993" y="23306"/>
                  </a:lnTo>
                  <a:lnTo>
                    <a:pt x="6480000" y="38100"/>
                  </a:lnTo>
                  <a:lnTo>
                    <a:pt x="6480000" y="750570"/>
                  </a:lnTo>
                  <a:lnTo>
                    <a:pt x="6476993" y="765363"/>
                  </a:lnTo>
                  <a:lnTo>
                    <a:pt x="6468808" y="777478"/>
                  </a:lnTo>
                  <a:lnTo>
                    <a:pt x="6456693" y="785663"/>
                  </a:lnTo>
                  <a:lnTo>
                    <a:pt x="6441900" y="788670"/>
                  </a:lnTo>
                  <a:close/>
                </a:path>
              </a:pathLst>
            </a:custGeom>
            <a:solidFill>
              <a:srgbClr val="EFFFF4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0" name="object 10"/>
            <p:cNvSpPr/>
            <p:nvPr/>
          </p:nvSpPr>
          <p:spPr>
            <a:xfrm>
              <a:off x="560259" y="3929786"/>
              <a:ext cx="6449060" cy="18415"/>
            </a:xfrm>
            <a:custGeom>
              <a:avLst/>
              <a:gdLst/>
              <a:ahLst/>
              <a:cxnLst/>
              <a:rect l="l" t="t" r="r" b="b"/>
              <a:pathLst>
                <a:path w="6449059" h="18414">
                  <a:moveTo>
                    <a:pt x="6421640" y="17918"/>
                  </a:moveTo>
                  <a:lnTo>
                    <a:pt x="17840" y="17918"/>
                  </a:lnTo>
                  <a:lnTo>
                    <a:pt x="3046" y="14912"/>
                  </a:lnTo>
                  <a:lnTo>
                    <a:pt x="0" y="12853"/>
                  </a:lnTo>
                  <a:lnTo>
                    <a:pt x="17840" y="8393"/>
                  </a:lnTo>
                  <a:lnTo>
                    <a:pt x="6421640" y="8393"/>
                  </a:lnTo>
                  <a:lnTo>
                    <a:pt x="6432735" y="6139"/>
                  </a:lnTo>
                  <a:lnTo>
                    <a:pt x="6441821" y="0"/>
                  </a:lnTo>
                  <a:lnTo>
                    <a:pt x="6448548" y="6727"/>
                  </a:lnTo>
                  <a:lnTo>
                    <a:pt x="6436434" y="14912"/>
                  </a:lnTo>
                  <a:lnTo>
                    <a:pt x="6421640" y="17918"/>
                  </a:lnTo>
                  <a:close/>
                </a:path>
              </a:pathLst>
            </a:custGeom>
            <a:solidFill>
              <a:srgbClr val="C6F6D4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1" name="object 11"/>
            <p:cNvSpPr/>
            <p:nvPr/>
          </p:nvSpPr>
          <p:spPr>
            <a:xfrm>
              <a:off x="540000" y="3164100"/>
              <a:ext cx="38100" cy="779145"/>
            </a:xfrm>
            <a:custGeom>
              <a:avLst/>
              <a:gdLst/>
              <a:ahLst/>
              <a:cxnLst/>
              <a:rect l="l" t="t" r="r" b="b"/>
              <a:pathLst>
                <a:path w="38100" h="779145">
                  <a:moveTo>
                    <a:pt x="20259" y="778540"/>
                  </a:moveTo>
                  <a:lnTo>
                    <a:pt x="11191" y="772413"/>
                  </a:lnTo>
                  <a:lnTo>
                    <a:pt x="3006" y="760298"/>
                  </a:lnTo>
                  <a:lnTo>
                    <a:pt x="0" y="745505"/>
                  </a:lnTo>
                  <a:lnTo>
                    <a:pt x="0" y="33035"/>
                  </a:lnTo>
                  <a:lnTo>
                    <a:pt x="3006" y="18241"/>
                  </a:lnTo>
                  <a:lnTo>
                    <a:pt x="11191" y="6126"/>
                  </a:lnTo>
                  <a:lnTo>
                    <a:pt x="20259" y="0"/>
                  </a:lnTo>
                  <a:lnTo>
                    <a:pt x="38100" y="4460"/>
                  </a:lnTo>
                  <a:lnTo>
                    <a:pt x="38100" y="774080"/>
                  </a:lnTo>
                  <a:lnTo>
                    <a:pt x="20259" y="778540"/>
                  </a:lnTo>
                  <a:close/>
                </a:path>
              </a:pathLst>
            </a:custGeom>
            <a:solidFill>
              <a:srgbClr val="38A16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2" name="object 12"/>
            <p:cNvSpPr/>
            <p:nvPr/>
          </p:nvSpPr>
          <p:spPr>
            <a:xfrm>
              <a:off x="560247" y="3159045"/>
              <a:ext cx="6459855" cy="777875"/>
            </a:xfrm>
            <a:custGeom>
              <a:avLst/>
              <a:gdLst/>
              <a:ahLst/>
              <a:cxnLst/>
              <a:rect l="l" t="t" r="r" b="b"/>
              <a:pathLst>
                <a:path w="6459855" h="777875">
                  <a:moveTo>
                    <a:pt x="6459741" y="38100"/>
                  </a:moveTo>
                  <a:lnTo>
                    <a:pt x="6456743" y="23304"/>
                  </a:lnTo>
                  <a:lnTo>
                    <a:pt x="6448552" y="11188"/>
                  </a:lnTo>
                  <a:lnTo>
                    <a:pt x="6436436" y="2997"/>
                  </a:lnTo>
                  <a:lnTo>
                    <a:pt x="6421641" y="0"/>
                  </a:lnTo>
                  <a:lnTo>
                    <a:pt x="17843" y="0"/>
                  </a:lnTo>
                  <a:lnTo>
                    <a:pt x="3048" y="2997"/>
                  </a:lnTo>
                  <a:lnTo>
                    <a:pt x="0" y="5067"/>
                  </a:lnTo>
                  <a:lnTo>
                    <a:pt x="17843" y="9525"/>
                  </a:lnTo>
                  <a:lnTo>
                    <a:pt x="6421641" y="9525"/>
                  </a:lnTo>
                  <a:lnTo>
                    <a:pt x="6432740" y="11772"/>
                  </a:lnTo>
                  <a:lnTo>
                    <a:pt x="6441834" y="17919"/>
                  </a:lnTo>
                  <a:lnTo>
                    <a:pt x="6447968" y="27000"/>
                  </a:lnTo>
                  <a:lnTo>
                    <a:pt x="6450216" y="38100"/>
                  </a:lnTo>
                  <a:lnTo>
                    <a:pt x="6450216" y="750570"/>
                  </a:lnTo>
                  <a:lnTo>
                    <a:pt x="6447968" y="761657"/>
                  </a:lnTo>
                  <a:lnTo>
                    <a:pt x="6441834" y="770750"/>
                  </a:lnTo>
                  <a:lnTo>
                    <a:pt x="6448552" y="777468"/>
                  </a:lnTo>
                  <a:lnTo>
                    <a:pt x="6456743" y="765365"/>
                  </a:lnTo>
                  <a:lnTo>
                    <a:pt x="6459741" y="750570"/>
                  </a:lnTo>
                  <a:lnTo>
                    <a:pt x="6459741" y="38100"/>
                  </a:lnTo>
                  <a:close/>
                </a:path>
              </a:pathLst>
            </a:custGeom>
            <a:solidFill>
              <a:srgbClr val="C6F6D4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3" name="object 13"/>
          <p:cNvSpPr/>
          <p:nvPr/>
        </p:nvSpPr>
        <p:spPr>
          <a:xfrm>
            <a:off x="540000" y="4409985"/>
            <a:ext cx="6480175" cy="9525"/>
          </a:xfrm>
          <a:custGeom>
            <a:avLst/>
            <a:gdLst/>
            <a:ahLst/>
            <a:cxnLst/>
            <a:rect l="l" t="t" r="r" b="b"/>
            <a:pathLst>
              <a:path w="6480175" h="9525">
                <a:moveTo>
                  <a:pt x="6480000" y="9525"/>
                </a:moveTo>
                <a:lnTo>
                  <a:pt x="0" y="9525"/>
                </a:lnTo>
                <a:lnTo>
                  <a:pt x="0" y="0"/>
                </a:lnTo>
                <a:lnTo>
                  <a:pt x="6480000" y="0"/>
                </a:lnTo>
                <a:lnTo>
                  <a:pt x="6480000" y="9525"/>
                </a:lnTo>
                <a:close/>
              </a:path>
            </a:pathLst>
          </a:custGeom>
          <a:solidFill>
            <a:srgbClr val="E2E8EF"/>
          </a:solidFill>
        </p:spPr>
        <p:txBody>
          <a:bodyPr wrap="square" lIns="0" tIns="0" rIns="0" bIns="0" rtlCol="0"/>
          <a:lstStyle/>
          <a:p/>
        </p:txBody>
      </p:sp>
      <p:grpSp>
        <p:nvGrpSpPr>
          <p:cNvPr id="14" name="object 14"/>
          <p:cNvGrpSpPr/>
          <p:nvPr/>
        </p:nvGrpSpPr>
        <p:grpSpPr>
          <a:xfrm>
            <a:off x="540000" y="5280570"/>
            <a:ext cx="6480175" cy="1002030"/>
            <a:chOff x="540000" y="5280570"/>
            <a:chExt cx="6480175" cy="1002030"/>
          </a:xfrm>
        </p:grpSpPr>
        <p:sp>
          <p:nvSpPr>
            <p:cNvPr id="15" name="object 15"/>
            <p:cNvSpPr/>
            <p:nvPr/>
          </p:nvSpPr>
          <p:spPr>
            <a:xfrm>
              <a:off x="540000" y="5280570"/>
              <a:ext cx="6480175" cy="1002030"/>
            </a:xfrm>
            <a:custGeom>
              <a:avLst/>
              <a:gdLst/>
              <a:ahLst/>
              <a:cxnLst/>
              <a:rect l="l" t="t" r="r" b="b"/>
              <a:pathLst>
                <a:path w="6480175" h="1002029">
                  <a:moveTo>
                    <a:pt x="6441900" y="1002030"/>
                  </a:moveTo>
                  <a:lnTo>
                    <a:pt x="38100" y="1002030"/>
                  </a:lnTo>
                  <a:lnTo>
                    <a:pt x="23306" y="999023"/>
                  </a:lnTo>
                  <a:lnTo>
                    <a:pt x="11191" y="990838"/>
                  </a:lnTo>
                  <a:lnTo>
                    <a:pt x="3006" y="978723"/>
                  </a:lnTo>
                  <a:lnTo>
                    <a:pt x="0" y="963930"/>
                  </a:lnTo>
                  <a:lnTo>
                    <a:pt x="0" y="38100"/>
                  </a:lnTo>
                  <a:lnTo>
                    <a:pt x="3006" y="23306"/>
                  </a:lnTo>
                  <a:lnTo>
                    <a:pt x="11191" y="11191"/>
                  </a:lnTo>
                  <a:lnTo>
                    <a:pt x="23306" y="3006"/>
                  </a:lnTo>
                  <a:lnTo>
                    <a:pt x="38100" y="0"/>
                  </a:lnTo>
                  <a:lnTo>
                    <a:pt x="6441900" y="0"/>
                  </a:lnTo>
                  <a:lnTo>
                    <a:pt x="6456693" y="3006"/>
                  </a:lnTo>
                  <a:lnTo>
                    <a:pt x="6468808" y="11191"/>
                  </a:lnTo>
                  <a:lnTo>
                    <a:pt x="6476993" y="23306"/>
                  </a:lnTo>
                  <a:lnTo>
                    <a:pt x="6480000" y="38100"/>
                  </a:lnTo>
                  <a:lnTo>
                    <a:pt x="6480000" y="963930"/>
                  </a:lnTo>
                  <a:lnTo>
                    <a:pt x="6476993" y="978723"/>
                  </a:lnTo>
                  <a:lnTo>
                    <a:pt x="6468808" y="990838"/>
                  </a:lnTo>
                  <a:lnTo>
                    <a:pt x="6456693" y="999023"/>
                  </a:lnTo>
                  <a:lnTo>
                    <a:pt x="6441900" y="1002030"/>
                  </a:lnTo>
                  <a:close/>
                </a:path>
              </a:pathLst>
            </a:custGeom>
            <a:solidFill>
              <a:srgbClr val="EFFFF4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6" name="object 16"/>
            <p:cNvSpPr/>
            <p:nvPr/>
          </p:nvSpPr>
          <p:spPr>
            <a:xfrm>
              <a:off x="560259" y="6264682"/>
              <a:ext cx="6449060" cy="18415"/>
            </a:xfrm>
            <a:custGeom>
              <a:avLst/>
              <a:gdLst/>
              <a:ahLst/>
              <a:cxnLst/>
              <a:rect l="l" t="t" r="r" b="b"/>
              <a:pathLst>
                <a:path w="6449059" h="18414">
                  <a:moveTo>
                    <a:pt x="6421640" y="17918"/>
                  </a:moveTo>
                  <a:lnTo>
                    <a:pt x="17840" y="17918"/>
                  </a:lnTo>
                  <a:lnTo>
                    <a:pt x="3046" y="14912"/>
                  </a:lnTo>
                  <a:lnTo>
                    <a:pt x="0" y="12853"/>
                  </a:lnTo>
                  <a:lnTo>
                    <a:pt x="17840" y="8393"/>
                  </a:lnTo>
                  <a:lnTo>
                    <a:pt x="6421640" y="8393"/>
                  </a:lnTo>
                  <a:lnTo>
                    <a:pt x="6432735" y="6139"/>
                  </a:lnTo>
                  <a:lnTo>
                    <a:pt x="6441821" y="0"/>
                  </a:lnTo>
                  <a:lnTo>
                    <a:pt x="6448548" y="6727"/>
                  </a:lnTo>
                  <a:lnTo>
                    <a:pt x="6436434" y="14912"/>
                  </a:lnTo>
                  <a:lnTo>
                    <a:pt x="6421640" y="17918"/>
                  </a:lnTo>
                  <a:close/>
                </a:path>
              </a:pathLst>
            </a:custGeom>
            <a:solidFill>
              <a:srgbClr val="C6F6D4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7" name="object 17"/>
            <p:cNvSpPr/>
            <p:nvPr/>
          </p:nvSpPr>
          <p:spPr>
            <a:xfrm>
              <a:off x="540000" y="5285635"/>
              <a:ext cx="38100" cy="992505"/>
            </a:xfrm>
            <a:custGeom>
              <a:avLst/>
              <a:gdLst/>
              <a:ahLst/>
              <a:cxnLst/>
              <a:rect l="l" t="t" r="r" b="b"/>
              <a:pathLst>
                <a:path w="38100" h="992504">
                  <a:moveTo>
                    <a:pt x="20259" y="991900"/>
                  </a:moveTo>
                  <a:lnTo>
                    <a:pt x="11191" y="985773"/>
                  </a:lnTo>
                  <a:lnTo>
                    <a:pt x="3006" y="973658"/>
                  </a:lnTo>
                  <a:lnTo>
                    <a:pt x="0" y="958865"/>
                  </a:lnTo>
                  <a:lnTo>
                    <a:pt x="0" y="33035"/>
                  </a:lnTo>
                  <a:lnTo>
                    <a:pt x="3006" y="18241"/>
                  </a:lnTo>
                  <a:lnTo>
                    <a:pt x="11191" y="6126"/>
                  </a:lnTo>
                  <a:lnTo>
                    <a:pt x="20259" y="0"/>
                  </a:lnTo>
                  <a:lnTo>
                    <a:pt x="38100" y="4460"/>
                  </a:lnTo>
                  <a:lnTo>
                    <a:pt x="38100" y="987440"/>
                  </a:lnTo>
                  <a:lnTo>
                    <a:pt x="20259" y="991900"/>
                  </a:lnTo>
                  <a:close/>
                </a:path>
              </a:pathLst>
            </a:custGeom>
            <a:solidFill>
              <a:srgbClr val="38A16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8" name="object 18"/>
            <p:cNvSpPr/>
            <p:nvPr/>
          </p:nvSpPr>
          <p:spPr>
            <a:xfrm>
              <a:off x="560247" y="5280580"/>
              <a:ext cx="6459855" cy="991235"/>
            </a:xfrm>
            <a:custGeom>
              <a:avLst/>
              <a:gdLst/>
              <a:ahLst/>
              <a:cxnLst/>
              <a:rect l="l" t="t" r="r" b="b"/>
              <a:pathLst>
                <a:path w="6459855" h="991235">
                  <a:moveTo>
                    <a:pt x="6459741" y="38100"/>
                  </a:moveTo>
                  <a:lnTo>
                    <a:pt x="6456743" y="23304"/>
                  </a:lnTo>
                  <a:lnTo>
                    <a:pt x="6448552" y="11188"/>
                  </a:lnTo>
                  <a:lnTo>
                    <a:pt x="6436436" y="2997"/>
                  </a:lnTo>
                  <a:lnTo>
                    <a:pt x="6421641" y="0"/>
                  </a:lnTo>
                  <a:lnTo>
                    <a:pt x="17843" y="0"/>
                  </a:lnTo>
                  <a:lnTo>
                    <a:pt x="3048" y="2997"/>
                  </a:lnTo>
                  <a:lnTo>
                    <a:pt x="0" y="5067"/>
                  </a:lnTo>
                  <a:lnTo>
                    <a:pt x="17843" y="9525"/>
                  </a:lnTo>
                  <a:lnTo>
                    <a:pt x="6421641" y="9525"/>
                  </a:lnTo>
                  <a:lnTo>
                    <a:pt x="6432740" y="11772"/>
                  </a:lnTo>
                  <a:lnTo>
                    <a:pt x="6441834" y="17919"/>
                  </a:lnTo>
                  <a:lnTo>
                    <a:pt x="6447968" y="27000"/>
                  </a:lnTo>
                  <a:lnTo>
                    <a:pt x="6450216" y="38100"/>
                  </a:lnTo>
                  <a:lnTo>
                    <a:pt x="6450216" y="963930"/>
                  </a:lnTo>
                  <a:lnTo>
                    <a:pt x="6447968" y="975017"/>
                  </a:lnTo>
                  <a:lnTo>
                    <a:pt x="6441834" y="984110"/>
                  </a:lnTo>
                  <a:lnTo>
                    <a:pt x="6448552" y="990828"/>
                  </a:lnTo>
                  <a:lnTo>
                    <a:pt x="6456743" y="978725"/>
                  </a:lnTo>
                  <a:lnTo>
                    <a:pt x="6459741" y="963930"/>
                  </a:lnTo>
                  <a:lnTo>
                    <a:pt x="6459741" y="38100"/>
                  </a:lnTo>
                  <a:close/>
                </a:path>
              </a:pathLst>
            </a:custGeom>
            <a:solidFill>
              <a:srgbClr val="C6F6D4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9" name="object 19"/>
          <p:cNvSpPr/>
          <p:nvPr/>
        </p:nvSpPr>
        <p:spPr>
          <a:xfrm>
            <a:off x="540000" y="6744880"/>
            <a:ext cx="6480175" cy="9525"/>
          </a:xfrm>
          <a:custGeom>
            <a:avLst/>
            <a:gdLst/>
            <a:ahLst/>
            <a:cxnLst/>
            <a:rect l="l" t="t" r="r" b="b"/>
            <a:pathLst>
              <a:path w="6480175" h="9525">
                <a:moveTo>
                  <a:pt x="6480000" y="9525"/>
                </a:moveTo>
                <a:lnTo>
                  <a:pt x="0" y="9525"/>
                </a:lnTo>
                <a:lnTo>
                  <a:pt x="0" y="0"/>
                </a:lnTo>
                <a:lnTo>
                  <a:pt x="6480000" y="0"/>
                </a:lnTo>
                <a:lnTo>
                  <a:pt x="6480000" y="9525"/>
                </a:lnTo>
                <a:close/>
              </a:path>
            </a:pathLst>
          </a:custGeom>
          <a:solidFill>
            <a:srgbClr val="E2E8EF"/>
          </a:solidFill>
        </p:spPr>
        <p:txBody>
          <a:bodyPr wrap="square" lIns="0" tIns="0" rIns="0" bIns="0" rtlCol="0"/>
          <a:lstStyle/>
          <a:p/>
        </p:txBody>
      </p:sp>
      <p:grpSp>
        <p:nvGrpSpPr>
          <p:cNvPr id="20" name="object 20"/>
          <p:cNvGrpSpPr/>
          <p:nvPr/>
        </p:nvGrpSpPr>
        <p:grpSpPr>
          <a:xfrm>
            <a:off x="540000" y="7391945"/>
            <a:ext cx="6480175" cy="1002030"/>
            <a:chOff x="540000" y="7391945"/>
            <a:chExt cx="6480175" cy="1002030"/>
          </a:xfrm>
        </p:grpSpPr>
        <p:sp>
          <p:nvSpPr>
            <p:cNvPr id="21" name="object 21"/>
            <p:cNvSpPr/>
            <p:nvPr/>
          </p:nvSpPr>
          <p:spPr>
            <a:xfrm>
              <a:off x="540000" y="7391945"/>
              <a:ext cx="6480175" cy="1002030"/>
            </a:xfrm>
            <a:custGeom>
              <a:avLst/>
              <a:gdLst/>
              <a:ahLst/>
              <a:cxnLst/>
              <a:rect l="l" t="t" r="r" b="b"/>
              <a:pathLst>
                <a:path w="6480175" h="1002029">
                  <a:moveTo>
                    <a:pt x="6441900" y="1002030"/>
                  </a:moveTo>
                  <a:lnTo>
                    <a:pt x="38100" y="1002030"/>
                  </a:lnTo>
                  <a:lnTo>
                    <a:pt x="23306" y="999023"/>
                  </a:lnTo>
                  <a:lnTo>
                    <a:pt x="11191" y="990838"/>
                  </a:lnTo>
                  <a:lnTo>
                    <a:pt x="3006" y="978723"/>
                  </a:lnTo>
                  <a:lnTo>
                    <a:pt x="0" y="963930"/>
                  </a:lnTo>
                  <a:lnTo>
                    <a:pt x="0" y="38100"/>
                  </a:lnTo>
                  <a:lnTo>
                    <a:pt x="3006" y="23306"/>
                  </a:lnTo>
                  <a:lnTo>
                    <a:pt x="11191" y="11191"/>
                  </a:lnTo>
                  <a:lnTo>
                    <a:pt x="23306" y="3006"/>
                  </a:lnTo>
                  <a:lnTo>
                    <a:pt x="38100" y="0"/>
                  </a:lnTo>
                  <a:lnTo>
                    <a:pt x="6441900" y="0"/>
                  </a:lnTo>
                  <a:lnTo>
                    <a:pt x="6456693" y="3006"/>
                  </a:lnTo>
                  <a:lnTo>
                    <a:pt x="6468808" y="11191"/>
                  </a:lnTo>
                  <a:lnTo>
                    <a:pt x="6476993" y="23306"/>
                  </a:lnTo>
                  <a:lnTo>
                    <a:pt x="6480000" y="38100"/>
                  </a:lnTo>
                  <a:lnTo>
                    <a:pt x="6480000" y="963930"/>
                  </a:lnTo>
                  <a:lnTo>
                    <a:pt x="6476993" y="978723"/>
                  </a:lnTo>
                  <a:lnTo>
                    <a:pt x="6468808" y="990838"/>
                  </a:lnTo>
                  <a:lnTo>
                    <a:pt x="6456693" y="999023"/>
                  </a:lnTo>
                  <a:lnTo>
                    <a:pt x="6441900" y="1002030"/>
                  </a:lnTo>
                  <a:close/>
                </a:path>
              </a:pathLst>
            </a:custGeom>
            <a:solidFill>
              <a:srgbClr val="EFFFF4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2" name="object 22"/>
            <p:cNvSpPr/>
            <p:nvPr/>
          </p:nvSpPr>
          <p:spPr>
            <a:xfrm>
              <a:off x="560259" y="8376057"/>
              <a:ext cx="6449060" cy="18415"/>
            </a:xfrm>
            <a:custGeom>
              <a:avLst/>
              <a:gdLst/>
              <a:ahLst/>
              <a:cxnLst/>
              <a:rect l="l" t="t" r="r" b="b"/>
              <a:pathLst>
                <a:path w="6449059" h="18415">
                  <a:moveTo>
                    <a:pt x="6421640" y="17918"/>
                  </a:moveTo>
                  <a:lnTo>
                    <a:pt x="17840" y="17918"/>
                  </a:lnTo>
                  <a:lnTo>
                    <a:pt x="3046" y="14912"/>
                  </a:lnTo>
                  <a:lnTo>
                    <a:pt x="0" y="12853"/>
                  </a:lnTo>
                  <a:lnTo>
                    <a:pt x="17840" y="8393"/>
                  </a:lnTo>
                  <a:lnTo>
                    <a:pt x="6421640" y="8393"/>
                  </a:lnTo>
                  <a:lnTo>
                    <a:pt x="6432735" y="6139"/>
                  </a:lnTo>
                  <a:lnTo>
                    <a:pt x="6441821" y="0"/>
                  </a:lnTo>
                  <a:lnTo>
                    <a:pt x="6448548" y="6727"/>
                  </a:lnTo>
                  <a:lnTo>
                    <a:pt x="6436434" y="14912"/>
                  </a:lnTo>
                  <a:lnTo>
                    <a:pt x="6421640" y="17918"/>
                  </a:lnTo>
                  <a:close/>
                </a:path>
              </a:pathLst>
            </a:custGeom>
            <a:solidFill>
              <a:srgbClr val="C6F6D4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3" name="object 23"/>
            <p:cNvSpPr/>
            <p:nvPr/>
          </p:nvSpPr>
          <p:spPr>
            <a:xfrm>
              <a:off x="540000" y="7397010"/>
              <a:ext cx="38100" cy="992505"/>
            </a:xfrm>
            <a:custGeom>
              <a:avLst/>
              <a:gdLst/>
              <a:ahLst/>
              <a:cxnLst/>
              <a:rect l="l" t="t" r="r" b="b"/>
              <a:pathLst>
                <a:path w="38100" h="992504">
                  <a:moveTo>
                    <a:pt x="20259" y="991900"/>
                  </a:moveTo>
                  <a:lnTo>
                    <a:pt x="11191" y="985773"/>
                  </a:lnTo>
                  <a:lnTo>
                    <a:pt x="3006" y="973658"/>
                  </a:lnTo>
                  <a:lnTo>
                    <a:pt x="0" y="958865"/>
                  </a:lnTo>
                  <a:lnTo>
                    <a:pt x="0" y="33035"/>
                  </a:lnTo>
                  <a:lnTo>
                    <a:pt x="3006" y="18241"/>
                  </a:lnTo>
                  <a:lnTo>
                    <a:pt x="11191" y="6126"/>
                  </a:lnTo>
                  <a:lnTo>
                    <a:pt x="20259" y="0"/>
                  </a:lnTo>
                  <a:lnTo>
                    <a:pt x="38100" y="4460"/>
                  </a:lnTo>
                  <a:lnTo>
                    <a:pt x="38100" y="987440"/>
                  </a:lnTo>
                  <a:lnTo>
                    <a:pt x="20259" y="991900"/>
                  </a:lnTo>
                  <a:close/>
                </a:path>
              </a:pathLst>
            </a:custGeom>
            <a:solidFill>
              <a:srgbClr val="38A16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4" name="object 24"/>
            <p:cNvSpPr/>
            <p:nvPr/>
          </p:nvSpPr>
          <p:spPr>
            <a:xfrm>
              <a:off x="560247" y="7391955"/>
              <a:ext cx="6459855" cy="991235"/>
            </a:xfrm>
            <a:custGeom>
              <a:avLst/>
              <a:gdLst/>
              <a:ahLst/>
              <a:cxnLst/>
              <a:rect l="l" t="t" r="r" b="b"/>
              <a:pathLst>
                <a:path w="6459855" h="991234">
                  <a:moveTo>
                    <a:pt x="6459741" y="38100"/>
                  </a:moveTo>
                  <a:lnTo>
                    <a:pt x="6456743" y="23304"/>
                  </a:lnTo>
                  <a:lnTo>
                    <a:pt x="6448552" y="11188"/>
                  </a:lnTo>
                  <a:lnTo>
                    <a:pt x="6436436" y="2997"/>
                  </a:lnTo>
                  <a:lnTo>
                    <a:pt x="6421641" y="0"/>
                  </a:lnTo>
                  <a:lnTo>
                    <a:pt x="17843" y="0"/>
                  </a:lnTo>
                  <a:lnTo>
                    <a:pt x="3048" y="2997"/>
                  </a:lnTo>
                  <a:lnTo>
                    <a:pt x="0" y="5067"/>
                  </a:lnTo>
                  <a:lnTo>
                    <a:pt x="17843" y="9525"/>
                  </a:lnTo>
                  <a:lnTo>
                    <a:pt x="6421641" y="9525"/>
                  </a:lnTo>
                  <a:lnTo>
                    <a:pt x="6432740" y="11772"/>
                  </a:lnTo>
                  <a:lnTo>
                    <a:pt x="6441834" y="17919"/>
                  </a:lnTo>
                  <a:lnTo>
                    <a:pt x="6447968" y="27000"/>
                  </a:lnTo>
                  <a:lnTo>
                    <a:pt x="6450216" y="38100"/>
                  </a:lnTo>
                  <a:lnTo>
                    <a:pt x="6450216" y="963930"/>
                  </a:lnTo>
                  <a:lnTo>
                    <a:pt x="6447968" y="975017"/>
                  </a:lnTo>
                  <a:lnTo>
                    <a:pt x="6441834" y="984110"/>
                  </a:lnTo>
                  <a:lnTo>
                    <a:pt x="6448552" y="990828"/>
                  </a:lnTo>
                  <a:lnTo>
                    <a:pt x="6456743" y="978725"/>
                  </a:lnTo>
                  <a:lnTo>
                    <a:pt x="6459741" y="963930"/>
                  </a:lnTo>
                  <a:lnTo>
                    <a:pt x="6459741" y="38100"/>
                  </a:lnTo>
                  <a:close/>
                </a:path>
              </a:pathLst>
            </a:custGeom>
            <a:solidFill>
              <a:srgbClr val="C6F6D4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25" name="object 25"/>
          <p:cNvSpPr/>
          <p:nvPr/>
        </p:nvSpPr>
        <p:spPr>
          <a:xfrm>
            <a:off x="540000" y="8632100"/>
            <a:ext cx="47625" cy="264160"/>
          </a:xfrm>
          <a:custGeom>
            <a:avLst/>
            <a:gdLst/>
            <a:ahLst/>
            <a:cxnLst/>
            <a:rect l="l" t="t" r="r" b="b"/>
            <a:pathLst>
              <a:path w="47625" h="264159">
                <a:moveTo>
                  <a:pt x="47625" y="264160"/>
                </a:moveTo>
                <a:lnTo>
                  <a:pt x="0" y="264160"/>
                </a:lnTo>
                <a:lnTo>
                  <a:pt x="0" y="0"/>
                </a:lnTo>
                <a:lnTo>
                  <a:pt x="47625" y="0"/>
                </a:lnTo>
                <a:lnTo>
                  <a:pt x="47625" y="264160"/>
                </a:lnTo>
                <a:close/>
              </a:path>
            </a:pathLst>
          </a:custGeom>
          <a:solidFill>
            <a:srgbClr val="2A6BA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6" name="object 26"/>
          <p:cNvSpPr txBox="1"/>
          <p:nvPr/>
        </p:nvSpPr>
        <p:spPr>
          <a:xfrm>
            <a:off x="578100" y="850684"/>
            <a:ext cx="6424295" cy="99695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13664">
              <a:lnSpc>
                <a:spcPct val="100000"/>
              </a:lnSpc>
              <a:spcBef>
                <a:spcPts val="100"/>
              </a:spcBef>
            </a:pPr>
            <a:r>
              <a:rPr dirty="0" sz="1050" i="1">
                <a:solidFill>
                  <a:srgbClr val="C42F2F"/>
                </a:solidFill>
                <a:latin typeface="Arial"/>
                <a:cs typeface="Arial"/>
              </a:rPr>
              <a:t>Incorrect:</a:t>
            </a:r>
            <a:r>
              <a:rPr dirty="0" sz="1050" spc="-55" i="1">
                <a:solidFill>
                  <a:srgbClr val="C42F2F"/>
                </a:solidFill>
                <a:latin typeface="Arial"/>
                <a:cs typeface="Arial"/>
              </a:rPr>
              <a:t> </a:t>
            </a:r>
            <a:r>
              <a:rPr dirty="0" sz="1050">
                <a:solidFill>
                  <a:srgbClr val="2D3648"/>
                </a:solidFill>
                <a:latin typeface="Microsoft Sans Serif"/>
                <a:cs typeface="Microsoft Sans Serif"/>
              </a:rPr>
              <a:t>The</a:t>
            </a:r>
            <a:r>
              <a:rPr dirty="0" sz="1050" spc="-20">
                <a:solidFill>
                  <a:srgbClr val="2D3648"/>
                </a:solidFill>
                <a:latin typeface="Microsoft Sans Serif"/>
                <a:cs typeface="Microsoft Sans Serif"/>
              </a:rPr>
              <a:t> </a:t>
            </a:r>
            <a:r>
              <a:rPr dirty="0" sz="1050">
                <a:solidFill>
                  <a:srgbClr val="2D3648"/>
                </a:solidFill>
                <a:latin typeface="Microsoft Sans Serif"/>
                <a:cs typeface="Microsoft Sans Serif"/>
              </a:rPr>
              <a:t>teacher</a:t>
            </a:r>
            <a:r>
              <a:rPr dirty="0" sz="1050" spc="-25">
                <a:solidFill>
                  <a:srgbClr val="2D3648"/>
                </a:solidFill>
                <a:latin typeface="Microsoft Sans Serif"/>
                <a:cs typeface="Microsoft Sans Serif"/>
              </a:rPr>
              <a:t> </a:t>
            </a:r>
            <a:r>
              <a:rPr dirty="0" sz="1050">
                <a:solidFill>
                  <a:srgbClr val="2D3648"/>
                </a:solidFill>
                <a:latin typeface="Microsoft Sans Serif"/>
                <a:cs typeface="Microsoft Sans Serif"/>
              </a:rPr>
              <a:t>**love**</a:t>
            </a:r>
            <a:r>
              <a:rPr dirty="0" sz="1050" spc="-20">
                <a:solidFill>
                  <a:srgbClr val="2D3648"/>
                </a:solidFill>
                <a:latin typeface="Microsoft Sans Serif"/>
                <a:cs typeface="Microsoft Sans Serif"/>
              </a:rPr>
              <a:t> </a:t>
            </a:r>
            <a:r>
              <a:rPr dirty="0" sz="1050">
                <a:solidFill>
                  <a:srgbClr val="2D3648"/>
                </a:solidFill>
                <a:latin typeface="Microsoft Sans Serif"/>
                <a:cs typeface="Microsoft Sans Serif"/>
              </a:rPr>
              <a:t>her</a:t>
            </a:r>
            <a:r>
              <a:rPr dirty="0" sz="1050" spc="-20">
                <a:solidFill>
                  <a:srgbClr val="2D3648"/>
                </a:solidFill>
                <a:latin typeface="Microsoft Sans Serif"/>
                <a:cs typeface="Microsoft Sans Serif"/>
              </a:rPr>
              <a:t> </a:t>
            </a:r>
            <a:r>
              <a:rPr dirty="0" sz="1050">
                <a:solidFill>
                  <a:srgbClr val="2D3648"/>
                </a:solidFill>
                <a:latin typeface="Microsoft Sans Serif"/>
                <a:cs typeface="Microsoft Sans Serif"/>
              </a:rPr>
              <a:t>diligent</a:t>
            </a:r>
            <a:r>
              <a:rPr dirty="0" sz="1050" spc="-20">
                <a:solidFill>
                  <a:srgbClr val="2D3648"/>
                </a:solidFill>
                <a:latin typeface="Microsoft Sans Serif"/>
                <a:cs typeface="Microsoft Sans Serif"/>
              </a:rPr>
              <a:t> </a:t>
            </a:r>
            <a:r>
              <a:rPr dirty="0" sz="1050" spc="-10">
                <a:solidFill>
                  <a:srgbClr val="2D3648"/>
                </a:solidFill>
                <a:latin typeface="Microsoft Sans Serif"/>
                <a:cs typeface="Microsoft Sans Serif"/>
              </a:rPr>
              <a:t>students.</a:t>
            </a:r>
            <a:endParaRPr sz="1050">
              <a:latin typeface="Microsoft Sans Serif"/>
              <a:cs typeface="Microsoft Sans Serif"/>
            </a:endParaRPr>
          </a:p>
          <a:p>
            <a:pPr marL="113664">
              <a:lnSpc>
                <a:spcPct val="100000"/>
              </a:lnSpc>
              <a:spcBef>
                <a:spcPts val="869"/>
              </a:spcBef>
            </a:pPr>
            <a:r>
              <a:rPr dirty="0" sz="1050">
                <a:solidFill>
                  <a:srgbClr val="21543D"/>
                </a:solidFill>
                <a:latin typeface="Microsoft Sans Serif"/>
                <a:cs typeface="Microsoft Sans Serif"/>
              </a:rPr>
              <a:t>Correct:</a:t>
            </a:r>
            <a:r>
              <a:rPr dirty="0" sz="1050" spc="-35">
                <a:solidFill>
                  <a:srgbClr val="21543D"/>
                </a:solidFill>
                <a:latin typeface="Microsoft Sans Serif"/>
                <a:cs typeface="Microsoft Sans Serif"/>
              </a:rPr>
              <a:t> </a:t>
            </a:r>
            <a:r>
              <a:rPr dirty="0" sz="1050">
                <a:solidFill>
                  <a:srgbClr val="2D3648"/>
                </a:solidFill>
                <a:latin typeface="Microsoft Sans Serif"/>
                <a:cs typeface="Microsoft Sans Serif"/>
              </a:rPr>
              <a:t>The</a:t>
            </a:r>
            <a:r>
              <a:rPr dirty="0" sz="1050" spc="-15">
                <a:solidFill>
                  <a:srgbClr val="2D3648"/>
                </a:solidFill>
                <a:latin typeface="Microsoft Sans Serif"/>
                <a:cs typeface="Microsoft Sans Serif"/>
              </a:rPr>
              <a:t> </a:t>
            </a:r>
            <a:r>
              <a:rPr dirty="0" sz="1050">
                <a:solidFill>
                  <a:srgbClr val="2D3648"/>
                </a:solidFill>
                <a:latin typeface="Microsoft Sans Serif"/>
                <a:cs typeface="Microsoft Sans Serif"/>
              </a:rPr>
              <a:t>teacher</a:t>
            </a:r>
            <a:r>
              <a:rPr dirty="0" sz="1050" spc="-10">
                <a:solidFill>
                  <a:srgbClr val="2D3648"/>
                </a:solidFill>
                <a:latin typeface="Microsoft Sans Serif"/>
                <a:cs typeface="Microsoft Sans Serif"/>
              </a:rPr>
              <a:t> </a:t>
            </a:r>
            <a:r>
              <a:rPr dirty="0" sz="1050" b="1">
                <a:solidFill>
                  <a:srgbClr val="21543D"/>
                </a:solidFill>
                <a:latin typeface="Arial"/>
                <a:cs typeface="Arial"/>
              </a:rPr>
              <a:t>loves</a:t>
            </a:r>
            <a:r>
              <a:rPr dirty="0" sz="1050" spc="-25" b="1">
                <a:solidFill>
                  <a:srgbClr val="21543D"/>
                </a:solidFill>
                <a:latin typeface="Arial"/>
                <a:cs typeface="Arial"/>
              </a:rPr>
              <a:t> </a:t>
            </a:r>
            <a:r>
              <a:rPr dirty="0" sz="1050">
                <a:solidFill>
                  <a:srgbClr val="2D3648"/>
                </a:solidFill>
                <a:latin typeface="Microsoft Sans Serif"/>
                <a:cs typeface="Microsoft Sans Serif"/>
              </a:rPr>
              <a:t>her</a:t>
            </a:r>
            <a:r>
              <a:rPr dirty="0" sz="1050" spc="-15">
                <a:solidFill>
                  <a:srgbClr val="2D3648"/>
                </a:solidFill>
                <a:latin typeface="Microsoft Sans Serif"/>
                <a:cs typeface="Microsoft Sans Serif"/>
              </a:rPr>
              <a:t> </a:t>
            </a:r>
            <a:r>
              <a:rPr dirty="0" sz="1050">
                <a:solidFill>
                  <a:srgbClr val="2D3648"/>
                </a:solidFill>
                <a:latin typeface="Microsoft Sans Serif"/>
                <a:cs typeface="Microsoft Sans Serif"/>
              </a:rPr>
              <a:t>diligent</a:t>
            </a:r>
            <a:r>
              <a:rPr dirty="0" sz="1050" spc="-15">
                <a:solidFill>
                  <a:srgbClr val="2D3648"/>
                </a:solidFill>
                <a:latin typeface="Microsoft Sans Serif"/>
                <a:cs typeface="Microsoft Sans Serif"/>
              </a:rPr>
              <a:t> </a:t>
            </a:r>
            <a:r>
              <a:rPr dirty="0" sz="1050">
                <a:solidFill>
                  <a:srgbClr val="2D3648"/>
                </a:solidFill>
                <a:latin typeface="Microsoft Sans Serif"/>
                <a:cs typeface="Microsoft Sans Serif"/>
              </a:rPr>
              <a:t>students.</a:t>
            </a:r>
            <a:r>
              <a:rPr dirty="0" sz="1050" spc="-15">
                <a:solidFill>
                  <a:srgbClr val="2D3648"/>
                </a:solidFill>
                <a:latin typeface="Microsoft Sans Serif"/>
                <a:cs typeface="Microsoft Sans Serif"/>
              </a:rPr>
              <a:t> </a:t>
            </a:r>
            <a:r>
              <a:rPr dirty="0" sz="900" i="1">
                <a:solidFill>
                  <a:srgbClr val="2D3648"/>
                </a:solidFill>
                <a:latin typeface="Arial"/>
                <a:cs typeface="Arial"/>
              </a:rPr>
              <a:t>(Singular</a:t>
            </a:r>
            <a:r>
              <a:rPr dirty="0" sz="900" spc="-25" i="1">
                <a:solidFill>
                  <a:srgbClr val="2D3648"/>
                </a:solidFill>
                <a:latin typeface="Arial"/>
                <a:cs typeface="Arial"/>
              </a:rPr>
              <a:t> </a:t>
            </a:r>
            <a:r>
              <a:rPr dirty="0" sz="900" i="1">
                <a:solidFill>
                  <a:srgbClr val="2D3648"/>
                </a:solidFill>
                <a:latin typeface="Arial"/>
                <a:cs typeface="Arial"/>
              </a:rPr>
              <a:t>Subject</a:t>
            </a:r>
            <a:r>
              <a:rPr dirty="0" sz="900" spc="-20" i="1">
                <a:solidFill>
                  <a:srgbClr val="2D3648"/>
                </a:solidFill>
                <a:latin typeface="Arial"/>
                <a:cs typeface="Arial"/>
              </a:rPr>
              <a:t> </a:t>
            </a:r>
            <a:r>
              <a:rPr dirty="0" sz="900" i="1">
                <a:solidFill>
                  <a:srgbClr val="2D3648"/>
                </a:solidFill>
                <a:latin typeface="Arial"/>
                <a:cs typeface="Arial"/>
              </a:rPr>
              <a:t>→</a:t>
            </a:r>
            <a:r>
              <a:rPr dirty="0" sz="900" spc="-20" i="1">
                <a:solidFill>
                  <a:srgbClr val="2D3648"/>
                </a:solidFill>
                <a:latin typeface="Arial"/>
                <a:cs typeface="Arial"/>
              </a:rPr>
              <a:t> </a:t>
            </a:r>
            <a:r>
              <a:rPr dirty="0" sz="900" i="1">
                <a:solidFill>
                  <a:srgbClr val="2D3648"/>
                </a:solidFill>
                <a:latin typeface="Arial"/>
                <a:cs typeface="Arial"/>
              </a:rPr>
              <a:t>Singular</a:t>
            </a:r>
            <a:r>
              <a:rPr dirty="0" sz="900" spc="-20" i="1">
                <a:solidFill>
                  <a:srgbClr val="2D3648"/>
                </a:solidFill>
                <a:latin typeface="Arial"/>
                <a:cs typeface="Arial"/>
              </a:rPr>
              <a:t> </a:t>
            </a:r>
            <a:r>
              <a:rPr dirty="0" sz="900" spc="-10" i="1">
                <a:solidFill>
                  <a:srgbClr val="2D3648"/>
                </a:solidFill>
                <a:latin typeface="Arial"/>
                <a:cs typeface="Arial"/>
              </a:rPr>
              <a:t>Verb)</a:t>
            </a:r>
            <a:endParaRPr sz="900">
              <a:latin typeface="Arial"/>
              <a:cs typeface="Arial"/>
            </a:endParaRPr>
          </a:p>
          <a:p>
            <a:pPr marL="113664">
              <a:lnSpc>
                <a:spcPct val="100000"/>
              </a:lnSpc>
              <a:spcBef>
                <a:spcPts val="869"/>
              </a:spcBef>
            </a:pPr>
            <a:r>
              <a:rPr dirty="0" sz="1050" i="1">
                <a:solidFill>
                  <a:srgbClr val="C42F2F"/>
                </a:solidFill>
                <a:latin typeface="Arial"/>
                <a:cs typeface="Arial"/>
              </a:rPr>
              <a:t>Incorrect:</a:t>
            </a:r>
            <a:r>
              <a:rPr dirty="0" sz="1050" spc="-55" i="1">
                <a:solidFill>
                  <a:srgbClr val="C42F2F"/>
                </a:solidFill>
                <a:latin typeface="Arial"/>
                <a:cs typeface="Arial"/>
              </a:rPr>
              <a:t> </a:t>
            </a:r>
            <a:r>
              <a:rPr dirty="0" sz="1050">
                <a:solidFill>
                  <a:srgbClr val="2D3648"/>
                </a:solidFill>
                <a:latin typeface="Microsoft Sans Serif"/>
                <a:cs typeface="Microsoft Sans Serif"/>
              </a:rPr>
              <a:t>The</a:t>
            </a:r>
            <a:r>
              <a:rPr dirty="0" sz="1050" spc="-15">
                <a:solidFill>
                  <a:srgbClr val="2D3648"/>
                </a:solidFill>
                <a:latin typeface="Microsoft Sans Serif"/>
                <a:cs typeface="Microsoft Sans Serif"/>
              </a:rPr>
              <a:t> </a:t>
            </a:r>
            <a:r>
              <a:rPr dirty="0" sz="1050">
                <a:solidFill>
                  <a:srgbClr val="2D3648"/>
                </a:solidFill>
                <a:latin typeface="Microsoft Sans Serif"/>
                <a:cs typeface="Microsoft Sans Serif"/>
              </a:rPr>
              <a:t>modern</a:t>
            </a:r>
            <a:r>
              <a:rPr dirty="0" sz="1050" spc="-15">
                <a:solidFill>
                  <a:srgbClr val="2D3648"/>
                </a:solidFill>
                <a:latin typeface="Microsoft Sans Serif"/>
                <a:cs typeface="Microsoft Sans Serif"/>
              </a:rPr>
              <a:t> </a:t>
            </a:r>
            <a:r>
              <a:rPr dirty="0" sz="1050">
                <a:solidFill>
                  <a:srgbClr val="2D3648"/>
                </a:solidFill>
                <a:latin typeface="Microsoft Sans Serif"/>
                <a:cs typeface="Microsoft Sans Serif"/>
              </a:rPr>
              <a:t>classrooms</a:t>
            </a:r>
            <a:r>
              <a:rPr dirty="0" sz="1050" spc="-20">
                <a:solidFill>
                  <a:srgbClr val="2D3648"/>
                </a:solidFill>
                <a:latin typeface="Microsoft Sans Serif"/>
                <a:cs typeface="Microsoft Sans Serif"/>
              </a:rPr>
              <a:t> </a:t>
            </a:r>
            <a:r>
              <a:rPr dirty="0" sz="1050" spc="-10">
                <a:solidFill>
                  <a:srgbClr val="2D3648"/>
                </a:solidFill>
                <a:latin typeface="Microsoft Sans Serif"/>
                <a:cs typeface="Microsoft Sans Serif"/>
              </a:rPr>
              <a:t>**contains**</a:t>
            </a:r>
            <a:r>
              <a:rPr dirty="0" sz="1050" spc="-15">
                <a:solidFill>
                  <a:srgbClr val="2D3648"/>
                </a:solidFill>
                <a:latin typeface="Microsoft Sans Serif"/>
                <a:cs typeface="Microsoft Sans Serif"/>
              </a:rPr>
              <a:t> </a:t>
            </a:r>
            <a:r>
              <a:rPr dirty="0" sz="1050">
                <a:solidFill>
                  <a:srgbClr val="2D3648"/>
                </a:solidFill>
                <a:latin typeface="Microsoft Sans Serif"/>
                <a:cs typeface="Microsoft Sans Serif"/>
              </a:rPr>
              <a:t>new</a:t>
            </a:r>
            <a:r>
              <a:rPr dirty="0" sz="1050" spc="-20">
                <a:solidFill>
                  <a:srgbClr val="2D3648"/>
                </a:solidFill>
                <a:latin typeface="Microsoft Sans Serif"/>
                <a:cs typeface="Microsoft Sans Serif"/>
              </a:rPr>
              <a:t> </a:t>
            </a:r>
            <a:r>
              <a:rPr dirty="0" sz="1050" spc="-10">
                <a:solidFill>
                  <a:srgbClr val="2D3648"/>
                </a:solidFill>
                <a:latin typeface="Microsoft Sans Serif"/>
                <a:cs typeface="Microsoft Sans Serif"/>
              </a:rPr>
              <a:t>computers.</a:t>
            </a:r>
            <a:endParaRPr sz="1050">
              <a:latin typeface="Microsoft Sans Serif"/>
              <a:cs typeface="Microsoft Sans Serif"/>
            </a:endParaRPr>
          </a:p>
          <a:p>
            <a:pPr marL="113664">
              <a:lnSpc>
                <a:spcPct val="100000"/>
              </a:lnSpc>
              <a:spcBef>
                <a:spcPts val="869"/>
              </a:spcBef>
            </a:pPr>
            <a:r>
              <a:rPr dirty="0" sz="1050">
                <a:solidFill>
                  <a:srgbClr val="21543D"/>
                </a:solidFill>
                <a:latin typeface="Microsoft Sans Serif"/>
                <a:cs typeface="Microsoft Sans Serif"/>
              </a:rPr>
              <a:t>Correct:</a:t>
            </a:r>
            <a:r>
              <a:rPr dirty="0" sz="1050" spc="-40">
                <a:solidFill>
                  <a:srgbClr val="21543D"/>
                </a:solidFill>
                <a:latin typeface="Microsoft Sans Serif"/>
                <a:cs typeface="Microsoft Sans Serif"/>
              </a:rPr>
              <a:t> </a:t>
            </a:r>
            <a:r>
              <a:rPr dirty="0" sz="1050">
                <a:solidFill>
                  <a:srgbClr val="2D3648"/>
                </a:solidFill>
                <a:latin typeface="Microsoft Sans Serif"/>
                <a:cs typeface="Microsoft Sans Serif"/>
              </a:rPr>
              <a:t>The</a:t>
            </a:r>
            <a:r>
              <a:rPr dirty="0" sz="1050" spc="-25">
                <a:solidFill>
                  <a:srgbClr val="2D3648"/>
                </a:solidFill>
                <a:latin typeface="Microsoft Sans Serif"/>
                <a:cs typeface="Microsoft Sans Serif"/>
              </a:rPr>
              <a:t> </a:t>
            </a:r>
            <a:r>
              <a:rPr dirty="0" sz="1050">
                <a:solidFill>
                  <a:srgbClr val="2D3648"/>
                </a:solidFill>
                <a:latin typeface="Microsoft Sans Serif"/>
                <a:cs typeface="Microsoft Sans Serif"/>
              </a:rPr>
              <a:t>modern</a:t>
            </a:r>
            <a:r>
              <a:rPr dirty="0" sz="1050" spc="-20">
                <a:solidFill>
                  <a:srgbClr val="2D3648"/>
                </a:solidFill>
                <a:latin typeface="Microsoft Sans Serif"/>
                <a:cs typeface="Microsoft Sans Serif"/>
              </a:rPr>
              <a:t> </a:t>
            </a:r>
            <a:r>
              <a:rPr dirty="0" sz="1050">
                <a:solidFill>
                  <a:srgbClr val="2D3648"/>
                </a:solidFill>
                <a:latin typeface="Microsoft Sans Serif"/>
                <a:cs typeface="Microsoft Sans Serif"/>
              </a:rPr>
              <a:t>classrooms</a:t>
            </a:r>
            <a:r>
              <a:rPr dirty="0" sz="1050" spc="-20">
                <a:solidFill>
                  <a:srgbClr val="2D3648"/>
                </a:solidFill>
                <a:latin typeface="Microsoft Sans Serif"/>
                <a:cs typeface="Microsoft Sans Serif"/>
              </a:rPr>
              <a:t> </a:t>
            </a:r>
            <a:r>
              <a:rPr dirty="0" sz="1050" b="1">
                <a:solidFill>
                  <a:srgbClr val="21543D"/>
                </a:solidFill>
                <a:latin typeface="Arial"/>
                <a:cs typeface="Arial"/>
              </a:rPr>
              <a:t>contain</a:t>
            </a:r>
            <a:r>
              <a:rPr dirty="0" sz="1050" spc="-35" b="1">
                <a:solidFill>
                  <a:srgbClr val="21543D"/>
                </a:solidFill>
                <a:latin typeface="Arial"/>
                <a:cs typeface="Arial"/>
              </a:rPr>
              <a:t> </a:t>
            </a:r>
            <a:r>
              <a:rPr dirty="0" sz="1050">
                <a:solidFill>
                  <a:srgbClr val="2D3648"/>
                </a:solidFill>
                <a:latin typeface="Microsoft Sans Serif"/>
                <a:cs typeface="Microsoft Sans Serif"/>
              </a:rPr>
              <a:t>new</a:t>
            </a:r>
            <a:r>
              <a:rPr dirty="0" sz="1050" spc="-20">
                <a:solidFill>
                  <a:srgbClr val="2D3648"/>
                </a:solidFill>
                <a:latin typeface="Microsoft Sans Serif"/>
                <a:cs typeface="Microsoft Sans Serif"/>
              </a:rPr>
              <a:t> </a:t>
            </a:r>
            <a:r>
              <a:rPr dirty="0" sz="1050">
                <a:solidFill>
                  <a:srgbClr val="2D3648"/>
                </a:solidFill>
                <a:latin typeface="Microsoft Sans Serif"/>
                <a:cs typeface="Microsoft Sans Serif"/>
              </a:rPr>
              <a:t>computers.</a:t>
            </a:r>
            <a:r>
              <a:rPr dirty="0" sz="1050" spc="-25">
                <a:solidFill>
                  <a:srgbClr val="2D3648"/>
                </a:solidFill>
                <a:latin typeface="Microsoft Sans Serif"/>
                <a:cs typeface="Microsoft Sans Serif"/>
              </a:rPr>
              <a:t> </a:t>
            </a:r>
            <a:r>
              <a:rPr dirty="0" sz="900" i="1">
                <a:solidFill>
                  <a:srgbClr val="2D3648"/>
                </a:solidFill>
                <a:latin typeface="Arial"/>
                <a:cs typeface="Arial"/>
              </a:rPr>
              <a:t>(Plural</a:t>
            </a:r>
            <a:r>
              <a:rPr dirty="0" sz="900" spc="-25" i="1">
                <a:solidFill>
                  <a:srgbClr val="2D3648"/>
                </a:solidFill>
                <a:latin typeface="Arial"/>
                <a:cs typeface="Arial"/>
              </a:rPr>
              <a:t> </a:t>
            </a:r>
            <a:r>
              <a:rPr dirty="0" sz="900" i="1">
                <a:solidFill>
                  <a:srgbClr val="2D3648"/>
                </a:solidFill>
                <a:latin typeface="Arial"/>
                <a:cs typeface="Arial"/>
              </a:rPr>
              <a:t>Subject</a:t>
            </a:r>
            <a:r>
              <a:rPr dirty="0" sz="900" spc="-30" i="1">
                <a:solidFill>
                  <a:srgbClr val="2D3648"/>
                </a:solidFill>
                <a:latin typeface="Arial"/>
                <a:cs typeface="Arial"/>
              </a:rPr>
              <a:t> </a:t>
            </a:r>
            <a:r>
              <a:rPr dirty="0" sz="900" i="1">
                <a:solidFill>
                  <a:srgbClr val="2D3648"/>
                </a:solidFill>
                <a:latin typeface="Arial"/>
                <a:cs typeface="Arial"/>
              </a:rPr>
              <a:t>→</a:t>
            </a:r>
            <a:r>
              <a:rPr dirty="0" sz="900" spc="-25" i="1">
                <a:solidFill>
                  <a:srgbClr val="2D3648"/>
                </a:solidFill>
                <a:latin typeface="Arial"/>
                <a:cs typeface="Arial"/>
              </a:rPr>
              <a:t> </a:t>
            </a:r>
            <a:r>
              <a:rPr dirty="0" sz="900" i="1">
                <a:solidFill>
                  <a:srgbClr val="2D3648"/>
                </a:solidFill>
                <a:latin typeface="Arial"/>
                <a:cs typeface="Arial"/>
              </a:rPr>
              <a:t>Plural</a:t>
            </a:r>
            <a:r>
              <a:rPr dirty="0" sz="900" spc="-25" i="1">
                <a:solidFill>
                  <a:srgbClr val="2D3648"/>
                </a:solidFill>
                <a:latin typeface="Arial"/>
                <a:cs typeface="Arial"/>
              </a:rPr>
              <a:t> </a:t>
            </a:r>
            <a:r>
              <a:rPr dirty="0" sz="900" spc="-10" i="1">
                <a:solidFill>
                  <a:srgbClr val="2D3648"/>
                </a:solidFill>
                <a:latin typeface="Arial"/>
                <a:cs typeface="Arial"/>
              </a:rPr>
              <a:t>Verb)</a:t>
            </a:r>
            <a:endParaRPr sz="900">
              <a:latin typeface="Arial"/>
              <a:cs typeface="Arial"/>
            </a:endParaRPr>
          </a:p>
        </p:txBody>
      </p:sp>
      <p:sp>
        <p:nvSpPr>
          <p:cNvPr id="31" name="object 31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25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0"/>
              </a:spcBef>
            </a:pPr>
            <a:r>
              <a:rPr dirty="0"/>
              <a:t>Department of </a:t>
            </a:r>
            <a:r>
              <a:rPr dirty="0" spc="-10"/>
              <a:t>Education</a:t>
            </a:r>
            <a:r>
              <a:rPr dirty="0"/>
              <a:t> •</a:t>
            </a:r>
            <a:r>
              <a:rPr dirty="0" spc="5"/>
              <a:t> </a:t>
            </a:r>
            <a:r>
              <a:rPr dirty="0"/>
              <a:t>Republic of the </a:t>
            </a:r>
            <a:r>
              <a:rPr dirty="0" spc="-10"/>
              <a:t>Philippines</a:t>
            </a:r>
            <a:r>
              <a:rPr dirty="0" spc="5"/>
              <a:t> </a:t>
            </a:r>
            <a:r>
              <a:rPr dirty="0"/>
              <a:t>• </a:t>
            </a:r>
            <a:r>
              <a:rPr dirty="0" spc="-10"/>
              <a:t>K-</a:t>
            </a:r>
            <a:r>
              <a:rPr dirty="0"/>
              <a:t>10 </a:t>
            </a:r>
            <a:r>
              <a:rPr dirty="0" spc="-40"/>
              <a:t>MATATAG</a:t>
            </a:r>
            <a:r>
              <a:rPr dirty="0"/>
              <a:t> </a:t>
            </a:r>
            <a:r>
              <a:rPr dirty="0" spc="-10"/>
              <a:t>English</a:t>
            </a:r>
          </a:p>
        </p:txBody>
      </p:sp>
      <p:sp>
        <p:nvSpPr>
          <p:cNvPr id="32" name="object 32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25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0"/>
              </a:spcBef>
            </a:pPr>
            <a:r>
              <a:rPr dirty="0"/>
              <a:t>Page</a:t>
            </a:r>
            <a:r>
              <a:rPr dirty="0" spc="-10"/>
              <a:t> </a:t>
            </a:r>
            <a:fld id="{81D60167-4931-47E6-BA6A-407CBD079E47}" type="slidenum">
              <a:rPr dirty="0"/>
              <a:t>1</a:t>
            </a:fld>
            <a:r>
              <a:rPr dirty="0" spc="-5"/>
              <a:t> </a:t>
            </a:r>
            <a:r>
              <a:rPr dirty="0"/>
              <a:t>of</a:t>
            </a:r>
            <a:r>
              <a:rPr dirty="0" spc="-5"/>
              <a:t> </a:t>
            </a:r>
            <a:r>
              <a:rPr dirty="0" spc="-50"/>
              <a:t>4</a:t>
            </a:r>
          </a:p>
        </p:txBody>
      </p:sp>
      <p:sp>
        <p:nvSpPr>
          <p:cNvPr id="27" name="object 27"/>
          <p:cNvSpPr txBox="1"/>
          <p:nvPr/>
        </p:nvSpPr>
        <p:spPr>
          <a:xfrm>
            <a:off x="527299" y="2248913"/>
            <a:ext cx="6504940" cy="149733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50" b="1">
                <a:solidFill>
                  <a:srgbClr val="2B5282"/>
                </a:solidFill>
                <a:latin typeface="Arial"/>
                <a:cs typeface="Arial"/>
              </a:rPr>
              <a:t>Rule</a:t>
            </a:r>
            <a:r>
              <a:rPr dirty="0" sz="1150" spc="-10" b="1">
                <a:solidFill>
                  <a:srgbClr val="2B5282"/>
                </a:solidFill>
                <a:latin typeface="Arial"/>
                <a:cs typeface="Arial"/>
              </a:rPr>
              <a:t> </a:t>
            </a:r>
            <a:r>
              <a:rPr dirty="0" sz="1150" b="1">
                <a:solidFill>
                  <a:srgbClr val="2B5282"/>
                </a:solidFill>
                <a:latin typeface="Arial"/>
                <a:cs typeface="Arial"/>
              </a:rPr>
              <a:t>B:</a:t>
            </a:r>
            <a:r>
              <a:rPr dirty="0" sz="1150" spc="-10" b="1">
                <a:solidFill>
                  <a:srgbClr val="2B5282"/>
                </a:solidFill>
                <a:latin typeface="Arial"/>
                <a:cs typeface="Arial"/>
              </a:rPr>
              <a:t> </a:t>
            </a:r>
            <a:r>
              <a:rPr dirty="0" sz="1150" b="1">
                <a:solidFill>
                  <a:srgbClr val="2B5282"/>
                </a:solidFill>
                <a:latin typeface="Arial"/>
                <a:cs typeface="Arial"/>
              </a:rPr>
              <a:t>Compound</a:t>
            </a:r>
            <a:r>
              <a:rPr dirty="0" sz="1150" spc="-10" b="1">
                <a:solidFill>
                  <a:srgbClr val="2B5282"/>
                </a:solidFill>
                <a:latin typeface="Arial"/>
                <a:cs typeface="Arial"/>
              </a:rPr>
              <a:t> </a:t>
            </a:r>
            <a:r>
              <a:rPr dirty="0" sz="1150" b="1">
                <a:solidFill>
                  <a:srgbClr val="2B5282"/>
                </a:solidFill>
                <a:latin typeface="Arial"/>
                <a:cs typeface="Arial"/>
              </a:rPr>
              <a:t>Subjects</a:t>
            </a:r>
            <a:r>
              <a:rPr dirty="0" sz="1150" spc="-10" b="1">
                <a:solidFill>
                  <a:srgbClr val="2B5282"/>
                </a:solidFill>
                <a:latin typeface="Arial"/>
                <a:cs typeface="Arial"/>
              </a:rPr>
              <a:t> </a:t>
            </a:r>
            <a:r>
              <a:rPr dirty="0" sz="1150" b="1">
                <a:solidFill>
                  <a:srgbClr val="2B5282"/>
                </a:solidFill>
                <a:latin typeface="Arial"/>
                <a:cs typeface="Arial"/>
              </a:rPr>
              <a:t>Connected</a:t>
            </a:r>
            <a:r>
              <a:rPr dirty="0" sz="1150" spc="-10" b="1">
                <a:solidFill>
                  <a:srgbClr val="2B5282"/>
                </a:solidFill>
                <a:latin typeface="Arial"/>
                <a:cs typeface="Arial"/>
              </a:rPr>
              <a:t> </a:t>
            </a:r>
            <a:r>
              <a:rPr dirty="0" sz="1150" b="1">
                <a:solidFill>
                  <a:srgbClr val="2B5282"/>
                </a:solidFill>
                <a:latin typeface="Arial"/>
                <a:cs typeface="Arial"/>
              </a:rPr>
              <a:t>by</a:t>
            </a:r>
            <a:r>
              <a:rPr dirty="0" sz="1150" spc="-5" b="1">
                <a:solidFill>
                  <a:srgbClr val="2B5282"/>
                </a:solidFill>
                <a:latin typeface="Arial"/>
                <a:cs typeface="Arial"/>
              </a:rPr>
              <a:t> </a:t>
            </a:r>
            <a:r>
              <a:rPr dirty="0" sz="1150" spc="-10" b="1">
                <a:solidFill>
                  <a:srgbClr val="2B5282"/>
                </a:solidFill>
                <a:latin typeface="Arial"/>
                <a:cs typeface="Arial"/>
              </a:rPr>
              <a:t>'And'</a:t>
            </a:r>
            <a:endParaRPr sz="1150">
              <a:latin typeface="Arial"/>
              <a:cs typeface="Arial"/>
            </a:endParaRPr>
          </a:p>
          <a:p>
            <a:pPr marL="12700" marR="5080">
              <a:lnSpc>
                <a:spcPct val="133300"/>
              </a:lnSpc>
              <a:spcBef>
                <a:spcPts val="985"/>
              </a:spcBef>
            </a:pPr>
            <a:r>
              <a:rPr dirty="0" sz="1100">
                <a:solidFill>
                  <a:srgbClr val="2D3648"/>
                </a:solidFill>
                <a:latin typeface="Microsoft Sans Serif"/>
                <a:cs typeface="Microsoft Sans Serif"/>
              </a:rPr>
              <a:t>When</a:t>
            </a:r>
            <a:r>
              <a:rPr dirty="0" sz="1100" spc="105">
                <a:solidFill>
                  <a:srgbClr val="2D3648"/>
                </a:solidFill>
                <a:latin typeface="Microsoft Sans Serif"/>
                <a:cs typeface="Microsoft Sans Serif"/>
              </a:rPr>
              <a:t> </a:t>
            </a:r>
            <a:r>
              <a:rPr dirty="0" sz="1100">
                <a:solidFill>
                  <a:srgbClr val="2D3648"/>
                </a:solidFill>
                <a:latin typeface="Microsoft Sans Serif"/>
                <a:cs typeface="Microsoft Sans Serif"/>
              </a:rPr>
              <a:t>two</a:t>
            </a:r>
            <a:r>
              <a:rPr dirty="0" sz="1100" spc="110">
                <a:solidFill>
                  <a:srgbClr val="2D3648"/>
                </a:solidFill>
                <a:latin typeface="Microsoft Sans Serif"/>
                <a:cs typeface="Microsoft Sans Serif"/>
              </a:rPr>
              <a:t> </a:t>
            </a:r>
            <a:r>
              <a:rPr dirty="0" sz="1100">
                <a:solidFill>
                  <a:srgbClr val="2D3648"/>
                </a:solidFill>
                <a:latin typeface="Microsoft Sans Serif"/>
                <a:cs typeface="Microsoft Sans Serif"/>
              </a:rPr>
              <a:t>or</a:t>
            </a:r>
            <a:r>
              <a:rPr dirty="0" sz="1100" spc="110">
                <a:solidFill>
                  <a:srgbClr val="2D3648"/>
                </a:solidFill>
                <a:latin typeface="Microsoft Sans Serif"/>
                <a:cs typeface="Microsoft Sans Serif"/>
              </a:rPr>
              <a:t> </a:t>
            </a:r>
            <a:r>
              <a:rPr dirty="0" sz="1100">
                <a:solidFill>
                  <a:srgbClr val="2D3648"/>
                </a:solidFill>
                <a:latin typeface="Microsoft Sans Serif"/>
                <a:cs typeface="Microsoft Sans Serif"/>
              </a:rPr>
              <a:t>more</a:t>
            </a:r>
            <a:r>
              <a:rPr dirty="0" sz="1100" spc="110">
                <a:solidFill>
                  <a:srgbClr val="2D3648"/>
                </a:solidFill>
                <a:latin typeface="Microsoft Sans Serif"/>
                <a:cs typeface="Microsoft Sans Serif"/>
              </a:rPr>
              <a:t> </a:t>
            </a:r>
            <a:r>
              <a:rPr dirty="0" sz="1100">
                <a:solidFill>
                  <a:srgbClr val="2D3648"/>
                </a:solidFill>
                <a:latin typeface="Microsoft Sans Serif"/>
                <a:cs typeface="Microsoft Sans Serif"/>
              </a:rPr>
              <a:t>distinct</a:t>
            </a:r>
            <a:r>
              <a:rPr dirty="0" sz="1100" spc="110">
                <a:solidFill>
                  <a:srgbClr val="2D3648"/>
                </a:solidFill>
                <a:latin typeface="Microsoft Sans Serif"/>
                <a:cs typeface="Microsoft Sans Serif"/>
              </a:rPr>
              <a:t> </a:t>
            </a:r>
            <a:r>
              <a:rPr dirty="0" sz="1100">
                <a:solidFill>
                  <a:srgbClr val="2D3648"/>
                </a:solidFill>
                <a:latin typeface="Microsoft Sans Serif"/>
                <a:cs typeface="Microsoft Sans Serif"/>
              </a:rPr>
              <a:t>nouns</a:t>
            </a:r>
            <a:r>
              <a:rPr dirty="0" sz="1100" spc="110">
                <a:solidFill>
                  <a:srgbClr val="2D3648"/>
                </a:solidFill>
                <a:latin typeface="Microsoft Sans Serif"/>
                <a:cs typeface="Microsoft Sans Serif"/>
              </a:rPr>
              <a:t> </a:t>
            </a:r>
            <a:r>
              <a:rPr dirty="0" sz="1100">
                <a:solidFill>
                  <a:srgbClr val="2D3648"/>
                </a:solidFill>
                <a:latin typeface="Microsoft Sans Serif"/>
                <a:cs typeface="Microsoft Sans Serif"/>
              </a:rPr>
              <a:t>or</a:t>
            </a:r>
            <a:r>
              <a:rPr dirty="0" sz="1100" spc="110">
                <a:solidFill>
                  <a:srgbClr val="2D3648"/>
                </a:solidFill>
                <a:latin typeface="Microsoft Sans Serif"/>
                <a:cs typeface="Microsoft Sans Serif"/>
              </a:rPr>
              <a:t> </a:t>
            </a:r>
            <a:r>
              <a:rPr dirty="0" sz="1100">
                <a:solidFill>
                  <a:srgbClr val="2D3648"/>
                </a:solidFill>
                <a:latin typeface="Microsoft Sans Serif"/>
                <a:cs typeface="Microsoft Sans Serif"/>
              </a:rPr>
              <a:t>pronouns</a:t>
            </a:r>
            <a:r>
              <a:rPr dirty="0" sz="1100" spc="110">
                <a:solidFill>
                  <a:srgbClr val="2D3648"/>
                </a:solidFill>
                <a:latin typeface="Microsoft Sans Serif"/>
                <a:cs typeface="Microsoft Sans Serif"/>
              </a:rPr>
              <a:t> </a:t>
            </a:r>
            <a:r>
              <a:rPr dirty="0" sz="1100">
                <a:solidFill>
                  <a:srgbClr val="2D3648"/>
                </a:solidFill>
                <a:latin typeface="Microsoft Sans Serif"/>
                <a:cs typeface="Microsoft Sans Serif"/>
              </a:rPr>
              <a:t>are</a:t>
            </a:r>
            <a:r>
              <a:rPr dirty="0" sz="1100" spc="110">
                <a:solidFill>
                  <a:srgbClr val="2D3648"/>
                </a:solidFill>
                <a:latin typeface="Microsoft Sans Serif"/>
                <a:cs typeface="Microsoft Sans Serif"/>
              </a:rPr>
              <a:t> </a:t>
            </a:r>
            <a:r>
              <a:rPr dirty="0" sz="1100">
                <a:solidFill>
                  <a:srgbClr val="2D3648"/>
                </a:solidFill>
                <a:latin typeface="Microsoft Sans Serif"/>
                <a:cs typeface="Microsoft Sans Serif"/>
              </a:rPr>
              <a:t>joined</a:t>
            </a:r>
            <a:r>
              <a:rPr dirty="0" sz="1100" spc="110">
                <a:solidFill>
                  <a:srgbClr val="2D3648"/>
                </a:solidFill>
                <a:latin typeface="Microsoft Sans Serif"/>
                <a:cs typeface="Microsoft Sans Serif"/>
              </a:rPr>
              <a:t> </a:t>
            </a:r>
            <a:r>
              <a:rPr dirty="0" sz="1100">
                <a:solidFill>
                  <a:srgbClr val="2D3648"/>
                </a:solidFill>
                <a:latin typeface="Microsoft Sans Serif"/>
                <a:cs typeface="Microsoft Sans Serif"/>
              </a:rPr>
              <a:t>by</a:t>
            </a:r>
            <a:r>
              <a:rPr dirty="0" sz="1100" spc="110">
                <a:solidFill>
                  <a:srgbClr val="2D3648"/>
                </a:solidFill>
                <a:latin typeface="Microsoft Sans Serif"/>
                <a:cs typeface="Microsoft Sans Serif"/>
              </a:rPr>
              <a:t> </a:t>
            </a:r>
            <a:r>
              <a:rPr dirty="0" sz="1100">
                <a:solidFill>
                  <a:srgbClr val="2D3648"/>
                </a:solidFill>
                <a:latin typeface="Microsoft Sans Serif"/>
                <a:cs typeface="Microsoft Sans Serif"/>
              </a:rPr>
              <a:t>the</a:t>
            </a:r>
            <a:r>
              <a:rPr dirty="0" sz="1100" spc="110">
                <a:solidFill>
                  <a:srgbClr val="2D3648"/>
                </a:solidFill>
                <a:latin typeface="Microsoft Sans Serif"/>
                <a:cs typeface="Microsoft Sans Serif"/>
              </a:rPr>
              <a:t> </a:t>
            </a:r>
            <a:r>
              <a:rPr dirty="0" sz="1100">
                <a:solidFill>
                  <a:srgbClr val="2D3648"/>
                </a:solidFill>
                <a:latin typeface="Microsoft Sans Serif"/>
                <a:cs typeface="Microsoft Sans Serif"/>
              </a:rPr>
              <a:t>conjunction</a:t>
            </a:r>
            <a:r>
              <a:rPr dirty="0" sz="1100" spc="120">
                <a:solidFill>
                  <a:srgbClr val="2D3648"/>
                </a:solidFill>
                <a:latin typeface="Microsoft Sans Serif"/>
                <a:cs typeface="Microsoft Sans Serif"/>
              </a:rPr>
              <a:t> </a:t>
            </a:r>
            <a:r>
              <a:rPr dirty="0" sz="1100" i="1">
                <a:solidFill>
                  <a:srgbClr val="2D3648"/>
                </a:solidFill>
                <a:latin typeface="Arial"/>
                <a:cs typeface="Arial"/>
              </a:rPr>
              <a:t>and</a:t>
            </a:r>
            <a:r>
              <a:rPr dirty="0" sz="1100">
                <a:solidFill>
                  <a:srgbClr val="2D3648"/>
                </a:solidFill>
                <a:latin typeface="Microsoft Sans Serif"/>
                <a:cs typeface="Microsoft Sans Serif"/>
              </a:rPr>
              <a:t>,</a:t>
            </a:r>
            <a:r>
              <a:rPr dirty="0" sz="1100" spc="110">
                <a:solidFill>
                  <a:srgbClr val="2D3648"/>
                </a:solidFill>
                <a:latin typeface="Microsoft Sans Serif"/>
                <a:cs typeface="Microsoft Sans Serif"/>
              </a:rPr>
              <a:t> </a:t>
            </a:r>
            <a:r>
              <a:rPr dirty="0" sz="1100">
                <a:solidFill>
                  <a:srgbClr val="2D3648"/>
                </a:solidFill>
                <a:latin typeface="Microsoft Sans Serif"/>
                <a:cs typeface="Microsoft Sans Serif"/>
              </a:rPr>
              <a:t>they</a:t>
            </a:r>
            <a:r>
              <a:rPr dirty="0" sz="1100" spc="110">
                <a:solidFill>
                  <a:srgbClr val="2D3648"/>
                </a:solidFill>
                <a:latin typeface="Microsoft Sans Serif"/>
                <a:cs typeface="Microsoft Sans Serif"/>
              </a:rPr>
              <a:t> </a:t>
            </a:r>
            <a:r>
              <a:rPr dirty="0" sz="1100">
                <a:solidFill>
                  <a:srgbClr val="2D3648"/>
                </a:solidFill>
                <a:latin typeface="Microsoft Sans Serif"/>
                <a:cs typeface="Microsoft Sans Serif"/>
              </a:rPr>
              <a:t>combine</a:t>
            </a:r>
            <a:r>
              <a:rPr dirty="0" sz="1100" spc="110">
                <a:solidFill>
                  <a:srgbClr val="2D3648"/>
                </a:solidFill>
                <a:latin typeface="Microsoft Sans Serif"/>
                <a:cs typeface="Microsoft Sans Serif"/>
              </a:rPr>
              <a:t> </a:t>
            </a:r>
            <a:r>
              <a:rPr dirty="0" sz="1100">
                <a:solidFill>
                  <a:srgbClr val="2D3648"/>
                </a:solidFill>
                <a:latin typeface="Microsoft Sans Serif"/>
                <a:cs typeface="Microsoft Sans Serif"/>
              </a:rPr>
              <a:t>into</a:t>
            </a:r>
            <a:r>
              <a:rPr dirty="0" sz="1100" spc="110">
                <a:solidFill>
                  <a:srgbClr val="2D3648"/>
                </a:solidFill>
                <a:latin typeface="Microsoft Sans Serif"/>
                <a:cs typeface="Microsoft Sans Serif"/>
              </a:rPr>
              <a:t> </a:t>
            </a:r>
            <a:r>
              <a:rPr dirty="0" sz="1100" spc="-50">
                <a:solidFill>
                  <a:srgbClr val="2D3648"/>
                </a:solidFill>
                <a:latin typeface="Microsoft Sans Serif"/>
                <a:cs typeface="Microsoft Sans Serif"/>
              </a:rPr>
              <a:t>a </a:t>
            </a:r>
            <a:r>
              <a:rPr dirty="0" sz="1100">
                <a:solidFill>
                  <a:srgbClr val="2D3648"/>
                </a:solidFill>
                <a:latin typeface="Microsoft Sans Serif"/>
                <a:cs typeface="Microsoft Sans Serif"/>
              </a:rPr>
              <a:t>plural</a:t>
            </a:r>
            <a:r>
              <a:rPr dirty="0" sz="1100" spc="-20">
                <a:solidFill>
                  <a:srgbClr val="2D3648"/>
                </a:solidFill>
                <a:latin typeface="Microsoft Sans Serif"/>
                <a:cs typeface="Microsoft Sans Serif"/>
              </a:rPr>
              <a:t> </a:t>
            </a:r>
            <a:r>
              <a:rPr dirty="0" sz="1100">
                <a:solidFill>
                  <a:srgbClr val="2D3648"/>
                </a:solidFill>
                <a:latin typeface="Microsoft Sans Serif"/>
                <a:cs typeface="Microsoft Sans Serif"/>
              </a:rPr>
              <a:t>subject</a:t>
            </a:r>
            <a:r>
              <a:rPr dirty="0" sz="1100" spc="-20">
                <a:solidFill>
                  <a:srgbClr val="2D3648"/>
                </a:solidFill>
                <a:latin typeface="Microsoft Sans Serif"/>
                <a:cs typeface="Microsoft Sans Serif"/>
              </a:rPr>
              <a:t> </a:t>
            </a:r>
            <a:r>
              <a:rPr dirty="0" sz="1100">
                <a:solidFill>
                  <a:srgbClr val="2D3648"/>
                </a:solidFill>
                <a:latin typeface="Microsoft Sans Serif"/>
                <a:cs typeface="Microsoft Sans Serif"/>
              </a:rPr>
              <a:t>and</a:t>
            </a:r>
            <a:r>
              <a:rPr dirty="0" sz="1100" spc="-20">
                <a:solidFill>
                  <a:srgbClr val="2D3648"/>
                </a:solidFill>
                <a:latin typeface="Microsoft Sans Serif"/>
                <a:cs typeface="Microsoft Sans Serif"/>
              </a:rPr>
              <a:t> </a:t>
            </a:r>
            <a:r>
              <a:rPr dirty="0" sz="1100">
                <a:solidFill>
                  <a:srgbClr val="2D3648"/>
                </a:solidFill>
                <a:latin typeface="Microsoft Sans Serif"/>
                <a:cs typeface="Microsoft Sans Serif"/>
              </a:rPr>
              <a:t>take</a:t>
            </a:r>
            <a:r>
              <a:rPr dirty="0" sz="1100" spc="-20">
                <a:solidFill>
                  <a:srgbClr val="2D3648"/>
                </a:solidFill>
                <a:latin typeface="Microsoft Sans Serif"/>
                <a:cs typeface="Microsoft Sans Serif"/>
              </a:rPr>
              <a:t> </a:t>
            </a:r>
            <a:r>
              <a:rPr dirty="0" sz="1100">
                <a:solidFill>
                  <a:srgbClr val="2D3648"/>
                </a:solidFill>
                <a:latin typeface="Microsoft Sans Serif"/>
                <a:cs typeface="Microsoft Sans Serif"/>
              </a:rPr>
              <a:t>a</a:t>
            </a:r>
            <a:r>
              <a:rPr dirty="0" sz="1100" spc="-20">
                <a:solidFill>
                  <a:srgbClr val="2D3648"/>
                </a:solidFill>
                <a:latin typeface="Microsoft Sans Serif"/>
                <a:cs typeface="Microsoft Sans Serif"/>
              </a:rPr>
              <a:t> </a:t>
            </a:r>
            <a:r>
              <a:rPr dirty="0" sz="1100">
                <a:solidFill>
                  <a:srgbClr val="2D3648"/>
                </a:solidFill>
                <a:latin typeface="Microsoft Sans Serif"/>
                <a:cs typeface="Microsoft Sans Serif"/>
              </a:rPr>
              <a:t>plural</a:t>
            </a:r>
            <a:r>
              <a:rPr dirty="0" sz="1100" spc="-15">
                <a:solidFill>
                  <a:srgbClr val="2D3648"/>
                </a:solidFill>
                <a:latin typeface="Microsoft Sans Serif"/>
                <a:cs typeface="Microsoft Sans Serif"/>
              </a:rPr>
              <a:t> </a:t>
            </a:r>
            <a:r>
              <a:rPr dirty="0" sz="1100">
                <a:solidFill>
                  <a:srgbClr val="2D3648"/>
                </a:solidFill>
                <a:latin typeface="Microsoft Sans Serif"/>
                <a:cs typeface="Microsoft Sans Serif"/>
              </a:rPr>
              <a:t>verb</a:t>
            </a:r>
            <a:r>
              <a:rPr dirty="0" sz="1100" spc="-20">
                <a:solidFill>
                  <a:srgbClr val="2D3648"/>
                </a:solidFill>
                <a:latin typeface="Microsoft Sans Serif"/>
                <a:cs typeface="Microsoft Sans Serif"/>
              </a:rPr>
              <a:t> </a:t>
            </a:r>
            <a:r>
              <a:rPr dirty="0" sz="1100" spc="-10">
                <a:solidFill>
                  <a:srgbClr val="2D3648"/>
                </a:solidFill>
                <a:latin typeface="Microsoft Sans Serif"/>
                <a:cs typeface="Microsoft Sans Serif"/>
              </a:rPr>
              <a:t>form.</a:t>
            </a:r>
            <a:endParaRPr sz="110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  <a:spcBef>
                <a:spcPts val="1065"/>
              </a:spcBef>
            </a:pPr>
            <a:endParaRPr sz="1100">
              <a:latin typeface="Microsoft Sans Serif"/>
              <a:cs typeface="Microsoft Sans Serif"/>
            </a:endParaRPr>
          </a:p>
          <a:p>
            <a:pPr marL="165100">
              <a:lnSpc>
                <a:spcPct val="100000"/>
              </a:lnSpc>
            </a:pPr>
            <a:r>
              <a:rPr dirty="0" sz="1050" i="1">
                <a:solidFill>
                  <a:srgbClr val="C42F2F"/>
                </a:solidFill>
                <a:latin typeface="Arial"/>
                <a:cs typeface="Arial"/>
              </a:rPr>
              <a:t>Incorrect:</a:t>
            </a:r>
            <a:r>
              <a:rPr dirty="0" sz="1050" spc="-35" i="1">
                <a:solidFill>
                  <a:srgbClr val="C42F2F"/>
                </a:solidFill>
                <a:latin typeface="Arial"/>
                <a:cs typeface="Arial"/>
              </a:rPr>
              <a:t> </a:t>
            </a:r>
            <a:r>
              <a:rPr dirty="0" sz="1050">
                <a:solidFill>
                  <a:srgbClr val="2D3648"/>
                </a:solidFill>
                <a:latin typeface="Microsoft Sans Serif"/>
                <a:cs typeface="Microsoft Sans Serif"/>
              </a:rPr>
              <a:t>Danilo</a:t>
            </a:r>
            <a:r>
              <a:rPr dirty="0" sz="1050" spc="-20">
                <a:solidFill>
                  <a:srgbClr val="2D3648"/>
                </a:solidFill>
                <a:latin typeface="Microsoft Sans Serif"/>
                <a:cs typeface="Microsoft Sans Serif"/>
              </a:rPr>
              <a:t> </a:t>
            </a:r>
            <a:r>
              <a:rPr dirty="0" sz="1050">
                <a:solidFill>
                  <a:srgbClr val="2D3648"/>
                </a:solidFill>
                <a:latin typeface="Microsoft Sans Serif"/>
                <a:cs typeface="Microsoft Sans Serif"/>
              </a:rPr>
              <a:t>and</a:t>
            </a:r>
            <a:r>
              <a:rPr dirty="0" sz="1050" spc="-15">
                <a:solidFill>
                  <a:srgbClr val="2D3648"/>
                </a:solidFill>
                <a:latin typeface="Microsoft Sans Serif"/>
                <a:cs typeface="Microsoft Sans Serif"/>
              </a:rPr>
              <a:t> </a:t>
            </a:r>
            <a:r>
              <a:rPr dirty="0" sz="1050">
                <a:solidFill>
                  <a:srgbClr val="2D3648"/>
                </a:solidFill>
                <a:latin typeface="Microsoft Sans Serif"/>
                <a:cs typeface="Microsoft Sans Serif"/>
              </a:rPr>
              <a:t>Lolo</a:t>
            </a:r>
            <a:r>
              <a:rPr dirty="0" sz="1050" spc="-20">
                <a:solidFill>
                  <a:srgbClr val="2D3648"/>
                </a:solidFill>
                <a:latin typeface="Microsoft Sans Serif"/>
                <a:cs typeface="Microsoft Sans Serif"/>
              </a:rPr>
              <a:t> </a:t>
            </a:r>
            <a:r>
              <a:rPr dirty="0" sz="1050" spc="-10">
                <a:solidFill>
                  <a:srgbClr val="2D3648"/>
                </a:solidFill>
                <a:latin typeface="Microsoft Sans Serif"/>
                <a:cs typeface="Microsoft Sans Serif"/>
              </a:rPr>
              <a:t>Francisco</a:t>
            </a:r>
            <a:r>
              <a:rPr dirty="0" sz="1050" spc="-15">
                <a:solidFill>
                  <a:srgbClr val="2D3648"/>
                </a:solidFill>
                <a:latin typeface="Microsoft Sans Serif"/>
                <a:cs typeface="Microsoft Sans Serif"/>
              </a:rPr>
              <a:t> </a:t>
            </a:r>
            <a:r>
              <a:rPr dirty="0" sz="1050" spc="-10">
                <a:solidFill>
                  <a:srgbClr val="2D3648"/>
                </a:solidFill>
                <a:latin typeface="Microsoft Sans Serif"/>
                <a:cs typeface="Microsoft Sans Serif"/>
              </a:rPr>
              <a:t>**walks**</a:t>
            </a:r>
            <a:r>
              <a:rPr dirty="0" sz="1050" spc="-20">
                <a:solidFill>
                  <a:srgbClr val="2D3648"/>
                </a:solidFill>
                <a:latin typeface="Microsoft Sans Serif"/>
                <a:cs typeface="Microsoft Sans Serif"/>
              </a:rPr>
              <a:t> </a:t>
            </a:r>
            <a:r>
              <a:rPr dirty="0" sz="1050">
                <a:solidFill>
                  <a:srgbClr val="2D3648"/>
                </a:solidFill>
                <a:latin typeface="Microsoft Sans Serif"/>
                <a:cs typeface="Microsoft Sans Serif"/>
              </a:rPr>
              <a:t>toward</a:t>
            </a:r>
            <a:r>
              <a:rPr dirty="0" sz="1050" spc="-15">
                <a:solidFill>
                  <a:srgbClr val="2D3648"/>
                </a:solidFill>
                <a:latin typeface="Microsoft Sans Serif"/>
                <a:cs typeface="Microsoft Sans Serif"/>
              </a:rPr>
              <a:t> </a:t>
            </a:r>
            <a:r>
              <a:rPr dirty="0" sz="1050">
                <a:solidFill>
                  <a:srgbClr val="2D3648"/>
                </a:solidFill>
                <a:latin typeface="Microsoft Sans Serif"/>
                <a:cs typeface="Microsoft Sans Serif"/>
              </a:rPr>
              <a:t>the</a:t>
            </a:r>
            <a:r>
              <a:rPr dirty="0" sz="1050" spc="-20">
                <a:solidFill>
                  <a:srgbClr val="2D3648"/>
                </a:solidFill>
                <a:latin typeface="Microsoft Sans Serif"/>
                <a:cs typeface="Microsoft Sans Serif"/>
              </a:rPr>
              <a:t> </a:t>
            </a:r>
            <a:r>
              <a:rPr dirty="0" sz="1050">
                <a:solidFill>
                  <a:srgbClr val="2D3648"/>
                </a:solidFill>
                <a:latin typeface="Microsoft Sans Serif"/>
                <a:cs typeface="Microsoft Sans Serif"/>
              </a:rPr>
              <a:t>bamboo</a:t>
            </a:r>
            <a:r>
              <a:rPr dirty="0" sz="1050" spc="-20">
                <a:solidFill>
                  <a:srgbClr val="2D3648"/>
                </a:solidFill>
                <a:latin typeface="Microsoft Sans Serif"/>
                <a:cs typeface="Microsoft Sans Serif"/>
              </a:rPr>
              <a:t> </a:t>
            </a:r>
            <a:r>
              <a:rPr dirty="0" sz="1050" spc="-10">
                <a:solidFill>
                  <a:srgbClr val="2D3648"/>
                </a:solidFill>
                <a:latin typeface="Microsoft Sans Serif"/>
                <a:cs typeface="Microsoft Sans Serif"/>
              </a:rPr>
              <a:t>grove.</a:t>
            </a:r>
            <a:endParaRPr sz="1050">
              <a:latin typeface="Microsoft Sans Serif"/>
              <a:cs typeface="Microsoft Sans Serif"/>
            </a:endParaRPr>
          </a:p>
          <a:p>
            <a:pPr marL="165100">
              <a:lnSpc>
                <a:spcPct val="100000"/>
              </a:lnSpc>
              <a:spcBef>
                <a:spcPts val="869"/>
              </a:spcBef>
            </a:pPr>
            <a:r>
              <a:rPr dirty="0" sz="1050">
                <a:solidFill>
                  <a:srgbClr val="21543D"/>
                </a:solidFill>
                <a:latin typeface="Microsoft Sans Serif"/>
                <a:cs typeface="Microsoft Sans Serif"/>
              </a:rPr>
              <a:t>Correct:</a:t>
            </a:r>
            <a:r>
              <a:rPr dirty="0" sz="1050" spc="-20">
                <a:solidFill>
                  <a:srgbClr val="21543D"/>
                </a:solidFill>
                <a:latin typeface="Microsoft Sans Serif"/>
                <a:cs typeface="Microsoft Sans Serif"/>
              </a:rPr>
              <a:t> </a:t>
            </a:r>
            <a:r>
              <a:rPr dirty="0" sz="1050">
                <a:solidFill>
                  <a:srgbClr val="2D3648"/>
                </a:solidFill>
                <a:latin typeface="Microsoft Sans Serif"/>
                <a:cs typeface="Microsoft Sans Serif"/>
              </a:rPr>
              <a:t>Danilo</a:t>
            </a:r>
            <a:r>
              <a:rPr dirty="0" sz="1050" spc="-25">
                <a:solidFill>
                  <a:srgbClr val="2D3648"/>
                </a:solidFill>
                <a:latin typeface="Microsoft Sans Serif"/>
                <a:cs typeface="Microsoft Sans Serif"/>
              </a:rPr>
              <a:t> </a:t>
            </a:r>
            <a:r>
              <a:rPr dirty="0" sz="1050">
                <a:solidFill>
                  <a:srgbClr val="2D3648"/>
                </a:solidFill>
                <a:latin typeface="Microsoft Sans Serif"/>
                <a:cs typeface="Microsoft Sans Serif"/>
              </a:rPr>
              <a:t>and</a:t>
            </a:r>
            <a:r>
              <a:rPr dirty="0" sz="1050" spc="-20">
                <a:solidFill>
                  <a:srgbClr val="2D3648"/>
                </a:solidFill>
                <a:latin typeface="Microsoft Sans Serif"/>
                <a:cs typeface="Microsoft Sans Serif"/>
              </a:rPr>
              <a:t> </a:t>
            </a:r>
            <a:r>
              <a:rPr dirty="0" sz="1050">
                <a:solidFill>
                  <a:srgbClr val="2D3648"/>
                </a:solidFill>
                <a:latin typeface="Microsoft Sans Serif"/>
                <a:cs typeface="Microsoft Sans Serif"/>
              </a:rPr>
              <a:t>Lolo</a:t>
            </a:r>
            <a:r>
              <a:rPr dirty="0" sz="1050" spc="-20">
                <a:solidFill>
                  <a:srgbClr val="2D3648"/>
                </a:solidFill>
                <a:latin typeface="Microsoft Sans Serif"/>
                <a:cs typeface="Microsoft Sans Serif"/>
              </a:rPr>
              <a:t> </a:t>
            </a:r>
            <a:r>
              <a:rPr dirty="0" sz="1050" spc="-10">
                <a:solidFill>
                  <a:srgbClr val="2D3648"/>
                </a:solidFill>
                <a:latin typeface="Microsoft Sans Serif"/>
                <a:cs typeface="Microsoft Sans Serif"/>
              </a:rPr>
              <a:t>Francisco</a:t>
            </a:r>
            <a:r>
              <a:rPr dirty="0" sz="1050" spc="-15">
                <a:solidFill>
                  <a:srgbClr val="2D3648"/>
                </a:solidFill>
                <a:latin typeface="Microsoft Sans Serif"/>
                <a:cs typeface="Microsoft Sans Serif"/>
              </a:rPr>
              <a:t> </a:t>
            </a:r>
            <a:r>
              <a:rPr dirty="0" sz="1050" b="1">
                <a:solidFill>
                  <a:srgbClr val="21543D"/>
                </a:solidFill>
                <a:latin typeface="Arial"/>
                <a:cs typeface="Arial"/>
              </a:rPr>
              <a:t>walk</a:t>
            </a:r>
            <a:r>
              <a:rPr dirty="0" sz="1050" spc="-30" b="1">
                <a:solidFill>
                  <a:srgbClr val="21543D"/>
                </a:solidFill>
                <a:latin typeface="Arial"/>
                <a:cs typeface="Arial"/>
              </a:rPr>
              <a:t> </a:t>
            </a:r>
            <a:r>
              <a:rPr dirty="0" sz="1050">
                <a:solidFill>
                  <a:srgbClr val="2D3648"/>
                </a:solidFill>
                <a:latin typeface="Microsoft Sans Serif"/>
                <a:cs typeface="Microsoft Sans Serif"/>
              </a:rPr>
              <a:t>toward</a:t>
            </a:r>
            <a:r>
              <a:rPr dirty="0" sz="1050" spc="-20">
                <a:solidFill>
                  <a:srgbClr val="2D3648"/>
                </a:solidFill>
                <a:latin typeface="Microsoft Sans Serif"/>
                <a:cs typeface="Microsoft Sans Serif"/>
              </a:rPr>
              <a:t> </a:t>
            </a:r>
            <a:r>
              <a:rPr dirty="0" sz="1050">
                <a:solidFill>
                  <a:srgbClr val="2D3648"/>
                </a:solidFill>
                <a:latin typeface="Microsoft Sans Serif"/>
                <a:cs typeface="Microsoft Sans Serif"/>
              </a:rPr>
              <a:t>the</a:t>
            </a:r>
            <a:r>
              <a:rPr dirty="0" sz="1050" spc="-20">
                <a:solidFill>
                  <a:srgbClr val="2D3648"/>
                </a:solidFill>
                <a:latin typeface="Microsoft Sans Serif"/>
                <a:cs typeface="Microsoft Sans Serif"/>
              </a:rPr>
              <a:t> </a:t>
            </a:r>
            <a:r>
              <a:rPr dirty="0" sz="1050">
                <a:solidFill>
                  <a:srgbClr val="2D3648"/>
                </a:solidFill>
                <a:latin typeface="Microsoft Sans Serif"/>
                <a:cs typeface="Microsoft Sans Serif"/>
              </a:rPr>
              <a:t>bamboo</a:t>
            </a:r>
            <a:r>
              <a:rPr dirty="0" sz="1050" spc="-20">
                <a:solidFill>
                  <a:srgbClr val="2D3648"/>
                </a:solidFill>
                <a:latin typeface="Microsoft Sans Serif"/>
                <a:cs typeface="Microsoft Sans Serif"/>
              </a:rPr>
              <a:t> </a:t>
            </a:r>
            <a:r>
              <a:rPr dirty="0" sz="1050">
                <a:solidFill>
                  <a:srgbClr val="2D3648"/>
                </a:solidFill>
                <a:latin typeface="Microsoft Sans Serif"/>
                <a:cs typeface="Microsoft Sans Serif"/>
              </a:rPr>
              <a:t>grove.</a:t>
            </a:r>
            <a:r>
              <a:rPr dirty="0" sz="1050" spc="-20">
                <a:solidFill>
                  <a:srgbClr val="2D3648"/>
                </a:solidFill>
                <a:latin typeface="Microsoft Sans Serif"/>
                <a:cs typeface="Microsoft Sans Serif"/>
              </a:rPr>
              <a:t> </a:t>
            </a:r>
            <a:r>
              <a:rPr dirty="0" sz="900" spc="-10" i="1">
                <a:solidFill>
                  <a:srgbClr val="2D3648"/>
                </a:solidFill>
                <a:latin typeface="Arial"/>
                <a:cs typeface="Arial"/>
              </a:rPr>
              <a:t>(Two</a:t>
            </a:r>
            <a:r>
              <a:rPr dirty="0" sz="900" spc="-25" i="1">
                <a:solidFill>
                  <a:srgbClr val="2D3648"/>
                </a:solidFill>
                <a:latin typeface="Arial"/>
                <a:cs typeface="Arial"/>
              </a:rPr>
              <a:t> </a:t>
            </a:r>
            <a:r>
              <a:rPr dirty="0" sz="900" i="1">
                <a:solidFill>
                  <a:srgbClr val="2D3648"/>
                </a:solidFill>
                <a:latin typeface="Arial"/>
                <a:cs typeface="Arial"/>
              </a:rPr>
              <a:t>people</a:t>
            </a:r>
            <a:r>
              <a:rPr dirty="0" sz="900" spc="-25" i="1">
                <a:solidFill>
                  <a:srgbClr val="2D3648"/>
                </a:solidFill>
                <a:latin typeface="Arial"/>
                <a:cs typeface="Arial"/>
              </a:rPr>
              <a:t> </a:t>
            </a:r>
            <a:r>
              <a:rPr dirty="0" sz="900" i="1">
                <a:solidFill>
                  <a:srgbClr val="2D3648"/>
                </a:solidFill>
                <a:latin typeface="Arial"/>
                <a:cs typeface="Arial"/>
              </a:rPr>
              <a:t>make</a:t>
            </a:r>
            <a:r>
              <a:rPr dirty="0" sz="900" spc="-30" i="1">
                <a:solidFill>
                  <a:srgbClr val="2D3648"/>
                </a:solidFill>
                <a:latin typeface="Arial"/>
                <a:cs typeface="Arial"/>
              </a:rPr>
              <a:t> </a:t>
            </a:r>
            <a:r>
              <a:rPr dirty="0" sz="900" i="1">
                <a:solidFill>
                  <a:srgbClr val="2D3648"/>
                </a:solidFill>
                <a:latin typeface="Arial"/>
                <a:cs typeface="Arial"/>
              </a:rPr>
              <a:t>the</a:t>
            </a:r>
            <a:r>
              <a:rPr dirty="0" sz="900" spc="-25" i="1">
                <a:solidFill>
                  <a:srgbClr val="2D3648"/>
                </a:solidFill>
                <a:latin typeface="Arial"/>
                <a:cs typeface="Arial"/>
              </a:rPr>
              <a:t> </a:t>
            </a:r>
            <a:r>
              <a:rPr dirty="0" sz="900" i="1">
                <a:solidFill>
                  <a:srgbClr val="2D3648"/>
                </a:solidFill>
                <a:latin typeface="Arial"/>
                <a:cs typeface="Arial"/>
              </a:rPr>
              <a:t>subject</a:t>
            </a:r>
            <a:r>
              <a:rPr dirty="0" sz="900" spc="-25" i="1">
                <a:solidFill>
                  <a:srgbClr val="2D3648"/>
                </a:solidFill>
                <a:latin typeface="Arial"/>
                <a:cs typeface="Arial"/>
              </a:rPr>
              <a:t> </a:t>
            </a:r>
            <a:r>
              <a:rPr dirty="0" sz="900" spc="-10" i="1">
                <a:solidFill>
                  <a:srgbClr val="2D3648"/>
                </a:solidFill>
                <a:latin typeface="Arial"/>
                <a:cs typeface="Arial"/>
              </a:rPr>
              <a:t>plural)</a:t>
            </a:r>
            <a:endParaRPr sz="900">
              <a:latin typeface="Arial"/>
              <a:cs typeface="Arial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527299" y="4146929"/>
            <a:ext cx="6506209" cy="19304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just" marL="12700">
              <a:lnSpc>
                <a:spcPct val="100000"/>
              </a:lnSpc>
              <a:spcBef>
                <a:spcPts val="100"/>
              </a:spcBef>
            </a:pPr>
            <a:r>
              <a:rPr dirty="0" sz="1150" b="1">
                <a:solidFill>
                  <a:srgbClr val="2B5282"/>
                </a:solidFill>
                <a:latin typeface="Arial"/>
                <a:cs typeface="Arial"/>
              </a:rPr>
              <a:t>Rule</a:t>
            </a:r>
            <a:r>
              <a:rPr dirty="0" sz="1150" spc="-25" b="1">
                <a:solidFill>
                  <a:srgbClr val="2B5282"/>
                </a:solidFill>
                <a:latin typeface="Arial"/>
                <a:cs typeface="Arial"/>
              </a:rPr>
              <a:t> </a:t>
            </a:r>
            <a:r>
              <a:rPr dirty="0" sz="1150" b="1">
                <a:solidFill>
                  <a:srgbClr val="2B5282"/>
                </a:solidFill>
                <a:latin typeface="Arial"/>
                <a:cs typeface="Arial"/>
              </a:rPr>
              <a:t>C:</a:t>
            </a:r>
            <a:r>
              <a:rPr dirty="0" sz="1150" spc="-20" b="1">
                <a:solidFill>
                  <a:srgbClr val="2B5282"/>
                </a:solidFill>
                <a:latin typeface="Arial"/>
                <a:cs typeface="Arial"/>
              </a:rPr>
              <a:t> </a:t>
            </a:r>
            <a:r>
              <a:rPr dirty="0" sz="1150" b="1">
                <a:solidFill>
                  <a:srgbClr val="2B5282"/>
                </a:solidFill>
                <a:latin typeface="Arial"/>
                <a:cs typeface="Arial"/>
              </a:rPr>
              <a:t>Intervening</a:t>
            </a:r>
            <a:r>
              <a:rPr dirty="0" sz="1150" spc="-20" b="1">
                <a:solidFill>
                  <a:srgbClr val="2B5282"/>
                </a:solidFill>
                <a:latin typeface="Arial"/>
                <a:cs typeface="Arial"/>
              </a:rPr>
              <a:t> </a:t>
            </a:r>
            <a:r>
              <a:rPr dirty="0" sz="1150" b="1">
                <a:solidFill>
                  <a:srgbClr val="2B5282"/>
                </a:solidFill>
                <a:latin typeface="Arial"/>
                <a:cs typeface="Arial"/>
              </a:rPr>
              <a:t>Phrases</a:t>
            </a:r>
            <a:r>
              <a:rPr dirty="0" sz="1150" spc="-25" b="1">
                <a:solidFill>
                  <a:srgbClr val="2B5282"/>
                </a:solidFill>
                <a:latin typeface="Arial"/>
                <a:cs typeface="Arial"/>
              </a:rPr>
              <a:t> </a:t>
            </a:r>
            <a:r>
              <a:rPr dirty="0" sz="1150" b="1">
                <a:solidFill>
                  <a:srgbClr val="2B5282"/>
                </a:solidFill>
                <a:latin typeface="Arial"/>
                <a:cs typeface="Arial"/>
              </a:rPr>
              <a:t>and</a:t>
            </a:r>
            <a:r>
              <a:rPr dirty="0" sz="1150" spc="-20" b="1">
                <a:solidFill>
                  <a:srgbClr val="2B5282"/>
                </a:solidFill>
                <a:latin typeface="Arial"/>
                <a:cs typeface="Arial"/>
              </a:rPr>
              <a:t> </a:t>
            </a:r>
            <a:r>
              <a:rPr dirty="0" sz="1150" spc="-10" b="1">
                <a:solidFill>
                  <a:srgbClr val="2B5282"/>
                </a:solidFill>
                <a:latin typeface="Arial"/>
                <a:cs typeface="Arial"/>
              </a:rPr>
              <a:t>Words</a:t>
            </a:r>
            <a:endParaRPr sz="1150">
              <a:latin typeface="Arial"/>
              <a:cs typeface="Arial"/>
            </a:endParaRPr>
          </a:p>
          <a:p>
            <a:pPr algn="just" marL="12700" marR="5080">
              <a:lnSpc>
                <a:spcPct val="133300"/>
              </a:lnSpc>
              <a:spcBef>
                <a:spcPts val="985"/>
              </a:spcBef>
            </a:pPr>
            <a:r>
              <a:rPr dirty="0" sz="1100">
                <a:solidFill>
                  <a:srgbClr val="2D3648"/>
                </a:solidFill>
                <a:latin typeface="Microsoft Sans Serif"/>
                <a:cs typeface="Microsoft Sans Serif"/>
              </a:rPr>
              <a:t>Phrases</a:t>
            </a:r>
            <a:r>
              <a:rPr dirty="0" sz="1100" spc="160">
                <a:solidFill>
                  <a:srgbClr val="2D3648"/>
                </a:solidFill>
                <a:latin typeface="Microsoft Sans Serif"/>
                <a:cs typeface="Microsoft Sans Serif"/>
              </a:rPr>
              <a:t> </a:t>
            </a:r>
            <a:r>
              <a:rPr dirty="0" sz="1100">
                <a:solidFill>
                  <a:srgbClr val="2D3648"/>
                </a:solidFill>
                <a:latin typeface="Microsoft Sans Serif"/>
                <a:cs typeface="Microsoft Sans Serif"/>
              </a:rPr>
              <a:t>that</a:t>
            </a:r>
            <a:r>
              <a:rPr dirty="0" sz="1100" spc="160">
                <a:solidFill>
                  <a:srgbClr val="2D3648"/>
                </a:solidFill>
                <a:latin typeface="Microsoft Sans Serif"/>
                <a:cs typeface="Microsoft Sans Serif"/>
              </a:rPr>
              <a:t> </a:t>
            </a:r>
            <a:r>
              <a:rPr dirty="0" sz="1100">
                <a:solidFill>
                  <a:srgbClr val="2D3648"/>
                </a:solidFill>
                <a:latin typeface="Microsoft Sans Serif"/>
                <a:cs typeface="Microsoft Sans Serif"/>
              </a:rPr>
              <a:t>sit</a:t>
            </a:r>
            <a:r>
              <a:rPr dirty="0" sz="1100" spc="165">
                <a:solidFill>
                  <a:srgbClr val="2D3648"/>
                </a:solidFill>
                <a:latin typeface="Microsoft Sans Serif"/>
                <a:cs typeface="Microsoft Sans Serif"/>
              </a:rPr>
              <a:t> </a:t>
            </a:r>
            <a:r>
              <a:rPr dirty="0" sz="1100">
                <a:solidFill>
                  <a:srgbClr val="2D3648"/>
                </a:solidFill>
                <a:latin typeface="Microsoft Sans Serif"/>
                <a:cs typeface="Microsoft Sans Serif"/>
              </a:rPr>
              <a:t>between</a:t>
            </a:r>
            <a:r>
              <a:rPr dirty="0" sz="1100" spc="160">
                <a:solidFill>
                  <a:srgbClr val="2D3648"/>
                </a:solidFill>
                <a:latin typeface="Microsoft Sans Serif"/>
                <a:cs typeface="Microsoft Sans Serif"/>
              </a:rPr>
              <a:t> </a:t>
            </a:r>
            <a:r>
              <a:rPr dirty="0" sz="1100">
                <a:solidFill>
                  <a:srgbClr val="2D3648"/>
                </a:solidFill>
                <a:latin typeface="Microsoft Sans Serif"/>
                <a:cs typeface="Microsoft Sans Serif"/>
              </a:rPr>
              <a:t>the</a:t>
            </a:r>
            <a:r>
              <a:rPr dirty="0" sz="1100" spc="165">
                <a:solidFill>
                  <a:srgbClr val="2D3648"/>
                </a:solidFill>
                <a:latin typeface="Microsoft Sans Serif"/>
                <a:cs typeface="Microsoft Sans Serif"/>
              </a:rPr>
              <a:t> </a:t>
            </a:r>
            <a:r>
              <a:rPr dirty="0" sz="1100">
                <a:solidFill>
                  <a:srgbClr val="2D3648"/>
                </a:solidFill>
                <a:latin typeface="Microsoft Sans Serif"/>
                <a:cs typeface="Microsoft Sans Serif"/>
              </a:rPr>
              <a:t>subject</a:t>
            </a:r>
            <a:r>
              <a:rPr dirty="0" sz="1100" spc="160">
                <a:solidFill>
                  <a:srgbClr val="2D3648"/>
                </a:solidFill>
                <a:latin typeface="Microsoft Sans Serif"/>
                <a:cs typeface="Microsoft Sans Serif"/>
              </a:rPr>
              <a:t> </a:t>
            </a:r>
            <a:r>
              <a:rPr dirty="0" sz="1100">
                <a:solidFill>
                  <a:srgbClr val="2D3648"/>
                </a:solidFill>
                <a:latin typeface="Microsoft Sans Serif"/>
                <a:cs typeface="Microsoft Sans Serif"/>
              </a:rPr>
              <a:t>and</a:t>
            </a:r>
            <a:r>
              <a:rPr dirty="0" sz="1100" spc="165">
                <a:solidFill>
                  <a:srgbClr val="2D3648"/>
                </a:solidFill>
                <a:latin typeface="Microsoft Sans Serif"/>
                <a:cs typeface="Microsoft Sans Serif"/>
              </a:rPr>
              <a:t> </a:t>
            </a:r>
            <a:r>
              <a:rPr dirty="0" sz="1100">
                <a:solidFill>
                  <a:srgbClr val="2D3648"/>
                </a:solidFill>
                <a:latin typeface="Microsoft Sans Serif"/>
                <a:cs typeface="Microsoft Sans Serif"/>
              </a:rPr>
              <a:t>the</a:t>
            </a:r>
            <a:r>
              <a:rPr dirty="0" sz="1100" spc="160">
                <a:solidFill>
                  <a:srgbClr val="2D3648"/>
                </a:solidFill>
                <a:latin typeface="Microsoft Sans Serif"/>
                <a:cs typeface="Microsoft Sans Serif"/>
              </a:rPr>
              <a:t> </a:t>
            </a:r>
            <a:r>
              <a:rPr dirty="0" sz="1100">
                <a:solidFill>
                  <a:srgbClr val="2D3648"/>
                </a:solidFill>
                <a:latin typeface="Microsoft Sans Serif"/>
                <a:cs typeface="Microsoft Sans Serif"/>
              </a:rPr>
              <a:t>verb</a:t>
            </a:r>
            <a:r>
              <a:rPr dirty="0" sz="1100" spc="165">
                <a:solidFill>
                  <a:srgbClr val="2D3648"/>
                </a:solidFill>
                <a:latin typeface="Microsoft Sans Serif"/>
                <a:cs typeface="Microsoft Sans Serif"/>
              </a:rPr>
              <a:t> </a:t>
            </a:r>
            <a:r>
              <a:rPr dirty="0" sz="1100">
                <a:solidFill>
                  <a:srgbClr val="2D3648"/>
                </a:solidFill>
                <a:latin typeface="Microsoft Sans Serif"/>
                <a:cs typeface="Microsoft Sans Serif"/>
              </a:rPr>
              <a:t>(such</a:t>
            </a:r>
            <a:r>
              <a:rPr dirty="0" sz="1100" spc="160">
                <a:solidFill>
                  <a:srgbClr val="2D3648"/>
                </a:solidFill>
                <a:latin typeface="Microsoft Sans Serif"/>
                <a:cs typeface="Microsoft Sans Serif"/>
              </a:rPr>
              <a:t> </a:t>
            </a:r>
            <a:r>
              <a:rPr dirty="0" sz="1100">
                <a:solidFill>
                  <a:srgbClr val="2D3648"/>
                </a:solidFill>
                <a:latin typeface="Microsoft Sans Serif"/>
                <a:cs typeface="Microsoft Sans Serif"/>
              </a:rPr>
              <a:t>as</a:t>
            </a:r>
            <a:r>
              <a:rPr dirty="0" sz="1100" spc="175">
                <a:solidFill>
                  <a:srgbClr val="2D3648"/>
                </a:solidFill>
                <a:latin typeface="Microsoft Sans Serif"/>
                <a:cs typeface="Microsoft Sans Serif"/>
              </a:rPr>
              <a:t> </a:t>
            </a:r>
            <a:r>
              <a:rPr dirty="0" sz="1100" i="1">
                <a:solidFill>
                  <a:srgbClr val="2D3648"/>
                </a:solidFill>
                <a:latin typeface="Arial"/>
                <a:cs typeface="Arial"/>
              </a:rPr>
              <a:t>along</a:t>
            </a:r>
            <a:r>
              <a:rPr dirty="0" sz="1100" spc="150" i="1">
                <a:solidFill>
                  <a:srgbClr val="2D3648"/>
                </a:solidFill>
                <a:latin typeface="Arial"/>
                <a:cs typeface="Arial"/>
              </a:rPr>
              <a:t> </a:t>
            </a:r>
            <a:r>
              <a:rPr dirty="0" sz="1100" i="1">
                <a:solidFill>
                  <a:srgbClr val="2D3648"/>
                </a:solidFill>
                <a:latin typeface="Arial"/>
                <a:cs typeface="Arial"/>
              </a:rPr>
              <a:t>with</a:t>
            </a:r>
            <a:r>
              <a:rPr dirty="0" sz="1100">
                <a:solidFill>
                  <a:srgbClr val="2D3648"/>
                </a:solidFill>
                <a:latin typeface="Microsoft Sans Serif"/>
                <a:cs typeface="Microsoft Sans Serif"/>
              </a:rPr>
              <a:t>,</a:t>
            </a:r>
            <a:r>
              <a:rPr dirty="0" sz="1100" spc="165">
                <a:solidFill>
                  <a:srgbClr val="2D3648"/>
                </a:solidFill>
                <a:latin typeface="Microsoft Sans Serif"/>
                <a:cs typeface="Microsoft Sans Serif"/>
              </a:rPr>
              <a:t> </a:t>
            </a:r>
            <a:r>
              <a:rPr dirty="0" sz="1100" i="1">
                <a:solidFill>
                  <a:srgbClr val="2D3648"/>
                </a:solidFill>
                <a:latin typeface="Arial"/>
                <a:cs typeface="Arial"/>
              </a:rPr>
              <a:t>together</a:t>
            </a:r>
            <a:r>
              <a:rPr dirty="0" sz="1100" spc="150" i="1">
                <a:solidFill>
                  <a:srgbClr val="2D3648"/>
                </a:solidFill>
                <a:latin typeface="Arial"/>
                <a:cs typeface="Arial"/>
              </a:rPr>
              <a:t> </a:t>
            </a:r>
            <a:r>
              <a:rPr dirty="0" sz="1100" i="1">
                <a:solidFill>
                  <a:srgbClr val="2D3648"/>
                </a:solidFill>
                <a:latin typeface="Arial"/>
                <a:cs typeface="Arial"/>
              </a:rPr>
              <a:t>with</a:t>
            </a:r>
            <a:r>
              <a:rPr dirty="0" sz="1100">
                <a:solidFill>
                  <a:srgbClr val="2D3648"/>
                </a:solidFill>
                <a:latin typeface="Microsoft Sans Serif"/>
                <a:cs typeface="Microsoft Sans Serif"/>
              </a:rPr>
              <a:t>,</a:t>
            </a:r>
            <a:r>
              <a:rPr dirty="0" sz="1100" spc="165">
                <a:solidFill>
                  <a:srgbClr val="2D3648"/>
                </a:solidFill>
                <a:latin typeface="Microsoft Sans Serif"/>
                <a:cs typeface="Microsoft Sans Serif"/>
              </a:rPr>
              <a:t> </a:t>
            </a:r>
            <a:r>
              <a:rPr dirty="0" sz="1100" i="1">
                <a:solidFill>
                  <a:srgbClr val="2D3648"/>
                </a:solidFill>
                <a:latin typeface="Arial"/>
                <a:cs typeface="Arial"/>
              </a:rPr>
              <a:t>as</a:t>
            </a:r>
            <a:r>
              <a:rPr dirty="0" sz="1100" spc="150" i="1">
                <a:solidFill>
                  <a:srgbClr val="2D3648"/>
                </a:solidFill>
                <a:latin typeface="Arial"/>
                <a:cs typeface="Arial"/>
              </a:rPr>
              <a:t> </a:t>
            </a:r>
            <a:r>
              <a:rPr dirty="0" sz="1100" i="1">
                <a:solidFill>
                  <a:srgbClr val="2D3648"/>
                </a:solidFill>
                <a:latin typeface="Arial"/>
                <a:cs typeface="Arial"/>
              </a:rPr>
              <a:t>well</a:t>
            </a:r>
            <a:r>
              <a:rPr dirty="0" sz="1100" spc="155" i="1">
                <a:solidFill>
                  <a:srgbClr val="2D3648"/>
                </a:solidFill>
                <a:latin typeface="Arial"/>
                <a:cs typeface="Arial"/>
              </a:rPr>
              <a:t> </a:t>
            </a:r>
            <a:r>
              <a:rPr dirty="0" sz="1100" i="1">
                <a:solidFill>
                  <a:srgbClr val="2D3648"/>
                </a:solidFill>
                <a:latin typeface="Arial"/>
                <a:cs typeface="Arial"/>
              </a:rPr>
              <a:t>as</a:t>
            </a:r>
            <a:r>
              <a:rPr dirty="0" sz="1100">
                <a:solidFill>
                  <a:srgbClr val="2D3648"/>
                </a:solidFill>
                <a:latin typeface="Microsoft Sans Serif"/>
                <a:cs typeface="Microsoft Sans Serif"/>
              </a:rPr>
              <a:t>,</a:t>
            </a:r>
            <a:r>
              <a:rPr dirty="0" sz="1100" spc="160">
                <a:solidFill>
                  <a:srgbClr val="2D3648"/>
                </a:solidFill>
                <a:latin typeface="Microsoft Sans Serif"/>
                <a:cs typeface="Microsoft Sans Serif"/>
              </a:rPr>
              <a:t> </a:t>
            </a:r>
            <a:r>
              <a:rPr dirty="0" sz="1100" spc="-25">
                <a:solidFill>
                  <a:srgbClr val="2D3648"/>
                </a:solidFill>
                <a:latin typeface="Microsoft Sans Serif"/>
                <a:cs typeface="Microsoft Sans Serif"/>
              </a:rPr>
              <a:t>or </a:t>
            </a:r>
            <a:r>
              <a:rPr dirty="0" sz="1100" i="1">
                <a:solidFill>
                  <a:srgbClr val="2D3648"/>
                </a:solidFill>
                <a:latin typeface="Arial"/>
                <a:cs typeface="Arial"/>
              </a:rPr>
              <a:t>including</a:t>
            </a:r>
            <a:r>
              <a:rPr dirty="0" sz="1100">
                <a:solidFill>
                  <a:srgbClr val="2D3648"/>
                </a:solidFill>
                <a:latin typeface="Microsoft Sans Serif"/>
                <a:cs typeface="Microsoft Sans Serif"/>
              </a:rPr>
              <a:t>)</a:t>
            </a:r>
            <a:r>
              <a:rPr dirty="0" sz="1100" spc="55">
                <a:solidFill>
                  <a:srgbClr val="2D3648"/>
                </a:solidFill>
                <a:latin typeface="Microsoft Sans Serif"/>
                <a:cs typeface="Microsoft Sans Serif"/>
              </a:rPr>
              <a:t> </a:t>
            </a:r>
            <a:r>
              <a:rPr dirty="0" sz="1100">
                <a:solidFill>
                  <a:srgbClr val="2D3648"/>
                </a:solidFill>
                <a:latin typeface="Microsoft Sans Serif"/>
                <a:cs typeface="Microsoft Sans Serif"/>
              </a:rPr>
              <a:t>do</a:t>
            </a:r>
            <a:r>
              <a:rPr dirty="0" sz="1100" spc="55">
                <a:solidFill>
                  <a:srgbClr val="2D3648"/>
                </a:solidFill>
                <a:latin typeface="Microsoft Sans Serif"/>
                <a:cs typeface="Microsoft Sans Serif"/>
              </a:rPr>
              <a:t> </a:t>
            </a:r>
            <a:r>
              <a:rPr dirty="0" sz="1100">
                <a:solidFill>
                  <a:srgbClr val="2D3648"/>
                </a:solidFill>
                <a:latin typeface="Microsoft Sans Serif"/>
                <a:cs typeface="Microsoft Sans Serif"/>
              </a:rPr>
              <a:t>not</a:t>
            </a:r>
            <a:r>
              <a:rPr dirty="0" sz="1100" spc="55">
                <a:solidFill>
                  <a:srgbClr val="2D3648"/>
                </a:solidFill>
                <a:latin typeface="Microsoft Sans Serif"/>
                <a:cs typeface="Microsoft Sans Serif"/>
              </a:rPr>
              <a:t> </a:t>
            </a:r>
            <a:r>
              <a:rPr dirty="0" sz="1100">
                <a:solidFill>
                  <a:srgbClr val="2D3648"/>
                </a:solidFill>
                <a:latin typeface="Microsoft Sans Serif"/>
                <a:cs typeface="Microsoft Sans Serif"/>
              </a:rPr>
              <a:t>alter</a:t>
            </a:r>
            <a:r>
              <a:rPr dirty="0" sz="1100" spc="60">
                <a:solidFill>
                  <a:srgbClr val="2D3648"/>
                </a:solidFill>
                <a:latin typeface="Microsoft Sans Serif"/>
                <a:cs typeface="Microsoft Sans Serif"/>
              </a:rPr>
              <a:t> </a:t>
            </a:r>
            <a:r>
              <a:rPr dirty="0" sz="1100">
                <a:solidFill>
                  <a:srgbClr val="2D3648"/>
                </a:solidFill>
                <a:latin typeface="Microsoft Sans Serif"/>
                <a:cs typeface="Microsoft Sans Serif"/>
              </a:rPr>
              <a:t>the</a:t>
            </a:r>
            <a:r>
              <a:rPr dirty="0" sz="1100" spc="55">
                <a:solidFill>
                  <a:srgbClr val="2D3648"/>
                </a:solidFill>
                <a:latin typeface="Microsoft Sans Serif"/>
                <a:cs typeface="Microsoft Sans Serif"/>
              </a:rPr>
              <a:t> </a:t>
            </a:r>
            <a:r>
              <a:rPr dirty="0" sz="1100">
                <a:solidFill>
                  <a:srgbClr val="2D3648"/>
                </a:solidFill>
                <a:latin typeface="Microsoft Sans Serif"/>
                <a:cs typeface="Microsoft Sans Serif"/>
              </a:rPr>
              <a:t>number</a:t>
            </a:r>
            <a:r>
              <a:rPr dirty="0" sz="1100" spc="55">
                <a:solidFill>
                  <a:srgbClr val="2D3648"/>
                </a:solidFill>
                <a:latin typeface="Microsoft Sans Serif"/>
                <a:cs typeface="Microsoft Sans Serif"/>
              </a:rPr>
              <a:t> </a:t>
            </a:r>
            <a:r>
              <a:rPr dirty="0" sz="1100">
                <a:solidFill>
                  <a:srgbClr val="2D3648"/>
                </a:solidFill>
                <a:latin typeface="Microsoft Sans Serif"/>
                <a:cs typeface="Microsoft Sans Serif"/>
              </a:rPr>
              <a:t>of</a:t>
            </a:r>
            <a:r>
              <a:rPr dirty="0" sz="1100" spc="60">
                <a:solidFill>
                  <a:srgbClr val="2D3648"/>
                </a:solidFill>
                <a:latin typeface="Microsoft Sans Serif"/>
                <a:cs typeface="Microsoft Sans Serif"/>
              </a:rPr>
              <a:t> </a:t>
            </a:r>
            <a:r>
              <a:rPr dirty="0" sz="1100">
                <a:solidFill>
                  <a:srgbClr val="2D3648"/>
                </a:solidFill>
                <a:latin typeface="Microsoft Sans Serif"/>
                <a:cs typeface="Microsoft Sans Serif"/>
              </a:rPr>
              <a:t>the</a:t>
            </a:r>
            <a:r>
              <a:rPr dirty="0" sz="1100" spc="55">
                <a:solidFill>
                  <a:srgbClr val="2D3648"/>
                </a:solidFill>
                <a:latin typeface="Microsoft Sans Serif"/>
                <a:cs typeface="Microsoft Sans Serif"/>
              </a:rPr>
              <a:t> </a:t>
            </a:r>
            <a:r>
              <a:rPr dirty="0" sz="1100">
                <a:solidFill>
                  <a:srgbClr val="2D3648"/>
                </a:solidFill>
                <a:latin typeface="Microsoft Sans Serif"/>
                <a:cs typeface="Microsoft Sans Serif"/>
              </a:rPr>
              <a:t>actual</a:t>
            </a:r>
            <a:r>
              <a:rPr dirty="0" sz="1100" spc="55">
                <a:solidFill>
                  <a:srgbClr val="2D3648"/>
                </a:solidFill>
                <a:latin typeface="Microsoft Sans Serif"/>
                <a:cs typeface="Microsoft Sans Serif"/>
              </a:rPr>
              <a:t> </a:t>
            </a:r>
            <a:r>
              <a:rPr dirty="0" sz="1100">
                <a:solidFill>
                  <a:srgbClr val="2D3648"/>
                </a:solidFill>
                <a:latin typeface="Microsoft Sans Serif"/>
                <a:cs typeface="Microsoft Sans Serif"/>
              </a:rPr>
              <a:t>subject.</a:t>
            </a:r>
            <a:r>
              <a:rPr dirty="0" sz="1100" spc="55">
                <a:solidFill>
                  <a:srgbClr val="2D3648"/>
                </a:solidFill>
                <a:latin typeface="Microsoft Sans Serif"/>
                <a:cs typeface="Microsoft Sans Serif"/>
              </a:rPr>
              <a:t> </a:t>
            </a:r>
            <a:r>
              <a:rPr dirty="0" sz="1100">
                <a:solidFill>
                  <a:srgbClr val="2D3648"/>
                </a:solidFill>
                <a:latin typeface="Microsoft Sans Serif"/>
                <a:cs typeface="Microsoft Sans Serif"/>
              </a:rPr>
              <a:t>Disregard</a:t>
            </a:r>
            <a:r>
              <a:rPr dirty="0" sz="1100" spc="60">
                <a:solidFill>
                  <a:srgbClr val="2D3648"/>
                </a:solidFill>
                <a:latin typeface="Microsoft Sans Serif"/>
                <a:cs typeface="Microsoft Sans Serif"/>
              </a:rPr>
              <a:t> </a:t>
            </a:r>
            <a:r>
              <a:rPr dirty="0" sz="1100">
                <a:solidFill>
                  <a:srgbClr val="2D3648"/>
                </a:solidFill>
                <a:latin typeface="Microsoft Sans Serif"/>
                <a:cs typeface="Microsoft Sans Serif"/>
              </a:rPr>
              <a:t>these</a:t>
            </a:r>
            <a:r>
              <a:rPr dirty="0" sz="1100" spc="55">
                <a:solidFill>
                  <a:srgbClr val="2D3648"/>
                </a:solidFill>
                <a:latin typeface="Microsoft Sans Serif"/>
                <a:cs typeface="Microsoft Sans Serif"/>
              </a:rPr>
              <a:t> </a:t>
            </a:r>
            <a:r>
              <a:rPr dirty="0" sz="1100">
                <a:solidFill>
                  <a:srgbClr val="2D3648"/>
                </a:solidFill>
                <a:latin typeface="Microsoft Sans Serif"/>
                <a:cs typeface="Microsoft Sans Serif"/>
              </a:rPr>
              <a:t>phrases</a:t>
            </a:r>
            <a:r>
              <a:rPr dirty="0" sz="1100" spc="55">
                <a:solidFill>
                  <a:srgbClr val="2D3648"/>
                </a:solidFill>
                <a:latin typeface="Microsoft Sans Serif"/>
                <a:cs typeface="Microsoft Sans Serif"/>
              </a:rPr>
              <a:t> </a:t>
            </a:r>
            <a:r>
              <a:rPr dirty="0" sz="1100">
                <a:solidFill>
                  <a:srgbClr val="2D3648"/>
                </a:solidFill>
                <a:latin typeface="Microsoft Sans Serif"/>
                <a:cs typeface="Microsoft Sans Serif"/>
              </a:rPr>
              <a:t>when</a:t>
            </a:r>
            <a:r>
              <a:rPr dirty="0" sz="1100" spc="60">
                <a:solidFill>
                  <a:srgbClr val="2D3648"/>
                </a:solidFill>
                <a:latin typeface="Microsoft Sans Serif"/>
                <a:cs typeface="Microsoft Sans Serif"/>
              </a:rPr>
              <a:t> </a:t>
            </a:r>
            <a:r>
              <a:rPr dirty="0" sz="1100">
                <a:solidFill>
                  <a:srgbClr val="2D3648"/>
                </a:solidFill>
                <a:latin typeface="Microsoft Sans Serif"/>
                <a:cs typeface="Microsoft Sans Serif"/>
              </a:rPr>
              <a:t>determining</a:t>
            </a:r>
            <a:r>
              <a:rPr dirty="0" sz="1100" spc="55">
                <a:solidFill>
                  <a:srgbClr val="2D3648"/>
                </a:solidFill>
                <a:latin typeface="Microsoft Sans Serif"/>
                <a:cs typeface="Microsoft Sans Serif"/>
              </a:rPr>
              <a:t> </a:t>
            </a:r>
            <a:r>
              <a:rPr dirty="0" sz="1100" spc="-25">
                <a:solidFill>
                  <a:srgbClr val="2D3648"/>
                </a:solidFill>
                <a:latin typeface="Microsoft Sans Serif"/>
                <a:cs typeface="Microsoft Sans Serif"/>
              </a:rPr>
              <a:t>the </a:t>
            </a:r>
            <a:r>
              <a:rPr dirty="0" sz="1100">
                <a:solidFill>
                  <a:srgbClr val="2D3648"/>
                </a:solidFill>
                <a:latin typeface="Microsoft Sans Serif"/>
                <a:cs typeface="Microsoft Sans Serif"/>
              </a:rPr>
              <a:t>verb</a:t>
            </a:r>
            <a:r>
              <a:rPr dirty="0" sz="1100" spc="-5">
                <a:solidFill>
                  <a:srgbClr val="2D3648"/>
                </a:solidFill>
                <a:latin typeface="Microsoft Sans Serif"/>
                <a:cs typeface="Microsoft Sans Serif"/>
              </a:rPr>
              <a:t> </a:t>
            </a:r>
            <a:r>
              <a:rPr dirty="0" sz="1100" spc="-10">
                <a:solidFill>
                  <a:srgbClr val="2D3648"/>
                </a:solidFill>
                <a:latin typeface="Microsoft Sans Serif"/>
                <a:cs typeface="Microsoft Sans Serif"/>
              </a:rPr>
              <a:t>form.</a:t>
            </a:r>
            <a:endParaRPr sz="110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  <a:spcBef>
                <a:spcPts val="1065"/>
              </a:spcBef>
            </a:pPr>
            <a:endParaRPr sz="1100">
              <a:latin typeface="Microsoft Sans Serif"/>
              <a:cs typeface="Microsoft Sans Serif"/>
            </a:endParaRPr>
          </a:p>
          <a:p>
            <a:pPr marL="165100">
              <a:lnSpc>
                <a:spcPct val="100000"/>
              </a:lnSpc>
            </a:pPr>
            <a:r>
              <a:rPr dirty="0" sz="1050" i="1">
                <a:solidFill>
                  <a:srgbClr val="C42F2F"/>
                </a:solidFill>
                <a:latin typeface="Arial"/>
                <a:cs typeface="Arial"/>
              </a:rPr>
              <a:t>Incorrect:</a:t>
            </a:r>
            <a:r>
              <a:rPr dirty="0" sz="1050" spc="-60" i="1">
                <a:solidFill>
                  <a:srgbClr val="C42F2F"/>
                </a:solidFill>
                <a:latin typeface="Arial"/>
                <a:cs typeface="Arial"/>
              </a:rPr>
              <a:t> </a:t>
            </a:r>
            <a:r>
              <a:rPr dirty="0" sz="1050">
                <a:solidFill>
                  <a:srgbClr val="2D3648"/>
                </a:solidFill>
                <a:latin typeface="Microsoft Sans Serif"/>
                <a:cs typeface="Microsoft Sans Serif"/>
              </a:rPr>
              <a:t>The</a:t>
            </a:r>
            <a:r>
              <a:rPr dirty="0" sz="1050" spc="-30">
                <a:solidFill>
                  <a:srgbClr val="2D3648"/>
                </a:solidFill>
                <a:latin typeface="Microsoft Sans Serif"/>
                <a:cs typeface="Microsoft Sans Serif"/>
              </a:rPr>
              <a:t> </a:t>
            </a:r>
            <a:r>
              <a:rPr dirty="0" sz="1050">
                <a:solidFill>
                  <a:srgbClr val="2D3648"/>
                </a:solidFill>
                <a:latin typeface="Microsoft Sans Serif"/>
                <a:cs typeface="Microsoft Sans Serif"/>
              </a:rPr>
              <a:t>barangay</a:t>
            </a:r>
            <a:r>
              <a:rPr dirty="0" sz="1050" spc="-25">
                <a:solidFill>
                  <a:srgbClr val="2D3648"/>
                </a:solidFill>
                <a:latin typeface="Microsoft Sans Serif"/>
                <a:cs typeface="Microsoft Sans Serif"/>
              </a:rPr>
              <a:t> </a:t>
            </a:r>
            <a:r>
              <a:rPr dirty="0" sz="1050">
                <a:solidFill>
                  <a:srgbClr val="2D3648"/>
                </a:solidFill>
                <a:latin typeface="Microsoft Sans Serif"/>
                <a:cs typeface="Microsoft Sans Serif"/>
              </a:rPr>
              <a:t>captain,</a:t>
            </a:r>
            <a:r>
              <a:rPr dirty="0" sz="1050" spc="-30">
                <a:solidFill>
                  <a:srgbClr val="2D3648"/>
                </a:solidFill>
                <a:latin typeface="Microsoft Sans Serif"/>
                <a:cs typeface="Microsoft Sans Serif"/>
              </a:rPr>
              <a:t> </a:t>
            </a:r>
            <a:r>
              <a:rPr dirty="0" sz="1050">
                <a:solidFill>
                  <a:srgbClr val="2D3648"/>
                </a:solidFill>
                <a:latin typeface="Microsoft Sans Serif"/>
                <a:cs typeface="Microsoft Sans Serif"/>
              </a:rPr>
              <a:t>along</a:t>
            </a:r>
            <a:r>
              <a:rPr dirty="0" sz="1050" spc="-25">
                <a:solidFill>
                  <a:srgbClr val="2D3648"/>
                </a:solidFill>
                <a:latin typeface="Microsoft Sans Serif"/>
                <a:cs typeface="Microsoft Sans Serif"/>
              </a:rPr>
              <a:t> </a:t>
            </a:r>
            <a:r>
              <a:rPr dirty="0" sz="1050">
                <a:solidFill>
                  <a:srgbClr val="2D3648"/>
                </a:solidFill>
                <a:latin typeface="Microsoft Sans Serif"/>
                <a:cs typeface="Microsoft Sans Serif"/>
              </a:rPr>
              <a:t>with</a:t>
            </a:r>
            <a:r>
              <a:rPr dirty="0" sz="1050" spc="-30">
                <a:solidFill>
                  <a:srgbClr val="2D3648"/>
                </a:solidFill>
                <a:latin typeface="Microsoft Sans Serif"/>
                <a:cs typeface="Microsoft Sans Serif"/>
              </a:rPr>
              <a:t> </a:t>
            </a:r>
            <a:r>
              <a:rPr dirty="0" sz="1050">
                <a:solidFill>
                  <a:srgbClr val="2D3648"/>
                </a:solidFill>
                <a:latin typeface="Microsoft Sans Serif"/>
                <a:cs typeface="Microsoft Sans Serif"/>
              </a:rPr>
              <a:t>his</a:t>
            </a:r>
            <a:r>
              <a:rPr dirty="0" sz="1050" spc="-25">
                <a:solidFill>
                  <a:srgbClr val="2D3648"/>
                </a:solidFill>
                <a:latin typeface="Microsoft Sans Serif"/>
                <a:cs typeface="Microsoft Sans Serif"/>
              </a:rPr>
              <a:t> </a:t>
            </a:r>
            <a:r>
              <a:rPr dirty="0" sz="1050">
                <a:solidFill>
                  <a:srgbClr val="2D3648"/>
                </a:solidFill>
                <a:latin typeface="Microsoft Sans Serif"/>
                <a:cs typeface="Microsoft Sans Serif"/>
              </a:rPr>
              <a:t>local</a:t>
            </a:r>
            <a:r>
              <a:rPr dirty="0" sz="1050" spc="-30">
                <a:solidFill>
                  <a:srgbClr val="2D3648"/>
                </a:solidFill>
                <a:latin typeface="Microsoft Sans Serif"/>
                <a:cs typeface="Microsoft Sans Serif"/>
              </a:rPr>
              <a:t> </a:t>
            </a:r>
            <a:r>
              <a:rPr dirty="0" sz="1050">
                <a:solidFill>
                  <a:srgbClr val="2D3648"/>
                </a:solidFill>
                <a:latin typeface="Microsoft Sans Serif"/>
                <a:cs typeface="Microsoft Sans Serif"/>
              </a:rPr>
              <a:t>councilors,</a:t>
            </a:r>
            <a:r>
              <a:rPr dirty="0" sz="1050" spc="-30">
                <a:solidFill>
                  <a:srgbClr val="2D3648"/>
                </a:solidFill>
                <a:latin typeface="Microsoft Sans Serif"/>
                <a:cs typeface="Microsoft Sans Serif"/>
              </a:rPr>
              <a:t> </a:t>
            </a:r>
            <a:r>
              <a:rPr dirty="0" sz="1050">
                <a:solidFill>
                  <a:srgbClr val="2D3648"/>
                </a:solidFill>
                <a:latin typeface="Microsoft Sans Serif"/>
                <a:cs typeface="Microsoft Sans Serif"/>
              </a:rPr>
              <a:t>**are**</a:t>
            </a:r>
            <a:r>
              <a:rPr dirty="0" sz="1050" spc="-25">
                <a:solidFill>
                  <a:srgbClr val="2D3648"/>
                </a:solidFill>
                <a:latin typeface="Microsoft Sans Serif"/>
                <a:cs typeface="Microsoft Sans Serif"/>
              </a:rPr>
              <a:t> </a:t>
            </a:r>
            <a:r>
              <a:rPr dirty="0" sz="1050">
                <a:solidFill>
                  <a:srgbClr val="2D3648"/>
                </a:solidFill>
                <a:latin typeface="Microsoft Sans Serif"/>
                <a:cs typeface="Microsoft Sans Serif"/>
              </a:rPr>
              <a:t>visiting</a:t>
            </a:r>
            <a:r>
              <a:rPr dirty="0" sz="1050" spc="-30">
                <a:solidFill>
                  <a:srgbClr val="2D3648"/>
                </a:solidFill>
                <a:latin typeface="Microsoft Sans Serif"/>
                <a:cs typeface="Microsoft Sans Serif"/>
              </a:rPr>
              <a:t> </a:t>
            </a:r>
            <a:r>
              <a:rPr dirty="0" sz="1050">
                <a:solidFill>
                  <a:srgbClr val="2D3648"/>
                </a:solidFill>
                <a:latin typeface="Microsoft Sans Serif"/>
                <a:cs typeface="Microsoft Sans Serif"/>
              </a:rPr>
              <a:t>the</a:t>
            </a:r>
            <a:r>
              <a:rPr dirty="0" sz="1050" spc="-25">
                <a:solidFill>
                  <a:srgbClr val="2D3648"/>
                </a:solidFill>
                <a:latin typeface="Microsoft Sans Serif"/>
                <a:cs typeface="Microsoft Sans Serif"/>
              </a:rPr>
              <a:t> </a:t>
            </a:r>
            <a:r>
              <a:rPr dirty="0" sz="1050" spc="-10">
                <a:solidFill>
                  <a:srgbClr val="2D3648"/>
                </a:solidFill>
                <a:latin typeface="Microsoft Sans Serif"/>
                <a:cs typeface="Microsoft Sans Serif"/>
              </a:rPr>
              <a:t>families.</a:t>
            </a:r>
            <a:endParaRPr sz="1050">
              <a:latin typeface="Microsoft Sans Serif"/>
              <a:cs typeface="Microsoft Sans Serif"/>
            </a:endParaRPr>
          </a:p>
          <a:p>
            <a:pPr marL="165100" marR="131445">
              <a:lnSpc>
                <a:spcPct val="145200"/>
              </a:lnSpc>
              <a:spcBef>
                <a:spcPts val="300"/>
              </a:spcBef>
            </a:pPr>
            <a:r>
              <a:rPr dirty="0" sz="1050">
                <a:solidFill>
                  <a:srgbClr val="21543D"/>
                </a:solidFill>
                <a:latin typeface="Microsoft Sans Serif"/>
                <a:cs typeface="Microsoft Sans Serif"/>
              </a:rPr>
              <a:t>Correct:</a:t>
            </a:r>
            <a:r>
              <a:rPr dirty="0" sz="1050" spc="-40">
                <a:solidFill>
                  <a:srgbClr val="21543D"/>
                </a:solidFill>
                <a:latin typeface="Microsoft Sans Serif"/>
                <a:cs typeface="Microsoft Sans Serif"/>
              </a:rPr>
              <a:t> </a:t>
            </a:r>
            <a:r>
              <a:rPr dirty="0" sz="1050">
                <a:solidFill>
                  <a:srgbClr val="2D3648"/>
                </a:solidFill>
                <a:latin typeface="Microsoft Sans Serif"/>
                <a:cs typeface="Microsoft Sans Serif"/>
              </a:rPr>
              <a:t>The</a:t>
            </a:r>
            <a:r>
              <a:rPr dirty="0" sz="1050" spc="-20">
                <a:solidFill>
                  <a:srgbClr val="2D3648"/>
                </a:solidFill>
                <a:latin typeface="Microsoft Sans Serif"/>
                <a:cs typeface="Microsoft Sans Serif"/>
              </a:rPr>
              <a:t> </a:t>
            </a:r>
            <a:r>
              <a:rPr dirty="0" sz="1050">
                <a:solidFill>
                  <a:srgbClr val="2D3648"/>
                </a:solidFill>
                <a:latin typeface="Microsoft Sans Serif"/>
                <a:cs typeface="Microsoft Sans Serif"/>
              </a:rPr>
              <a:t>barangay</a:t>
            </a:r>
            <a:r>
              <a:rPr dirty="0" sz="1050" spc="-20">
                <a:solidFill>
                  <a:srgbClr val="2D3648"/>
                </a:solidFill>
                <a:latin typeface="Microsoft Sans Serif"/>
                <a:cs typeface="Microsoft Sans Serif"/>
              </a:rPr>
              <a:t> </a:t>
            </a:r>
            <a:r>
              <a:rPr dirty="0" sz="1050">
                <a:solidFill>
                  <a:srgbClr val="2D3648"/>
                </a:solidFill>
                <a:latin typeface="Microsoft Sans Serif"/>
                <a:cs typeface="Microsoft Sans Serif"/>
              </a:rPr>
              <a:t>captain,</a:t>
            </a:r>
            <a:r>
              <a:rPr dirty="0" sz="1050" spc="-20">
                <a:solidFill>
                  <a:srgbClr val="2D3648"/>
                </a:solidFill>
                <a:latin typeface="Microsoft Sans Serif"/>
                <a:cs typeface="Microsoft Sans Serif"/>
              </a:rPr>
              <a:t> </a:t>
            </a:r>
            <a:r>
              <a:rPr dirty="0" sz="1050">
                <a:solidFill>
                  <a:srgbClr val="2D3648"/>
                </a:solidFill>
                <a:latin typeface="Microsoft Sans Serif"/>
                <a:cs typeface="Microsoft Sans Serif"/>
              </a:rPr>
              <a:t>along</a:t>
            </a:r>
            <a:r>
              <a:rPr dirty="0" sz="1050" spc="-20">
                <a:solidFill>
                  <a:srgbClr val="2D3648"/>
                </a:solidFill>
                <a:latin typeface="Microsoft Sans Serif"/>
                <a:cs typeface="Microsoft Sans Serif"/>
              </a:rPr>
              <a:t> </a:t>
            </a:r>
            <a:r>
              <a:rPr dirty="0" sz="1050">
                <a:solidFill>
                  <a:srgbClr val="2D3648"/>
                </a:solidFill>
                <a:latin typeface="Microsoft Sans Serif"/>
                <a:cs typeface="Microsoft Sans Serif"/>
              </a:rPr>
              <a:t>with</a:t>
            </a:r>
            <a:r>
              <a:rPr dirty="0" sz="1050" spc="-20">
                <a:solidFill>
                  <a:srgbClr val="2D3648"/>
                </a:solidFill>
                <a:latin typeface="Microsoft Sans Serif"/>
                <a:cs typeface="Microsoft Sans Serif"/>
              </a:rPr>
              <a:t> </a:t>
            </a:r>
            <a:r>
              <a:rPr dirty="0" sz="1050">
                <a:solidFill>
                  <a:srgbClr val="2D3648"/>
                </a:solidFill>
                <a:latin typeface="Microsoft Sans Serif"/>
                <a:cs typeface="Microsoft Sans Serif"/>
              </a:rPr>
              <a:t>his</a:t>
            </a:r>
            <a:r>
              <a:rPr dirty="0" sz="1050" spc="-20">
                <a:solidFill>
                  <a:srgbClr val="2D3648"/>
                </a:solidFill>
                <a:latin typeface="Microsoft Sans Serif"/>
                <a:cs typeface="Microsoft Sans Serif"/>
              </a:rPr>
              <a:t> </a:t>
            </a:r>
            <a:r>
              <a:rPr dirty="0" sz="1050">
                <a:solidFill>
                  <a:srgbClr val="2D3648"/>
                </a:solidFill>
                <a:latin typeface="Microsoft Sans Serif"/>
                <a:cs typeface="Microsoft Sans Serif"/>
              </a:rPr>
              <a:t>local</a:t>
            </a:r>
            <a:r>
              <a:rPr dirty="0" sz="1050" spc="-20">
                <a:solidFill>
                  <a:srgbClr val="2D3648"/>
                </a:solidFill>
                <a:latin typeface="Microsoft Sans Serif"/>
                <a:cs typeface="Microsoft Sans Serif"/>
              </a:rPr>
              <a:t> </a:t>
            </a:r>
            <a:r>
              <a:rPr dirty="0" sz="1050">
                <a:solidFill>
                  <a:srgbClr val="2D3648"/>
                </a:solidFill>
                <a:latin typeface="Microsoft Sans Serif"/>
                <a:cs typeface="Microsoft Sans Serif"/>
              </a:rPr>
              <a:t>councilors,</a:t>
            </a:r>
            <a:r>
              <a:rPr dirty="0" sz="1050" spc="-20">
                <a:solidFill>
                  <a:srgbClr val="2D3648"/>
                </a:solidFill>
                <a:latin typeface="Microsoft Sans Serif"/>
                <a:cs typeface="Microsoft Sans Serif"/>
              </a:rPr>
              <a:t> </a:t>
            </a:r>
            <a:r>
              <a:rPr dirty="0" sz="1050" b="1">
                <a:solidFill>
                  <a:srgbClr val="21543D"/>
                </a:solidFill>
                <a:latin typeface="Arial"/>
                <a:cs typeface="Arial"/>
              </a:rPr>
              <a:t>is</a:t>
            </a:r>
            <a:r>
              <a:rPr dirty="0" sz="1050" spc="-35" b="1">
                <a:solidFill>
                  <a:srgbClr val="21543D"/>
                </a:solidFill>
                <a:latin typeface="Arial"/>
                <a:cs typeface="Arial"/>
              </a:rPr>
              <a:t> </a:t>
            </a:r>
            <a:r>
              <a:rPr dirty="0" sz="1050">
                <a:solidFill>
                  <a:srgbClr val="2D3648"/>
                </a:solidFill>
                <a:latin typeface="Microsoft Sans Serif"/>
                <a:cs typeface="Microsoft Sans Serif"/>
              </a:rPr>
              <a:t>visiting</a:t>
            </a:r>
            <a:r>
              <a:rPr dirty="0" sz="1050" spc="-20">
                <a:solidFill>
                  <a:srgbClr val="2D3648"/>
                </a:solidFill>
                <a:latin typeface="Microsoft Sans Serif"/>
                <a:cs typeface="Microsoft Sans Serif"/>
              </a:rPr>
              <a:t> </a:t>
            </a:r>
            <a:r>
              <a:rPr dirty="0" sz="1050">
                <a:solidFill>
                  <a:srgbClr val="2D3648"/>
                </a:solidFill>
                <a:latin typeface="Microsoft Sans Serif"/>
                <a:cs typeface="Microsoft Sans Serif"/>
              </a:rPr>
              <a:t>the</a:t>
            </a:r>
            <a:r>
              <a:rPr dirty="0" sz="1050" spc="-20">
                <a:solidFill>
                  <a:srgbClr val="2D3648"/>
                </a:solidFill>
                <a:latin typeface="Microsoft Sans Serif"/>
                <a:cs typeface="Microsoft Sans Serif"/>
              </a:rPr>
              <a:t> </a:t>
            </a:r>
            <a:r>
              <a:rPr dirty="0" sz="1050">
                <a:solidFill>
                  <a:srgbClr val="2D3648"/>
                </a:solidFill>
                <a:latin typeface="Microsoft Sans Serif"/>
                <a:cs typeface="Microsoft Sans Serif"/>
              </a:rPr>
              <a:t>families.</a:t>
            </a:r>
            <a:r>
              <a:rPr dirty="0" sz="1050" spc="-20">
                <a:solidFill>
                  <a:srgbClr val="2D3648"/>
                </a:solidFill>
                <a:latin typeface="Microsoft Sans Serif"/>
                <a:cs typeface="Microsoft Sans Serif"/>
              </a:rPr>
              <a:t> </a:t>
            </a:r>
            <a:r>
              <a:rPr dirty="0" sz="900" i="1">
                <a:solidFill>
                  <a:srgbClr val="2D3648"/>
                </a:solidFill>
                <a:latin typeface="Arial"/>
                <a:cs typeface="Arial"/>
              </a:rPr>
              <a:t>(The</a:t>
            </a:r>
            <a:r>
              <a:rPr dirty="0" sz="900" spc="-25" i="1">
                <a:solidFill>
                  <a:srgbClr val="2D3648"/>
                </a:solidFill>
                <a:latin typeface="Arial"/>
                <a:cs typeface="Arial"/>
              </a:rPr>
              <a:t> </a:t>
            </a:r>
            <a:r>
              <a:rPr dirty="0" sz="900" i="1">
                <a:solidFill>
                  <a:srgbClr val="2D3648"/>
                </a:solidFill>
                <a:latin typeface="Arial"/>
                <a:cs typeface="Arial"/>
              </a:rPr>
              <a:t>real</a:t>
            </a:r>
            <a:r>
              <a:rPr dirty="0" sz="900" spc="-25" i="1">
                <a:solidFill>
                  <a:srgbClr val="2D3648"/>
                </a:solidFill>
                <a:latin typeface="Arial"/>
                <a:cs typeface="Arial"/>
              </a:rPr>
              <a:t> </a:t>
            </a:r>
            <a:r>
              <a:rPr dirty="0" sz="900" i="1">
                <a:solidFill>
                  <a:srgbClr val="2D3648"/>
                </a:solidFill>
                <a:latin typeface="Arial"/>
                <a:cs typeface="Arial"/>
              </a:rPr>
              <a:t>subject</a:t>
            </a:r>
            <a:r>
              <a:rPr dirty="0" sz="900" spc="-30" i="1">
                <a:solidFill>
                  <a:srgbClr val="2D3648"/>
                </a:solidFill>
                <a:latin typeface="Arial"/>
                <a:cs typeface="Arial"/>
              </a:rPr>
              <a:t> </a:t>
            </a:r>
            <a:r>
              <a:rPr dirty="0" sz="900" i="1">
                <a:solidFill>
                  <a:srgbClr val="2D3648"/>
                </a:solidFill>
                <a:latin typeface="Arial"/>
                <a:cs typeface="Arial"/>
              </a:rPr>
              <a:t>is</a:t>
            </a:r>
            <a:r>
              <a:rPr dirty="0" sz="900" spc="-25" i="1">
                <a:solidFill>
                  <a:srgbClr val="2D3648"/>
                </a:solidFill>
                <a:latin typeface="Arial"/>
                <a:cs typeface="Arial"/>
              </a:rPr>
              <a:t> the </a:t>
            </a:r>
            <a:r>
              <a:rPr dirty="0" sz="900" i="1">
                <a:solidFill>
                  <a:srgbClr val="2D3648"/>
                </a:solidFill>
                <a:latin typeface="Arial"/>
                <a:cs typeface="Arial"/>
              </a:rPr>
              <a:t>singular</a:t>
            </a:r>
            <a:r>
              <a:rPr dirty="0" sz="900" spc="-15" i="1">
                <a:solidFill>
                  <a:srgbClr val="2D3648"/>
                </a:solidFill>
                <a:latin typeface="Arial"/>
                <a:cs typeface="Arial"/>
              </a:rPr>
              <a:t> </a:t>
            </a:r>
            <a:r>
              <a:rPr dirty="0" sz="900" i="1">
                <a:solidFill>
                  <a:srgbClr val="2D3648"/>
                </a:solidFill>
                <a:latin typeface="Arial"/>
                <a:cs typeface="Arial"/>
              </a:rPr>
              <a:t>"captain",</a:t>
            </a:r>
            <a:r>
              <a:rPr dirty="0" sz="900" spc="-15" i="1">
                <a:solidFill>
                  <a:srgbClr val="2D3648"/>
                </a:solidFill>
                <a:latin typeface="Arial"/>
                <a:cs typeface="Arial"/>
              </a:rPr>
              <a:t> </a:t>
            </a:r>
            <a:r>
              <a:rPr dirty="0" sz="900" i="1">
                <a:solidFill>
                  <a:srgbClr val="2D3648"/>
                </a:solidFill>
                <a:latin typeface="Arial"/>
                <a:cs typeface="Arial"/>
              </a:rPr>
              <a:t>not</a:t>
            </a:r>
            <a:r>
              <a:rPr dirty="0" sz="900" spc="-10" i="1">
                <a:solidFill>
                  <a:srgbClr val="2D3648"/>
                </a:solidFill>
                <a:latin typeface="Arial"/>
                <a:cs typeface="Arial"/>
              </a:rPr>
              <a:t> "councilors")</a:t>
            </a:r>
            <a:endParaRPr sz="900">
              <a:latin typeface="Arial"/>
              <a:cs typeface="Arial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527299" y="6481824"/>
            <a:ext cx="6505575" cy="17068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50" b="1">
                <a:solidFill>
                  <a:srgbClr val="2B5282"/>
                </a:solidFill>
                <a:latin typeface="Arial"/>
                <a:cs typeface="Arial"/>
              </a:rPr>
              <a:t>Rule</a:t>
            </a:r>
            <a:r>
              <a:rPr dirty="0" sz="1150" spc="-5" b="1">
                <a:solidFill>
                  <a:srgbClr val="2B5282"/>
                </a:solidFill>
                <a:latin typeface="Arial"/>
                <a:cs typeface="Arial"/>
              </a:rPr>
              <a:t> </a:t>
            </a:r>
            <a:r>
              <a:rPr dirty="0" sz="1150" b="1">
                <a:solidFill>
                  <a:srgbClr val="2B5282"/>
                </a:solidFill>
                <a:latin typeface="Arial"/>
                <a:cs typeface="Arial"/>
              </a:rPr>
              <a:t>D:</a:t>
            </a:r>
            <a:r>
              <a:rPr dirty="0" sz="1150" spc="-5" b="1">
                <a:solidFill>
                  <a:srgbClr val="2B5282"/>
                </a:solidFill>
                <a:latin typeface="Arial"/>
                <a:cs typeface="Arial"/>
              </a:rPr>
              <a:t> </a:t>
            </a:r>
            <a:r>
              <a:rPr dirty="0" sz="1150" spc="-10" b="1">
                <a:solidFill>
                  <a:srgbClr val="2B5282"/>
                </a:solidFill>
                <a:latin typeface="Arial"/>
                <a:cs typeface="Arial"/>
              </a:rPr>
              <a:t>Indefinite</a:t>
            </a:r>
            <a:r>
              <a:rPr dirty="0" sz="1150" spc="-5" b="1">
                <a:solidFill>
                  <a:srgbClr val="2B5282"/>
                </a:solidFill>
                <a:latin typeface="Arial"/>
                <a:cs typeface="Arial"/>
              </a:rPr>
              <a:t> </a:t>
            </a:r>
            <a:r>
              <a:rPr dirty="0" sz="1150" spc="-10" b="1">
                <a:solidFill>
                  <a:srgbClr val="2B5282"/>
                </a:solidFill>
                <a:latin typeface="Arial"/>
                <a:cs typeface="Arial"/>
              </a:rPr>
              <a:t>Pronouns</a:t>
            </a:r>
            <a:endParaRPr sz="1150">
              <a:latin typeface="Arial"/>
              <a:cs typeface="Arial"/>
            </a:endParaRPr>
          </a:p>
          <a:p>
            <a:pPr marL="12700" marR="5080">
              <a:lnSpc>
                <a:spcPct val="133300"/>
              </a:lnSpc>
              <a:spcBef>
                <a:spcPts val="985"/>
              </a:spcBef>
            </a:pPr>
            <a:r>
              <a:rPr dirty="0" sz="1100">
                <a:solidFill>
                  <a:srgbClr val="2D3648"/>
                </a:solidFill>
                <a:latin typeface="Microsoft Sans Serif"/>
                <a:cs typeface="Microsoft Sans Serif"/>
              </a:rPr>
              <a:t>Pronouns</a:t>
            </a:r>
            <a:r>
              <a:rPr dirty="0" sz="1100" spc="20">
                <a:solidFill>
                  <a:srgbClr val="2D3648"/>
                </a:solidFill>
                <a:latin typeface="Microsoft Sans Serif"/>
                <a:cs typeface="Microsoft Sans Serif"/>
              </a:rPr>
              <a:t> </a:t>
            </a:r>
            <a:r>
              <a:rPr dirty="0" sz="1100">
                <a:solidFill>
                  <a:srgbClr val="2D3648"/>
                </a:solidFill>
                <a:latin typeface="Microsoft Sans Serif"/>
                <a:cs typeface="Microsoft Sans Serif"/>
              </a:rPr>
              <a:t>like</a:t>
            </a:r>
            <a:r>
              <a:rPr dirty="0" sz="1100" spc="25">
                <a:solidFill>
                  <a:srgbClr val="2D3648"/>
                </a:solidFill>
                <a:latin typeface="Microsoft Sans Serif"/>
                <a:cs typeface="Microsoft Sans Serif"/>
              </a:rPr>
              <a:t> </a:t>
            </a:r>
            <a:r>
              <a:rPr dirty="0" sz="1100" i="1">
                <a:solidFill>
                  <a:srgbClr val="2D3648"/>
                </a:solidFill>
                <a:latin typeface="Arial"/>
                <a:cs typeface="Arial"/>
              </a:rPr>
              <a:t>everyone</a:t>
            </a:r>
            <a:r>
              <a:rPr dirty="0" sz="1100">
                <a:solidFill>
                  <a:srgbClr val="2D3648"/>
                </a:solidFill>
                <a:latin typeface="Microsoft Sans Serif"/>
                <a:cs typeface="Microsoft Sans Serif"/>
              </a:rPr>
              <a:t>,</a:t>
            </a:r>
            <a:r>
              <a:rPr dirty="0" sz="1100" spc="25">
                <a:solidFill>
                  <a:srgbClr val="2D3648"/>
                </a:solidFill>
                <a:latin typeface="Microsoft Sans Serif"/>
                <a:cs typeface="Microsoft Sans Serif"/>
              </a:rPr>
              <a:t> </a:t>
            </a:r>
            <a:r>
              <a:rPr dirty="0" sz="1100" i="1">
                <a:solidFill>
                  <a:srgbClr val="2D3648"/>
                </a:solidFill>
                <a:latin typeface="Arial"/>
                <a:cs typeface="Arial"/>
              </a:rPr>
              <a:t>everybody</a:t>
            </a:r>
            <a:r>
              <a:rPr dirty="0" sz="1100">
                <a:solidFill>
                  <a:srgbClr val="2D3648"/>
                </a:solidFill>
                <a:latin typeface="Microsoft Sans Serif"/>
                <a:cs typeface="Microsoft Sans Serif"/>
              </a:rPr>
              <a:t>,</a:t>
            </a:r>
            <a:r>
              <a:rPr dirty="0" sz="1100" spc="20">
                <a:solidFill>
                  <a:srgbClr val="2D3648"/>
                </a:solidFill>
                <a:latin typeface="Microsoft Sans Serif"/>
                <a:cs typeface="Microsoft Sans Serif"/>
              </a:rPr>
              <a:t> </a:t>
            </a:r>
            <a:r>
              <a:rPr dirty="0" sz="1100" i="1">
                <a:solidFill>
                  <a:srgbClr val="2D3648"/>
                </a:solidFill>
                <a:latin typeface="Arial"/>
                <a:cs typeface="Arial"/>
              </a:rPr>
              <a:t>someone</a:t>
            </a:r>
            <a:r>
              <a:rPr dirty="0" sz="1100">
                <a:solidFill>
                  <a:srgbClr val="2D3648"/>
                </a:solidFill>
                <a:latin typeface="Microsoft Sans Serif"/>
                <a:cs typeface="Microsoft Sans Serif"/>
              </a:rPr>
              <a:t>,</a:t>
            </a:r>
            <a:r>
              <a:rPr dirty="0" sz="1100" spc="20">
                <a:solidFill>
                  <a:srgbClr val="2D3648"/>
                </a:solidFill>
                <a:latin typeface="Microsoft Sans Serif"/>
                <a:cs typeface="Microsoft Sans Serif"/>
              </a:rPr>
              <a:t> </a:t>
            </a:r>
            <a:r>
              <a:rPr dirty="0" sz="1100" i="1">
                <a:solidFill>
                  <a:srgbClr val="2D3648"/>
                </a:solidFill>
                <a:latin typeface="Arial"/>
                <a:cs typeface="Arial"/>
              </a:rPr>
              <a:t>somebody</a:t>
            </a:r>
            <a:r>
              <a:rPr dirty="0" sz="1100">
                <a:solidFill>
                  <a:srgbClr val="2D3648"/>
                </a:solidFill>
                <a:latin typeface="Microsoft Sans Serif"/>
                <a:cs typeface="Microsoft Sans Serif"/>
              </a:rPr>
              <a:t>,</a:t>
            </a:r>
            <a:r>
              <a:rPr dirty="0" sz="1100" spc="25">
                <a:solidFill>
                  <a:srgbClr val="2D3648"/>
                </a:solidFill>
                <a:latin typeface="Microsoft Sans Serif"/>
                <a:cs typeface="Microsoft Sans Serif"/>
              </a:rPr>
              <a:t> </a:t>
            </a:r>
            <a:r>
              <a:rPr dirty="0" sz="1100" i="1">
                <a:solidFill>
                  <a:srgbClr val="2D3648"/>
                </a:solidFill>
                <a:latin typeface="Arial"/>
                <a:cs typeface="Arial"/>
              </a:rPr>
              <a:t>each</a:t>
            </a:r>
            <a:r>
              <a:rPr dirty="0" sz="1100">
                <a:solidFill>
                  <a:srgbClr val="2D3648"/>
                </a:solidFill>
                <a:latin typeface="Microsoft Sans Serif"/>
                <a:cs typeface="Microsoft Sans Serif"/>
              </a:rPr>
              <a:t>,</a:t>
            </a:r>
            <a:r>
              <a:rPr dirty="0" sz="1100" spc="20">
                <a:solidFill>
                  <a:srgbClr val="2D3648"/>
                </a:solidFill>
                <a:latin typeface="Microsoft Sans Serif"/>
                <a:cs typeface="Microsoft Sans Serif"/>
              </a:rPr>
              <a:t> </a:t>
            </a:r>
            <a:r>
              <a:rPr dirty="0" sz="1100">
                <a:solidFill>
                  <a:srgbClr val="2D3648"/>
                </a:solidFill>
                <a:latin typeface="Microsoft Sans Serif"/>
                <a:cs typeface="Microsoft Sans Serif"/>
              </a:rPr>
              <a:t>and</a:t>
            </a:r>
            <a:r>
              <a:rPr dirty="0" sz="1100" spc="20">
                <a:solidFill>
                  <a:srgbClr val="2D3648"/>
                </a:solidFill>
                <a:latin typeface="Microsoft Sans Serif"/>
                <a:cs typeface="Microsoft Sans Serif"/>
              </a:rPr>
              <a:t> </a:t>
            </a:r>
            <a:r>
              <a:rPr dirty="0" sz="1100" i="1">
                <a:solidFill>
                  <a:srgbClr val="2D3648"/>
                </a:solidFill>
                <a:latin typeface="Arial"/>
                <a:cs typeface="Arial"/>
              </a:rPr>
              <a:t>nobody</a:t>
            </a:r>
            <a:r>
              <a:rPr dirty="0" sz="1100" spc="15" i="1">
                <a:solidFill>
                  <a:srgbClr val="2D3648"/>
                </a:solidFill>
                <a:latin typeface="Arial"/>
                <a:cs typeface="Arial"/>
              </a:rPr>
              <a:t> </a:t>
            </a:r>
            <a:r>
              <a:rPr dirty="0" sz="1100">
                <a:solidFill>
                  <a:srgbClr val="2D3648"/>
                </a:solidFill>
                <a:latin typeface="Microsoft Sans Serif"/>
                <a:cs typeface="Microsoft Sans Serif"/>
              </a:rPr>
              <a:t>are</a:t>
            </a:r>
            <a:r>
              <a:rPr dirty="0" sz="1100" spc="20">
                <a:solidFill>
                  <a:srgbClr val="2D3648"/>
                </a:solidFill>
                <a:latin typeface="Microsoft Sans Serif"/>
                <a:cs typeface="Microsoft Sans Serif"/>
              </a:rPr>
              <a:t> </a:t>
            </a:r>
            <a:r>
              <a:rPr dirty="0" sz="1100">
                <a:solidFill>
                  <a:srgbClr val="2D3648"/>
                </a:solidFill>
                <a:latin typeface="Microsoft Sans Serif"/>
                <a:cs typeface="Microsoft Sans Serif"/>
              </a:rPr>
              <a:t>fundamentally</a:t>
            </a:r>
            <a:r>
              <a:rPr dirty="0" sz="1100" spc="20">
                <a:solidFill>
                  <a:srgbClr val="2D3648"/>
                </a:solidFill>
                <a:latin typeface="Microsoft Sans Serif"/>
                <a:cs typeface="Microsoft Sans Serif"/>
              </a:rPr>
              <a:t> </a:t>
            </a:r>
            <a:r>
              <a:rPr dirty="0" sz="1100" spc="-10">
                <a:solidFill>
                  <a:srgbClr val="2D3648"/>
                </a:solidFill>
                <a:latin typeface="Microsoft Sans Serif"/>
                <a:cs typeface="Microsoft Sans Serif"/>
              </a:rPr>
              <a:t>singular </a:t>
            </a:r>
            <a:r>
              <a:rPr dirty="0" sz="1100">
                <a:solidFill>
                  <a:srgbClr val="2D3648"/>
                </a:solidFill>
                <a:latin typeface="Microsoft Sans Serif"/>
                <a:cs typeface="Microsoft Sans Serif"/>
              </a:rPr>
              <a:t>and</a:t>
            </a:r>
            <a:r>
              <a:rPr dirty="0" sz="1100" spc="-10">
                <a:solidFill>
                  <a:srgbClr val="2D3648"/>
                </a:solidFill>
                <a:latin typeface="Microsoft Sans Serif"/>
                <a:cs typeface="Microsoft Sans Serif"/>
              </a:rPr>
              <a:t> </a:t>
            </a:r>
            <a:r>
              <a:rPr dirty="0" sz="1100">
                <a:solidFill>
                  <a:srgbClr val="2D3648"/>
                </a:solidFill>
                <a:latin typeface="Microsoft Sans Serif"/>
                <a:cs typeface="Microsoft Sans Serif"/>
              </a:rPr>
              <a:t>must</a:t>
            </a:r>
            <a:r>
              <a:rPr dirty="0" sz="1100" spc="-10">
                <a:solidFill>
                  <a:srgbClr val="2D3648"/>
                </a:solidFill>
                <a:latin typeface="Microsoft Sans Serif"/>
                <a:cs typeface="Microsoft Sans Serif"/>
              </a:rPr>
              <a:t> </a:t>
            </a:r>
            <a:r>
              <a:rPr dirty="0" sz="1100">
                <a:solidFill>
                  <a:srgbClr val="2D3648"/>
                </a:solidFill>
                <a:latin typeface="Microsoft Sans Serif"/>
                <a:cs typeface="Microsoft Sans Serif"/>
              </a:rPr>
              <a:t>take</a:t>
            </a:r>
            <a:r>
              <a:rPr dirty="0" sz="1100" spc="-5">
                <a:solidFill>
                  <a:srgbClr val="2D3648"/>
                </a:solidFill>
                <a:latin typeface="Microsoft Sans Serif"/>
                <a:cs typeface="Microsoft Sans Serif"/>
              </a:rPr>
              <a:t> </a:t>
            </a:r>
            <a:r>
              <a:rPr dirty="0" sz="1100">
                <a:solidFill>
                  <a:srgbClr val="2D3648"/>
                </a:solidFill>
                <a:latin typeface="Microsoft Sans Serif"/>
                <a:cs typeface="Microsoft Sans Serif"/>
              </a:rPr>
              <a:t>a</a:t>
            </a:r>
            <a:r>
              <a:rPr dirty="0" sz="1100" spc="-10">
                <a:solidFill>
                  <a:srgbClr val="2D3648"/>
                </a:solidFill>
                <a:latin typeface="Microsoft Sans Serif"/>
                <a:cs typeface="Microsoft Sans Serif"/>
              </a:rPr>
              <a:t> </a:t>
            </a:r>
            <a:r>
              <a:rPr dirty="0" sz="1100">
                <a:solidFill>
                  <a:srgbClr val="2D3648"/>
                </a:solidFill>
                <a:latin typeface="Microsoft Sans Serif"/>
                <a:cs typeface="Microsoft Sans Serif"/>
              </a:rPr>
              <a:t>singular</a:t>
            </a:r>
            <a:r>
              <a:rPr dirty="0" sz="1100" spc="-5">
                <a:solidFill>
                  <a:srgbClr val="2D3648"/>
                </a:solidFill>
                <a:latin typeface="Microsoft Sans Serif"/>
                <a:cs typeface="Microsoft Sans Serif"/>
              </a:rPr>
              <a:t> </a:t>
            </a:r>
            <a:r>
              <a:rPr dirty="0" sz="1100" spc="-10">
                <a:solidFill>
                  <a:srgbClr val="2D3648"/>
                </a:solidFill>
                <a:latin typeface="Microsoft Sans Serif"/>
                <a:cs typeface="Microsoft Sans Serif"/>
              </a:rPr>
              <a:t>verb.</a:t>
            </a:r>
            <a:endParaRPr sz="110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  <a:spcBef>
                <a:spcPts val="1065"/>
              </a:spcBef>
            </a:pPr>
            <a:endParaRPr sz="1100">
              <a:latin typeface="Microsoft Sans Serif"/>
              <a:cs typeface="Microsoft Sans Serif"/>
            </a:endParaRPr>
          </a:p>
          <a:p>
            <a:pPr marL="165100">
              <a:lnSpc>
                <a:spcPct val="100000"/>
              </a:lnSpc>
            </a:pPr>
            <a:r>
              <a:rPr dirty="0" sz="1050" i="1">
                <a:solidFill>
                  <a:srgbClr val="C42F2F"/>
                </a:solidFill>
                <a:latin typeface="Arial"/>
                <a:cs typeface="Arial"/>
              </a:rPr>
              <a:t>Incorrect:</a:t>
            </a:r>
            <a:r>
              <a:rPr dirty="0" sz="1050" spc="-35" i="1">
                <a:solidFill>
                  <a:srgbClr val="C42F2F"/>
                </a:solidFill>
                <a:latin typeface="Arial"/>
                <a:cs typeface="Arial"/>
              </a:rPr>
              <a:t> </a:t>
            </a:r>
            <a:r>
              <a:rPr dirty="0" sz="1050" spc="-10">
                <a:solidFill>
                  <a:srgbClr val="2D3648"/>
                </a:solidFill>
                <a:latin typeface="Microsoft Sans Serif"/>
                <a:cs typeface="Microsoft Sans Serif"/>
              </a:rPr>
              <a:t>Everyone</a:t>
            </a:r>
            <a:r>
              <a:rPr dirty="0" sz="1050" spc="-15">
                <a:solidFill>
                  <a:srgbClr val="2D3648"/>
                </a:solidFill>
                <a:latin typeface="Microsoft Sans Serif"/>
                <a:cs typeface="Microsoft Sans Serif"/>
              </a:rPr>
              <a:t> </a:t>
            </a:r>
            <a:r>
              <a:rPr dirty="0" sz="1050">
                <a:solidFill>
                  <a:srgbClr val="2D3648"/>
                </a:solidFill>
                <a:latin typeface="Microsoft Sans Serif"/>
                <a:cs typeface="Microsoft Sans Serif"/>
              </a:rPr>
              <a:t>in</a:t>
            </a:r>
            <a:r>
              <a:rPr dirty="0" sz="1050" spc="-15">
                <a:solidFill>
                  <a:srgbClr val="2D3648"/>
                </a:solidFill>
                <a:latin typeface="Microsoft Sans Serif"/>
                <a:cs typeface="Microsoft Sans Serif"/>
              </a:rPr>
              <a:t> </a:t>
            </a:r>
            <a:r>
              <a:rPr dirty="0" sz="1050">
                <a:solidFill>
                  <a:srgbClr val="2D3648"/>
                </a:solidFill>
                <a:latin typeface="Microsoft Sans Serif"/>
                <a:cs typeface="Microsoft Sans Serif"/>
              </a:rPr>
              <a:t>the</a:t>
            </a:r>
            <a:r>
              <a:rPr dirty="0" sz="1050" spc="-20">
                <a:solidFill>
                  <a:srgbClr val="2D3648"/>
                </a:solidFill>
                <a:latin typeface="Microsoft Sans Serif"/>
                <a:cs typeface="Microsoft Sans Serif"/>
              </a:rPr>
              <a:t> </a:t>
            </a:r>
            <a:r>
              <a:rPr dirty="0" sz="1050">
                <a:solidFill>
                  <a:srgbClr val="2D3648"/>
                </a:solidFill>
                <a:latin typeface="Microsoft Sans Serif"/>
                <a:cs typeface="Microsoft Sans Serif"/>
              </a:rPr>
              <a:t>community</a:t>
            </a:r>
            <a:r>
              <a:rPr dirty="0" sz="1050" spc="-15">
                <a:solidFill>
                  <a:srgbClr val="2D3648"/>
                </a:solidFill>
                <a:latin typeface="Microsoft Sans Serif"/>
                <a:cs typeface="Microsoft Sans Serif"/>
              </a:rPr>
              <a:t> </a:t>
            </a:r>
            <a:r>
              <a:rPr dirty="0" sz="1050">
                <a:solidFill>
                  <a:srgbClr val="2D3648"/>
                </a:solidFill>
                <a:latin typeface="Microsoft Sans Serif"/>
                <a:cs typeface="Microsoft Sans Serif"/>
              </a:rPr>
              <a:t>**help**</a:t>
            </a:r>
            <a:r>
              <a:rPr dirty="0" sz="1050" spc="-15">
                <a:solidFill>
                  <a:srgbClr val="2D3648"/>
                </a:solidFill>
                <a:latin typeface="Microsoft Sans Serif"/>
                <a:cs typeface="Microsoft Sans Serif"/>
              </a:rPr>
              <a:t> </a:t>
            </a:r>
            <a:r>
              <a:rPr dirty="0" sz="1050">
                <a:solidFill>
                  <a:srgbClr val="2D3648"/>
                </a:solidFill>
                <a:latin typeface="Microsoft Sans Serif"/>
                <a:cs typeface="Microsoft Sans Serif"/>
              </a:rPr>
              <a:t>during</a:t>
            </a:r>
            <a:r>
              <a:rPr dirty="0" sz="1050" spc="-15">
                <a:solidFill>
                  <a:srgbClr val="2D3648"/>
                </a:solidFill>
                <a:latin typeface="Microsoft Sans Serif"/>
                <a:cs typeface="Microsoft Sans Serif"/>
              </a:rPr>
              <a:t> </a:t>
            </a:r>
            <a:r>
              <a:rPr dirty="0" sz="1050">
                <a:solidFill>
                  <a:srgbClr val="2D3648"/>
                </a:solidFill>
                <a:latin typeface="Microsoft Sans Serif"/>
                <a:cs typeface="Microsoft Sans Serif"/>
              </a:rPr>
              <a:t>the</a:t>
            </a:r>
            <a:r>
              <a:rPr dirty="0" sz="1050" spc="-20">
                <a:solidFill>
                  <a:srgbClr val="2D3648"/>
                </a:solidFill>
                <a:latin typeface="Microsoft Sans Serif"/>
                <a:cs typeface="Microsoft Sans Serif"/>
              </a:rPr>
              <a:t> </a:t>
            </a:r>
            <a:r>
              <a:rPr dirty="0" sz="1050" spc="-10">
                <a:solidFill>
                  <a:srgbClr val="2D3648"/>
                </a:solidFill>
                <a:latin typeface="Microsoft Sans Serif"/>
                <a:cs typeface="Microsoft Sans Serif"/>
              </a:rPr>
              <a:t>bayanihan</a:t>
            </a:r>
            <a:r>
              <a:rPr dirty="0" sz="1050" spc="-15">
                <a:solidFill>
                  <a:srgbClr val="2D3648"/>
                </a:solidFill>
                <a:latin typeface="Microsoft Sans Serif"/>
                <a:cs typeface="Microsoft Sans Serif"/>
              </a:rPr>
              <a:t> </a:t>
            </a:r>
            <a:r>
              <a:rPr dirty="0" sz="1050" spc="-10">
                <a:solidFill>
                  <a:srgbClr val="2D3648"/>
                </a:solidFill>
                <a:latin typeface="Microsoft Sans Serif"/>
                <a:cs typeface="Microsoft Sans Serif"/>
              </a:rPr>
              <a:t>project.</a:t>
            </a:r>
            <a:endParaRPr sz="1050">
              <a:latin typeface="Microsoft Sans Serif"/>
              <a:cs typeface="Microsoft Sans Serif"/>
            </a:endParaRPr>
          </a:p>
          <a:p>
            <a:pPr marL="165100" marR="141605">
              <a:lnSpc>
                <a:spcPct val="145200"/>
              </a:lnSpc>
              <a:spcBef>
                <a:spcPts val="300"/>
              </a:spcBef>
            </a:pPr>
            <a:r>
              <a:rPr dirty="0" sz="1050">
                <a:solidFill>
                  <a:srgbClr val="21543D"/>
                </a:solidFill>
                <a:latin typeface="Microsoft Sans Serif"/>
                <a:cs typeface="Microsoft Sans Serif"/>
              </a:rPr>
              <a:t>Correct:</a:t>
            </a:r>
            <a:r>
              <a:rPr dirty="0" sz="1050" spc="-15">
                <a:solidFill>
                  <a:srgbClr val="21543D"/>
                </a:solidFill>
                <a:latin typeface="Microsoft Sans Serif"/>
                <a:cs typeface="Microsoft Sans Serif"/>
              </a:rPr>
              <a:t> </a:t>
            </a:r>
            <a:r>
              <a:rPr dirty="0" sz="1050" spc="-10">
                <a:solidFill>
                  <a:srgbClr val="2D3648"/>
                </a:solidFill>
                <a:latin typeface="Microsoft Sans Serif"/>
                <a:cs typeface="Microsoft Sans Serif"/>
              </a:rPr>
              <a:t>Everyone </a:t>
            </a:r>
            <a:r>
              <a:rPr dirty="0" sz="1050">
                <a:solidFill>
                  <a:srgbClr val="2D3648"/>
                </a:solidFill>
                <a:latin typeface="Microsoft Sans Serif"/>
                <a:cs typeface="Microsoft Sans Serif"/>
              </a:rPr>
              <a:t>in</a:t>
            </a:r>
            <a:r>
              <a:rPr dirty="0" sz="1050" spc="-10">
                <a:solidFill>
                  <a:srgbClr val="2D3648"/>
                </a:solidFill>
                <a:latin typeface="Microsoft Sans Serif"/>
                <a:cs typeface="Microsoft Sans Serif"/>
              </a:rPr>
              <a:t> </a:t>
            </a:r>
            <a:r>
              <a:rPr dirty="0" sz="1050">
                <a:solidFill>
                  <a:srgbClr val="2D3648"/>
                </a:solidFill>
                <a:latin typeface="Microsoft Sans Serif"/>
                <a:cs typeface="Microsoft Sans Serif"/>
              </a:rPr>
              <a:t>the</a:t>
            </a:r>
            <a:r>
              <a:rPr dirty="0" sz="1050" spc="-15">
                <a:solidFill>
                  <a:srgbClr val="2D3648"/>
                </a:solidFill>
                <a:latin typeface="Microsoft Sans Serif"/>
                <a:cs typeface="Microsoft Sans Serif"/>
              </a:rPr>
              <a:t> </a:t>
            </a:r>
            <a:r>
              <a:rPr dirty="0" sz="1050">
                <a:solidFill>
                  <a:srgbClr val="2D3648"/>
                </a:solidFill>
                <a:latin typeface="Microsoft Sans Serif"/>
                <a:cs typeface="Microsoft Sans Serif"/>
              </a:rPr>
              <a:t>community</a:t>
            </a:r>
            <a:r>
              <a:rPr dirty="0" sz="1050" spc="-10">
                <a:solidFill>
                  <a:srgbClr val="2D3648"/>
                </a:solidFill>
                <a:latin typeface="Microsoft Sans Serif"/>
                <a:cs typeface="Microsoft Sans Serif"/>
              </a:rPr>
              <a:t> </a:t>
            </a:r>
            <a:r>
              <a:rPr dirty="0" sz="1050" b="1">
                <a:solidFill>
                  <a:srgbClr val="21543D"/>
                </a:solidFill>
                <a:latin typeface="Arial"/>
                <a:cs typeface="Arial"/>
              </a:rPr>
              <a:t>helps</a:t>
            </a:r>
            <a:r>
              <a:rPr dirty="0" sz="1050" spc="-20" b="1">
                <a:solidFill>
                  <a:srgbClr val="21543D"/>
                </a:solidFill>
                <a:latin typeface="Arial"/>
                <a:cs typeface="Arial"/>
              </a:rPr>
              <a:t> </a:t>
            </a:r>
            <a:r>
              <a:rPr dirty="0" sz="1050">
                <a:solidFill>
                  <a:srgbClr val="2D3648"/>
                </a:solidFill>
                <a:latin typeface="Microsoft Sans Serif"/>
                <a:cs typeface="Microsoft Sans Serif"/>
              </a:rPr>
              <a:t>during</a:t>
            </a:r>
            <a:r>
              <a:rPr dirty="0" sz="1050" spc="-15">
                <a:solidFill>
                  <a:srgbClr val="2D3648"/>
                </a:solidFill>
                <a:latin typeface="Microsoft Sans Serif"/>
                <a:cs typeface="Microsoft Sans Serif"/>
              </a:rPr>
              <a:t> </a:t>
            </a:r>
            <a:r>
              <a:rPr dirty="0" sz="1050">
                <a:solidFill>
                  <a:srgbClr val="2D3648"/>
                </a:solidFill>
                <a:latin typeface="Microsoft Sans Serif"/>
                <a:cs typeface="Microsoft Sans Serif"/>
              </a:rPr>
              <a:t>the</a:t>
            </a:r>
            <a:r>
              <a:rPr dirty="0" sz="1050" spc="-10">
                <a:solidFill>
                  <a:srgbClr val="2D3648"/>
                </a:solidFill>
                <a:latin typeface="Microsoft Sans Serif"/>
                <a:cs typeface="Microsoft Sans Serif"/>
              </a:rPr>
              <a:t> bayanihan </a:t>
            </a:r>
            <a:r>
              <a:rPr dirty="0" sz="1050">
                <a:solidFill>
                  <a:srgbClr val="2D3648"/>
                </a:solidFill>
                <a:latin typeface="Microsoft Sans Serif"/>
                <a:cs typeface="Microsoft Sans Serif"/>
              </a:rPr>
              <a:t>project.</a:t>
            </a:r>
            <a:r>
              <a:rPr dirty="0" sz="1050" spc="-15">
                <a:solidFill>
                  <a:srgbClr val="2D3648"/>
                </a:solidFill>
                <a:latin typeface="Microsoft Sans Serif"/>
                <a:cs typeface="Microsoft Sans Serif"/>
              </a:rPr>
              <a:t> </a:t>
            </a:r>
            <a:r>
              <a:rPr dirty="0" sz="900" i="1">
                <a:solidFill>
                  <a:srgbClr val="2D3648"/>
                </a:solidFill>
                <a:latin typeface="Arial"/>
                <a:cs typeface="Arial"/>
              </a:rPr>
              <a:t>("Everyone"</a:t>
            </a:r>
            <a:r>
              <a:rPr dirty="0" sz="900" spc="-20" i="1">
                <a:solidFill>
                  <a:srgbClr val="2D3648"/>
                </a:solidFill>
                <a:latin typeface="Arial"/>
                <a:cs typeface="Arial"/>
              </a:rPr>
              <a:t> </a:t>
            </a:r>
            <a:r>
              <a:rPr dirty="0" sz="900" i="1">
                <a:solidFill>
                  <a:srgbClr val="2D3648"/>
                </a:solidFill>
                <a:latin typeface="Arial"/>
                <a:cs typeface="Arial"/>
              </a:rPr>
              <a:t>looks</a:t>
            </a:r>
            <a:r>
              <a:rPr dirty="0" sz="900" spc="-15" i="1">
                <a:solidFill>
                  <a:srgbClr val="2D3648"/>
                </a:solidFill>
                <a:latin typeface="Arial"/>
                <a:cs typeface="Arial"/>
              </a:rPr>
              <a:t> </a:t>
            </a:r>
            <a:r>
              <a:rPr dirty="0" sz="900" i="1">
                <a:solidFill>
                  <a:srgbClr val="2D3648"/>
                </a:solidFill>
                <a:latin typeface="Arial"/>
                <a:cs typeface="Arial"/>
              </a:rPr>
              <a:t>plural</a:t>
            </a:r>
            <a:r>
              <a:rPr dirty="0" sz="900" spc="-20" i="1">
                <a:solidFill>
                  <a:srgbClr val="2D3648"/>
                </a:solidFill>
                <a:latin typeface="Arial"/>
                <a:cs typeface="Arial"/>
              </a:rPr>
              <a:t> </a:t>
            </a:r>
            <a:r>
              <a:rPr dirty="0" sz="900" i="1">
                <a:solidFill>
                  <a:srgbClr val="2D3648"/>
                </a:solidFill>
                <a:latin typeface="Arial"/>
                <a:cs typeface="Arial"/>
              </a:rPr>
              <a:t>but</a:t>
            </a:r>
            <a:r>
              <a:rPr dirty="0" sz="900" spc="-20" i="1">
                <a:solidFill>
                  <a:srgbClr val="2D3648"/>
                </a:solidFill>
                <a:latin typeface="Arial"/>
                <a:cs typeface="Arial"/>
              </a:rPr>
              <a:t> </a:t>
            </a:r>
            <a:r>
              <a:rPr dirty="0" sz="900" i="1">
                <a:solidFill>
                  <a:srgbClr val="2D3648"/>
                </a:solidFill>
                <a:latin typeface="Arial"/>
                <a:cs typeface="Arial"/>
              </a:rPr>
              <a:t>acts</a:t>
            </a:r>
            <a:r>
              <a:rPr dirty="0" sz="900" spc="-20" i="1">
                <a:solidFill>
                  <a:srgbClr val="2D3648"/>
                </a:solidFill>
                <a:latin typeface="Arial"/>
                <a:cs typeface="Arial"/>
              </a:rPr>
              <a:t> </a:t>
            </a:r>
            <a:r>
              <a:rPr dirty="0" sz="900" i="1">
                <a:solidFill>
                  <a:srgbClr val="2D3648"/>
                </a:solidFill>
                <a:latin typeface="Arial"/>
                <a:cs typeface="Arial"/>
              </a:rPr>
              <a:t>as</a:t>
            </a:r>
            <a:r>
              <a:rPr dirty="0" sz="900" spc="-20" i="1">
                <a:solidFill>
                  <a:srgbClr val="2D3648"/>
                </a:solidFill>
                <a:latin typeface="Arial"/>
                <a:cs typeface="Arial"/>
              </a:rPr>
              <a:t> </a:t>
            </a:r>
            <a:r>
              <a:rPr dirty="0" sz="900" spc="-50" i="1">
                <a:solidFill>
                  <a:srgbClr val="2D3648"/>
                </a:solidFill>
                <a:latin typeface="Arial"/>
                <a:cs typeface="Arial"/>
              </a:rPr>
              <a:t>a</a:t>
            </a:r>
            <a:r>
              <a:rPr dirty="0" sz="900" i="1">
                <a:solidFill>
                  <a:srgbClr val="2D3648"/>
                </a:solidFill>
                <a:latin typeface="Arial"/>
                <a:cs typeface="Arial"/>
              </a:rPr>
              <a:t> singular </a:t>
            </a:r>
            <a:r>
              <a:rPr dirty="0" sz="900" spc="-10" i="1">
                <a:solidFill>
                  <a:srgbClr val="2D3648"/>
                </a:solidFill>
                <a:latin typeface="Arial"/>
                <a:cs typeface="Arial"/>
              </a:rPr>
              <a:t>unit)</a:t>
            </a:r>
            <a:endParaRPr sz="900">
              <a:latin typeface="Arial"/>
              <a:cs typeface="Arial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527299" y="8643618"/>
            <a:ext cx="5887720" cy="5969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55575">
              <a:lnSpc>
                <a:spcPct val="100000"/>
              </a:lnSpc>
              <a:spcBef>
                <a:spcPts val="100"/>
              </a:spcBef>
            </a:pPr>
            <a:r>
              <a:rPr dirty="0" sz="1300" b="1">
                <a:solidFill>
                  <a:srgbClr val="1A365D"/>
                </a:solidFill>
                <a:latin typeface="Arial"/>
                <a:cs typeface="Arial"/>
              </a:rPr>
              <a:t>LESSON</a:t>
            </a:r>
            <a:r>
              <a:rPr dirty="0" sz="1300" spc="-5" b="1">
                <a:solidFill>
                  <a:srgbClr val="1A365D"/>
                </a:solidFill>
                <a:latin typeface="Arial"/>
                <a:cs typeface="Arial"/>
              </a:rPr>
              <a:t> </a:t>
            </a:r>
            <a:r>
              <a:rPr dirty="0" sz="1300" b="1">
                <a:solidFill>
                  <a:srgbClr val="1A365D"/>
                </a:solidFill>
                <a:latin typeface="Arial"/>
                <a:cs typeface="Arial"/>
              </a:rPr>
              <a:t>3:</a:t>
            </a:r>
            <a:r>
              <a:rPr dirty="0" sz="1300" spc="-5" b="1">
                <a:solidFill>
                  <a:srgbClr val="1A365D"/>
                </a:solidFill>
                <a:latin typeface="Arial"/>
                <a:cs typeface="Arial"/>
              </a:rPr>
              <a:t> </a:t>
            </a:r>
            <a:r>
              <a:rPr dirty="0" sz="1300" b="1">
                <a:solidFill>
                  <a:srgbClr val="1A365D"/>
                </a:solidFill>
                <a:latin typeface="Arial"/>
                <a:cs typeface="Arial"/>
              </a:rPr>
              <a:t>CLASSROOM</a:t>
            </a:r>
            <a:r>
              <a:rPr dirty="0" sz="1300" spc="-5" b="1">
                <a:solidFill>
                  <a:srgbClr val="1A365D"/>
                </a:solidFill>
                <a:latin typeface="Arial"/>
                <a:cs typeface="Arial"/>
              </a:rPr>
              <a:t> </a:t>
            </a:r>
            <a:r>
              <a:rPr dirty="0" sz="1300" b="1">
                <a:solidFill>
                  <a:srgbClr val="1A365D"/>
                </a:solidFill>
                <a:latin typeface="Arial"/>
                <a:cs typeface="Arial"/>
              </a:rPr>
              <a:t>PRACTICE</a:t>
            </a:r>
            <a:r>
              <a:rPr dirty="0" sz="1300" spc="-5" b="1">
                <a:solidFill>
                  <a:srgbClr val="1A365D"/>
                </a:solidFill>
                <a:latin typeface="Arial"/>
                <a:cs typeface="Arial"/>
              </a:rPr>
              <a:t> </a:t>
            </a:r>
            <a:r>
              <a:rPr dirty="0" sz="1300" b="1">
                <a:solidFill>
                  <a:srgbClr val="1A365D"/>
                </a:solidFill>
                <a:latin typeface="Arial"/>
                <a:cs typeface="Arial"/>
              </a:rPr>
              <a:t>&amp;</a:t>
            </a:r>
            <a:r>
              <a:rPr dirty="0" sz="1300" spc="-5" b="1">
                <a:solidFill>
                  <a:srgbClr val="1A365D"/>
                </a:solidFill>
                <a:latin typeface="Arial"/>
                <a:cs typeface="Arial"/>
              </a:rPr>
              <a:t> </a:t>
            </a:r>
            <a:r>
              <a:rPr dirty="0" sz="1300" spc="-20" b="1">
                <a:solidFill>
                  <a:srgbClr val="1A365D"/>
                </a:solidFill>
                <a:latin typeface="Arial"/>
                <a:cs typeface="Arial"/>
              </a:rPr>
              <a:t>FORMATIVE</a:t>
            </a:r>
            <a:r>
              <a:rPr dirty="0" sz="1300" spc="-50" b="1">
                <a:solidFill>
                  <a:srgbClr val="1A365D"/>
                </a:solidFill>
                <a:latin typeface="Arial"/>
                <a:cs typeface="Arial"/>
              </a:rPr>
              <a:t> </a:t>
            </a:r>
            <a:r>
              <a:rPr dirty="0" sz="1300" spc="-10" b="1">
                <a:solidFill>
                  <a:srgbClr val="1A365D"/>
                </a:solidFill>
                <a:latin typeface="Arial"/>
                <a:cs typeface="Arial"/>
              </a:rPr>
              <a:t>ASSESSMENT</a:t>
            </a:r>
            <a:endParaRPr sz="13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20"/>
              </a:spcBef>
            </a:pPr>
            <a:endParaRPr sz="13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dirty="0" sz="1100">
                <a:solidFill>
                  <a:srgbClr val="2D3648"/>
                </a:solidFill>
                <a:latin typeface="Microsoft Sans Serif"/>
                <a:cs typeface="Microsoft Sans Serif"/>
              </a:rPr>
              <a:t>This</a:t>
            </a:r>
            <a:r>
              <a:rPr dirty="0" sz="1100" spc="-10">
                <a:solidFill>
                  <a:srgbClr val="2D3648"/>
                </a:solidFill>
                <a:latin typeface="Microsoft Sans Serif"/>
                <a:cs typeface="Microsoft Sans Serif"/>
              </a:rPr>
              <a:t> </a:t>
            </a:r>
            <a:r>
              <a:rPr dirty="0" sz="1100">
                <a:solidFill>
                  <a:srgbClr val="2D3648"/>
                </a:solidFill>
                <a:latin typeface="Microsoft Sans Serif"/>
                <a:cs typeface="Microsoft Sans Serif"/>
              </a:rPr>
              <a:t>assessment</a:t>
            </a:r>
            <a:r>
              <a:rPr dirty="0" sz="1100" spc="-5">
                <a:solidFill>
                  <a:srgbClr val="2D3648"/>
                </a:solidFill>
                <a:latin typeface="Microsoft Sans Serif"/>
                <a:cs typeface="Microsoft Sans Serif"/>
              </a:rPr>
              <a:t> </a:t>
            </a:r>
            <a:r>
              <a:rPr dirty="0" sz="1100">
                <a:solidFill>
                  <a:srgbClr val="2D3648"/>
                </a:solidFill>
                <a:latin typeface="Microsoft Sans Serif"/>
                <a:cs typeface="Microsoft Sans Serif"/>
              </a:rPr>
              <a:t>checks</a:t>
            </a:r>
            <a:r>
              <a:rPr dirty="0" sz="1100" spc="-5">
                <a:solidFill>
                  <a:srgbClr val="2D3648"/>
                </a:solidFill>
                <a:latin typeface="Microsoft Sans Serif"/>
                <a:cs typeface="Microsoft Sans Serif"/>
              </a:rPr>
              <a:t> </a:t>
            </a:r>
            <a:r>
              <a:rPr dirty="0" sz="1100">
                <a:solidFill>
                  <a:srgbClr val="2D3648"/>
                </a:solidFill>
                <a:latin typeface="Microsoft Sans Serif"/>
                <a:cs typeface="Microsoft Sans Serif"/>
              </a:rPr>
              <a:t>structural</a:t>
            </a:r>
            <a:r>
              <a:rPr dirty="0" sz="1100" spc="-5">
                <a:solidFill>
                  <a:srgbClr val="2D3648"/>
                </a:solidFill>
                <a:latin typeface="Microsoft Sans Serif"/>
                <a:cs typeface="Microsoft Sans Serif"/>
              </a:rPr>
              <a:t> </a:t>
            </a:r>
            <a:r>
              <a:rPr dirty="0" sz="1100" spc="-10">
                <a:solidFill>
                  <a:srgbClr val="2D3648"/>
                </a:solidFill>
                <a:latin typeface="Microsoft Sans Serif"/>
                <a:cs typeface="Microsoft Sans Serif"/>
              </a:rPr>
              <a:t>understanding </a:t>
            </a:r>
            <a:r>
              <a:rPr dirty="0" sz="1100">
                <a:solidFill>
                  <a:srgbClr val="2D3648"/>
                </a:solidFill>
                <a:latin typeface="Microsoft Sans Serif"/>
                <a:cs typeface="Microsoft Sans Serif"/>
              </a:rPr>
              <a:t>of</a:t>
            </a:r>
            <a:r>
              <a:rPr dirty="0" sz="1100" spc="-5">
                <a:solidFill>
                  <a:srgbClr val="2D3648"/>
                </a:solidFill>
                <a:latin typeface="Microsoft Sans Serif"/>
                <a:cs typeface="Microsoft Sans Serif"/>
              </a:rPr>
              <a:t> </a:t>
            </a:r>
            <a:r>
              <a:rPr dirty="0" sz="1100">
                <a:solidFill>
                  <a:srgbClr val="2D3648"/>
                </a:solidFill>
                <a:latin typeface="Microsoft Sans Serif"/>
                <a:cs typeface="Microsoft Sans Serif"/>
              </a:rPr>
              <a:t>the</a:t>
            </a:r>
            <a:r>
              <a:rPr dirty="0" sz="1100" spc="-5">
                <a:solidFill>
                  <a:srgbClr val="2D3648"/>
                </a:solidFill>
                <a:latin typeface="Microsoft Sans Serif"/>
                <a:cs typeface="Microsoft Sans Serif"/>
              </a:rPr>
              <a:t> </a:t>
            </a:r>
            <a:r>
              <a:rPr dirty="0" sz="1100">
                <a:solidFill>
                  <a:srgbClr val="2D3648"/>
                </a:solidFill>
                <a:latin typeface="Microsoft Sans Serif"/>
                <a:cs typeface="Microsoft Sans Serif"/>
              </a:rPr>
              <a:t>grammar</a:t>
            </a:r>
            <a:r>
              <a:rPr dirty="0" sz="1100" spc="-5">
                <a:solidFill>
                  <a:srgbClr val="2D3648"/>
                </a:solidFill>
                <a:latin typeface="Microsoft Sans Serif"/>
                <a:cs typeface="Microsoft Sans Serif"/>
              </a:rPr>
              <a:t> </a:t>
            </a:r>
            <a:r>
              <a:rPr dirty="0" sz="1100">
                <a:solidFill>
                  <a:srgbClr val="2D3648"/>
                </a:solidFill>
                <a:latin typeface="Microsoft Sans Serif"/>
                <a:cs typeface="Microsoft Sans Serif"/>
              </a:rPr>
              <a:t>rules</a:t>
            </a:r>
            <a:r>
              <a:rPr dirty="0" sz="1100" spc="-10">
                <a:solidFill>
                  <a:srgbClr val="2D3648"/>
                </a:solidFill>
                <a:latin typeface="Microsoft Sans Serif"/>
                <a:cs typeface="Microsoft Sans Serif"/>
              </a:rPr>
              <a:t> </a:t>
            </a:r>
            <a:r>
              <a:rPr dirty="0" sz="1100">
                <a:solidFill>
                  <a:srgbClr val="2D3648"/>
                </a:solidFill>
                <a:latin typeface="Microsoft Sans Serif"/>
                <a:cs typeface="Microsoft Sans Serif"/>
              </a:rPr>
              <a:t>covered</a:t>
            </a:r>
            <a:r>
              <a:rPr dirty="0" sz="1100" spc="-5">
                <a:solidFill>
                  <a:srgbClr val="2D3648"/>
                </a:solidFill>
                <a:latin typeface="Microsoft Sans Serif"/>
                <a:cs typeface="Microsoft Sans Serif"/>
              </a:rPr>
              <a:t> </a:t>
            </a:r>
            <a:r>
              <a:rPr dirty="0" sz="1100">
                <a:solidFill>
                  <a:srgbClr val="2D3648"/>
                </a:solidFill>
                <a:latin typeface="Microsoft Sans Serif"/>
                <a:cs typeface="Microsoft Sans Serif"/>
              </a:rPr>
              <a:t>in</a:t>
            </a:r>
            <a:r>
              <a:rPr dirty="0" sz="1100" spc="-5">
                <a:solidFill>
                  <a:srgbClr val="2D3648"/>
                </a:solidFill>
                <a:latin typeface="Microsoft Sans Serif"/>
                <a:cs typeface="Microsoft Sans Serif"/>
              </a:rPr>
              <a:t> </a:t>
            </a:r>
            <a:r>
              <a:rPr dirty="0" sz="1100">
                <a:solidFill>
                  <a:srgbClr val="2D3648"/>
                </a:solidFill>
                <a:latin typeface="Microsoft Sans Serif"/>
                <a:cs typeface="Microsoft Sans Serif"/>
              </a:rPr>
              <a:t>this</a:t>
            </a:r>
            <a:r>
              <a:rPr dirty="0" sz="1100" spc="-5">
                <a:solidFill>
                  <a:srgbClr val="2D3648"/>
                </a:solidFill>
                <a:latin typeface="Microsoft Sans Serif"/>
                <a:cs typeface="Microsoft Sans Serif"/>
              </a:rPr>
              <a:t> </a:t>
            </a:r>
            <a:r>
              <a:rPr dirty="0" sz="1100" spc="-10">
                <a:solidFill>
                  <a:srgbClr val="2D3648"/>
                </a:solidFill>
                <a:latin typeface="Microsoft Sans Serif"/>
                <a:cs typeface="Microsoft Sans Serif"/>
              </a:rPr>
              <a:t>module.</a:t>
            </a:r>
            <a:endParaRPr sz="1100">
              <a:latin typeface="Microsoft Sans Serif"/>
              <a:cs typeface="Microsoft Sans Serif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540000" y="720000"/>
            <a:ext cx="6480175" cy="3002280"/>
            <a:chOff x="540000" y="720000"/>
            <a:chExt cx="6480175" cy="3002280"/>
          </a:xfrm>
        </p:grpSpPr>
        <p:sp>
          <p:nvSpPr>
            <p:cNvPr id="3" name="object 3"/>
            <p:cNvSpPr/>
            <p:nvPr/>
          </p:nvSpPr>
          <p:spPr>
            <a:xfrm>
              <a:off x="540000" y="720000"/>
              <a:ext cx="6480175" cy="3002280"/>
            </a:xfrm>
            <a:custGeom>
              <a:avLst/>
              <a:gdLst/>
              <a:ahLst/>
              <a:cxnLst/>
              <a:rect l="l" t="t" r="r" b="b"/>
              <a:pathLst>
                <a:path w="6480175" h="3002279">
                  <a:moveTo>
                    <a:pt x="6441900" y="3002280"/>
                  </a:moveTo>
                  <a:lnTo>
                    <a:pt x="38100" y="3002280"/>
                  </a:lnTo>
                  <a:lnTo>
                    <a:pt x="23306" y="2999273"/>
                  </a:lnTo>
                  <a:lnTo>
                    <a:pt x="11191" y="2991088"/>
                  </a:lnTo>
                  <a:lnTo>
                    <a:pt x="3006" y="2978973"/>
                  </a:lnTo>
                  <a:lnTo>
                    <a:pt x="0" y="2964180"/>
                  </a:lnTo>
                  <a:lnTo>
                    <a:pt x="0" y="38100"/>
                  </a:lnTo>
                  <a:lnTo>
                    <a:pt x="3006" y="23306"/>
                  </a:lnTo>
                  <a:lnTo>
                    <a:pt x="11191" y="11191"/>
                  </a:lnTo>
                  <a:lnTo>
                    <a:pt x="23306" y="3006"/>
                  </a:lnTo>
                  <a:lnTo>
                    <a:pt x="38100" y="0"/>
                  </a:lnTo>
                  <a:lnTo>
                    <a:pt x="6441900" y="0"/>
                  </a:lnTo>
                  <a:lnTo>
                    <a:pt x="6456693" y="3006"/>
                  </a:lnTo>
                  <a:lnTo>
                    <a:pt x="6468808" y="11191"/>
                  </a:lnTo>
                  <a:lnTo>
                    <a:pt x="6476993" y="23306"/>
                  </a:lnTo>
                  <a:lnTo>
                    <a:pt x="6480000" y="38100"/>
                  </a:lnTo>
                  <a:lnTo>
                    <a:pt x="6480000" y="2964180"/>
                  </a:lnTo>
                  <a:lnTo>
                    <a:pt x="6476993" y="2978973"/>
                  </a:lnTo>
                  <a:lnTo>
                    <a:pt x="6468808" y="2991088"/>
                  </a:lnTo>
                  <a:lnTo>
                    <a:pt x="6456693" y="2999273"/>
                  </a:lnTo>
                  <a:lnTo>
                    <a:pt x="6441900" y="3002280"/>
                  </a:lnTo>
                  <a:close/>
                </a:path>
              </a:pathLst>
            </a:custGeom>
            <a:solidFill>
              <a:srgbClr val="FFF9E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" name="object 4"/>
            <p:cNvSpPr/>
            <p:nvPr/>
          </p:nvSpPr>
          <p:spPr>
            <a:xfrm>
              <a:off x="560259" y="3704361"/>
              <a:ext cx="6449060" cy="18415"/>
            </a:xfrm>
            <a:custGeom>
              <a:avLst/>
              <a:gdLst/>
              <a:ahLst/>
              <a:cxnLst/>
              <a:rect l="l" t="t" r="r" b="b"/>
              <a:pathLst>
                <a:path w="6449059" h="18414">
                  <a:moveTo>
                    <a:pt x="6421640" y="17918"/>
                  </a:moveTo>
                  <a:lnTo>
                    <a:pt x="17840" y="17918"/>
                  </a:lnTo>
                  <a:lnTo>
                    <a:pt x="3046" y="14912"/>
                  </a:lnTo>
                  <a:lnTo>
                    <a:pt x="0" y="12853"/>
                  </a:lnTo>
                  <a:lnTo>
                    <a:pt x="17840" y="8393"/>
                  </a:lnTo>
                  <a:lnTo>
                    <a:pt x="6421640" y="8393"/>
                  </a:lnTo>
                  <a:lnTo>
                    <a:pt x="6432735" y="6139"/>
                  </a:lnTo>
                  <a:lnTo>
                    <a:pt x="6441821" y="0"/>
                  </a:lnTo>
                  <a:lnTo>
                    <a:pt x="6448548" y="6727"/>
                  </a:lnTo>
                  <a:lnTo>
                    <a:pt x="6436434" y="14912"/>
                  </a:lnTo>
                  <a:lnTo>
                    <a:pt x="6421640" y="17918"/>
                  </a:lnTo>
                  <a:close/>
                </a:path>
              </a:pathLst>
            </a:custGeom>
            <a:solidFill>
              <a:srgbClr val="FDEBC8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/>
            <p:cNvSpPr/>
            <p:nvPr/>
          </p:nvSpPr>
          <p:spPr>
            <a:xfrm>
              <a:off x="540000" y="725065"/>
              <a:ext cx="38100" cy="2992755"/>
            </a:xfrm>
            <a:custGeom>
              <a:avLst/>
              <a:gdLst/>
              <a:ahLst/>
              <a:cxnLst/>
              <a:rect l="l" t="t" r="r" b="b"/>
              <a:pathLst>
                <a:path w="38100" h="2992754">
                  <a:moveTo>
                    <a:pt x="20259" y="2992150"/>
                  </a:moveTo>
                  <a:lnTo>
                    <a:pt x="11191" y="2986023"/>
                  </a:lnTo>
                  <a:lnTo>
                    <a:pt x="3006" y="2973908"/>
                  </a:lnTo>
                  <a:lnTo>
                    <a:pt x="0" y="2959115"/>
                  </a:lnTo>
                  <a:lnTo>
                    <a:pt x="0" y="33035"/>
                  </a:lnTo>
                  <a:lnTo>
                    <a:pt x="3006" y="18241"/>
                  </a:lnTo>
                  <a:lnTo>
                    <a:pt x="11191" y="6126"/>
                  </a:lnTo>
                  <a:lnTo>
                    <a:pt x="20259" y="0"/>
                  </a:lnTo>
                  <a:lnTo>
                    <a:pt x="38100" y="4460"/>
                  </a:lnTo>
                  <a:lnTo>
                    <a:pt x="38100" y="2987690"/>
                  </a:lnTo>
                  <a:lnTo>
                    <a:pt x="20259" y="2992150"/>
                  </a:lnTo>
                  <a:close/>
                </a:path>
              </a:pathLst>
            </a:custGeom>
            <a:solidFill>
              <a:srgbClr val="DD6B1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" name="object 6"/>
            <p:cNvSpPr/>
            <p:nvPr/>
          </p:nvSpPr>
          <p:spPr>
            <a:xfrm>
              <a:off x="560247" y="720010"/>
              <a:ext cx="6459855" cy="2991485"/>
            </a:xfrm>
            <a:custGeom>
              <a:avLst/>
              <a:gdLst/>
              <a:ahLst/>
              <a:cxnLst/>
              <a:rect l="l" t="t" r="r" b="b"/>
              <a:pathLst>
                <a:path w="6459855" h="2991485">
                  <a:moveTo>
                    <a:pt x="6459741" y="38100"/>
                  </a:moveTo>
                  <a:lnTo>
                    <a:pt x="6456743" y="23304"/>
                  </a:lnTo>
                  <a:lnTo>
                    <a:pt x="6448552" y="11188"/>
                  </a:lnTo>
                  <a:lnTo>
                    <a:pt x="6436436" y="2997"/>
                  </a:lnTo>
                  <a:lnTo>
                    <a:pt x="6421641" y="0"/>
                  </a:lnTo>
                  <a:lnTo>
                    <a:pt x="17843" y="0"/>
                  </a:lnTo>
                  <a:lnTo>
                    <a:pt x="3048" y="2997"/>
                  </a:lnTo>
                  <a:lnTo>
                    <a:pt x="0" y="5054"/>
                  </a:lnTo>
                  <a:lnTo>
                    <a:pt x="17843" y="9525"/>
                  </a:lnTo>
                  <a:lnTo>
                    <a:pt x="6421641" y="9525"/>
                  </a:lnTo>
                  <a:lnTo>
                    <a:pt x="6432740" y="11772"/>
                  </a:lnTo>
                  <a:lnTo>
                    <a:pt x="6441834" y="17919"/>
                  </a:lnTo>
                  <a:lnTo>
                    <a:pt x="6447968" y="27000"/>
                  </a:lnTo>
                  <a:lnTo>
                    <a:pt x="6450216" y="38100"/>
                  </a:lnTo>
                  <a:lnTo>
                    <a:pt x="6450216" y="2964180"/>
                  </a:lnTo>
                  <a:lnTo>
                    <a:pt x="6447968" y="2975267"/>
                  </a:lnTo>
                  <a:lnTo>
                    <a:pt x="6441834" y="2984360"/>
                  </a:lnTo>
                  <a:lnTo>
                    <a:pt x="6448552" y="2991078"/>
                  </a:lnTo>
                  <a:lnTo>
                    <a:pt x="6456743" y="2978975"/>
                  </a:lnTo>
                  <a:lnTo>
                    <a:pt x="6459741" y="2964180"/>
                  </a:lnTo>
                  <a:lnTo>
                    <a:pt x="6459741" y="38100"/>
                  </a:lnTo>
                  <a:close/>
                </a:path>
              </a:pathLst>
            </a:custGeom>
            <a:solidFill>
              <a:srgbClr val="FDEBC8"/>
            </a:solidFill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7" name="object 7"/>
          <p:cNvGrpSpPr/>
          <p:nvPr/>
        </p:nvGrpSpPr>
        <p:grpSpPr>
          <a:xfrm>
            <a:off x="540000" y="3912780"/>
            <a:ext cx="6480175" cy="3097530"/>
            <a:chOff x="540000" y="3912780"/>
            <a:chExt cx="6480175" cy="3097530"/>
          </a:xfrm>
        </p:grpSpPr>
        <p:sp>
          <p:nvSpPr>
            <p:cNvPr id="8" name="object 8"/>
            <p:cNvSpPr/>
            <p:nvPr/>
          </p:nvSpPr>
          <p:spPr>
            <a:xfrm>
              <a:off x="540000" y="3912780"/>
              <a:ext cx="6480175" cy="3097530"/>
            </a:xfrm>
            <a:custGeom>
              <a:avLst/>
              <a:gdLst/>
              <a:ahLst/>
              <a:cxnLst/>
              <a:rect l="l" t="t" r="r" b="b"/>
              <a:pathLst>
                <a:path w="6480175" h="3097529">
                  <a:moveTo>
                    <a:pt x="6441900" y="3097530"/>
                  </a:moveTo>
                  <a:lnTo>
                    <a:pt x="38100" y="3097530"/>
                  </a:lnTo>
                  <a:lnTo>
                    <a:pt x="23306" y="3094523"/>
                  </a:lnTo>
                  <a:lnTo>
                    <a:pt x="11191" y="3086338"/>
                  </a:lnTo>
                  <a:lnTo>
                    <a:pt x="3006" y="3074223"/>
                  </a:lnTo>
                  <a:lnTo>
                    <a:pt x="0" y="3059430"/>
                  </a:lnTo>
                  <a:lnTo>
                    <a:pt x="0" y="38100"/>
                  </a:lnTo>
                  <a:lnTo>
                    <a:pt x="3006" y="23306"/>
                  </a:lnTo>
                  <a:lnTo>
                    <a:pt x="11191" y="11191"/>
                  </a:lnTo>
                  <a:lnTo>
                    <a:pt x="23306" y="3006"/>
                  </a:lnTo>
                  <a:lnTo>
                    <a:pt x="38100" y="0"/>
                  </a:lnTo>
                  <a:lnTo>
                    <a:pt x="6441900" y="0"/>
                  </a:lnTo>
                  <a:lnTo>
                    <a:pt x="6456693" y="3006"/>
                  </a:lnTo>
                  <a:lnTo>
                    <a:pt x="6468808" y="11191"/>
                  </a:lnTo>
                  <a:lnTo>
                    <a:pt x="6476993" y="23306"/>
                  </a:lnTo>
                  <a:lnTo>
                    <a:pt x="6480000" y="38100"/>
                  </a:lnTo>
                  <a:lnTo>
                    <a:pt x="6480000" y="3059430"/>
                  </a:lnTo>
                  <a:lnTo>
                    <a:pt x="6476993" y="3074223"/>
                  </a:lnTo>
                  <a:lnTo>
                    <a:pt x="6468808" y="3086338"/>
                  </a:lnTo>
                  <a:lnTo>
                    <a:pt x="6456693" y="3094523"/>
                  </a:lnTo>
                  <a:lnTo>
                    <a:pt x="6441900" y="3097530"/>
                  </a:lnTo>
                  <a:close/>
                </a:path>
              </a:pathLst>
            </a:custGeom>
            <a:solidFill>
              <a:srgbClr val="FFF9E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9" name="object 9"/>
            <p:cNvSpPr/>
            <p:nvPr/>
          </p:nvSpPr>
          <p:spPr>
            <a:xfrm>
              <a:off x="560259" y="6992391"/>
              <a:ext cx="6449060" cy="18415"/>
            </a:xfrm>
            <a:custGeom>
              <a:avLst/>
              <a:gdLst/>
              <a:ahLst/>
              <a:cxnLst/>
              <a:rect l="l" t="t" r="r" b="b"/>
              <a:pathLst>
                <a:path w="6449059" h="18415">
                  <a:moveTo>
                    <a:pt x="6421640" y="17918"/>
                  </a:moveTo>
                  <a:lnTo>
                    <a:pt x="17840" y="17918"/>
                  </a:lnTo>
                  <a:lnTo>
                    <a:pt x="3046" y="14912"/>
                  </a:lnTo>
                  <a:lnTo>
                    <a:pt x="0" y="12853"/>
                  </a:lnTo>
                  <a:lnTo>
                    <a:pt x="17840" y="8393"/>
                  </a:lnTo>
                  <a:lnTo>
                    <a:pt x="6421640" y="8393"/>
                  </a:lnTo>
                  <a:lnTo>
                    <a:pt x="6432735" y="6139"/>
                  </a:lnTo>
                  <a:lnTo>
                    <a:pt x="6441821" y="0"/>
                  </a:lnTo>
                  <a:lnTo>
                    <a:pt x="6448548" y="6727"/>
                  </a:lnTo>
                  <a:lnTo>
                    <a:pt x="6436434" y="14912"/>
                  </a:lnTo>
                  <a:lnTo>
                    <a:pt x="6421640" y="17918"/>
                  </a:lnTo>
                  <a:close/>
                </a:path>
              </a:pathLst>
            </a:custGeom>
            <a:solidFill>
              <a:srgbClr val="FDEBC8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0" name="object 10"/>
            <p:cNvSpPr/>
            <p:nvPr/>
          </p:nvSpPr>
          <p:spPr>
            <a:xfrm>
              <a:off x="540000" y="3917845"/>
              <a:ext cx="38100" cy="3088005"/>
            </a:xfrm>
            <a:custGeom>
              <a:avLst/>
              <a:gdLst/>
              <a:ahLst/>
              <a:cxnLst/>
              <a:rect l="l" t="t" r="r" b="b"/>
              <a:pathLst>
                <a:path w="38100" h="3088004">
                  <a:moveTo>
                    <a:pt x="20259" y="3087400"/>
                  </a:moveTo>
                  <a:lnTo>
                    <a:pt x="11191" y="3081273"/>
                  </a:lnTo>
                  <a:lnTo>
                    <a:pt x="3006" y="3069158"/>
                  </a:lnTo>
                  <a:lnTo>
                    <a:pt x="0" y="3054365"/>
                  </a:lnTo>
                  <a:lnTo>
                    <a:pt x="0" y="33035"/>
                  </a:lnTo>
                  <a:lnTo>
                    <a:pt x="3006" y="18241"/>
                  </a:lnTo>
                  <a:lnTo>
                    <a:pt x="11191" y="6126"/>
                  </a:lnTo>
                  <a:lnTo>
                    <a:pt x="20259" y="0"/>
                  </a:lnTo>
                  <a:lnTo>
                    <a:pt x="38100" y="4460"/>
                  </a:lnTo>
                  <a:lnTo>
                    <a:pt x="38100" y="3082940"/>
                  </a:lnTo>
                  <a:lnTo>
                    <a:pt x="20259" y="3087400"/>
                  </a:lnTo>
                  <a:close/>
                </a:path>
              </a:pathLst>
            </a:custGeom>
            <a:solidFill>
              <a:srgbClr val="DD6B1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1" name="object 11"/>
            <p:cNvSpPr/>
            <p:nvPr/>
          </p:nvSpPr>
          <p:spPr>
            <a:xfrm>
              <a:off x="560247" y="3912790"/>
              <a:ext cx="6459855" cy="3086735"/>
            </a:xfrm>
            <a:custGeom>
              <a:avLst/>
              <a:gdLst/>
              <a:ahLst/>
              <a:cxnLst/>
              <a:rect l="l" t="t" r="r" b="b"/>
              <a:pathLst>
                <a:path w="6459855" h="3086734">
                  <a:moveTo>
                    <a:pt x="6459741" y="38100"/>
                  </a:moveTo>
                  <a:lnTo>
                    <a:pt x="6456743" y="23304"/>
                  </a:lnTo>
                  <a:lnTo>
                    <a:pt x="6448552" y="11188"/>
                  </a:lnTo>
                  <a:lnTo>
                    <a:pt x="6436436" y="2997"/>
                  </a:lnTo>
                  <a:lnTo>
                    <a:pt x="6421641" y="0"/>
                  </a:lnTo>
                  <a:lnTo>
                    <a:pt x="17843" y="0"/>
                  </a:lnTo>
                  <a:lnTo>
                    <a:pt x="3048" y="2997"/>
                  </a:lnTo>
                  <a:lnTo>
                    <a:pt x="0" y="5067"/>
                  </a:lnTo>
                  <a:lnTo>
                    <a:pt x="17843" y="9525"/>
                  </a:lnTo>
                  <a:lnTo>
                    <a:pt x="6421641" y="9525"/>
                  </a:lnTo>
                  <a:lnTo>
                    <a:pt x="6432740" y="11772"/>
                  </a:lnTo>
                  <a:lnTo>
                    <a:pt x="6441834" y="17919"/>
                  </a:lnTo>
                  <a:lnTo>
                    <a:pt x="6447968" y="27000"/>
                  </a:lnTo>
                  <a:lnTo>
                    <a:pt x="6450216" y="38100"/>
                  </a:lnTo>
                  <a:lnTo>
                    <a:pt x="6450216" y="3059430"/>
                  </a:lnTo>
                  <a:lnTo>
                    <a:pt x="6447968" y="3070517"/>
                  </a:lnTo>
                  <a:lnTo>
                    <a:pt x="6441834" y="3079610"/>
                  </a:lnTo>
                  <a:lnTo>
                    <a:pt x="6448552" y="3086328"/>
                  </a:lnTo>
                  <a:lnTo>
                    <a:pt x="6456743" y="3074225"/>
                  </a:lnTo>
                  <a:lnTo>
                    <a:pt x="6459741" y="3059430"/>
                  </a:lnTo>
                  <a:lnTo>
                    <a:pt x="6459741" y="38100"/>
                  </a:lnTo>
                  <a:close/>
                </a:path>
              </a:pathLst>
            </a:custGeom>
            <a:solidFill>
              <a:srgbClr val="FDEBC8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2" name="object 12"/>
          <p:cNvSpPr txBox="1"/>
          <p:nvPr/>
        </p:nvSpPr>
        <p:spPr>
          <a:xfrm>
            <a:off x="578100" y="880189"/>
            <a:ext cx="6424295" cy="257175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42240">
              <a:lnSpc>
                <a:spcPct val="100000"/>
              </a:lnSpc>
              <a:spcBef>
                <a:spcPts val="100"/>
              </a:spcBef>
            </a:pPr>
            <a:r>
              <a:rPr dirty="0" sz="1100" b="1">
                <a:solidFill>
                  <a:srgbClr val="7B341D"/>
                </a:solidFill>
                <a:latin typeface="Arial"/>
                <a:cs typeface="Arial"/>
              </a:rPr>
              <a:t>EXERCISE</a:t>
            </a:r>
            <a:r>
              <a:rPr dirty="0" sz="1100" spc="-45" b="1">
                <a:solidFill>
                  <a:srgbClr val="7B341D"/>
                </a:solidFill>
                <a:latin typeface="Arial"/>
                <a:cs typeface="Arial"/>
              </a:rPr>
              <a:t> </a:t>
            </a:r>
            <a:r>
              <a:rPr dirty="0" sz="1100" b="1">
                <a:solidFill>
                  <a:srgbClr val="7B341D"/>
                </a:solidFill>
                <a:latin typeface="Arial"/>
                <a:cs typeface="Arial"/>
              </a:rPr>
              <a:t>1:</a:t>
            </a:r>
            <a:r>
              <a:rPr dirty="0" sz="1100" spc="-40" b="1">
                <a:solidFill>
                  <a:srgbClr val="7B341D"/>
                </a:solidFill>
                <a:latin typeface="Arial"/>
                <a:cs typeface="Arial"/>
              </a:rPr>
              <a:t> </a:t>
            </a:r>
            <a:r>
              <a:rPr dirty="0" sz="1100" b="1">
                <a:solidFill>
                  <a:srgbClr val="7B341D"/>
                </a:solidFill>
                <a:latin typeface="Arial"/>
                <a:cs typeface="Arial"/>
              </a:rPr>
              <a:t>SELECTING</a:t>
            </a:r>
            <a:r>
              <a:rPr dirty="0" sz="1100" spc="-40" b="1">
                <a:solidFill>
                  <a:srgbClr val="7B341D"/>
                </a:solidFill>
                <a:latin typeface="Arial"/>
                <a:cs typeface="Arial"/>
              </a:rPr>
              <a:t> </a:t>
            </a:r>
            <a:r>
              <a:rPr dirty="0" sz="1100" b="1">
                <a:solidFill>
                  <a:srgbClr val="7B341D"/>
                </a:solidFill>
                <a:latin typeface="Arial"/>
                <a:cs typeface="Arial"/>
              </a:rPr>
              <a:t>THE</a:t>
            </a:r>
            <a:r>
              <a:rPr dirty="0" sz="1100" spc="-40" b="1">
                <a:solidFill>
                  <a:srgbClr val="7B341D"/>
                </a:solidFill>
                <a:latin typeface="Arial"/>
                <a:cs typeface="Arial"/>
              </a:rPr>
              <a:t> </a:t>
            </a:r>
            <a:r>
              <a:rPr dirty="0" sz="1100" b="1">
                <a:solidFill>
                  <a:srgbClr val="7B341D"/>
                </a:solidFill>
                <a:latin typeface="Arial"/>
                <a:cs typeface="Arial"/>
              </a:rPr>
              <a:t>CORRECT</a:t>
            </a:r>
            <a:r>
              <a:rPr dirty="0" sz="1100" spc="-40" b="1">
                <a:solidFill>
                  <a:srgbClr val="7B341D"/>
                </a:solidFill>
                <a:latin typeface="Arial"/>
                <a:cs typeface="Arial"/>
              </a:rPr>
              <a:t> </a:t>
            </a:r>
            <a:r>
              <a:rPr dirty="0" sz="1100" b="1">
                <a:solidFill>
                  <a:srgbClr val="7B341D"/>
                </a:solidFill>
                <a:latin typeface="Arial"/>
                <a:cs typeface="Arial"/>
              </a:rPr>
              <a:t>VERB</a:t>
            </a:r>
            <a:r>
              <a:rPr dirty="0" sz="1100" spc="-40" b="1">
                <a:solidFill>
                  <a:srgbClr val="7B341D"/>
                </a:solidFill>
                <a:latin typeface="Arial"/>
                <a:cs typeface="Arial"/>
              </a:rPr>
              <a:t> </a:t>
            </a:r>
            <a:r>
              <a:rPr dirty="0" sz="1100" spc="-10" b="1">
                <a:solidFill>
                  <a:srgbClr val="7B341D"/>
                </a:solidFill>
                <a:latin typeface="Arial"/>
                <a:cs typeface="Arial"/>
              </a:rPr>
              <a:t>TENSE</a:t>
            </a:r>
            <a:endParaRPr sz="1100">
              <a:latin typeface="Arial"/>
              <a:cs typeface="Arial"/>
            </a:endParaRPr>
          </a:p>
          <a:p>
            <a:pPr marL="142240" marR="128905">
              <a:lnSpc>
                <a:spcPct val="133300"/>
              </a:lnSpc>
              <a:spcBef>
                <a:spcPts val="750"/>
              </a:spcBef>
            </a:pPr>
            <a:r>
              <a:rPr dirty="0" sz="1100">
                <a:solidFill>
                  <a:srgbClr val="2D3648"/>
                </a:solidFill>
                <a:latin typeface="Microsoft Sans Serif"/>
                <a:cs typeface="Microsoft Sans Serif"/>
              </a:rPr>
              <a:t>Complete</a:t>
            </a:r>
            <a:r>
              <a:rPr dirty="0" sz="1100" spc="400">
                <a:solidFill>
                  <a:srgbClr val="2D3648"/>
                </a:solidFill>
                <a:latin typeface="Microsoft Sans Serif"/>
                <a:cs typeface="Microsoft Sans Serif"/>
              </a:rPr>
              <a:t> </a:t>
            </a:r>
            <a:r>
              <a:rPr dirty="0" sz="1100">
                <a:solidFill>
                  <a:srgbClr val="2D3648"/>
                </a:solidFill>
                <a:latin typeface="Microsoft Sans Serif"/>
                <a:cs typeface="Microsoft Sans Serif"/>
              </a:rPr>
              <a:t>each</a:t>
            </a:r>
            <a:r>
              <a:rPr dirty="0" sz="1100" spc="400">
                <a:solidFill>
                  <a:srgbClr val="2D3648"/>
                </a:solidFill>
                <a:latin typeface="Microsoft Sans Serif"/>
                <a:cs typeface="Microsoft Sans Serif"/>
              </a:rPr>
              <a:t> </a:t>
            </a:r>
            <a:r>
              <a:rPr dirty="0" sz="1100">
                <a:solidFill>
                  <a:srgbClr val="2D3648"/>
                </a:solidFill>
                <a:latin typeface="Microsoft Sans Serif"/>
                <a:cs typeface="Microsoft Sans Serif"/>
              </a:rPr>
              <a:t>sentence</a:t>
            </a:r>
            <a:r>
              <a:rPr dirty="0" sz="1100" spc="400">
                <a:solidFill>
                  <a:srgbClr val="2D3648"/>
                </a:solidFill>
                <a:latin typeface="Microsoft Sans Serif"/>
                <a:cs typeface="Microsoft Sans Serif"/>
              </a:rPr>
              <a:t> </a:t>
            </a:r>
            <a:r>
              <a:rPr dirty="0" sz="1100">
                <a:solidFill>
                  <a:srgbClr val="2D3648"/>
                </a:solidFill>
                <a:latin typeface="Microsoft Sans Serif"/>
                <a:cs typeface="Microsoft Sans Serif"/>
              </a:rPr>
              <a:t>by</a:t>
            </a:r>
            <a:r>
              <a:rPr dirty="0" sz="1100" spc="405">
                <a:solidFill>
                  <a:srgbClr val="2D3648"/>
                </a:solidFill>
                <a:latin typeface="Microsoft Sans Serif"/>
                <a:cs typeface="Microsoft Sans Serif"/>
              </a:rPr>
              <a:t> </a:t>
            </a:r>
            <a:r>
              <a:rPr dirty="0" sz="1100">
                <a:solidFill>
                  <a:srgbClr val="2D3648"/>
                </a:solidFill>
                <a:latin typeface="Microsoft Sans Serif"/>
                <a:cs typeface="Microsoft Sans Serif"/>
              </a:rPr>
              <a:t>identifying</a:t>
            </a:r>
            <a:r>
              <a:rPr dirty="0" sz="1100" spc="400">
                <a:solidFill>
                  <a:srgbClr val="2D3648"/>
                </a:solidFill>
                <a:latin typeface="Microsoft Sans Serif"/>
                <a:cs typeface="Microsoft Sans Serif"/>
              </a:rPr>
              <a:t> </a:t>
            </a:r>
            <a:r>
              <a:rPr dirty="0" sz="1100">
                <a:solidFill>
                  <a:srgbClr val="2D3648"/>
                </a:solidFill>
                <a:latin typeface="Microsoft Sans Serif"/>
                <a:cs typeface="Microsoft Sans Serif"/>
              </a:rPr>
              <a:t>the</a:t>
            </a:r>
            <a:r>
              <a:rPr dirty="0" sz="1100" spc="400">
                <a:solidFill>
                  <a:srgbClr val="2D3648"/>
                </a:solidFill>
                <a:latin typeface="Microsoft Sans Serif"/>
                <a:cs typeface="Microsoft Sans Serif"/>
              </a:rPr>
              <a:t> </a:t>
            </a:r>
            <a:r>
              <a:rPr dirty="0" sz="1100">
                <a:solidFill>
                  <a:srgbClr val="2D3648"/>
                </a:solidFill>
                <a:latin typeface="Microsoft Sans Serif"/>
                <a:cs typeface="Microsoft Sans Serif"/>
              </a:rPr>
              <a:t>correct</a:t>
            </a:r>
            <a:r>
              <a:rPr dirty="0" sz="1100" spc="400">
                <a:solidFill>
                  <a:srgbClr val="2D3648"/>
                </a:solidFill>
                <a:latin typeface="Microsoft Sans Serif"/>
                <a:cs typeface="Microsoft Sans Serif"/>
              </a:rPr>
              <a:t> </a:t>
            </a:r>
            <a:r>
              <a:rPr dirty="0" sz="1100">
                <a:solidFill>
                  <a:srgbClr val="2D3648"/>
                </a:solidFill>
                <a:latin typeface="Microsoft Sans Serif"/>
                <a:cs typeface="Microsoft Sans Serif"/>
              </a:rPr>
              <a:t>tense</a:t>
            </a:r>
            <a:r>
              <a:rPr dirty="0" sz="1100" spc="405">
                <a:solidFill>
                  <a:srgbClr val="2D3648"/>
                </a:solidFill>
                <a:latin typeface="Microsoft Sans Serif"/>
                <a:cs typeface="Microsoft Sans Serif"/>
              </a:rPr>
              <a:t> </a:t>
            </a:r>
            <a:r>
              <a:rPr dirty="0" sz="1100">
                <a:solidFill>
                  <a:srgbClr val="2D3648"/>
                </a:solidFill>
                <a:latin typeface="Microsoft Sans Serif"/>
                <a:cs typeface="Microsoft Sans Serif"/>
              </a:rPr>
              <a:t>indicated</a:t>
            </a:r>
            <a:r>
              <a:rPr dirty="0" sz="1100" spc="400">
                <a:solidFill>
                  <a:srgbClr val="2D3648"/>
                </a:solidFill>
                <a:latin typeface="Microsoft Sans Serif"/>
                <a:cs typeface="Microsoft Sans Serif"/>
              </a:rPr>
              <a:t> </a:t>
            </a:r>
            <a:r>
              <a:rPr dirty="0" sz="1100">
                <a:solidFill>
                  <a:srgbClr val="2D3648"/>
                </a:solidFill>
                <a:latin typeface="Microsoft Sans Serif"/>
                <a:cs typeface="Microsoft Sans Serif"/>
              </a:rPr>
              <a:t>by</a:t>
            </a:r>
            <a:r>
              <a:rPr dirty="0" sz="1100" spc="400">
                <a:solidFill>
                  <a:srgbClr val="2D3648"/>
                </a:solidFill>
                <a:latin typeface="Microsoft Sans Serif"/>
                <a:cs typeface="Microsoft Sans Serif"/>
              </a:rPr>
              <a:t> </a:t>
            </a:r>
            <a:r>
              <a:rPr dirty="0" sz="1100">
                <a:solidFill>
                  <a:srgbClr val="2D3648"/>
                </a:solidFill>
                <a:latin typeface="Microsoft Sans Serif"/>
                <a:cs typeface="Microsoft Sans Serif"/>
              </a:rPr>
              <a:t>the</a:t>
            </a:r>
            <a:r>
              <a:rPr dirty="0" sz="1100" spc="400">
                <a:solidFill>
                  <a:srgbClr val="2D3648"/>
                </a:solidFill>
                <a:latin typeface="Microsoft Sans Serif"/>
                <a:cs typeface="Microsoft Sans Serif"/>
              </a:rPr>
              <a:t> </a:t>
            </a:r>
            <a:r>
              <a:rPr dirty="0" sz="1100">
                <a:solidFill>
                  <a:srgbClr val="2D3648"/>
                </a:solidFill>
                <a:latin typeface="Microsoft Sans Serif"/>
                <a:cs typeface="Microsoft Sans Serif"/>
              </a:rPr>
              <a:t>context</a:t>
            </a:r>
            <a:r>
              <a:rPr dirty="0" sz="1100" spc="405">
                <a:solidFill>
                  <a:srgbClr val="2D3648"/>
                </a:solidFill>
                <a:latin typeface="Microsoft Sans Serif"/>
                <a:cs typeface="Microsoft Sans Serif"/>
              </a:rPr>
              <a:t> </a:t>
            </a:r>
            <a:r>
              <a:rPr dirty="0" sz="1100">
                <a:solidFill>
                  <a:srgbClr val="2D3648"/>
                </a:solidFill>
                <a:latin typeface="Microsoft Sans Serif"/>
                <a:cs typeface="Microsoft Sans Serif"/>
              </a:rPr>
              <a:t>clue</a:t>
            </a:r>
            <a:r>
              <a:rPr dirty="0" sz="1100" spc="400">
                <a:solidFill>
                  <a:srgbClr val="2D3648"/>
                </a:solidFill>
                <a:latin typeface="Microsoft Sans Serif"/>
                <a:cs typeface="Microsoft Sans Serif"/>
              </a:rPr>
              <a:t> </a:t>
            </a:r>
            <a:r>
              <a:rPr dirty="0" sz="1100" spc="-25">
                <a:solidFill>
                  <a:srgbClr val="2D3648"/>
                </a:solidFill>
                <a:latin typeface="Microsoft Sans Serif"/>
                <a:cs typeface="Microsoft Sans Serif"/>
              </a:rPr>
              <a:t>in </a:t>
            </a:r>
            <a:r>
              <a:rPr dirty="0" sz="1100" spc="-10">
                <a:solidFill>
                  <a:srgbClr val="2D3648"/>
                </a:solidFill>
                <a:latin typeface="Microsoft Sans Serif"/>
                <a:cs typeface="Microsoft Sans Serif"/>
              </a:rPr>
              <a:t>parentheses.</a:t>
            </a:r>
            <a:endParaRPr sz="110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  <a:spcBef>
                <a:spcPts val="95"/>
              </a:spcBef>
            </a:pPr>
            <a:endParaRPr sz="1100">
              <a:latin typeface="Microsoft Sans Serif"/>
              <a:cs typeface="Microsoft Sans Serif"/>
            </a:endParaRPr>
          </a:p>
          <a:p>
            <a:pPr marL="331470" indent="-153670">
              <a:lnSpc>
                <a:spcPct val="100000"/>
              </a:lnSpc>
              <a:buAutoNum type="arabicPeriod"/>
              <a:tabLst>
                <a:tab pos="331470" algn="l"/>
                <a:tab pos="2851150" algn="l"/>
              </a:tabLst>
            </a:pPr>
            <a:r>
              <a:rPr dirty="0" sz="1100">
                <a:solidFill>
                  <a:srgbClr val="2D3648"/>
                </a:solidFill>
                <a:latin typeface="Microsoft Sans Serif"/>
                <a:cs typeface="Microsoft Sans Serif"/>
              </a:rPr>
              <a:t>Last week, our class</a:t>
            </a:r>
            <a:r>
              <a:rPr dirty="0" sz="1100" spc="300">
                <a:solidFill>
                  <a:srgbClr val="2D3648"/>
                </a:solidFill>
                <a:latin typeface="Microsoft Sans Serif"/>
                <a:cs typeface="Microsoft Sans Serif"/>
              </a:rPr>
              <a:t> </a:t>
            </a:r>
            <a:r>
              <a:rPr dirty="0" u="sng" sz="1100">
                <a:solidFill>
                  <a:srgbClr val="2D3648"/>
                </a:solidFill>
                <a:uFill>
                  <a:solidFill>
                    <a:srgbClr val="495467"/>
                  </a:solidFill>
                </a:uFill>
                <a:latin typeface="Times New Roman"/>
                <a:cs typeface="Times New Roman"/>
              </a:rPr>
              <a:t>	</a:t>
            </a:r>
            <a:r>
              <a:rPr dirty="0" sz="1100" spc="75">
                <a:solidFill>
                  <a:srgbClr val="2D3648"/>
                </a:solidFill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2D3648"/>
                </a:solidFill>
                <a:latin typeface="Microsoft Sans Serif"/>
                <a:cs typeface="Microsoft Sans Serif"/>
              </a:rPr>
              <a:t>(visit) the National Museum in Manila.</a:t>
            </a:r>
            <a:endParaRPr sz="1100">
              <a:latin typeface="Microsoft Sans Serif"/>
              <a:cs typeface="Microsoft Sans Serif"/>
            </a:endParaRPr>
          </a:p>
          <a:p>
            <a:pPr marL="331470" indent="-153670">
              <a:lnSpc>
                <a:spcPct val="100000"/>
              </a:lnSpc>
              <a:spcBef>
                <a:spcPts val="1190"/>
              </a:spcBef>
              <a:buAutoNum type="arabicPeriod"/>
              <a:tabLst>
                <a:tab pos="331470" algn="l"/>
                <a:tab pos="2778125" algn="l"/>
              </a:tabLst>
            </a:pPr>
            <a:r>
              <a:rPr dirty="0" sz="1100" spc="-10">
                <a:solidFill>
                  <a:srgbClr val="2D3648"/>
                </a:solidFill>
                <a:latin typeface="Microsoft Sans Serif"/>
                <a:cs typeface="Microsoft Sans Serif"/>
              </a:rPr>
              <a:t>Currently, </a:t>
            </a:r>
            <a:r>
              <a:rPr dirty="0" sz="1100">
                <a:solidFill>
                  <a:srgbClr val="2D3648"/>
                </a:solidFill>
                <a:latin typeface="Microsoft Sans Serif"/>
                <a:cs typeface="Microsoft Sans Serif"/>
              </a:rPr>
              <a:t>my sister</a:t>
            </a:r>
            <a:r>
              <a:rPr dirty="0" sz="1100" spc="305">
                <a:solidFill>
                  <a:srgbClr val="2D3648"/>
                </a:solidFill>
                <a:latin typeface="Microsoft Sans Serif"/>
                <a:cs typeface="Microsoft Sans Serif"/>
              </a:rPr>
              <a:t> </a:t>
            </a:r>
            <a:r>
              <a:rPr dirty="0" u="sng" sz="1100">
                <a:solidFill>
                  <a:srgbClr val="2D3648"/>
                </a:solidFill>
                <a:uFill>
                  <a:solidFill>
                    <a:srgbClr val="495467"/>
                  </a:solidFill>
                </a:uFill>
                <a:latin typeface="Times New Roman"/>
                <a:cs typeface="Times New Roman"/>
              </a:rPr>
              <a:t>	</a:t>
            </a:r>
            <a:r>
              <a:rPr dirty="0" sz="1100" spc="75">
                <a:solidFill>
                  <a:srgbClr val="2D3648"/>
                </a:solidFill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2D3648"/>
                </a:solidFill>
                <a:latin typeface="Microsoft Sans Serif"/>
                <a:cs typeface="Microsoft Sans Serif"/>
              </a:rPr>
              <a:t>(study) her lessons every single morning.</a:t>
            </a:r>
            <a:endParaRPr sz="1100">
              <a:latin typeface="Microsoft Sans Serif"/>
              <a:cs typeface="Microsoft Sans Serif"/>
            </a:endParaRPr>
          </a:p>
          <a:p>
            <a:pPr marL="331470" indent="-153670">
              <a:lnSpc>
                <a:spcPct val="100000"/>
              </a:lnSpc>
              <a:spcBef>
                <a:spcPts val="1190"/>
              </a:spcBef>
              <a:buAutoNum type="arabicPeriod"/>
              <a:tabLst>
                <a:tab pos="331470" algn="l"/>
                <a:tab pos="2221865" algn="l"/>
              </a:tabLst>
            </a:pPr>
            <a:r>
              <a:rPr dirty="0" sz="1100">
                <a:solidFill>
                  <a:srgbClr val="2D3648"/>
                </a:solidFill>
                <a:latin typeface="Microsoft Sans Serif"/>
                <a:cs typeface="Microsoft Sans Serif"/>
              </a:rPr>
              <a:t>Our family</a:t>
            </a:r>
            <a:r>
              <a:rPr dirty="0" sz="1100" spc="305">
                <a:solidFill>
                  <a:srgbClr val="2D3648"/>
                </a:solidFill>
                <a:latin typeface="Microsoft Sans Serif"/>
                <a:cs typeface="Microsoft Sans Serif"/>
              </a:rPr>
              <a:t> </a:t>
            </a:r>
            <a:r>
              <a:rPr dirty="0" u="sng" sz="1100">
                <a:solidFill>
                  <a:srgbClr val="2D3648"/>
                </a:solidFill>
                <a:uFill>
                  <a:solidFill>
                    <a:srgbClr val="495467"/>
                  </a:solidFill>
                </a:uFill>
                <a:latin typeface="Times New Roman"/>
                <a:cs typeface="Times New Roman"/>
              </a:rPr>
              <a:t>	</a:t>
            </a:r>
            <a:r>
              <a:rPr dirty="0" sz="1100" spc="85">
                <a:solidFill>
                  <a:srgbClr val="2D3648"/>
                </a:solidFill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2D3648"/>
                </a:solidFill>
                <a:latin typeface="Microsoft Sans Serif"/>
                <a:cs typeface="Microsoft Sans Serif"/>
              </a:rPr>
              <a:t>(travel) to Bicol next summer vacation.</a:t>
            </a:r>
            <a:endParaRPr sz="1100">
              <a:latin typeface="Microsoft Sans Serif"/>
              <a:cs typeface="Microsoft Sans Serif"/>
            </a:endParaRPr>
          </a:p>
          <a:p>
            <a:pPr marL="331470" indent="-153670">
              <a:lnSpc>
                <a:spcPct val="100000"/>
              </a:lnSpc>
              <a:spcBef>
                <a:spcPts val="1190"/>
              </a:spcBef>
              <a:buAutoNum type="arabicPeriod"/>
              <a:tabLst>
                <a:tab pos="331470" algn="l"/>
                <a:tab pos="2494280" algn="l"/>
              </a:tabLst>
            </a:pPr>
            <a:r>
              <a:rPr dirty="0" sz="1100">
                <a:solidFill>
                  <a:srgbClr val="2D3648"/>
                </a:solidFill>
                <a:latin typeface="Microsoft Sans Serif"/>
                <a:cs typeface="Microsoft Sans Serif"/>
              </a:rPr>
              <a:t>Lolo Francisco</a:t>
            </a:r>
            <a:r>
              <a:rPr dirty="0" sz="1100" spc="305">
                <a:solidFill>
                  <a:srgbClr val="2D3648"/>
                </a:solidFill>
                <a:latin typeface="Microsoft Sans Serif"/>
                <a:cs typeface="Microsoft Sans Serif"/>
              </a:rPr>
              <a:t> </a:t>
            </a:r>
            <a:r>
              <a:rPr dirty="0" u="sng" sz="1100">
                <a:solidFill>
                  <a:srgbClr val="2D3648"/>
                </a:solidFill>
                <a:uFill>
                  <a:solidFill>
                    <a:srgbClr val="495467"/>
                  </a:solidFill>
                </a:uFill>
                <a:latin typeface="Times New Roman"/>
                <a:cs typeface="Times New Roman"/>
              </a:rPr>
              <a:t>	</a:t>
            </a:r>
            <a:r>
              <a:rPr dirty="0" sz="1100" spc="60">
                <a:solidFill>
                  <a:srgbClr val="2D3648"/>
                </a:solidFill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2D3648"/>
                </a:solidFill>
                <a:latin typeface="Microsoft Sans Serif"/>
                <a:cs typeface="Microsoft Sans Serif"/>
              </a:rPr>
              <a:t>(finish) crafting a beautiful bamboo chair two hours ago.</a:t>
            </a:r>
            <a:endParaRPr sz="1100">
              <a:latin typeface="Microsoft Sans Serif"/>
              <a:cs typeface="Microsoft Sans Serif"/>
            </a:endParaRPr>
          </a:p>
          <a:p>
            <a:pPr marL="330835" marR="670560" indent="-153670">
              <a:lnSpc>
                <a:spcPct val="133300"/>
              </a:lnSpc>
              <a:spcBef>
                <a:spcPts val="750"/>
              </a:spcBef>
              <a:buAutoNum type="arabicPeriod"/>
              <a:tabLst>
                <a:tab pos="332740" algn="l"/>
                <a:tab pos="2827655" algn="l"/>
              </a:tabLst>
            </a:pPr>
            <a:r>
              <a:rPr dirty="0" sz="1100">
                <a:solidFill>
                  <a:srgbClr val="2D3648"/>
                </a:solidFill>
                <a:latin typeface="Microsoft Sans Serif"/>
                <a:cs typeface="Microsoft Sans Serif"/>
              </a:rPr>
              <a:t>The school principal</a:t>
            </a:r>
            <a:r>
              <a:rPr dirty="0" sz="1100" spc="305">
                <a:solidFill>
                  <a:srgbClr val="2D3648"/>
                </a:solidFill>
                <a:latin typeface="Microsoft Sans Serif"/>
                <a:cs typeface="Microsoft Sans Serif"/>
              </a:rPr>
              <a:t> </a:t>
            </a:r>
            <a:r>
              <a:rPr dirty="0" u="sng" sz="1100">
                <a:solidFill>
                  <a:srgbClr val="2D3648"/>
                </a:solidFill>
                <a:uFill>
                  <a:solidFill>
                    <a:srgbClr val="495467"/>
                  </a:solidFill>
                </a:uFill>
                <a:latin typeface="Times New Roman"/>
                <a:cs typeface="Times New Roman"/>
              </a:rPr>
              <a:t>	</a:t>
            </a:r>
            <a:r>
              <a:rPr dirty="0" sz="1100" spc="40">
                <a:solidFill>
                  <a:srgbClr val="2D3648"/>
                </a:solidFill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2D3648"/>
                </a:solidFill>
                <a:latin typeface="Microsoft Sans Serif"/>
                <a:cs typeface="Microsoft Sans Serif"/>
              </a:rPr>
              <a:t>(announce)</a:t>
            </a:r>
            <a:r>
              <a:rPr dirty="0" sz="1100" spc="-15">
                <a:solidFill>
                  <a:srgbClr val="2D3648"/>
                </a:solidFill>
                <a:latin typeface="Microsoft Sans Serif"/>
                <a:cs typeface="Microsoft Sans Serif"/>
              </a:rPr>
              <a:t> </a:t>
            </a:r>
            <a:r>
              <a:rPr dirty="0" sz="1100">
                <a:solidFill>
                  <a:srgbClr val="2D3648"/>
                </a:solidFill>
                <a:latin typeface="Microsoft Sans Serif"/>
                <a:cs typeface="Microsoft Sans Serif"/>
              </a:rPr>
              <a:t>the</a:t>
            </a:r>
            <a:r>
              <a:rPr dirty="0" sz="1100" spc="-15">
                <a:solidFill>
                  <a:srgbClr val="2D3648"/>
                </a:solidFill>
                <a:latin typeface="Microsoft Sans Serif"/>
                <a:cs typeface="Microsoft Sans Serif"/>
              </a:rPr>
              <a:t> </a:t>
            </a:r>
            <a:r>
              <a:rPr dirty="0" sz="1100">
                <a:solidFill>
                  <a:srgbClr val="2D3648"/>
                </a:solidFill>
                <a:latin typeface="Microsoft Sans Serif"/>
                <a:cs typeface="Microsoft Sans Serif"/>
              </a:rPr>
              <a:t>new</a:t>
            </a:r>
            <a:r>
              <a:rPr dirty="0" sz="1100" spc="-15">
                <a:solidFill>
                  <a:srgbClr val="2D3648"/>
                </a:solidFill>
                <a:latin typeface="Microsoft Sans Serif"/>
                <a:cs typeface="Microsoft Sans Serif"/>
              </a:rPr>
              <a:t> </a:t>
            </a:r>
            <a:r>
              <a:rPr dirty="0" sz="1100">
                <a:solidFill>
                  <a:srgbClr val="2D3648"/>
                </a:solidFill>
                <a:latin typeface="Microsoft Sans Serif"/>
                <a:cs typeface="Microsoft Sans Serif"/>
              </a:rPr>
              <a:t>school</a:t>
            </a:r>
            <a:r>
              <a:rPr dirty="0" sz="1100" spc="-15">
                <a:solidFill>
                  <a:srgbClr val="2D3648"/>
                </a:solidFill>
                <a:latin typeface="Microsoft Sans Serif"/>
                <a:cs typeface="Microsoft Sans Serif"/>
              </a:rPr>
              <a:t> </a:t>
            </a:r>
            <a:r>
              <a:rPr dirty="0" sz="1100">
                <a:solidFill>
                  <a:srgbClr val="2D3648"/>
                </a:solidFill>
                <a:latin typeface="Microsoft Sans Serif"/>
                <a:cs typeface="Microsoft Sans Serif"/>
              </a:rPr>
              <a:t>calendar</a:t>
            </a:r>
            <a:r>
              <a:rPr dirty="0" sz="1100" spc="-15">
                <a:solidFill>
                  <a:srgbClr val="2D3648"/>
                </a:solidFill>
                <a:latin typeface="Microsoft Sans Serif"/>
                <a:cs typeface="Microsoft Sans Serif"/>
              </a:rPr>
              <a:t> </a:t>
            </a:r>
            <a:r>
              <a:rPr dirty="0" sz="1100">
                <a:solidFill>
                  <a:srgbClr val="2D3648"/>
                </a:solidFill>
                <a:latin typeface="Microsoft Sans Serif"/>
                <a:cs typeface="Microsoft Sans Serif"/>
              </a:rPr>
              <a:t>tomorrow </a:t>
            </a:r>
            <a:r>
              <a:rPr dirty="0" sz="1100">
                <a:solidFill>
                  <a:srgbClr val="2D3648"/>
                </a:solidFill>
                <a:latin typeface="Microsoft Sans Serif"/>
                <a:cs typeface="Microsoft Sans Serif"/>
              </a:rPr>
              <a:t>	</a:t>
            </a:r>
            <a:r>
              <a:rPr dirty="0" sz="1100" spc="-10">
                <a:solidFill>
                  <a:srgbClr val="2D3648"/>
                </a:solidFill>
                <a:latin typeface="Microsoft Sans Serif"/>
                <a:cs typeface="Microsoft Sans Serif"/>
              </a:rPr>
              <a:t>morning.</a:t>
            </a:r>
            <a:endParaRPr sz="1100">
              <a:latin typeface="Microsoft Sans Serif"/>
              <a:cs typeface="Microsoft Sans Serif"/>
            </a:endParaRPr>
          </a:p>
        </p:txBody>
      </p:sp>
      <p:sp>
        <p:nvSpPr>
          <p:cNvPr id="15" name="object 15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25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0"/>
              </a:spcBef>
            </a:pPr>
            <a:r>
              <a:rPr dirty="0"/>
              <a:t>Department of </a:t>
            </a:r>
            <a:r>
              <a:rPr dirty="0" spc="-10"/>
              <a:t>Education</a:t>
            </a:r>
            <a:r>
              <a:rPr dirty="0"/>
              <a:t> •</a:t>
            </a:r>
            <a:r>
              <a:rPr dirty="0" spc="5"/>
              <a:t> </a:t>
            </a:r>
            <a:r>
              <a:rPr dirty="0"/>
              <a:t>Republic of the </a:t>
            </a:r>
            <a:r>
              <a:rPr dirty="0" spc="-10"/>
              <a:t>Philippines</a:t>
            </a:r>
            <a:r>
              <a:rPr dirty="0" spc="5"/>
              <a:t> </a:t>
            </a:r>
            <a:r>
              <a:rPr dirty="0"/>
              <a:t>• </a:t>
            </a:r>
            <a:r>
              <a:rPr dirty="0" spc="-10"/>
              <a:t>K-</a:t>
            </a:r>
            <a:r>
              <a:rPr dirty="0"/>
              <a:t>10 </a:t>
            </a:r>
            <a:r>
              <a:rPr dirty="0" spc="-40"/>
              <a:t>MATATAG</a:t>
            </a:r>
            <a:r>
              <a:rPr dirty="0"/>
              <a:t> </a:t>
            </a:r>
            <a:r>
              <a:rPr dirty="0" spc="-10"/>
              <a:t>English</a:t>
            </a:r>
          </a:p>
        </p:txBody>
      </p:sp>
      <p:sp>
        <p:nvSpPr>
          <p:cNvPr id="16" name="object 16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25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0"/>
              </a:spcBef>
            </a:pPr>
            <a:r>
              <a:rPr dirty="0"/>
              <a:t>Page</a:t>
            </a:r>
            <a:r>
              <a:rPr dirty="0" spc="-10"/>
              <a:t> </a:t>
            </a:r>
            <a:fld id="{81D60167-4931-47E6-BA6A-407CBD079E47}" type="slidenum">
              <a:rPr dirty="0"/>
              <a:t>1</a:t>
            </a:fld>
            <a:r>
              <a:rPr dirty="0" spc="-5"/>
              <a:t> </a:t>
            </a:r>
            <a:r>
              <a:rPr dirty="0"/>
              <a:t>of</a:t>
            </a:r>
            <a:r>
              <a:rPr dirty="0" spc="-5"/>
              <a:t> </a:t>
            </a:r>
            <a:r>
              <a:rPr dirty="0" spc="-50"/>
              <a:t>4</a:t>
            </a:r>
          </a:p>
        </p:txBody>
      </p:sp>
      <p:sp>
        <p:nvSpPr>
          <p:cNvPr id="13" name="object 13"/>
          <p:cNvSpPr txBox="1"/>
          <p:nvPr/>
        </p:nvSpPr>
        <p:spPr>
          <a:xfrm>
            <a:off x="578100" y="4072969"/>
            <a:ext cx="6424295" cy="26670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42240">
              <a:lnSpc>
                <a:spcPct val="100000"/>
              </a:lnSpc>
              <a:spcBef>
                <a:spcPts val="100"/>
              </a:spcBef>
            </a:pPr>
            <a:r>
              <a:rPr dirty="0" sz="1100" b="1">
                <a:solidFill>
                  <a:srgbClr val="7B341D"/>
                </a:solidFill>
                <a:latin typeface="Arial"/>
                <a:cs typeface="Arial"/>
              </a:rPr>
              <a:t>EXERCISE</a:t>
            </a:r>
            <a:r>
              <a:rPr dirty="0" sz="1100" spc="-15" b="1">
                <a:solidFill>
                  <a:srgbClr val="7B341D"/>
                </a:solidFill>
                <a:latin typeface="Arial"/>
                <a:cs typeface="Arial"/>
              </a:rPr>
              <a:t> </a:t>
            </a:r>
            <a:r>
              <a:rPr dirty="0" sz="1100" b="1">
                <a:solidFill>
                  <a:srgbClr val="7B341D"/>
                </a:solidFill>
                <a:latin typeface="Arial"/>
                <a:cs typeface="Arial"/>
              </a:rPr>
              <a:t>2:</a:t>
            </a:r>
            <a:r>
              <a:rPr dirty="0" sz="1100" spc="-15" b="1">
                <a:solidFill>
                  <a:srgbClr val="7B341D"/>
                </a:solidFill>
                <a:latin typeface="Arial"/>
                <a:cs typeface="Arial"/>
              </a:rPr>
              <a:t> </a:t>
            </a:r>
            <a:r>
              <a:rPr dirty="0" sz="1100" spc="-25" b="1">
                <a:solidFill>
                  <a:srgbClr val="7B341D"/>
                </a:solidFill>
                <a:latin typeface="Arial"/>
                <a:cs typeface="Arial"/>
              </a:rPr>
              <a:t>SUBJECT-</a:t>
            </a:r>
            <a:r>
              <a:rPr dirty="0" sz="1100" spc="-10" b="1">
                <a:solidFill>
                  <a:srgbClr val="7B341D"/>
                </a:solidFill>
                <a:latin typeface="Arial"/>
                <a:cs typeface="Arial"/>
              </a:rPr>
              <a:t>VERB</a:t>
            </a:r>
            <a:r>
              <a:rPr dirty="0" sz="1100" spc="-60" b="1">
                <a:solidFill>
                  <a:srgbClr val="7B341D"/>
                </a:solidFill>
                <a:latin typeface="Arial"/>
                <a:cs typeface="Arial"/>
              </a:rPr>
              <a:t> </a:t>
            </a:r>
            <a:r>
              <a:rPr dirty="0" sz="1100" b="1">
                <a:solidFill>
                  <a:srgbClr val="7B341D"/>
                </a:solidFill>
                <a:latin typeface="Arial"/>
                <a:cs typeface="Arial"/>
              </a:rPr>
              <a:t>AGREEMENT</a:t>
            </a:r>
            <a:r>
              <a:rPr dirty="0" sz="1100" spc="-15" b="1">
                <a:solidFill>
                  <a:srgbClr val="7B341D"/>
                </a:solidFill>
                <a:latin typeface="Arial"/>
                <a:cs typeface="Arial"/>
              </a:rPr>
              <a:t> </a:t>
            </a:r>
            <a:r>
              <a:rPr dirty="0" sz="1100" spc="-10" b="1">
                <a:solidFill>
                  <a:srgbClr val="7B341D"/>
                </a:solidFill>
                <a:latin typeface="Arial"/>
                <a:cs typeface="Arial"/>
              </a:rPr>
              <a:t>MASTERY</a:t>
            </a:r>
            <a:endParaRPr sz="1100">
              <a:latin typeface="Arial"/>
              <a:cs typeface="Arial"/>
            </a:endParaRPr>
          </a:p>
          <a:p>
            <a:pPr marL="142240" marR="128905">
              <a:lnSpc>
                <a:spcPct val="133300"/>
              </a:lnSpc>
              <a:spcBef>
                <a:spcPts val="750"/>
              </a:spcBef>
            </a:pPr>
            <a:r>
              <a:rPr dirty="0" sz="1100">
                <a:solidFill>
                  <a:srgbClr val="2D3648"/>
                </a:solidFill>
                <a:latin typeface="Microsoft Sans Serif"/>
                <a:cs typeface="Microsoft Sans Serif"/>
              </a:rPr>
              <a:t>Choose</a:t>
            </a:r>
            <a:r>
              <a:rPr dirty="0" sz="1100" spc="15">
                <a:solidFill>
                  <a:srgbClr val="2D3648"/>
                </a:solidFill>
                <a:latin typeface="Microsoft Sans Serif"/>
                <a:cs typeface="Microsoft Sans Serif"/>
              </a:rPr>
              <a:t> </a:t>
            </a:r>
            <a:r>
              <a:rPr dirty="0" sz="1100">
                <a:solidFill>
                  <a:srgbClr val="2D3648"/>
                </a:solidFill>
                <a:latin typeface="Microsoft Sans Serif"/>
                <a:cs typeface="Microsoft Sans Serif"/>
              </a:rPr>
              <a:t>the</a:t>
            </a:r>
            <a:r>
              <a:rPr dirty="0" sz="1100" spc="20">
                <a:solidFill>
                  <a:srgbClr val="2D3648"/>
                </a:solidFill>
                <a:latin typeface="Microsoft Sans Serif"/>
                <a:cs typeface="Microsoft Sans Serif"/>
              </a:rPr>
              <a:t> </a:t>
            </a:r>
            <a:r>
              <a:rPr dirty="0" sz="1100">
                <a:solidFill>
                  <a:srgbClr val="2D3648"/>
                </a:solidFill>
                <a:latin typeface="Microsoft Sans Serif"/>
                <a:cs typeface="Microsoft Sans Serif"/>
              </a:rPr>
              <a:t>correct</a:t>
            </a:r>
            <a:r>
              <a:rPr dirty="0" sz="1100" spc="15">
                <a:solidFill>
                  <a:srgbClr val="2D3648"/>
                </a:solidFill>
                <a:latin typeface="Microsoft Sans Serif"/>
                <a:cs typeface="Microsoft Sans Serif"/>
              </a:rPr>
              <a:t> </a:t>
            </a:r>
            <a:r>
              <a:rPr dirty="0" sz="1100">
                <a:solidFill>
                  <a:srgbClr val="2D3648"/>
                </a:solidFill>
                <a:latin typeface="Microsoft Sans Serif"/>
                <a:cs typeface="Microsoft Sans Serif"/>
              </a:rPr>
              <a:t>form</a:t>
            </a:r>
            <a:r>
              <a:rPr dirty="0" sz="1100" spc="20">
                <a:solidFill>
                  <a:srgbClr val="2D3648"/>
                </a:solidFill>
                <a:latin typeface="Microsoft Sans Serif"/>
                <a:cs typeface="Microsoft Sans Serif"/>
              </a:rPr>
              <a:t> </a:t>
            </a:r>
            <a:r>
              <a:rPr dirty="0" sz="1100">
                <a:solidFill>
                  <a:srgbClr val="2D3648"/>
                </a:solidFill>
                <a:latin typeface="Microsoft Sans Serif"/>
                <a:cs typeface="Microsoft Sans Serif"/>
              </a:rPr>
              <a:t>of</a:t>
            </a:r>
            <a:r>
              <a:rPr dirty="0" sz="1100" spc="15">
                <a:solidFill>
                  <a:srgbClr val="2D3648"/>
                </a:solidFill>
                <a:latin typeface="Microsoft Sans Serif"/>
                <a:cs typeface="Microsoft Sans Serif"/>
              </a:rPr>
              <a:t> </a:t>
            </a:r>
            <a:r>
              <a:rPr dirty="0" sz="1100">
                <a:solidFill>
                  <a:srgbClr val="2D3648"/>
                </a:solidFill>
                <a:latin typeface="Microsoft Sans Serif"/>
                <a:cs typeface="Microsoft Sans Serif"/>
              </a:rPr>
              <a:t>the</a:t>
            </a:r>
            <a:r>
              <a:rPr dirty="0" sz="1100" spc="20">
                <a:solidFill>
                  <a:srgbClr val="2D3648"/>
                </a:solidFill>
                <a:latin typeface="Microsoft Sans Serif"/>
                <a:cs typeface="Microsoft Sans Serif"/>
              </a:rPr>
              <a:t> </a:t>
            </a:r>
            <a:r>
              <a:rPr dirty="0" sz="1100">
                <a:solidFill>
                  <a:srgbClr val="2D3648"/>
                </a:solidFill>
                <a:latin typeface="Microsoft Sans Serif"/>
                <a:cs typeface="Microsoft Sans Serif"/>
              </a:rPr>
              <a:t>verb</a:t>
            </a:r>
            <a:r>
              <a:rPr dirty="0" sz="1100" spc="15">
                <a:solidFill>
                  <a:srgbClr val="2D3648"/>
                </a:solidFill>
                <a:latin typeface="Microsoft Sans Serif"/>
                <a:cs typeface="Microsoft Sans Serif"/>
              </a:rPr>
              <a:t> </a:t>
            </a:r>
            <a:r>
              <a:rPr dirty="0" sz="1100">
                <a:solidFill>
                  <a:srgbClr val="2D3648"/>
                </a:solidFill>
                <a:latin typeface="Microsoft Sans Serif"/>
                <a:cs typeface="Microsoft Sans Serif"/>
              </a:rPr>
              <a:t>inside</a:t>
            </a:r>
            <a:r>
              <a:rPr dirty="0" sz="1100" spc="20">
                <a:solidFill>
                  <a:srgbClr val="2D3648"/>
                </a:solidFill>
                <a:latin typeface="Microsoft Sans Serif"/>
                <a:cs typeface="Microsoft Sans Serif"/>
              </a:rPr>
              <a:t> </a:t>
            </a:r>
            <a:r>
              <a:rPr dirty="0" sz="1100">
                <a:solidFill>
                  <a:srgbClr val="2D3648"/>
                </a:solidFill>
                <a:latin typeface="Microsoft Sans Serif"/>
                <a:cs typeface="Microsoft Sans Serif"/>
              </a:rPr>
              <a:t>the</a:t>
            </a:r>
            <a:r>
              <a:rPr dirty="0" sz="1100" spc="15">
                <a:solidFill>
                  <a:srgbClr val="2D3648"/>
                </a:solidFill>
                <a:latin typeface="Microsoft Sans Serif"/>
                <a:cs typeface="Microsoft Sans Serif"/>
              </a:rPr>
              <a:t> </a:t>
            </a:r>
            <a:r>
              <a:rPr dirty="0" sz="1100">
                <a:solidFill>
                  <a:srgbClr val="2D3648"/>
                </a:solidFill>
                <a:latin typeface="Microsoft Sans Serif"/>
                <a:cs typeface="Microsoft Sans Serif"/>
              </a:rPr>
              <a:t>parentheses</a:t>
            </a:r>
            <a:r>
              <a:rPr dirty="0" sz="1100" spc="20">
                <a:solidFill>
                  <a:srgbClr val="2D3648"/>
                </a:solidFill>
                <a:latin typeface="Microsoft Sans Serif"/>
                <a:cs typeface="Microsoft Sans Serif"/>
              </a:rPr>
              <a:t> </a:t>
            </a:r>
            <a:r>
              <a:rPr dirty="0" sz="1100">
                <a:solidFill>
                  <a:srgbClr val="2D3648"/>
                </a:solidFill>
                <a:latin typeface="Microsoft Sans Serif"/>
                <a:cs typeface="Microsoft Sans Serif"/>
              </a:rPr>
              <a:t>to</a:t>
            </a:r>
            <a:r>
              <a:rPr dirty="0" sz="1100" spc="15">
                <a:solidFill>
                  <a:srgbClr val="2D3648"/>
                </a:solidFill>
                <a:latin typeface="Microsoft Sans Serif"/>
                <a:cs typeface="Microsoft Sans Serif"/>
              </a:rPr>
              <a:t> </a:t>
            </a:r>
            <a:r>
              <a:rPr dirty="0" sz="1100">
                <a:solidFill>
                  <a:srgbClr val="2D3648"/>
                </a:solidFill>
                <a:latin typeface="Microsoft Sans Serif"/>
                <a:cs typeface="Microsoft Sans Serif"/>
              </a:rPr>
              <a:t>ensure</a:t>
            </a:r>
            <a:r>
              <a:rPr dirty="0" sz="1100" spc="20">
                <a:solidFill>
                  <a:srgbClr val="2D3648"/>
                </a:solidFill>
                <a:latin typeface="Microsoft Sans Serif"/>
                <a:cs typeface="Microsoft Sans Serif"/>
              </a:rPr>
              <a:t> </a:t>
            </a:r>
            <a:r>
              <a:rPr dirty="0" sz="1100">
                <a:solidFill>
                  <a:srgbClr val="2D3648"/>
                </a:solidFill>
                <a:latin typeface="Microsoft Sans Serif"/>
                <a:cs typeface="Microsoft Sans Serif"/>
              </a:rPr>
              <a:t>complete</a:t>
            </a:r>
            <a:r>
              <a:rPr dirty="0" sz="1100" spc="15">
                <a:solidFill>
                  <a:srgbClr val="2D3648"/>
                </a:solidFill>
                <a:latin typeface="Microsoft Sans Serif"/>
                <a:cs typeface="Microsoft Sans Serif"/>
              </a:rPr>
              <a:t> </a:t>
            </a:r>
            <a:r>
              <a:rPr dirty="0" sz="1100">
                <a:solidFill>
                  <a:srgbClr val="2D3648"/>
                </a:solidFill>
                <a:latin typeface="Microsoft Sans Serif"/>
                <a:cs typeface="Microsoft Sans Serif"/>
              </a:rPr>
              <a:t>agreement</a:t>
            </a:r>
            <a:r>
              <a:rPr dirty="0" sz="1100" spc="20">
                <a:solidFill>
                  <a:srgbClr val="2D3648"/>
                </a:solidFill>
                <a:latin typeface="Microsoft Sans Serif"/>
                <a:cs typeface="Microsoft Sans Serif"/>
              </a:rPr>
              <a:t> </a:t>
            </a:r>
            <a:r>
              <a:rPr dirty="0" sz="1100">
                <a:solidFill>
                  <a:srgbClr val="2D3648"/>
                </a:solidFill>
                <a:latin typeface="Microsoft Sans Serif"/>
                <a:cs typeface="Microsoft Sans Serif"/>
              </a:rPr>
              <a:t>with</a:t>
            </a:r>
            <a:r>
              <a:rPr dirty="0" sz="1100" spc="15">
                <a:solidFill>
                  <a:srgbClr val="2D3648"/>
                </a:solidFill>
                <a:latin typeface="Microsoft Sans Serif"/>
                <a:cs typeface="Microsoft Sans Serif"/>
              </a:rPr>
              <a:t> </a:t>
            </a:r>
            <a:r>
              <a:rPr dirty="0" sz="1100" spc="-25">
                <a:solidFill>
                  <a:srgbClr val="2D3648"/>
                </a:solidFill>
                <a:latin typeface="Microsoft Sans Serif"/>
                <a:cs typeface="Microsoft Sans Serif"/>
              </a:rPr>
              <a:t>the </a:t>
            </a:r>
            <a:r>
              <a:rPr dirty="0" sz="1100" spc="-10">
                <a:solidFill>
                  <a:srgbClr val="2D3648"/>
                </a:solidFill>
                <a:latin typeface="Microsoft Sans Serif"/>
                <a:cs typeface="Microsoft Sans Serif"/>
              </a:rPr>
              <a:t>subject.</a:t>
            </a:r>
            <a:endParaRPr sz="110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  <a:spcBef>
                <a:spcPts val="95"/>
              </a:spcBef>
            </a:pPr>
            <a:endParaRPr sz="1100">
              <a:latin typeface="Microsoft Sans Serif"/>
              <a:cs typeface="Microsoft Sans Serif"/>
            </a:endParaRPr>
          </a:p>
          <a:p>
            <a:pPr marL="331470" indent="-153670">
              <a:lnSpc>
                <a:spcPct val="100000"/>
              </a:lnSpc>
              <a:buAutoNum type="arabicPeriod"/>
              <a:tabLst>
                <a:tab pos="331470" algn="l"/>
              </a:tabLst>
            </a:pPr>
            <a:r>
              <a:rPr dirty="0" sz="1100">
                <a:solidFill>
                  <a:srgbClr val="2D3648"/>
                </a:solidFill>
                <a:latin typeface="Microsoft Sans Serif"/>
                <a:cs typeface="Microsoft Sans Serif"/>
              </a:rPr>
              <a:t>The</a:t>
            </a:r>
            <a:r>
              <a:rPr dirty="0" sz="1100" spc="-20">
                <a:solidFill>
                  <a:srgbClr val="2D3648"/>
                </a:solidFill>
                <a:latin typeface="Microsoft Sans Serif"/>
                <a:cs typeface="Microsoft Sans Serif"/>
              </a:rPr>
              <a:t> </a:t>
            </a:r>
            <a:r>
              <a:rPr dirty="0" sz="1100">
                <a:solidFill>
                  <a:srgbClr val="2D3648"/>
                </a:solidFill>
                <a:latin typeface="Microsoft Sans Serif"/>
                <a:cs typeface="Microsoft Sans Serif"/>
              </a:rPr>
              <a:t>beautiful</a:t>
            </a:r>
            <a:r>
              <a:rPr dirty="0" sz="1100" spc="-20">
                <a:solidFill>
                  <a:srgbClr val="2D3648"/>
                </a:solidFill>
                <a:latin typeface="Microsoft Sans Serif"/>
                <a:cs typeface="Microsoft Sans Serif"/>
              </a:rPr>
              <a:t> </a:t>
            </a:r>
            <a:r>
              <a:rPr dirty="0" sz="1100">
                <a:solidFill>
                  <a:srgbClr val="2D3648"/>
                </a:solidFill>
                <a:latin typeface="Microsoft Sans Serif"/>
                <a:cs typeface="Microsoft Sans Serif"/>
              </a:rPr>
              <a:t>rice</a:t>
            </a:r>
            <a:r>
              <a:rPr dirty="0" sz="1100" spc="-20">
                <a:solidFill>
                  <a:srgbClr val="2D3648"/>
                </a:solidFill>
                <a:latin typeface="Microsoft Sans Serif"/>
                <a:cs typeface="Microsoft Sans Serif"/>
              </a:rPr>
              <a:t> </a:t>
            </a:r>
            <a:r>
              <a:rPr dirty="0" sz="1100">
                <a:solidFill>
                  <a:srgbClr val="2D3648"/>
                </a:solidFill>
                <a:latin typeface="Microsoft Sans Serif"/>
                <a:cs typeface="Microsoft Sans Serif"/>
              </a:rPr>
              <a:t>fields</a:t>
            </a:r>
            <a:r>
              <a:rPr dirty="0" sz="1100" spc="-20">
                <a:solidFill>
                  <a:srgbClr val="2D3648"/>
                </a:solidFill>
                <a:latin typeface="Microsoft Sans Serif"/>
                <a:cs typeface="Microsoft Sans Serif"/>
              </a:rPr>
              <a:t> </a:t>
            </a:r>
            <a:r>
              <a:rPr dirty="0" sz="1100">
                <a:solidFill>
                  <a:srgbClr val="2D3648"/>
                </a:solidFill>
                <a:latin typeface="Microsoft Sans Serif"/>
                <a:cs typeface="Microsoft Sans Serif"/>
              </a:rPr>
              <a:t>of</a:t>
            </a:r>
            <a:r>
              <a:rPr dirty="0" sz="1100" spc="-20">
                <a:solidFill>
                  <a:srgbClr val="2D3648"/>
                </a:solidFill>
                <a:latin typeface="Microsoft Sans Serif"/>
                <a:cs typeface="Microsoft Sans Serif"/>
              </a:rPr>
              <a:t> </a:t>
            </a:r>
            <a:r>
              <a:rPr dirty="0" sz="1100">
                <a:solidFill>
                  <a:srgbClr val="2D3648"/>
                </a:solidFill>
                <a:latin typeface="Microsoft Sans Serif"/>
                <a:cs typeface="Microsoft Sans Serif"/>
              </a:rPr>
              <a:t>Central</a:t>
            </a:r>
            <a:r>
              <a:rPr dirty="0" sz="1100" spc="-20">
                <a:solidFill>
                  <a:srgbClr val="2D3648"/>
                </a:solidFill>
                <a:latin typeface="Microsoft Sans Serif"/>
                <a:cs typeface="Microsoft Sans Serif"/>
              </a:rPr>
              <a:t> </a:t>
            </a:r>
            <a:r>
              <a:rPr dirty="0" sz="1100">
                <a:solidFill>
                  <a:srgbClr val="2D3648"/>
                </a:solidFill>
                <a:latin typeface="Microsoft Sans Serif"/>
                <a:cs typeface="Microsoft Sans Serif"/>
              </a:rPr>
              <a:t>Luzon</a:t>
            </a:r>
            <a:r>
              <a:rPr dirty="0" sz="1100" spc="-20">
                <a:solidFill>
                  <a:srgbClr val="2D3648"/>
                </a:solidFill>
                <a:latin typeface="Microsoft Sans Serif"/>
                <a:cs typeface="Microsoft Sans Serif"/>
              </a:rPr>
              <a:t> </a:t>
            </a:r>
            <a:r>
              <a:rPr dirty="0" sz="1100">
                <a:solidFill>
                  <a:srgbClr val="2D3648"/>
                </a:solidFill>
                <a:latin typeface="Microsoft Sans Serif"/>
                <a:cs typeface="Microsoft Sans Serif"/>
              </a:rPr>
              <a:t>(attract,</a:t>
            </a:r>
            <a:r>
              <a:rPr dirty="0" sz="1100" spc="-20">
                <a:solidFill>
                  <a:srgbClr val="2D3648"/>
                </a:solidFill>
                <a:latin typeface="Microsoft Sans Serif"/>
                <a:cs typeface="Microsoft Sans Serif"/>
              </a:rPr>
              <a:t> </a:t>
            </a:r>
            <a:r>
              <a:rPr dirty="0" sz="1100">
                <a:solidFill>
                  <a:srgbClr val="2D3648"/>
                </a:solidFill>
                <a:latin typeface="Microsoft Sans Serif"/>
                <a:cs typeface="Microsoft Sans Serif"/>
              </a:rPr>
              <a:t>attracts)</a:t>
            </a:r>
            <a:r>
              <a:rPr dirty="0" sz="1100" spc="-20">
                <a:solidFill>
                  <a:srgbClr val="2D3648"/>
                </a:solidFill>
                <a:latin typeface="Microsoft Sans Serif"/>
                <a:cs typeface="Microsoft Sans Serif"/>
              </a:rPr>
              <a:t> </a:t>
            </a:r>
            <a:r>
              <a:rPr dirty="0" sz="1100">
                <a:solidFill>
                  <a:srgbClr val="2D3648"/>
                </a:solidFill>
                <a:latin typeface="Microsoft Sans Serif"/>
                <a:cs typeface="Microsoft Sans Serif"/>
              </a:rPr>
              <a:t>many</a:t>
            </a:r>
            <a:r>
              <a:rPr dirty="0" sz="1100" spc="-20">
                <a:solidFill>
                  <a:srgbClr val="2D3648"/>
                </a:solidFill>
                <a:latin typeface="Microsoft Sans Serif"/>
                <a:cs typeface="Microsoft Sans Serif"/>
              </a:rPr>
              <a:t> </a:t>
            </a:r>
            <a:r>
              <a:rPr dirty="0" sz="1100">
                <a:solidFill>
                  <a:srgbClr val="2D3648"/>
                </a:solidFill>
                <a:latin typeface="Microsoft Sans Serif"/>
                <a:cs typeface="Microsoft Sans Serif"/>
              </a:rPr>
              <a:t>local</a:t>
            </a:r>
            <a:r>
              <a:rPr dirty="0" sz="1100" spc="-20">
                <a:solidFill>
                  <a:srgbClr val="2D3648"/>
                </a:solidFill>
                <a:latin typeface="Microsoft Sans Serif"/>
                <a:cs typeface="Microsoft Sans Serif"/>
              </a:rPr>
              <a:t> </a:t>
            </a:r>
            <a:r>
              <a:rPr dirty="0" sz="1100" spc="-10">
                <a:solidFill>
                  <a:srgbClr val="2D3648"/>
                </a:solidFill>
                <a:latin typeface="Microsoft Sans Serif"/>
                <a:cs typeface="Microsoft Sans Serif"/>
              </a:rPr>
              <a:t>tourists.</a:t>
            </a:r>
            <a:endParaRPr sz="1100">
              <a:latin typeface="Microsoft Sans Serif"/>
              <a:cs typeface="Microsoft Sans Serif"/>
            </a:endParaRPr>
          </a:p>
          <a:p>
            <a:pPr marL="331470" indent="-153670">
              <a:lnSpc>
                <a:spcPct val="100000"/>
              </a:lnSpc>
              <a:spcBef>
                <a:spcPts val="1190"/>
              </a:spcBef>
              <a:buAutoNum type="arabicPeriod"/>
              <a:tabLst>
                <a:tab pos="331470" algn="l"/>
              </a:tabLst>
            </a:pPr>
            <a:r>
              <a:rPr dirty="0" sz="1100">
                <a:solidFill>
                  <a:srgbClr val="2D3648"/>
                </a:solidFill>
                <a:latin typeface="Microsoft Sans Serif"/>
                <a:cs typeface="Microsoft Sans Serif"/>
              </a:rPr>
              <a:t>Juan</a:t>
            </a:r>
            <a:r>
              <a:rPr dirty="0" sz="1100" spc="-10">
                <a:solidFill>
                  <a:srgbClr val="2D3648"/>
                </a:solidFill>
                <a:latin typeface="Microsoft Sans Serif"/>
                <a:cs typeface="Microsoft Sans Serif"/>
              </a:rPr>
              <a:t> </a:t>
            </a:r>
            <a:r>
              <a:rPr dirty="0" sz="1100">
                <a:solidFill>
                  <a:srgbClr val="2D3648"/>
                </a:solidFill>
                <a:latin typeface="Microsoft Sans Serif"/>
                <a:cs typeface="Microsoft Sans Serif"/>
              </a:rPr>
              <a:t>and</a:t>
            </a:r>
            <a:r>
              <a:rPr dirty="0" sz="1100" spc="-10">
                <a:solidFill>
                  <a:srgbClr val="2D3648"/>
                </a:solidFill>
                <a:latin typeface="Microsoft Sans Serif"/>
                <a:cs typeface="Microsoft Sans Serif"/>
              </a:rPr>
              <a:t> </a:t>
            </a:r>
            <a:r>
              <a:rPr dirty="0" sz="1100">
                <a:solidFill>
                  <a:srgbClr val="2D3648"/>
                </a:solidFill>
                <a:latin typeface="Microsoft Sans Serif"/>
                <a:cs typeface="Microsoft Sans Serif"/>
              </a:rPr>
              <a:t>his</a:t>
            </a:r>
            <a:r>
              <a:rPr dirty="0" sz="1100" spc="-10">
                <a:solidFill>
                  <a:srgbClr val="2D3648"/>
                </a:solidFill>
                <a:latin typeface="Microsoft Sans Serif"/>
                <a:cs typeface="Microsoft Sans Serif"/>
              </a:rPr>
              <a:t> </a:t>
            </a:r>
            <a:r>
              <a:rPr dirty="0" sz="1100">
                <a:solidFill>
                  <a:srgbClr val="2D3648"/>
                </a:solidFill>
                <a:latin typeface="Microsoft Sans Serif"/>
                <a:cs typeface="Microsoft Sans Serif"/>
              </a:rPr>
              <a:t>older</a:t>
            </a:r>
            <a:r>
              <a:rPr dirty="0" sz="1100" spc="-5">
                <a:solidFill>
                  <a:srgbClr val="2D3648"/>
                </a:solidFill>
                <a:latin typeface="Microsoft Sans Serif"/>
                <a:cs typeface="Microsoft Sans Serif"/>
              </a:rPr>
              <a:t> </a:t>
            </a:r>
            <a:r>
              <a:rPr dirty="0" sz="1100">
                <a:solidFill>
                  <a:srgbClr val="2D3648"/>
                </a:solidFill>
                <a:latin typeface="Microsoft Sans Serif"/>
                <a:cs typeface="Microsoft Sans Serif"/>
              </a:rPr>
              <a:t>brothers</a:t>
            </a:r>
            <a:r>
              <a:rPr dirty="0" sz="1100" spc="-10">
                <a:solidFill>
                  <a:srgbClr val="2D3648"/>
                </a:solidFill>
                <a:latin typeface="Microsoft Sans Serif"/>
                <a:cs typeface="Microsoft Sans Serif"/>
              </a:rPr>
              <a:t> </a:t>
            </a:r>
            <a:r>
              <a:rPr dirty="0" sz="1100">
                <a:solidFill>
                  <a:srgbClr val="2D3648"/>
                </a:solidFill>
                <a:latin typeface="Microsoft Sans Serif"/>
                <a:cs typeface="Microsoft Sans Serif"/>
              </a:rPr>
              <a:t>(cleans,</a:t>
            </a:r>
            <a:r>
              <a:rPr dirty="0" sz="1100" spc="-10">
                <a:solidFill>
                  <a:srgbClr val="2D3648"/>
                </a:solidFill>
                <a:latin typeface="Microsoft Sans Serif"/>
                <a:cs typeface="Microsoft Sans Serif"/>
              </a:rPr>
              <a:t> </a:t>
            </a:r>
            <a:r>
              <a:rPr dirty="0" sz="1100">
                <a:solidFill>
                  <a:srgbClr val="2D3648"/>
                </a:solidFill>
                <a:latin typeface="Microsoft Sans Serif"/>
                <a:cs typeface="Microsoft Sans Serif"/>
              </a:rPr>
              <a:t>clean)</a:t>
            </a:r>
            <a:r>
              <a:rPr dirty="0" sz="1100" spc="-10">
                <a:solidFill>
                  <a:srgbClr val="2D3648"/>
                </a:solidFill>
                <a:latin typeface="Microsoft Sans Serif"/>
                <a:cs typeface="Microsoft Sans Serif"/>
              </a:rPr>
              <a:t> </a:t>
            </a:r>
            <a:r>
              <a:rPr dirty="0" sz="1100">
                <a:solidFill>
                  <a:srgbClr val="2D3648"/>
                </a:solidFill>
                <a:latin typeface="Microsoft Sans Serif"/>
                <a:cs typeface="Microsoft Sans Serif"/>
              </a:rPr>
              <a:t>the</a:t>
            </a:r>
            <a:r>
              <a:rPr dirty="0" sz="1100" spc="-5">
                <a:solidFill>
                  <a:srgbClr val="2D3648"/>
                </a:solidFill>
                <a:latin typeface="Microsoft Sans Serif"/>
                <a:cs typeface="Microsoft Sans Serif"/>
              </a:rPr>
              <a:t> </a:t>
            </a:r>
            <a:r>
              <a:rPr dirty="0" sz="1100">
                <a:solidFill>
                  <a:srgbClr val="2D3648"/>
                </a:solidFill>
                <a:latin typeface="Microsoft Sans Serif"/>
                <a:cs typeface="Microsoft Sans Serif"/>
              </a:rPr>
              <a:t>drainage</a:t>
            </a:r>
            <a:r>
              <a:rPr dirty="0" sz="1100" spc="-10">
                <a:solidFill>
                  <a:srgbClr val="2D3648"/>
                </a:solidFill>
                <a:latin typeface="Microsoft Sans Serif"/>
                <a:cs typeface="Microsoft Sans Serif"/>
              </a:rPr>
              <a:t> </a:t>
            </a:r>
            <a:r>
              <a:rPr dirty="0" sz="1100">
                <a:solidFill>
                  <a:srgbClr val="2D3648"/>
                </a:solidFill>
                <a:latin typeface="Microsoft Sans Serif"/>
                <a:cs typeface="Microsoft Sans Serif"/>
              </a:rPr>
              <a:t>creek</a:t>
            </a:r>
            <a:r>
              <a:rPr dirty="0" sz="1100" spc="-10">
                <a:solidFill>
                  <a:srgbClr val="2D3648"/>
                </a:solidFill>
                <a:latin typeface="Microsoft Sans Serif"/>
                <a:cs typeface="Microsoft Sans Serif"/>
              </a:rPr>
              <a:t> </a:t>
            </a:r>
            <a:r>
              <a:rPr dirty="0" sz="1100">
                <a:solidFill>
                  <a:srgbClr val="2D3648"/>
                </a:solidFill>
                <a:latin typeface="Microsoft Sans Serif"/>
                <a:cs typeface="Microsoft Sans Serif"/>
              </a:rPr>
              <a:t>near</a:t>
            </a:r>
            <a:r>
              <a:rPr dirty="0" sz="1100" spc="-10">
                <a:solidFill>
                  <a:srgbClr val="2D3648"/>
                </a:solidFill>
                <a:latin typeface="Microsoft Sans Serif"/>
                <a:cs typeface="Microsoft Sans Serif"/>
              </a:rPr>
              <a:t> </a:t>
            </a:r>
            <a:r>
              <a:rPr dirty="0" sz="1100">
                <a:solidFill>
                  <a:srgbClr val="2D3648"/>
                </a:solidFill>
                <a:latin typeface="Microsoft Sans Serif"/>
                <a:cs typeface="Microsoft Sans Serif"/>
              </a:rPr>
              <a:t>their</a:t>
            </a:r>
            <a:r>
              <a:rPr dirty="0" sz="1100" spc="-5">
                <a:solidFill>
                  <a:srgbClr val="2D3648"/>
                </a:solidFill>
                <a:latin typeface="Microsoft Sans Serif"/>
                <a:cs typeface="Microsoft Sans Serif"/>
              </a:rPr>
              <a:t> </a:t>
            </a:r>
            <a:r>
              <a:rPr dirty="0" sz="1100" spc="-10">
                <a:solidFill>
                  <a:srgbClr val="2D3648"/>
                </a:solidFill>
                <a:latin typeface="Microsoft Sans Serif"/>
                <a:cs typeface="Microsoft Sans Serif"/>
              </a:rPr>
              <a:t>home.</a:t>
            </a:r>
            <a:endParaRPr sz="1100">
              <a:latin typeface="Microsoft Sans Serif"/>
              <a:cs typeface="Microsoft Sans Serif"/>
            </a:endParaRPr>
          </a:p>
          <a:p>
            <a:pPr marL="331470" indent="-153670">
              <a:lnSpc>
                <a:spcPct val="100000"/>
              </a:lnSpc>
              <a:spcBef>
                <a:spcPts val="1190"/>
              </a:spcBef>
              <a:buAutoNum type="arabicPeriod"/>
              <a:tabLst>
                <a:tab pos="331470" algn="l"/>
              </a:tabLst>
            </a:pPr>
            <a:r>
              <a:rPr dirty="0" sz="1100">
                <a:solidFill>
                  <a:srgbClr val="2D3648"/>
                </a:solidFill>
                <a:latin typeface="Microsoft Sans Serif"/>
                <a:cs typeface="Microsoft Sans Serif"/>
              </a:rPr>
              <a:t>The</a:t>
            </a:r>
            <a:r>
              <a:rPr dirty="0" sz="1100" spc="-5">
                <a:solidFill>
                  <a:srgbClr val="2D3648"/>
                </a:solidFill>
                <a:latin typeface="Microsoft Sans Serif"/>
                <a:cs typeface="Microsoft Sans Serif"/>
              </a:rPr>
              <a:t> </a:t>
            </a:r>
            <a:r>
              <a:rPr dirty="0" sz="1100">
                <a:solidFill>
                  <a:srgbClr val="2D3648"/>
                </a:solidFill>
                <a:latin typeface="Microsoft Sans Serif"/>
                <a:cs typeface="Microsoft Sans Serif"/>
              </a:rPr>
              <a:t>teacher, as well</a:t>
            </a:r>
            <a:r>
              <a:rPr dirty="0" sz="1100" spc="-5">
                <a:solidFill>
                  <a:srgbClr val="2D3648"/>
                </a:solidFill>
                <a:latin typeface="Microsoft Sans Serif"/>
                <a:cs typeface="Microsoft Sans Serif"/>
              </a:rPr>
              <a:t> </a:t>
            </a:r>
            <a:r>
              <a:rPr dirty="0" sz="1100">
                <a:solidFill>
                  <a:srgbClr val="2D3648"/>
                </a:solidFill>
                <a:latin typeface="Microsoft Sans Serif"/>
                <a:cs typeface="Microsoft Sans Serif"/>
              </a:rPr>
              <a:t>as her eager students,</a:t>
            </a:r>
            <a:r>
              <a:rPr dirty="0" sz="1100" spc="-5">
                <a:solidFill>
                  <a:srgbClr val="2D3648"/>
                </a:solidFill>
                <a:latin typeface="Microsoft Sans Serif"/>
                <a:cs typeface="Microsoft Sans Serif"/>
              </a:rPr>
              <a:t> </a:t>
            </a:r>
            <a:r>
              <a:rPr dirty="0" sz="1100">
                <a:solidFill>
                  <a:srgbClr val="2D3648"/>
                </a:solidFill>
                <a:latin typeface="Microsoft Sans Serif"/>
                <a:cs typeface="Microsoft Sans Serif"/>
              </a:rPr>
              <a:t>(is, are) </a:t>
            </a:r>
            <a:r>
              <a:rPr dirty="0" sz="1100" spc="-10">
                <a:solidFill>
                  <a:srgbClr val="2D3648"/>
                </a:solidFill>
                <a:latin typeface="Microsoft Sans Serif"/>
                <a:cs typeface="Microsoft Sans Serif"/>
              </a:rPr>
              <a:t>preparing</a:t>
            </a:r>
            <a:r>
              <a:rPr dirty="0" sz="1100">
                <a:solidFill>
                  <a:srgbClr val="2D3648"/>
                </a:solidFill>
                <a:latin typeface="Microsoft Sans Serif"/>
                <a:cs typeface="Microsoft Sans Serif"/>
              </a:rPr>
              <a:t> for</a:t>
            </a:r>
            <a:r>
              <a:rPr dirty="0" sz="1100" spc="-5">
                <a:solidFill>
                  <a:srgbClr val="2D3648"/>
                </a:solidFill>
                <a:latin typeface="Microsoft Sans Serif"/>
                <a:cs typeface="Microsoft Sans Serif"/>
              </a:rPr>
              <a:t> </a:t>
            </a:r>
            <a:r>
              <a:rPr dirty="0" sz="1100">
                <a:solidFill>
                  <a:srgbClr val="2D3648"/>
                </a:solidFill>
                <a:latin typeface="Microsoft Sans Serif"/>
                <a:cs typeface="Microsoft Sans Serif"/>
              </a:rPr>
              <a:t>the </a:t>
            </a:r>
            <a:r>
              <a:rPr dirty="0" sz="1100" spc="-20">
                <a:solidFill>
                  <a:srgbClr val="2D3648"/>
                </a:solidFill>
                <a:latin typeface="Microsoft Sans Serif"/>
                <a:cs typeface="Microsoft Sans Serif"/>
              </a:rPr>
              <a:t>open-</a:t>
            </a:r>
            <a:r>
              <a:rPr dirty="0" sz="1100">
                <a:solidFill>
                  <a:srgbClr val="2D3648"/>
                </a:solidFill>
                <a:latin typeface="Microsoft Sans Serif"/>
                <a:cs typeface="Microsoft Sans Serif"/>
              </a:rPr>
              <a:t>house </a:t>
            </a:r>
            <a:r>
              <a:rPr dirty="0" sz="1100" spc="-10">
                <a:solidFill>
                  <a:srgbClr val="2D3648"/>
                </a:solidFill>
                <a:latin typeface="Microsoft Sans Serif"/>
                <a:cs typeface="Microsoft Sans Serif"/>
              </a:rPr>
              <a:t>exhibit.</a:t>
            </a:r>
            <a:endParaRPr sz="1100">
              <a:latin typeface="Microsoft Sans Serif"/>
              <a:cs typeface="Microsoft Sans Serif"/>
            </a:endParaRPr>
          </a:p>
          <a:p>
            <a:pPr marL="331470" indent="-153670">
              <a:lnSpc>
                <a:spcPct val="100000"/>
              </a:lnSpc>
              <a:spcBef>
                <a:spcPts val="1190"/>
              </a:spcBef>
              <a:buAutoNum type="arabicPeriod"/>
              <a:tabLst>
                <a:tab pos="331470" algn="l"/>
              </a:tabLst>
            </a:pPr>
            <a:r>
              <a:rPr dirty="0" sz="1100">
                <a:solidFill>
                  <a:srgbClr val="2D3648"/>
                </a:solidFill>
                <a:latin typeface="Microsoft Sans Serif"/>
                <a:cs typeface="Microsoft Sans Serif"/>
              </a:rPr>
              <a:t>Nobody</a:t>
            </a:r>
            <a:r>
              <a:rPr dirty="0" sz="1100" spc="-20">
                <a:solidFill>
                  <a:srgbClr val="2D3648"/>
                </a:solidFill>
                <a:latin typeface="Microsoft Sans Serif"/>
                <a:cs typeface="Microsoft Sans Serif"/>
              </a:rPr>
              <a:t> </a:t>
            </a:r>
            <a:r>
              <a:rPr dirty="0" sz="1100">
                <a:solidFill>
                  <a:srgbClr val="2D3648"/>
                </a:solidFill>
                <a:latin typeface="Microsoft Sans Serif"/>
                <a:cs typeface="Microsoft Sans Serif"/>
              </a:rPr>
              <a:t>in</a:t>
            </a:r>
            <a:r>
              <a:rPr dirty="0" sz="1100" spc="-15">
                <a:solidFill>
                  <a:srgbClr val="2D3648"/>
                </a:solidFill>
                <a:latin typeface="Microsoft Sans Serif"/>
                <a:cs typeface="Microsoft Sans Serif"/>
              </a:rPr>
              <a:t> </a:t>
            </a:r>
            <a:r>
              <a:rPr dirty="0" sz="1100">
                <a:solidFill>
                  <a:srgbClr val="2D3648"/>
                </a:solidFill>
                <a:latin typeface="Microsoft Sans Serif"/>
                <a:cs typeface="Microsoft Sans Serif"/>
              </a:rPr>
              <a:t>the</a:t>
            </a:r>
            <a:r>
              <a:rPr dirty="0" sz="1100" spc="-15">
                <a:solidFill>
                  <a:srgbClr val="2D3648"/>
                </a:solidFill>
                <a:latin typeface="Microsoft Sans Serif"/>
                <a:cs typeface="Microsoft Sans Serif"/>
              </a:rPr>
              <a:t> </a:t>
            </a:r>
            <a:r>
              <a:rPr dirty="0" sz="1100">
                <a:solidFill>
                  <a:srgbClr val="2D3648"/>
                </a:solidFill>
                <a:latin typeface="Microsoft Sans Serif"/>
                <a:cs typeface="Microsoft Sans Serif"/>
              </a:rPr>
              <a:t>crowded</a:t>
            </a:r>
            <a:r>
              <a:rPr dirty="0" sz="1100" spc="-15">
                <a:solidFill>
                  <a:srgbClr val="2D3648"/>
                </a:solidFill>
                <a:latin typeface="Microsoft Sans Serif"/>
                <a:cs typeface="Microsoft Sans Serif"/>
              </a:rPr>
              <a:t> </a:t>
            </a:r>
            <a:r>
              <a:rPr dirty="0" sz="1100">
                <a:solidFill>
                  <a:srgbClr val="2D3648"/>
                </a:solidFill>
                <a:latin typeface="Microsoft Sans Serif"/>
                <a:cs typeface="Microsoft Sans Serif"/>
              </a:rPr>
              <a:t>room</a:t>
            </a:r>
            <a:r>
              <a:rPr dirty="0" sz="1100" spc="-20">
                <a:solidFill>
                  <a:srgbClr val="2D3648"/>
                </a:solidFill>
                <a:latin typeface="Microsoft Sans Serif"/>
                <a:cs typeface="Microsoft Sans Serif"/>
              </a:rPr>
              <a:t> </a:t>
            </a:r>
            <a:r>
              <a:rPr dirty="0" sz="1100" spc="-10">
                <a:solidFill>
                  <a:srgbClr val="2D3648"/>
                </a:solidFill>
                <a:latin typeface="Microsoft Sans Serif"/>
                <a:cs typeface="Microsoft Sans Serif"/>
              </a:rPr>
              <a:t>(know,</a:t>
            </a:r>
            <a:r>
              <a:rPr dirty="0" sz="1100" spc="-15">
                <a:solidFill>
                  <a:srgbClr val="2D3648"/>
                </a:solidFill>
                <a:latin typeface="Microsoft Sans Serif"/>
                <a:cs typeface="Microsoft Sans Serif"/>
              </a:rPr>
              <a:t> </a:t>
            </a:r>
            <a:r>
              <a:rPr dirty="0" sz="1100">
                <a:solidFill>
                  <a:srgbClr val="2D3648"/>
                </a:solidFill>
                <a:latin typeface="Microsoft Sans Serif"/>
                <a:cs typeface="Microsoft Sans Serif"/>
              </a:rPr>
              <a:t>knows)</a:t>
            </a:r>
            <a:r>
              <a:rPr dirty="0" sz="1100" spc="-15">
                <a:solidFill>
                  <a:srgbClr val="2D3648"/>
                </a:solidFill>
                <a:latin typeface="Microsoft Sans Serif"/>
                <a:cs typeface="Microsoft Sans Serif"/>
              </a:rPr>
              <a:t> </a:t>
            </a:r>
            <a:r>
              <a:rPr dirty="0" sz="1100">
                <a:solidFill>
                  <a:srgbClr val="2D3648"/>
                </a:solidFill>
                <a:latin typeface="Microsoft Sans Serif"/>
                <a:cs typeface="Microsoft Sans Serif"/>
              </a:rPr>
              <a:t>how</a:t>
            </a:r>
            <a:r>
              <a:rPr dirty="0" sz="1100" spc="-15">
                <a:solidFill>
                  <a:srgbClr val="2D3648"/>
                </a:solidFill>
                <a:latin typeface="Microsoft Sans Serif"/>
                <a:cs typeface="Microsoft Sans Serif"/>
              </a:rPr>
              <a:t> </a:t>
            </a:r>
            <a:r>
              <a:rPr dirty="0" sz="1100">
                <a:solidFill>
                  <a:srgbClr val="2D3648"/>
                </a:solidFill>
                <a:latin typeface="Microsoft Sans Serif"/>
                <a:cs typeface="Microsoft Sans Serif"/>
              </a:rPr>
              <a:t>to</a:t>
            </a:r>
            <a:r>
              <a:rPr dirty="0" sz="1100" spc="-20">
                <a:solidFill>
                  <a:srgbClr val="2D3648"/>
                </a:solidFill>
                <a:latin typeface="Microsoft Sans Serif"/>
                <a:cs typeface="Microsoft Sans Serif"/>
              </a:rPr>
              <a:t> </a:t>
            </a:r>
            <a:r>
              <a:rPr dirty="0" sz="1100">
                <a:solidFill>
                  <a:srgbClr val="2D3648"/>
                </a:solidFill>
                <a:latin typeface="Microsoft Sans Serif"/>
                <a:cs typeface="Microsoft Sans Serif"/>
              </a:rPr>
              <a:t>fix</a:t>
            </a:r>
            <a:r>
              <a:rPr dirty="0" sz="1100" spc="-15">
                <a:solidFill>
                  <a:srgbClr val="2D3648"/>
                </a:solidFill>
                <a:latin typeface="Microsoft Sans Serif"/>
                <a:cs typeface="Microsoft Sans Serif"/>
              </a:rPr>
              <a:t> </a:t>
            </a:r>
            <a:r>
              <a:rPr dirty="0" sz="1100">
                <a:solidFill>
                  <a:srgbClr val="2D3648"/>
                </a:solidFill>
                <a:latin typeface="Microsoft Sans Serif"/>
                <a:cs typeface="Microsoft Sans Serif"/>
              </a:rPr>
              <a:t>the</a:t>
            </a:r>
            <a:r>
              <a:rPr dirty="0" sz="1100" spc="-15">
                <a:solidFill>
                  <a:srgbClr val="2D3648"/>
                </a:solidFill>
                <a:latin typeface="Microsoft Sans Serif"/>
                <a:cs typeface="Microsoft Sans Serif"/>
              </a:rPr>
              <a:t> </a:t>
            </a:r>
            <a:r>
              <a:rPr dirty="0" sz="1100">
                <a:solidFill>
                  <a:srgbClr val="2D3648"/>
                </a:solidFill>
                <a:latin typeface="Microsoft Sans Serif"/>
                <a:cs typeface="Microsoft Sans Serif"/>
              </a:rPr>
              <a:t>broken</a:t>
            </a:r>
            <a:r>
              <a:rPr dirty="0" sz="1100" spc="-15">
                <a:solidFill>
                  <a:srgbClr val="2D3648"/>
                </a:solidFill>
                <a:latin typeface="Microsoft Sans Serif"/>
                <a:cs typeface="Microsoft Sans Serif"/>
              </a:rPr>
              <a:t> </a:t>
            </a:r>
            <a:r>
              <a:rPr dirty="0" sz="1100">
                <a:solidFill>
                  <a:srgbClr val="2D3648"/>
                </a:solidFill>
                <a:latin typeface="Microsoft Sans Serif"/>
                <a:cs typeface="Microsoft Sans Serif"/>
              </a:rPr>
              <a:t>sound</a:t>
            </a:r>
            <a:r>
              <a:rPr dirty="0" sz="1100" spc="-15">
                <a:solidFill>
                  <a:srgbClr val="2D3648"/>
                </a:solidFill>
                <a:latin typeface="Microsoft Sans Serif"/>
                <a:cs typeface="Microsoft Sans Serif"/>
              </a:rPr>
              <a:t> </a:t>
            </a:r>
            <a:r>
              <a:rPr dirty="0" sz="1100" spc="-10">
                <a:solidFill>
                  <a:srgbClr val="2D3648"/>
                </a:solidFill>
                <a:latin typeface="Microsoft Sans Serif"/>
                <a:cs typeface="Microsoft Sans Serif"/>
              </a:rPr>
              <a:t>system.</a:t>
            </a:r>
            <a:endParaRPr sz="1100">
              <a:latin typeface="Microsoft Sans Serif"/>
              <a:cs typeface="Microsoft Sans Serif"/>
            </a:endParaRPr>
          </a:p>
          <a:p>
            <a:pPr marL="331470" indent="-153670">
              <a:lnSpc>
                <a:spcPct val="100000"/>
              </a:lnSpc>
              <a:spcBef>
                <a:spcPts val="1190"/>
              </a:spcBef>
              <a:buAutoNum type="arabicPeriod"/>
              <a:tabLst>
                <a:tab pos="331470" algn="l"/>
              </a:tabLst>
            </a:pPr>
            <a:r>
              <a:rPr dirty="0" sz="1100">
                <a:solidFill>
                  <a:srgbClr val="2D3648"/>
                </a:solidFill>
                <a:latin typeface="Microsoft Sans Serif"/>
                <a:cs typeface="Microsoft Sans Serif"/>
              </a:rPr>
              <a:t>Delicious</a:t>
            </a:r>
            <a:r>
              <a:rPr dirty="0" sz="1100" spc="-10">
                <a:solidFill>
                  <a:srgbClr val="2D3648"/>
                </a:solidFill>
                <a:latin typeface="Microsoft Sans Serif"/>
                <a:cs typeface="Microsoft Sans Serif"/>
              </a:rPr>
              <a:t> </a:t>
            </a:r>
            <a:r>
              <a:rPr dirty="0" sz="1100">
                <a:solidFill>
                  <a:srgbClr val="2D3648"/>
                </a:solidFill>
                <a:latin typeface="Microsoft Sans Serif"/>
                <a:cs typeface="Microsoft Sans Serif"/>
              </a:rPr>
              <a:t>sweet</a:t>
            </a:r>
            <a:r>
              <a:rPr dirty="0" sz="1100" spc="-10">
                <a:solidFill>
                  <a:srgbClr val="2D3648"/>
                </a:solidFill>
                <a:latin typeface="Microsoft Sans Serif"/>
                <a:cs typeface="Microsoft Sans Serif"/>
              </a:rPr>
              <a:t> </a:t>
            </a:r>
            <a:r>
              <a:rPr dirty="0" sz="1100">
                <a:solidFill>
                  <a:srgbClr val="2D3648"/>
                </a:solidFill>
                <a:latin typeface="Microsoft Sans Serif"/>
                <a:cs typeface="Microsoft Sans Serif"/>
              </a:rPr>
              <a:t>potatoes</a:t>
            </a:r>
            <a:r>
              <a:rPr dirty="0" sz="1100" spc="-5">
                <a:solidFill>
                  <a:srgbClr val="2D3648"/>
                </a:solidFill>
                <a:latin typeface="Microsoft Sans Serif"/>
                <a:cs typeface="Microsoft Sans Serif"/>
              </a:rPr>
              <a:t> </a:t>
            </a:r>
            <a:r>
              <a:rPr dirty="0" sz="1100" spc="-10">
                <a:solidFill>
                  <a:srgbClr val="2D3648"/>
                </a:solidFill>
                <a:latin typeface="Microsoft Sans Serif"/>
                <a:cs typeface="Microsoft Sans Serif"/>
              </a:rPr>
              <a:t>(grow, </a:t>
            </a:r>
            <a:r>
              <a:rPr dirty="0" sz="1100">
                <a:solidFill>
                  <a:srgbClr val="2D3648"/>
                </a:solidFill>
                <a:latin typeface="Microsoft Sans Serif"/>
                <a:cs typeface="Microsoft Sans Serif"/>
              </a:rPr>
              <a:t>grows)</a:t>
            </a:r>
            <a:r>
              <a:rPr dirty="0" sz="1100" spc="-10">
                <a:solidFill>
                  <a:srgbClr val="2D3648"/>
                </a:solidFill>
                <a:latin typeface="Microsoft Sans Serif"/>
                <a:cs typeface="Microsoft Sans Serif"/>
              </a:rPr>
              <a:t> </a:t>
            </a:r>
            <a:r>
              <a:rPr dirty="0" sz="1100">
                <a:solidFill>
                  <a:srgbClr val="2D3648"/>
                </a:solidFill>
                <a:latin typeface="Microsoft Sans Serif"/>
                <a:cs typeface="Microsoft Sans Serif"/>
              </a:rPr>
              <a:t>quickly</a:t>
            </a:r>
            <a:r>
              <a:rPr dirty="0" sz="1100" spc="-5">
                <a:solidFill>
                  <a:srgbClr val="2D3648"/>
                </a:solidFill>
                <a:latin typeface="Microsoft Sans Serif"/>
                <a:cs typeface="Microsoft Sans Serif"/>
              </a:rPr>
              <a:t> </a:t>
            </a:r>
            <a:r>
              <a:rPr dirty="0" sz="1100">
                <a:solidFill>
                  <a:srgbClr val="2D3648"/>
                </a:solidFill>
                <a:latin typeface="Microsoft Sans Serif"/>
                <a:cs typeface="Microsoft Sans Serif"/>
              </a:rPr>
              <a:t>in</a:t>
            </a:r>
            <a:r>
              <a:rPr dirty="0" sz="1100" spc="-10">
                <a:solidFill>
                  <a:srgbClr val="2D3648"/>
                </a:solidFill>
                <a:latin typeface="Microsoft Sans Serif"/>
                <a:cs typeface="Microsoft Sans Serif"/>
              </a:rPr>
              <a:t> </a:t>
            </a:r>
            <a:r>
              <a:rPr dirty="0" sz="1100">
                <a:solidFill>
                  <a:srgbClr val="2D3648"/>
                </a:solidFill>
                <a:latin typeface="Microsoft Sans Serif"/>
                <a:cs typeface="Microsoft Sans Serif"/>
              </a:rPr>
              <a:t>the</a:t>
            </a:r>
            <a:r>
              <a:rPr dirty="0" sz="1100" spc="-5">
                <a:solidFill>
                  <a:srgbClr val="2D3648"/>
                </a:solidFill>
                <a:latin typeface="Microsoft Sans Serif"/>
                <a:cs typeface="Microsoft Sans Serif"/>
              </a:rPr>
              <a:t> </a:t>
            </a:r>
            <a:r>
              <a:rPr dirty="0" sz="1100">
                <a:solidFill>
                  <a:srgbClr val="2D3648"/>
                </a:solidFill>
                <a:latin typeface="Microsoft Sans Serif"/>
                <a:cs typeface="Microsoft Sans Serif"/>
              </a:rPr>
              <a:t>rich</a:t>
            </a:r>
            <a:r>
              <a:rPr dirty="0" sz="1100" spc="-10">
                <a:solidFill>
                  <a:srgbClr val="2D3648"/>
                </a:solidFill>
                <a:latin typeface="Microsoft Sans Serif"/>
                <a:cs typeface="Microsoft Sans Serif"/>
              </a:rPr>
              <a:t> </a:t>
            </a:r>
            <a:r>
              <a:rPr dirty="0" sz="1100">
                <a:solidFill>
                  <a:srgbClr val="2D3648"/>
                </a:solidFill>
                <a:latin typeface="Microsoft Sans Serif"/>
                <a:cs typeface="Microsoft Sans Serif"/>
              </a:rPr>
              <a:t>soil</a:t>
            </a:r>
            <a:r>
              <a:rPr dirty="0" sz="1100" spc="-10">
                <a:solidFill>
                  <a:srgbClr val="2D3648"/>
                </a:solidFill>
                <a:latin typeface="Microsoft Sans Serif"/>
                <a:cs typeface="Microsoft Sans Serif"/>
              </a:rPr>
              <a:t> </a:t>
            </a:r>
            <a:r>
              <a:rPr dirty="0" sz="1100">
                <a:solidFill>
                  <a:srgbClr val="2D3648"/>
                </a:solidFill>
                <a:latin typeface="Microsoft Sans Serif"/>
                <a:cs typeface="Microsoft Sans Serif"/>
              </a:rPr>
              <a:t>of</a:t>
            </a:r>
            <a:r>
              <a:rPr dirty="0" sz="1100" spc="-5">
                <a:solidFill>
                  <a:srgbClr val="2D3648"/>
                </a:solidFill>
                <a:latin typeface="Microsoft Sans Serif"/>
                <a:cs typeface="Microsoft Sans Serif"/>
              </a:rPr>
              <a:t> </a:t>
            </a:r>
            <a:r>
              <a:rPr dirty="0" sz="1100">
                <a:solidFill>
                  <a:srgbClr val="2D3648"/>
                </a:solidFill>
                <a:latin typeface="Microsoft Sans Serif"/>
                <a:cs typeface="Microsoft Sans Serif"/>
              </a:rPr>
              <a:t>our</a:t>
            </a:r>
            <a:r>
              <a:rPr dirty="0" sz="1100" spc="-10">
                <a:solidFill>
                  <a:srgbClr val="2D3648"/>
                </a:solidFill>
                <a:latin typeface="Microsoft Sans Serif"/>
                <a:cs typeface="Microsoft Sans Serif"/>
              </a:rPr>
              <a:t> backyard.</a:t>
            </a:r>
            <a:endParaRPr sz="1100">
              <a:latin typeface="Microsoft Sans Serif"/>
              <a:cs typeface="Microsoft Sans Serif"/>
            </a:endParaRPr>
          </a:p>
          <a:p>
            <a:pPr marL="331470" indent="-153670">
              <a:lnSpc>
                <a:spcPct val="100000"/>
              </a:lnSpc>
              <a:spcBef>
                <a:spcPts val="1190"/>
              </a:spcBef>
              <a:buAutoNum type="arabicPeriod"/>
              <a:tabLst>
                <a:tab pos="331470" algn="l"/>
              </a:tabLst>
            </a:pPr>
            <a:r>
              <a:rPr dirty="0" sz="1100">
                <a:solidFill>
                  <a:srgbClr val="2D3648"/>
                </a:solidFill>
                <a:latin typeface="Microsoft Sans Serif"/>
                <a:cs typeface="Microsoft Sans Serif"/>
              </a:rPr>
              <a:t>A</a:t>
            </a:r>
            <a:r>
              <a:rPr dirty="0" sz="1100" spc="-60">
                <a:solidFill>
                  <a:srgbClr val="2D3648"/>
                </a:solidFill>
                <a:latin typeface="Microsoft Sans Serif"/>
                <a:cs typeface="Microsoft Sans Serif"/>
              </a:rPr>
              <a:t> </a:t>
            </a:r>
            <a:r>
              <a:rPr dirty="0" sz="1100">
                <a:solidFill>
                  <a:srgbClr val="2D3648"/>
                </a:solidFill>
                <a:latin typeface="Microsoft Sans Serif"/>
                <a:cs typeface="Microsoft Sans Serif"/>
              </a:rPr>
              <a:t>basket of fresh</a:t>
            </a:r>
            <a:r>
              <a:rPr dirty="0" sz="1100" spc="5">
                <a:solidFill>
                  <a:srgbClr val="2D3648"/>
                </a:solidFill>
                <a:latin typeface="Microsoft Sans Serif"/>
                <a:cs typeface="Microsoft Sans Serif"/>
              </a:rPr>
              <a:t> </a:t>
            </a:r>
            <a:r>
              <a:rPr dirty="0" sz="1100">
                <a:solidFill>
                  <a:srgbClr val="2D3648"/>
                </a:solidFill>
                <a:latin typeface="Microsoft Sans Serif"/>
                <a:cs typeface="Microsoft Sans Serif"/>
              </a:rPr>
              <a:t>carabao mangoes (was, were) </a:t>
            </a:r>
            <a:r>
              <a:rPr dirty="0" sz="1100" spc="-10">
                <a:solidFill>
                  <a:srgbClr val="2D3648"/>
                </a:solidFill>
                <a:latin typeface="Microsoft Sans Serif"/>
                <a:cs typeface="Microsoft Sans Serif"/>
              </a:rPr>
              <a:t>delivered</a:t>
            </a:r>
            <a:r>
              <a:rPr dirty="0" sz="1100" spc="5">
                <a:solidFill>
                  <a:srgbClr val="2D3648"/>
                </a:solidFill>
                <a:latin typeface="Microsoft Sans Serif"/>
                <a:cs typeface="Microsoft Sans Serif"/>
              </a:rPr>
              <a:t> </a:t>
            </a:r>
            <a:r>
              <a:rPr dirty="0" sz="1100">
                <a:solidFill>
                  <a:srgbClr val="2D3648"/>
                </a:solidFill>
                <a:latin typeface="Microsoft Sans Serif"/>
                <a:cs typeface="Microsoft Sans Serif"/>
              </a:rPr>
              <a:t>to our house </a:t>
            </a:r>
            <a:r>
              <a:rPr dirty="0" sz="1100" spc="-10">
                <a:solidFill>
                  <a:srgbClr val="2D3648"/>
                </a:solidFill>
                <a:latin typeface="Microsoft Sans Serif"/>
                <a:cs typeface="Microsoft Sans Serif"/>
              </a:rPr>
              <a:t>yesterday.</a:t>
            </a:r>
            <a:endParaRPr sz="1100">
              <a:latin typeface="Microsoft Sans Serif"/>
              <a:cs typeface="Microsoft Sans Serif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1073450" y="7254364"/>
            <a:ext cx="5413375" cy="1778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000" i="1">
                <a:solidFill>
                  <a:srgbClr val="708095"/>
                </a:solidFill>
                <a:latin typeface="Arial"/>
                <a:cs typeface="Arial"/>
              </a:rPr>
              <a:t>End</a:t>
            </a:r>
            <a:r>
              <a:rPr dirty="0" sz="1000" spc="-15" i="1">
                <a:solidFill>
                  <a:srgbClr val="708095"/>
                </a:solidFill>
                <a:latin typeface="Arial"/>
                <a:cs typeface="Arial"/>
              </a:rPr>
              <a:t> </a:t>
            </a:r>
            <a:r>
              <a:rPr dirty="0" sz="1000" i="1">
                <a:solidFill>
                  <a:srgbClr val="708095"/>
                </a:solidFill>
                <a:latin typeface="Arial"/>
                <a:cs typeface="Arial"/>
              </a:rPr>
              <a:t>of</a:t>
            </a:r>
            <a:r>
              <a:rPr dirty="0" sz="1000" spc="-15" i="1">
                <a:solidFill>
                  <a:srgbClr val="708095"/>
                </a:solidFill>
                <a:latin typeface="Arial"/>
                <a:cs typeface="Arial"/>
              </a:rPr>
              <a:t> </a:t>
            </a:r>
            <a:r>
              <a:rPr dirty="0" sz="1000" i="1">
                <a:solidFill>
                  <a:srgbClr val="708095"/>
                </a:solidFill>
                <a:latin typeface="Arial"/>
                <a:cs typeface="Arial"/>
              </a:rPr>
              <a:t>Grammar</a:t>
            </a:r>
            <a:r>
              <a:rPr dirty="0" sz="1000" spc="-15" i="1">
                <a:solidFill>
                  <a:srgbClr val="708095"/>
                </a:solidFill>
                <a:latin typeface="Arial"/>
                <a:cs typeface="Arial"/>
              </a:rPr>
              <a:t> </a:t>
            </a:r>
            <a:r>
              <a:rPr dirty="0" sz="1000" i="1">
                <a:solidFill>
                  <a:srgbClr val="708095"/>
                </a:solidFill>
                <a:latin typeface="Arial"/>
                <a:cs typeface="Arial"/>
              </a:rPr>
              <a:t>Proficiency</a:t>
            </a:r>
            <a:r>
              <a:rPr dirty="0" sz="1000" spc="-15" i="1">
                <a:solidFill>
                  <a:srgbClr val="708095"/>
                </a:solidFill>
                <a:latin typeface="Arial"/>
                <a:cs typeface="Arial"/>
              </a:rPr>
              <a:t> </a:t>
            </a:r>
            <a:r>
              <a:rPr dirty="0" sz="1000" i="1">
                <a:solidFill>
                  <a:srgbClr val="708095"/>
                </a:solidFill>
                <a:latin typeface="Arial"/>
                <a:cs typeface="Arial"/>
              </a:rPr>
              <a:t>Module</a:t>
            </a:r>
            <a:r>
              <a:rPr dirty="0" sz="1000" spc="-10" i="1">
                <a:solidFill>
                  <a:srgbClr val="708095"/>
                </a:solidFill>
                <a:latin typeface="Arial"/>
                <a:cs typeface="Arial"/>
              </a:rPr>
              <a:t> </a:t>
            </a:r>
            <a:r>
              <a:rPr dirty="0" sz="1000" i="1">
                <a:solidFill>
                  <a:srgbClr val="708095"/>
                </a:solidFill>
                <a:latin typeface="Arial"/>
                <a:cs typeface="Arial"/>
              </a:rPr>
              <a:t>•</a:t>
            </a:r>
            <a:r>
              <a:rPr dirty="0" sz="1000" spc="-15" i="1">
                <a:solidFill>
                  <a:srgbClr val="708095"/>
                </a:solidFill>
                <a:latin typeface="Arial"/>
                <a:cs typeface="Arial"/>
              </a:rPr>
              <a:t> </a:t>
            </a:r>
            <a:r>
              <a:rPr dirty="0" sz="1000" i="1">
                <a:solidFill>
                  <a:srgbClr val="708095"/>
                </a:solidFill>
                <a:latin typeface="Arial"/>
                <a:cs typeface="Arial"/>
              </a:rPr>
              <a:t>Keep</a:t>
            </a:r>
            <a:r>
              <a:rPr dirty="0" sz="1000" spc="-15" i="1">
                <a:solidFill>
                  <a:srgbClr val="708095"/>
                </a:solidFill>
                <a:latin typeface="Arial"/>
                <a:cs typeface="Arial"/>
              </a:rPr>
              <a:t> </a:t>
            </a:r>
            <a:r>
              <a:rPr dirty="0" sz="1000" i="1">
                <a:solidFill>
                  <a:srgbClr val="708095"/>
                </a:solidFill>
                <a:latin typeface="Arial"/>
                <a:cs typeface="Arial"/>
              </a:rPr>
              <a:t>this</a:t>
            </a:r>
            <a:r>
              <a:rPr dirty="0" sz="1000" spc="-15" i="1">
                <a:solidFill>
                  <a:srgbClr val="708095"/>
                </a:solidFill>
                <a:latin typeface="Arial"/>
                <a:cs typeface="Arial"/>
              </a:rPr>
              <a:t> </a:t>
            </a:r>
            <a:r>
              <a:rPr dirty="0" sz="1000" i="1">
                <a:solidFill>
                  <a:srgbClr val="708095"/>
                </a:solidFill>
                <a:latin typeface="Arial"/>
                <a:cs typeface="Arial"/>
              </a:rPr>
              <a:t>document</a:t>
            </a:r>
            <a:r>
              <a:rPr dirty="0" sz="1000" spc="-10" i="1">
                <a:solidFill>
                  <a:srgbClr val="708095"/>
                </a:solidFill>
                <a:latin typeface="Arial"/>
                <a:cs typeface="Arial"/>
              </a:rPr>
              <a:t> </a:t>
            </a:r>
            <a:r>
              <a:rPr dirty="0" sz="1000" i="1">
                <a:solidFill>
                  <a:srgbClr val="708095"/>
                </a:solidFill>
                <a:latin typeface="Arial"/>
                <a:cs typeface="Arial"/>
              </a:rPr>
              <a:t>for</a:t>
            </a:r>
            <a:r>
              <a:rPr dirty="0" sz="1000" spc="-15" i="1">
                <a:solidFill>
                  <a:srgbClr val="708095"/>
                </a:solidFill>
                <a:latin typeface="Arial"/>
                <a:cs typeface="Arial"/>
              </a:rPr>
              <a:t> </a:t>
            </a:r>
            <a:r>
              <a:rPr dirty="0" sz="1000" i="1">
                <a:solidFill>
                  <a:srgbClr val="708095"/>
                </a:solidFill>
                <a:latin typeface="Arial"/>
                <a:cs typeface="Arial"/>
              </a:rPr>
              <a:t>reference</a:t>
            </a:r>
            <a:r>
              <a:rPr dirty="0" sz="1000" spc="-15" i="1">
                <a:solidFill>
                  <a:srgbClr val="708095"/>
                </a:solidFill>
                <a:latin typeface="Arial"/>
                <a:cs typeface="Arial"/>
              </a:rPr>
              <a:t> </a:t>
            </a:r>
            <a:r>
              <a:rPr dirty="0" sz="1000" i="1">
                <a:solidFill>
                  <a:srgbClr val="708095"/>
                </a:solidFill>
                <a:latin typeface="Arial"/>
                <a:cs typeface="Arial"/>
              </a:rPr>
              <a:t>during</a:t>
            </a:r>
            <a:r>
              <a:rPr dirty="0" sz="1000" spc="-15" i="1">
                <a:solidFill>
                  <a:srgbClr val="708095"/>
                </a:solidFill>
                <a:latin typeface="Arial"/>
                <a:cs typeface="Arial"/>
              </a:rPr>
              <a:t> </a:t>
            </a:r>
            <a:r>
              <a:rPr dirty="0" sz="1000" i="1">
                <a:solidFill>
                  <a:srgbClr val="708095"/>
                </a:solidFill>
                <a:latin typeface="Arial"/>
                <a:cs typeface="Arial"/>
              </a:rPr>
              <a:t>writing</a:t>
            </a:r>
            <a:r>
              <a:rPr dirty="0" sz="1000" spc="-10" i="1">
                <a:solidFill>
                  <a:srgbClr val="708095"/>
                </a:solidFill>
                <a:latin typeface="Arial"/>
                <a:cs typeface="Arial"/>
              </a:rPr>
              <a:t> activities.</a:t>
            </a:r>
            <a:endParaRPr sz="10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DepEd K-10 MATATAG English Curriculum - Grammar Focus Module</dc:title>
  <dcterms:created xsi:type="dcterms:W3CDTF">2026-06-08T18:08:05Z</dcterms:created>
  <dcterms:modified xsi:type="dcterms:W3CDTF">2026-06-08T18:08:05Z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verter">
    <vt:lpwstr>SolidFramework v10.0.19910.1</vt:lpwstr>
  </property>
  <property fmtid="{D5CDD505-2E9C-101B-9397-08002B2CF9AE}" pid="3" name="Created">
    <vt:filetime>2026-06-08T00:00:00Z</vt:filetime>
  </property>
  <property fmtid="{D5CDD505-2E9C-101B-9397-08002B2CF9AE}" pid="4" name="Producer">
    <vt:lpwstr>WeasyPrint 62.3</vt:lpwstr>
  </property>
  <property fmtid="{D5CDD505-2E9C-101B-9397-08002B2CF9AE}" pid="5" name="LastSaved">
    <vt:filetime>2026-06-08T00:00:00Z</vt:filetime>
  </property>
</Properties>
</file>