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21"/>
  </p:notesMasterIdLst>
  <p:handoutMasterIdLst>
    <p:handoutMasterId r:id="rId22"/>
  </p:handoutMasterIdLst>
  <p:sldIdLst>
    <p:sldId id="256" r:id="rId5"/>
    <p:sldId id="277" r:id="rId6"/>
    <p:sldId id="261" r:id="rId7"/>
    <p:sldId id="262" r:id="rId8"/>
    <p:sldId id="295" r:id="rId9"/>
    <p:sldId id="296" r:id="rId10"/>
    <p:sldId id="289" r:id="rId11"/>
    <p:sldId id="264" r:id="rId12"/>
    <p:sldId id="258" r:id="rId13"/>
    <p:sldId id="278" r:id="rId14"/>
    <p:sldId id="266" r:id="rId15"/>
    <p:sldId id="292" r:id="rId16"/>
    <p:sldId id="268" r:id="rId17"/>
    <p:sldId id="275" r:id="rId18"/>
    <p:sldId id="276" r:id="rId19"/>
    <p:sldId id="29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BBDDFE-3A7D-410E-B39A-550419D8D5B0}" v="63" dt="2024-12-05T10:13:30.993"/>
  </p1510:revLst>
</p1510:revInfo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Açık Sti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09" autoAdjust="0"/>
  </p:normalViewPr>
  <p:slideViewPr>
    <p:cSldViewPr snapToGrid="0">
      <p:cViewPr>
        <p:scale>
          <a:sx n="100" d="100"/>
          <a:sy n="100" d="100"/>
        </p:scale>
        <p:origin x="58" y="-662"/>
      </p:cViewPr>
      <p:guideLst>
        <p:guide orient="horz" pos="33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yşan Sönmez" userId="05e84beddd1f50ef" providerId="LiveId" clId="{9BBBDDFE-3A7D-410E-B39A-550419D8D5B0}"/>
    <pc:docChg chg="undo custSel addSld delSld modSld">
      <pc:chgData name="Ayşan Sönmez" userId="05e84beddd1f50ef" providerId="LiveId" clId="{9BBBDDFE-3A7D-410E-B39A-550419D8D5B0}" dt="2024-12-05T10:25:07.834" v="1500" actId="20577"/>
      <pc:docMkLst>
        <pc:docMk/>
      </pc:docMkLst>
      <pc:sldChg chg="modSp mod">
        <pc:chgData name="Ayşan Sönmez" userId="05e84beddd1f50ef" providerId="LiveId" clId="{9BBBDDFE-3A7D-410E-B39A-550419D8D5B0}" dt="2024-12-04T17:00:27.174" v="8"/>
        <pc:sldMkLst>
          <pc:docMk/>
          <pc:sldMk cId="1642425379" sldId="256"/>
        </pc:sldMkLst>
        <pc:spChg chg="mod">
          <ac:chgData name="Ayşan Sönmez" userId="05e84beddd1f50ef" providerId="LiveId" clId="{9BBBDDFE-3A7D-410E-B39A-550419D8D5B0}" dt="2024-12-04T17:00:27.174" v="8"/>
          <ac:spMkLst>
            <pc:docMk/>
            <pc:sldMk cId="1642425379" sldId="256"/>
            <ac:spMk id="2" creationId="{216815C6-3AD0-46E6-A74A-1967BD91AF50}"/>
          </ac:spMkLst>
        </pc:spChg>
        <pc:spChg chg="mod">
          <ac:chgData name="Ayşan Sönmez" userId="05e84beddd1f50ef" providerId="LiveId" clId="{9BBBDDFE-3A7D-410E-B39A-550419D8D5B0}" dt="2024-12-04T16:57:19.361" v="7" actId="20577"/>
          <ac:spMkLst>
            <pc:docMk/>
            <pc:sldMk cId="1642425379" sldId="256"/>
            <ac:spMk id="3" creationId="{1901B20D-4C28-4DA3-ABBD-718C22A5E58B}"/>
          </ac:spMkLst>
        </pc:spChg>
      </pc:sldChg>
      <pc:sldChg chg="addSp delSp modSp mod">
        <pc:chgData name="Ayşan Sönmez" userId="05e84beddd1f50ef" providerId="LiveId" clId="{9BBBDDFE-3A7D-410E-B39A-550419D8D5B0}" dt="2024-12-05T09:35:05.432" v="1358" actId="20577"/>
        <pc:sldMkLst>
          <pc:docMk/>
          <pc:sldMk cId="707789176" sldId="258"/>
        </pc:sldMkLst>
        <pc:spChg chg="del">
          <ac:chgData name="Ayşan Sönmez" userId="05e84beddd1f50ef" providerId="LiveId" clId="{9BBBDDFE-3A7D-410E-B39A-550419D8D5B0}" dt="2024-12-04T17:33:44.259" v="134" actId="478"/>
          <ac:spMkLst>
            <pc:docMk/>
            <pc:sldMk cId="707789176" sldId="258"/>
            <ac:spMk id="2" creationId="{A29DE7F2-E890-4744-88DD-A75F5E300513}"/>
          </ac:spMkLst>
        </pc:spChg>
        <pc:spChg chg="add del mod">
          <ac:chgData name="Ayşan Sönmez" userId="05e84beddd1f50ef" providerId="LiveId" clId="{9BBBDDFE-3A7D-410E-B39A-550419D8D5B0}" dt="2024-12-04T17:33:45.849" v="135" actId="478"/>
          <ac:spMkLst>
            <pc:docMk/>
            <pc:sldMk cId="707789176" sldId="258"/>
            <ac:spMk id="4" creationId="{6E3F3AD8-F729-DBF6-DCE2-C5F674B68E27}"/>
          </ac:spMkLst>
        </pc:spChg>
        <pc:spChg chg="add mod">
          <ac:chgData name="Ayşan Sönmez" userId="05e84beddd1f50ef" providerId="LiveId" clId="{9BBBDDFE-3A7D-410E-B39A-550419D8D5B0}" dt="2024-12-05T09:31:45.663" v="1331" actId="20577"/>
          <ac:spMkLst>
            <pc:docMk/>
            <pc:sldMk cId="707789176" sldId="258"/>
            <ac:spMk id="6" creationId="{D515ED20-9686-9805-FD85-2FFD8C0BEEE2}"/>
          </ac:spMkLst>
        </pc:spChg>
        <pc:spChg chg="add mod">
          <ac:chgData name="Ayşan Sönmez" userId="05e84beddd1f50ef" providerId="LiveId" clId="{9BBBDDFE-3A7D-410E-B39A-550419D8D5B0}" dt="2024-12-05T09:35:05.432" v="1358" actId="20577"/>
          <ac:spMkLst>
            <pc:docMk/>
            <pc:sldMk cId="707789176" sldId="258"/>
            <ac:spMk id="7" creationId="{B2C7D9A3-D1C4-4304-4399-C4988D396B43}"/>
          </ac:spMkLst>
        </pc:spChg>
      </pc:sldChg>
      <pc:sldChg chg="del">
        <pc:chgData name="Ayşan Sönmez" userId="05e84beddd1f50ef" providerId="LiveId" clId="{9BBBDDFE-3A7D-410E-B39A-550419D8D5B0}" dt="2024-12-04T18:33:39.738" v="1069" actId="47"/>
        <pc:sldMkLst>
          <pc:docMk/>
          <pc:sldMk cId="566997565" sldId="260"/>
        </pc:sldMkLst>
      </pc:sldChg>
      <pc:sldChg chg="addSp delSp modSp mod">
        <pc:chgData name="Ayşan Sönmez" userId="05e84beddd1f50ef" providerId="LiveId" clId="{9BBBDDFE-3A7D-410E-B39A-550419D8D5B0}" dt="2024-12-04T17:14:14.218" v="39" actId="14100"/>
        <pc:sldMkLst>
          <pc:docMk/>
          <pc:sldMk cId="1738561688" sldId="261"/>
        </pc:sldMkLst>
        <pc:spChg chg="del">
          <ac:chgData name="Ayşan Sönmez" userId="05e84beddd1f50ef" providerId="LiveId" clId="{9BBBDDFE-3A7D-410E-B39A-550419D8D5B0}" dt="2024-12-04T17:13:35.155" v="30" actId="478"/>
          <ac:spMkLst>
            <pc:docMk/>
            <pc:sldMk cId="1738561688" sldId="261"/>
            <ac:spMk id="2" creationId="{67708C79-A4AC-4B5D-92DF-600737E4D11A}"/>
          </ac:spMkLst>
        </pc:spChg>
        <pc:spChg chg="del">
          <ac:chgData name="Ayşan Sönmez" userId="05e84beddd1f50ef" providerId="LiveId" clId="{9BBBDDFE-3A7D-410E-B39A-550419D8D5B0}" dt="2024-12-04T17:13:12.635" v="25" actId="478"/>
          <ac:spMkLst>
            <pc:docMk/>
            <pc:sldMk cId="1738561688" sldId="261"/>
            <ac:spMk id="3" creationId="{7D779DE4-CAEA-4617-897E-FEC9A2AC2D6A}"/>
          </ac:spMkLst>
        </pc:spChg>
        <pc:spChg chg="del">
          <ac:chgData name="Ayşan Sönmez" userId="05e84beddd1f50ef" providerId="LiveId" clId="{9BBBDDFE-3A7D-410E-B39A-550419D8D5B0}" dt="2024-12-04T17:13:12.635" v="25" actId="478"/>
          <ac:spMkLst>
            <pc:docMk/>
            <pc:sldMk cId="1738561688" sldId="261"/>
            <ac:spMk id="4" creationId="{F5FF1291-56EB-4A7B-A198-1D91F9ECC5D3}"/>
          </ac:spMkLst>
        </pc:spChg>
        <pc:spChg chg="del">
          <ac:chgData name="Ayşan Sönmez" userId="05e84beddd1f50ef" providerId="LiveId" clId="{9BBBDDFE-3A7D-410E-B39A-550419D8D5B0}" dt="2024-12-04T17:13:12.635" v="25" actId="478"/>
          <ac:spMkLst>
            <pc:docMk/>
            <pc:sldMk cId="1738561688" sldId="261"/>
            <ac:spMk id="5" creationId="{6184E21C-7534-4FB5-9709-F7D1A11034F3}"/>
          </ac:spMkLst>
        </pc:spChg>
        <pc:spChg chg="del">
          <ac:chgData name="Ayşan Sönmez" userId="05e84beddd1f50ef" providerId="LiveId" clId="{9BBBDDFE-3A7D-410E-B39A-550419D8D5B0}" dt="2024-12-04T17:13:12.635" v="25" actId="478"/>
          <ac:spMkLst>
            <pc:docMk/>
            <pc:sldMk cId="1738561688" sldId="261"/>
            <ac:spMk id="6" creationId="{5C594564-4FC6-401A-8586-44735EE819EC}"/>
          </ac:spMkLst>
        </pc:spChg>
        <pc:spChg chg="del">
          <ac:chgData name="Ayşan Sönmez" userId="05e84beddd1f50ef" providerId="LiveId" clId="{9BBBDDFE-3A7D-410E-B39A-550419D8D5B0}" dt="2024-12-04T17:13:12.635" v="25" actId="478"/>
          <ac:spMkLst>
            <pc:docMk/>
            <pc:sldMk cId="1738561688" sldId="261"/>
            <ac:spMk id="7" creationId="{D7EB25CA-DA83-483D-AF83-0001BDF2DE2B}"/>
          </ac:spMkLst>
        </pc:spChg>
        <pc:spChg chg="del">
          <ac:chgData name="Ayşan Sönmez" userId="05e84beddd1f50ef" providerId="LiveId" clId="{9BBBDDFE-3A7D-410E-B39A-550419D8D5B0}" dt="2024-12-04T17:13:12.635" v="25" actId="478"/>
          <ac:spMkLst>
            <pc:docMk/>
            <pc:sldMk cId="1738561688" sldId="261"/>
            <ac:spMk id="8" creationId="{B46CE8C6-E12D-4A0D-8553-7FFA31941D56}"/>
          </ac:spMkLst>
        </pc:spChg>
        <pc:spChg chg="del">
          <ac:chgData name="Ayşan Sönmez" userId="05e84beddd1f50ef" providerId="LiveId" clId="{9BBBDDFE-3A7D-410E-B39A-550419D8D5B0}" dt="2024-12-04T17:13:12.635" v="25" actId="478"/>
          <ac:spMkLst>
            <pc:docMk/>
            <pc:sldMk cId="1738561688" sldId="261"/>
            <ac:spMk id="9" creationId="{1C7D5285-85DF-4331-A6FA-1AE847CA47AE}"/>
          </ac:spMkLst>
        </pc:spChg>
        <pc:spChg chg="del">
          <ac:chgData name="Ayşan Sönmez" userId="05e84beddd1f50ef" providerId="LiveId" clId="{9BBBDDFE-3A7D-410E-B39A-550419D8D5B0}" dt="2024-12-04T17:13:12.635" v="25" actId="478"/>
          <ac:spMkLst>
            <pc:docMk/>
            <pc:sldMk cId="1738561688" sldId="261"/>
            <ac:spMk id="10" creationId="{02D305EF-9A88-496B-BFC1-D589A01EE381}"/>
          </ac:spMkLst>
        </pc:spChg>
        <pc:spChg chg="mod">
          <ac:chgData name="Ayşan Sönmez" userId="05e84beddd1f50ef" providerId="LiveId" clId="{9BBBDDFE-3A7D-410E-B39A-550419D8D5B0}" dt="2024-12-04T16:56:46.791" v="1" actId="14100"/>
          <ac:spMkLst>
            <pc:docMk/>
            <pc:sldMk cId="1738561688" sldId="261"/>
            <ac:spMk id="12" creationId="{7312B71A-5E84-41DE-9754-5F6291F6DFB7}"/>
          </ac:spMkLst>
        </pc:spChg>
        <pc:spChg chg="add del mod">
          <ac:chgData name="Ayşan Sönmez" userId="05e84beddd1f50ef" providerId="LiveId" clId="{9BBBDDFE-3A7D-410E-B39A-550419D8D5B0}" dt="2024-12-04T17:13:39.861" v="32" actId="478"/>
          <ac:spMkLst>
            <pc:docMk/>
            <pc:sldMk cId="1738561688" sldId="261"/>
            <ac:spMk id="15" creationId="{86C60C8A-77E0-5A53-805B-21C4C39213C7}"/>
          </ac:spMkLst>
        </pc:spChg>
        <pc:spChg chg="add del mod">
          <ac:chgData name="Ayşan Sönmez" userId="05e84beddd1f50ef" providerId="LiveId" clId="{9BBBDDFE-3A7D-410E-B39A-550419D8D5B0}" dt="2024-12-04T17:13:19.614" v="26" actId="478"/>
          <ac:spMkLst>
            <pc:docMk/>
            <pc:sldMk cId="1738561688" sldId="261"/>
            <ac:spMk id="17" creationId="{5250C63C-5305-B22C-A43C-FE31AF0B3C23}"/>
          </ac:spMkLst>
        </pc:spChg>
        <pc:spChg chg="add del mod">
          <ac:chgData name="Ayşan Sönmez" userId="05e84beddd1f50ef" providerId="LiveId" clId="{9BBBDDFE-3A7D-410E-B39A-550419D8D5B0}" dt="2024-12-04T17:13:19.614" v="26" actId="478"/>
          <ac:spMkLst>
            <pc:docMk/>
            <pc:sldMk cId="1738561688" sldId="261"/>
            <ac:spMk id="19" creationId="{7358A40D-A043-9223-CA76-1EE0B8648004}"/>
          </ac:spMkLst>
        </pc:spChg>
        <pc:spChg chg="add del mod">
          <ac:chgData name="Ayşan Sönmez" userId="05e84beddd1f50ef" providerId="LiveId" clId="{9BBBDDFE-3A7D-410E-B39A-550419D8D5B0}" dt="2024-12-04T17:13:23.090" v="27" actId="478"/>
          <ac:spMkLst>
            <pc:docMk/>
            <pc:sldMk cId="1738561688" sldId="261"/>
            <ac:spMk id="21" creationId="{851399A8-0DB6-7412-DED8-65C7BF94FBE7}"/>
          </ac:spMkLst>
        </pc:spChg>
        <pc:spChg chg="add del mod">
          <ac:chgData name="Ayşan Sönmez" userId="05e84beddd1f50ef" providerId="LiveId" clId="{9BBBDDFE-3A7D-410E-B39A-550419D8D5B0}" dt="2024-12-04T17:13:19.614" v="26" actId="478"/>
          <ac:spMkLst>
            <pc:docMk/>
            <pc:sldMk cId="1738561688" sldId="261"/>
            <ac:spMk id="23" creationId="{02CB30A9-7418-E07D-980A-734CCCA2B0AC}"/>
          </ac:spMkLst>
        </pc:spChg>
        <pc:spChg chg="add del mod">
          <ac:chgData name="Ayşan Sönmez" userId="05e84beddd1f50ef" providerId="LiveId" clId="{9BBBDDFE-3A7D-410E-B39A-550419D8D5B0}" dt="2024-12-04T17:13:29.962" v="28" actId="478"/>
          <ac:spMkLst>
            <pc:docMk/>
            <pc:sldMk cId="1738561688" sldId="261"/>
            <ac:spMk id="25" creationId="{FCA957BF-426C-9D00-1BE3-5D876EBC3B0A}"/>
          </ac:spMkLst>
        </pc:spChg>
        <pc:spChg chg="add del mod">
          <ac:chgData name="Ayşan Sönmez" userId="05e84beddd1f50ef" providerId="LiveId" clId="{9BBBDDFE-3A7D-410E-B39A-550419D8D5B0}" dt="2024-12-04T17:13:19.614" v="26" actId="478"/>
          <ac:spMkLst>
            <pc:docMk/>
            <pc:sldMk cId="1738561688" sldId="261"/>
            <ac:spMk id="27" creationId="{0C0F25DF-8FA2-889B-A9CD-73F0158D92A4}"/>
          </ac:spMkLst>
        </pc:spChg>
        <pc:spChg chg="add del mod">
          <ac:chgData name="Ayşan Sönmez" userId="05e84beddd1f50ef" providerId="LiveId" clId="{9BBBDDFE-3A7D-410E-B39A-550419D8D5B0}" dt="2024-12-04T17:13:31.729" v="29" actId="478"/>
          <ac:spMkLst>
            <pc:docMk/>
            <pc:sldMk cId="1738561688" sldId="261"/>
            <ac:spMk id="29" creationId="{D6810634-4742-984F-F0BA-038837976633}"/>
          </ac:spMkLst>
        </pc:spChg>
        <pc:spChg chg="add del mod">
          <ac:chgData name="Ayşan Sönmez" userId="05e84beddd1f50ef" providerId="LiveId" clId="{9BBBDDFE-3A7D-410E-B39A-550419D8D5B0}" dt="2024-12-04T17:13:37.632" v="31" actId="478"/>
          <ac:spMkLst>
            <pc:docMk/>
            <pc:sldMk cId="1738561688" sldId="261"/>
            <ac:spMk id="31" creationId="{1F1DE842-029D-3E96-F076-AA572AC8AED0}"/>
          </ac:spMkLst>
        </pc:spChg>
        <pc:spChg chg="add mod">
          <ac:chgData name="Ayşan Sönmez" userId="05e84beddd1f50ef" providerId="LiveId" clId="{9BBBDDFE-3A7D-410E-B39A-550419D8D5B0}" dt="2024-12-04T17:13:56.013" v="36" actId="5793"/>
          <ac:spMkLst>
            <pc:docMk/>
            <pc:sldMk cId="1738561688" sldId="261"/>
            <ac:spMk id="32" creationId="{D6839F78-2FB1-4841-3517-D57E410B3F81}"/>
          </ac:spMkLst>
        </pc:spChg>
        <pc:spChg chg="add mod">
          <ac:chgData name="Ayşan Sönmez" userId="05e84beddd1f50ef" providerId="LiveId" clId="{9BBBDDFE-3A7D-410E-B39A-550419D8D5B0}" dt="2024-12-04T17:14:14.218" v="39" actId="14100"/>
          <ac:spMkLst>
            <pc:docMk/>
            <pc:sldMk cId="1738561688" sldId="261"/>
            <ac:spMk id="34" creationId="{4E003A53-C773-7095-6CCC-4AA134A5C876}"/>
          </ac:spMkLst>
        </pc:spChg>
      </pc:sldChg>
      <pc:sldChg chg="addSp delSp modSp mod">
        <pc:chgData name="Ayşan Sönmez" userId="05e84beddd1f50ef" providerId="LiveId" clId="{9BBBDDFE-3A7D-410E-B39A-550419D8D5B0}" dt="2024-12-05T09:13:07.984" v="1232" actId="20577"/>
        <pc:sldMkLst>
          <pc:docMk/>
          <pc:sldMk cId="1593920805" sldId="262"/>
        </pc:sldMkLst>
        <pc:spChg chg="del mod">
          <ac:chgData name="Ayşan Sönmez" userId="05e84beddd1f50ef" providerId="LiveId" clId="{9BBBDDFE-3A7D-410E-B39A-550419D8D5B0}" dt="2024-12-04T17:21:15.788" v="57" actId="478"/>
          <ac:spMkLst>
            <pc:docMk/>
            <pc:sldMk cId="1593920805" sldId="262"/>
            <ac:spMk id="2" creationId="{75031FE9-9059-4FE8-B4AC-9771F23A1B89}"/>
          </ac:spMkLst>
        </pc:spChg>
        <pc:spChg chg="del">
          <ac:chgData name="Ayşan Sönmez" userId="05e84beddd1f50ef" providerId="LiveId" clId="{9BBBDDFE-3A7D-410E-B39A-550419D8D5B0}" dt="2024-12-04T17:20:24.494" v="40" actId="478"/>
          <ac:spMkLst>
            <pc:docMk/>
            <pc:sldMk cId="1593920805" sldId="262"/>
            <ac:spMk id="3" creationId="{D4A2EB3F-4D60-451F-8F45-7D6654D2FCD9}"/>
          </ac:spMkLst>
        </pc:spChg>
        <pc:spChg chg="del">
          <ac:chgData name="Ayşan Sönmez" userId="05e84beddd1f50ef" providerId="LiveId" clId="{9BBBDDFE-3A7D-410E-B39A-550419D8D5B0}" dt="2024-12-04T17:20:24.494" v="40" actId="478"/>
          <ac:spMkLst>
            <pc:docMk/>
            <pc:sldMk cId="1593920805" sldId="262"/>
            <ac:spMk id="4" creationId="{AC1C80FB-53F9-42EE-B1E6-D0F998EC5DFA}"/>
          </ac:spMkLst>
        </pc:spChg>
        <pc:spChg chg="del">
          <ac:chgData name="Ayşan Sönmez" userId="05e84beddd1f50ef" providerId="LiveId" clId="{9BBBDDFE-3A7D-410E-B39A-550419D8D5B0}" dt="2024-12-04T17:20:24.494" v="40" actId="478"/>
          <ac:spMkLst>
            <pc:docMk/>
            <pc:sldMk cId="1593920805" sldId="262"/>
            <ac:spMk id="5" creationId="{E81BA2B5-6A90-4204-ABDD-7183FBB03A02}"/>
          </ac:spMkLst>
        </pc:spChg>
        <pc:spChg chg="del">
          <ac:chgData name="Ayşan Sönmez" userId="05e84beddd1f50ef" providerId="LiveId" clId="{9BBBDDFE-3A7D-410E-B39A-550419D8D5B0}" dt="2024-12-04T17:20:24.494" v="40" actId="478"/>
          <ac:spMkLst>
            <pc:docMk/>
            <pc:sldMk cId="1593920805" sldId="262"/>
            <ac:spMk id="6" creationId="{7E7D4C34-22A0-4D54-A07D-E1E9A11463E5}"/>
          </ac:spMkLst>
        </pc:spChg>
        <pc:spChg chg="del">
          <ac:chgData name="Ayşan Sönmez" userId="05e84beddd1f50ef" providerId="LiveId" clId="{9BBBDDFE-3A7D-410E-B39A-550419D8D5B0}" dt="2024-12-04T17:20:24.494" v="40" actId="478"/>
          <ac:spMkLst>
            <pc:docMk/>
            <pc:sldMk cId="1593920805" sldId="262"/>
            <ac:spMk id="7" creationId="{301D392D-FB66-47A0-B628-5ADE822A2CFF}"/>
          </ac:spMkLst>
        </pc:spChg>
        <pc:spChg chg="del">
          <ac:chgData name="Ayşan Sönmez" userId="05e84beddd1f50ef" providerId="LiveId" clId="{9BBBDDFE-3A7D-410E-B39A-550419D8D5B0}" dt="2024-12-04T17:20:24.494" v="40" actId="478"/>
          <ac:spMkLst>
            <pc:docMk/>
            <pc:sldMk cId="1593920805" sldId="262"/>
            <ac:spMk id="8" creationId="{51C26CE0-2506-4B44-A26F-C12BFA5B18B5}"/>
          </ac:spMkLst>
        </pc:spChg>
        <pc:spChg chg="del">
          <ac:chgData name="Ayşan Sönmez" userId="05e84beddd1f50ef" providerId="LiveId" clId="{9BBBDDFE-3A7D-410E-B39A-550419D8D5B0}" dt="2024-12-04T17:20:24.494" v="40" actId="478"/>
          <ac:spMkLst>
            <pc:docMk/>
            <pc:sldMk cId="1593920805" sldId="262"/>
            <ac:spMk id="9" creationId="{868F40F8-BF35-45E9-B3DD-5436362D746E}"/>
          </ac:spMkLst>
        </pc:spChg>
        <pc:spChg chg="del">
          <ac:chgData name="Ayşan Sönmez" userId="05e84beddd1f50ef" providerId="LiveId" clId="{9BBBDDFE-3A7D-410E-B39A-550419D8D5B0}" dt="2024-12-04T17:20:24.494" v="40" actId="478"/>
          <ac:spMkLst>
            <pc:docMk/>
            <pc:sldMk cId="1593920805" sldId="262"/>
            <ac:spMk id="10" creationId="{7F39C97C-2DDC-4706-B96C-B02FAE53A426}"/>
          </ac:spMkLst>
        </pc:spChg>
        <pc:spChg chg="add del mod">
          <ac:chgData name="Ayşan Sönmez" userId="05e84beddd1f50ef" providerId="LiveId" clId="{9BBBDDFE-3A7D-410E-B39A-550419D8D5B0}" dt="2024-12-04T17:20:33.474" v="46" actId="478"/>
          <ac:spMkLst>
            <pc:docMk/>
            <pc:sldMk cId="1593920805" sldId="262"/>
            <ac:spMk id="12" creationId="{7014EF06-3145-A6B4-10DD-DA4E84E4D202}"/>
          </ac:spMkLst>
        </pc:spChg>
        <pc:spChg chg="add del mod">
          <ac:chgData name="Ayşan Sönmez" userId="05e84beddd1f50ef" providerId="LiveId" clId="{9BBBDDFE-3A7D-410E-B39A-550419D8D5B0}" dt="2024-12-04T17:20:36.213" v="47" actId="478"/>
          <ac:spMkLst>
            <pc:docMk/>
            <pc:sldMk cId="1593920805" sldId="262"/>
            <ac:spMk id="14" creationId="{3FAB2AE7-9F8B-42E5-1474-4FB4FB7F728D}"/>
          </ac:spMkLst>
        </pc:spChg>
        <pc:spChg chg="add del mod">
          <ac:chgData name="Ayşan Sönmez" userId="05e84beddd1f50ef" providerId="LiveId" clId="{9BBBDDFE-3A7D-410E-B39A-550419D8D5B0}" dt="2024-12-04T17:20:36.213" v="47" actId="478"/>
          <ac:spMkLst>
            <pc:docMk/>
            <pc:sldMk cId="1593920805" sldId="262"/>
            <ac:spMk id="16" creationId="{9624C768-0DD8-D4A7-16C0-7DCA5FBACEFD}"/>
          </ac:spMkLst>
        </pc:spChg>
        <pc:spChg chg="add del mod">
          <ac:chgData name="Ayşan Sönmez" userId="05e84beddd1f50ef" providerId="LiveId" clId="{9BBBDDFE-3A7D-410E-B39A-550419D8D5B0}" dt="2024-12-04T17:20:41.180" v="48" actId="478"/>
          <ac:spMkLst>
            <pc:docMk/>
            <pc:sldMk cId="1593920805" sldId="262"/>
            <ac:spMk id="18" creationId="{E490B3EC-7E60-DBB6-4AFB-0056F76406F2}"/>
          </ac:spMkLst>
        </pc:spChg>
        <pc:spChg chg="add del mod">
          <ac:chgData name="Ayşan Sönmez" userId="05e84beddd1f50ef" providerId="LiveId" clId="{9BBBDDFE-3A7D-410E-B39A-550419D8D5B0}" dt="2024-12-04T17:20:33.474" v="46" actId="478"/>
          <ac:spMkLst>
            <pc:docMk/>
            <pc:sldMk cId="1593920805" sldId="262"/>
            <ac:spMk id="20" creationId="{24DE3232-4F8F-5096-789E-177E7C7054B5}"/>
          </ac:spMkLst>
        </pc:spChg>
        <pc:spChg chg="add del mod">
          <ac:chgData name="Ayşan Sönmez" userId="05e84beddd1f50ef" providerId="LiveId" clId="{9BBBDDFE-3A7D-410E-B39A-550419D8D5B0}" dt="2024-12-04T17:20:36.213" v="47" actId="478"/>
          <ac:spMkLst>
            <pc:docMk/>
            <pc:sldMk cId="1593920805" sldId="262"/>
            <ac:spMk id="22" creationId="{954C885E-D9C9-71C8-4F5E-6527C22A4830}"/>
          </ac:spMkLst>
        </pc:spChg>
        <pc:spChg chg="add del mod">
          <ac:chgData name="Ayşan Sönmez" userId="05e84beddd1f50ef" providerId="LiveId" clId="{9BBBDDFE-3A7D-410E-B39A-550419D8D5B0}" dt="2024-12-04T17:20:36.213" v="47" actId="478"/>
          <ac:spMkLst>
            <pc:docMk/>
            <pc:sldMk cId="1593920805" sldId="262"/>
            <ac:spMk id="24" creationId="{D0A94E50-9D2F-B8A3-E227-89AA36F4EFEA}"/>
          </ac:spMkLst>
        </pc:spChg>
        <pc:spChg chg="add del mod">
          <ac:chgData name="Ayşan Sönmez" userId="05e84beddd1f50ef" providerId="LiveId" clId="{9BBBDDFE-3A7D-410E-B39A-550419D8D5B0}" dt="2024-12-04T17:20:43.980" v="49" actId="478"/>
          <ac:spMkLst>
            <pc:docMk/>
            <pc:sldMk cId="1593920805" sldId="262"/>
            <ac:spMk id="26" creationId="{D1D0EBA6-17E3-43D7-38A3-E8467AE5E232}"/>
          </ac:spMkLst>
        </pc:spChg>
        <pc:spChg chg="add mod">
          <ac:chgData name="Ayşan Sönmez" userId="05e84beddd1f50ef" providerId="LiveId" clId="{9BBBDDFE-3A7D-410E-B39A-550419D8D5B0}" dt="2024-12-05T09:13:07.984" v="1232" actId="20577"/>
          <ac:spMkLst>
            <pc:docMk/>
            <pc:sldMk cId="1593920805" sldId="262"/>
            <ac:spMk id="28" creationId="{4474D2ED-C6E9-F64E-D981-133E2C1E8137}"/>
          </ac:spMkLst>
        </pc:spChg>
        <pc:spChg chg="add del mod">
          <ac:chgData name="Ayşan Sönmez" userId="05e84beddd1f50ef" providerId="LiveId" clId="{9BBBDDFE-3A7D-410E-B39A-550419D8D5B0}" dt="2024-12-04T17:21:19.192" v="58" actId="478"/>
          <ac:spMkLst>
            <pc:docMk/>
            <pc:sldMk cId="1593920805" sldId="262"/>
            <ac:spMk id="30" creationId="{C554AB13-FB04-D094-20AC-B758318F8ED4}"/>
          </ac:spMkLst>
        </pc:spChg>
        <pc:spChg chg="mod">
          <ac:chgData name="Ayşan Sönmez" userId="05e84beddd1f50ef" providerId="LiveId" clId="{9BBBDDFE-3A7D-410E-B39A-550419D8D5B0}" dt="2024-12-04T17:20:28.545" v="45" actId="120"/>
          <ac:spMkLst>
            <pc:docMk/>
            <pc:sldMk cId="1593920805" sldId="262"/>
            <ac:spMk id="81" creationId="{E94F1D24-E4A1-4B59-B57E-A28453963B88}"/>
          </ac:spMkLst>
        </pc:spChg>
      </pc:sldChg>
      <pc:sldChg chg="addSp delSp modSp mod">
        <pc:chgData name="Ayşan Sönmez" userId="05e84beddd1f50ef" providerId="LiveId" clId="{9BBBDDFE-3A7D-410E-B39A-550419D8D5B0}" dt="2024-12-04T17:33:17.934" v="133"/>
        <pc:sldMkLst>
          <pc:docMk/>
          <pc:sldMk cId="1346372204" sldId="264"/>
        </pc:sldMkLst>
        <pc:spChg chg="del mod">
          <ac:chgData name="Ayşan Sönmez" userId="05e84beddd1f50ef" providerId="LiveId" clId="{9BBBDDFE-3A7D-410E-B39A-550419D8D5B0}" dt="2024-12-04T17:32:46.303" v="126" actId="478"/>
          <ac:spMkLst>
            <pc:docMk/>
            <pc:sldMk cId="1346372204" sldId="264"/>
            <ac:spMk id="2" creationId="{537E1C88-627C-4655-A4FB-0BB02EDB078A}"/>
          </ac:spMkLst>
        </pc:spChg>
        <pc:spChg chg="del mod">
          <ac:chgData name="Ayşan Sönmez" userId="05e84beddd1f50ef" providerId="LiveId" clId="{9BBBDDFE-3A7D-410E-B39A-550419D8D5B0}" dt="2024-12-04T17:33:05.386" v="131" actId="478"/>
          <ac:spMkLst>
            <pc:docMk/>
            <pc:sldMk cId="1346372204" sldId="264"/>
            <ac:spMk id="3" creationId="{033634FE-ADF0-4BC3-A0A9-447EA9DD096B}"/>
          </ac:spMkLst>
        </pc:spChg>
        <pc:spChg chg="mod">
          <ac:chgData name="Ayşan Sönmez" userId="05e84beddd1f50ef" providerId="LiveId" clId="{9BBBDDFE-3A7D-410E-B39A-550419D8D5B0}" dt="2024-12-04T16:57:05.848" v="5" actId="120"/>
          <ac:spMkLst>
            <pc:docMk/>
            <pc:sldMk cId="1346372204" sldId="264"/>
            <ac:spMk id="5" creationId="{396A095E-DB05-47EC-A2D5-47398A4A00B4}"/>
          </ac:spMkLst>
        </pc:spChg>
        <pc:spChg chg="add mod">
          <ac:chgData name="Ayşan Sönmez" userId="05e84beddd1f50ef" providerId="LiveId" clId="{9BBBDDFE-3A7D-410E-B39A-550419D8D5B0}" dt="2024-12-04T17:33:09.349" v="132" actId="14100"/>
          <ac:spMkLst>
            <pc:docMk/>
            <pc:sldMk cId="1346372204" sldId="264"/>
            <ac:spMk id="7" creationId="{39E77AC7-D16E-275C-CEF8-AA982ABD327F}"/>
          </ac:spMkLst>
        </pc:spChg>
        <pc:spChg chg="add mod">
          <ac:chgData name="Ayşan Sönmez" userId="05e84beddd1f50ef" providerId="LiveId" clId="{9BBBDDFE-3A7D-410E-B39A-550419D8D5B0}" dt="2024-12-04T17:33:17.934" v="133"/>
          <ac:spMkLst>
            <pc:docMk/>
            <pc:sldMk cId="1346372204" sldId="264"/>
            <ac:spMk id="8" creationId="{95A76EFF-3655-1EFF-5115-0B373DBDFDC4}"/>
          </ac:spMkLst>
        </pc:spChg>
      </pc:sldChg>
      <pc:sldChg chg="addSp delSp modSp mod">
        <pc:chgData name="Ayşan Sönmez" userId="05e84beddd1f50ef" providerId="LiveId" clId="{9BBBDDFE-3A7D-410E-B39A-550419D8D5B0}" dt="2024-12-05T10:00:53.182" v="1470" actId="20577"/>
        <pc:sldMkLst>
          <pc:docMk/>
          <pc:sldMk cId="2121178069" sldId="266"/>
        </pc:sldMkLst>
        <pc:spChg chg="mod">
          <ac:chgData name="Ayşan Sönmez" userId="05e84beddd1f50ef" providerId="LiveId" clId="{9BBBDDFE-3A7D-410E-B39A-550419D8D5B0}" dt="2024-12-05T09:45:57.889" v="1379" actId="14100"/>
          <ac:spMkLst>
            <pc:docMk/>
            <pc:sldMk cId="2121178069" sldId="266"/>
            <ac:spMk id="2" creationId="{5CE54ABB-4929-4810-950B-2DAEA0A5BAB4}"/>
          </ac:spMkLst>
        </pc:spChg>
        <pc:spChg chg="del mod">
          <ac:chgData name="Ayşan Sönmez" userId="05e84beddd1f50ef" providerId="LiveId" clId="{9BBBDDFE-3A7D-410E-B39A-550419D8D5B0}" dt="2024-12-04T17:59:15.889" v="710" actId="478"/>
          <ac:spMkLst>
            <pc:docMk/>
            <pc:sldMk cId="2121178069" sldId="266"/>
            <ac:spMk id="3" creationId="{D5E1C399-8F48-44F5-9461-3C89866D4CE1}"/>
          </ac:spMkLst>
        </pc:spChg>
        <pc:spChg chg="del">
          <ac:chgData name="Ayşan Sönmez" userId="05e84beddd1f50ef" providerId="LiveId" clId="{9BBBDDFE-3A7D-410E-B39A-550419D8D5B0}" dt="2024-12-04T17:58:55.724" v="704" actId="478"/>
          <ac:spMkLst>
            <pc:docMk/>
            <pc:sldMk cId="2121178069" sldId="266"/>
            <ac:spMk id="4" creationId="{A112B089-A8F9-45B1-BE6E-EAC10163F082}"/>
          </ac:spMkLst>
        </pc:spChg>
        <pc:spChg chg="del">
          <ac:chgData name="Ayşan Sönmez" userId="05e84beddd1f50ef" providerId="LiveId" clId="{9BBBDDFE-3A7D-410E-B39A-550419D8D5B0}" dt="2024-12-04T17:59:00.072" v="705" actId="478"/>
          <ac:spMkLst>
            <pc:docMk/>
            <pc:sldMk cId="2121178069" sldId="266"/>
            <ac:spMk id="5" creationId="{CF515C5D-2CDB-4E66-B2B8-1451BC44247F}"/>
          </ac:spMkLst>
        </pc:spChg>
        <pc:spChg chg="del">
          <ac:chgData name="Ayşan Sönmez" userId="05e84beddd1f50ef" providerId="LiveId" clId="{9BBBDDFE-3A7D-410E-B39A-550419D8D5B0}" dt="2024-12-04T17:58:55.724" v="704" actId="478"/>
          <ac:spMkLst>
            <pc:docMk/>
            <pc:sldMk cId="2121178069" sldId="266"/>
            <ac:spMk id="6" creationId="{0FE22F9B-4BF8-41DC-8F1C-836B546E59AD}"/>
          </ac:spMkLst>
        </pc:spChg>
        <pc:spChg chg="del">
          <ac:chgData name="Ayşan Sönmez" userId="05e84beddd1f50ef" providerId="LiveId" clId="{9BBBDDFE-3A7D-410E-B39A-550419D8D5B0}" dt="2024-12-04T17:59:05.521" v="706" actId="478"/>
          <ac:spMkLst>
            <pc:docMk/>
            <pc:sldMk cId="2121178069" sldId="266"/>
            <ac:spMk id="7" creationId="{6B35F89A-6CDF-41F7-BD87-18B45BD7330B}"/>
          </ac:spMkLst>
        </pc:spChg>
        <pc:spChg chg="del mod">
          <ac:chgData name="Ayşan Sönmez" userId="05e84beddd1f50ef" providerId="LiveId" clId="{9BBBDDFE-3A7D-410E-B39A-550419D8D5B0}" dt="2024-12-04T17:59:15.889" v="710" actId="478"/>
          <ac:spMkLst>
            <pc:docMk/>
            <pc:sldMk cId="2121178069" sldId="266"/>
            <ac:spMk id="8" creationId="{E92B9716-8D44-4864-8986-720957B34362}"/>
          </ac:spMkLst>
        </pc:spChg>
        <pc:spChg chg="add del mod">
          <ac:chgData name="Ayşan Sönmez" userId="05e84beddd1f50ef" providerId="LiveId" clId="{9BBBDDFE-3A7D-410E-B39A-550419D8D5B0}" dt="2024-12-04T17:59:00.072" v="705" actId="478"/>
          <ac:spMkLst>
            <pc:docMk/>
            <pc:sldMk cId="2121178069" sldId="266"/>
            <ac:spMk id="13" creationId="{DA957563-DDE2-FB3F-6AC8-BC66E73DA770}"/>
          </ac:spMkLst>
        </pc:spChg>
        <pc:spChg chg="add del mod">
          <ac:chgData name="Ayşan Sönmez" userId="05e84beddd1f50ef" providerId="LiveId" clId="{9BBBDDFE-3A7D-410E-B39A-550419D8D5B0}" dt="2024-12-04T17:59:00.072" v="705" actId="478"/>
          <ac:spMkLst>
            <pc:docMk/>
            <pc:sldMk cId="2121178069" sldId="266"/>
            <ac:spMk id="15" creationId="{EDC4CE0E-0670-6DA1-A001-87DB88E47580}"/>
          </ac:spMkLst>
        </pc:spChg>
        <pc:spChg chg="add del mod">
          <ac:chgData name="Ayşan Sönmez" userId="05e84beddd1f50ef" providerId="LiveId" clId="{9BBBDDFE-3A7D-410E-B39A-550419D8D5B0}" dt="2024-12-04T17:59:15.889" v="710" actId="478"/>
          <ac:spMkLst>
            <pc:docMk/>
            <pc:sldMk cId="2121178069" sldId="266"/>
            <ac:spMk id="17" creationId="{7F41BE3C-BE03-6C00-3A3E-E6F8B91D2608}"/>
          </ac:spMkLst>
        </pc:spChg>
        <pc:spChg chg="add del mod">
          <ac:chgData name="Ayşan Sönmez" userId="05e84beddd1f50ef" providerId="LiveId" clId="{9BBBDDFE-3A7D-410E-B39A-550419D8D5B0}" dt="2024-12-04T17:59:15.889" v="710" actId="478"/>
          <ac:spMkLst>
            <pc:docMk/>
            <pc:sldMk cId="2121178069" sldId="266"/>
            <ac:spMk id="19" creationId="{4C7C473A-FB9D-259C-EAD6-81422BF11431}"/>
          </ac:spMkLst>
        </pc:spChg>
        <pc:spChg chg="add mod">
          <ac:chgData name="Ayşan Sönmez" userId="05e84beddd1f50ef" providerId="LiveId" clId="{9BBBDDFE-3A7D-410E-B39A-550419D8D5B0}" dt="2024-12-05T10:00:53.182" v="1470" actId="20577"/>
          <ac:spMkLst>
            <pc:docMk/>
            <pc:sldMk cId="2121178069" sldId="266"/>
            <ac:spMk id="20" creationId="{68942B91-B5A9-A3BD-B4D0-9AE4B6F2DEE6}"/>
          </ac:spMkLst>
        </pc:spChg>
      </pc:sldChg>
      <pc:sldChg chg="addSp delSp modSp mod chgLayout">
        <pc:chgData name="Ayşan Sönmez" userId="05e84beddd1f50ef" providerId="LiveId" clId="{9BBBDDFE-3A7D-410E-B39A-550419D8D5B0}" dt="2024-12-05T10:18:20.671" v="1496" actId="6549"/>
        <pc:sldMkLst>
          <pc:docMk/>
          <pc:sldMk cId="4151694508" sldId="268"/>
        </pc:sldMkLst>
        <pc:spChg chg="add del mod">
          <ac:chgData name="Ayşan Sönmez" userId="05e84beddd1f50ef" providerId="LiveId" clId="{9BBBDDFE-3A7D-410E-B39A-550419D8D5B0}" dt="2024-12-04T18:20:41.212" v="963" actId="478"/>
          <ac:spMkLst>
            <pc:docMk/>
            <pc:sldMk cId="4151694508" sldId="268"/>
            <ac:spMk id="3" creationId="{15B529C7-F160-C0C4-2731-B84208BFE053}"/>
          </ac:spMkLst>
        </pc:spChg>
        <pc:spChg chg="del mod">
          <ac:chgData name="Ayşan Sönmez" userId="05e84beddd1f50ef" providerId="LiveId" clId="{9BBBDDFE-3A7D-410E-B39A-550419D8D5B0}" dt="2024-12-04T18:20:59.560" v="969" actId="478"/>
          <ac:spMkLst>
            <pc:docMk/>
            <pc:sldMk cId="4151694508" sldId="268"/>
            <ac:spMk id="4" creationId="{FAD2AE59-5630-4D5C-83A9-4CDEF4D7DCFB}"/>
          </ac:spMkLst>
        </pc:spChg>
        <pc:spChg chg="del">
          <ac:chgData name="Ayşan Sönmez" userId="05e84beddd1f50ef" providerId="LiveId" clId="{9BBBDDFE-3A7D-410E-B39A-550419D8D5B0}" dt="2024-12-04T18:20:35.287" v="961" actId="478"/>
          <ac:spMkLst>
            <pc:docMk/>
            <pc:sldMk cId="4151694508" sldId="268"/>
            <ac:spMk id="5" creationId="{F8657664-A458-4DDD-ACC2-1D87FCD6FCA9}"/>
          </ac:spMkLst>
        </pc:spChg>
        <pc:spChg chg="del">
          <ac:chgData name="Ayşan Sönmez" userId="05e84beddd1f50ef" providerId="LiveId" clId="{9BBBDDFE-3A7D-410E-B39A-550419D8D5B0}" dt="2024-12-04T18:20:35.287" v="961" actId="478"/>
          <ac:spMkLst>
            <pc:docMk/>
            <pc:sldMk cId="4151694508" sldId="268"/>
            <ac:spMk id="6" creationId="{5A6B31B0-7B84-475D-961F-09C0191F91A2}"/>
          </ac:spMkLst>
        </pc:spChg>
        <pc:spChg chg="del mod">
          <ac:chgData name="Ayşan Sönmez" userId="05e84beddd1f50ef" providerId="LiveId" clId="{9BBBDDFE-3A7D-410E-B39A-550419D8D5B0}" dt="2024-12-04T18:20:56.752" v="968" actId="478"/>
          <ac:spMkLst>
            <pc:docMk/>
            <pc:sldMk cId="4151694508" sldId="268"/>
            <ac:spMk id="7" creationId="{578017FE-712E-4E95-B483-B700F1AA4B2A}"/>
          </ac:spMkLst>
        </pc:spChg>
        <pc:spChg chg="add del mod">
          <ac:chgData name="Ayşan Sönmez" userId="05e84beddd1f50ef" providerId="LiveId" clId="{9BBBDDFE-3A7D-410E-B39A-550419D8D5B0}" dt="2024-12-04T18:20:41.212" v="963" actId="478"/>
          <ac:spMkLst>
            <pc:docMk/>
            <pc:sldMk cId="4151694508" sldId="268"/>
            <ac:spMk id="9" creationId="{8EC42FFB-169E-AAC4-CAEC-68846B448802}"/>
          </ac:spMkLst>
        </pc:spChg>
        <pc:spChg chg="del mod">
          <ac:chgData name="Ayşan Sönmez" userId="05e84beddd1f50ef" providerId="LiveId" clId="{9BBBDDFE-3A7D-410E-B39A-550419D8D5B0}" dt="2024-12-04T18:20:48.509" v="965" actId="478"/>
          <ac:spMkLst>
            <pc:docMk/>
            <pc:sldMk cId="4151694508" sldId="268"/>
            <ac:spMk id="11" creationId="{D0E0ACA0-9139-4C37-920D-BF3C1FF461C1}"/>
          </ac:spMkLst>
        </pc:spChg>
        <pc:spChg chg="mod">
          <ac:chgData name="Ayşan Sönmez" userId="05e84beddd1f50ef" providerId="LiveId" clId="{9BBBDDFE-3A7D-410E-B39A-550419D8D5B0}" dt="2024-12-04T18:21:34.682" v="975" actId="26606"/>
          <ac:spMkLst>
            <pc:docMk/>
            <pc:sldMk cId="4151694508" sldId="268"/>
            <ac:spMk id="13" creationId="{F4A37AA9-0BEE-42AC-8CC0-AE5B8663553A}"/>
          </ac:spMkLst>
        </pc:spChg>
        <pc:spChg chg="add del mod">
          <ac:chgData name="Ayşan Sönmez" userId="05e84beddd1f50ef" providerId="LiveId" clId="{9BBBDDFE-3A7D-410E-B39A-550419D8D5B0}" dt="2024-12-04T18:21:02.578" v="970" actId="478"/>
          <ac:spMkLst>
            <pc:docMk/>
            <pc:sldMk cId="4151694508" sldId="268"/>
            <ac:spMk id="15" creationId="{D9C30FE7-3CCE-64C7-D523-19171CBDAADB}"/>
          </ac:spMkLst>
        </pc:spChg>
        <pc:spChg chg="add mod">
          <ac:chgData name="Ayşan Sönmez" userId="05e84beddd1f50ef" providerId="LiveId" clId="{9BBBDDFE-3A7D-410E-B39A-550419D8D5B0}" dt="2024-12-04T18:24:13.373" v="982" actId="255"/>
          <ac:spMkLst>
            <pc:docMk/>
            <pc:sldMk cId="4151694508" sldId="268"/>
            <ac:spMk id="18" creationId="{54B74F6B-33A7-D88B-B446-B0FDFC80A9EB}"/>
          </ac:spMkLst>
        </pc:spChg>
        <pc:spChg chg="add del mod">
          <ac:chgData name="Ayşan Sönmez" userId="05e84beddd1f50ef" providerId="LiveId" clId="{9BBBDDFE-3A7D-410E-B39A-550419D8D5B0}" dt="2024-12-04T18:21:31.329" v="973" actId="26606"/>
          <ac:spMkLst>
            <pc:docMk/>
            <pc:sldMk cId="4151694508" sldId="268"/>
            <ac:spMk id="21" creationId="{7B829781-6BDD-637D-1272-C5C4FB2C9132}"/>
          </ac:spMkLst>
        </pc:spChg>
        <pc:spChg chg="add del mod">
          <ac:chgData name="Ayşan Sönmez" userId="05e84beddd1f50ef" providerId="LiveId" clId="{9BBBDDFE-3A7D-410E-B39A-550419D8D5B0}" dt="2024-12-04T18:21:34.682" v="975" actId="26606"/>
          <ac:spMkLst>
            <pc:docMk/>
            <pc:sldMk cId="4151694508" sldId="268"/>
            <ac:spMk id="23" creationId="{2BA4FD04-E106-9C94-914A-25C09E91FBA2}"/>
          </ac:spMkLst>
        </pc:spChg>
        <pc:graphicFrameChg chg="add mod modGraphic">
          <ac:chgData name="Ayşan Sönmez" userId="05e84beddd1f50ef" providerId="LiveId" clId="{9BBBDDFE-3A7D-410E-B39A-550419D8D5B0}" dt="2024-12-04T18:22:31.255" v="977" actId="14100"/>
          <ac:graphicFrameMkLst>
            <pc:docMk/>
            <pc:sldMk cId="4151694508" sldId="268"/>
            <ac:graphicFrameMk id="16" creationId="{55FB507F-63AA-8727-79C8-24C9A4EFF86E}"/>
          </ac:graphicFrameMkLst>
        </pc:graphicFrameChg>
        <pc:graphicFrameChg chg="add mod modGraphic">
          <ac:chgData name="Ayşan Sönmez" userId="05e84beddd1f50ef" providerId="LiveId" clId="{9BBBDDFE-3A7D-410E-B39A-550419D8D5B0}" dt="2024-12-05T10:18:20.671" v="1496" actId="6549"/>
          <ac:graphicFrameMkLst>
            <pc:docMk/>
            <pc:sldMk cId="4151694508" sldId="268"/>
            <ac:graphicFrameMk id="17" creationId="{1C60B3AF-B3DF-3E3A-10ED-041347C829AB}"/>
          </ac:graphicFrameMkLst>
        </pc:graphicFrameChg>
      </pc:sldChg>
      <pc:sldChg chg="del">
        <pc:chgData name="Ayşan Sönmez" userId="05e84beddd1f50ef" providerId="LiveId" clId="{9BBBDDFE-3A7D-410E-B39A-550419D8D5B0}" dt="2024-12-04T18:33:46.633" v="1070" actId="47"/>
        <pc:sldMkLst>
          <pc:docMk/>
          <pc:sldMk cId="1472106130" sldId="270"/>
        </pc:sldMkLst>
      </pc:sldChg>
      <pc:sldChg chg="modSp mod">
        <pc:chgData name="Ayşan Sönmez" userId="05e84beddd1f50ef" providerId="LiveId" clId="{9BBBDDFE-3A7D-410E-B39A-550419D8D5B0}" dt="2024-12-05T10:25:07.834" v="1500" actId="20577"/>
        <pc:sldMkLst>
          <pc:docMk/>
          <pc:sldMk cId="920173932" sldId="275"/>
        </pc:sldMkLst>
        <pc:spChg chg="mod">
          <ac:chgData name="Ayşan Sönmez" userId="05e84beddd1f50ef" providerId="LiveId" clId="{9BBBDDFE-3A7D-410E-B39A-550419D8D5B0}" dt="2024-12-04T18:34:11" v="1075" actId="20577"/>
          <ac:spMkLst>
            <pc:docMk/>
            <pc:sldMk cId="920173932" sldId="275"/>
            <ac:spMk id="2" creationId="{38FFA191-5CCC-43CB-BD83-4F80ED362608}"/>
          </ac:spMkLst>
        </pc:spChg>
        <pc:spChg chg="mod">
          <ac:chgData name="Ayşan Sönmez" userId="05e84beddd1f50ef" providerId="LiveId" clId="{9BBBDDFE-3A7D-410E-B39A-550419D8D5B0}" dt="2024-12-05T10:25:07.834" v="1500" actId="20577"/>
          <ac:spMkLst>
            <pc:docMk/>
            <pc:sldMk cId="920173932" sldId="275"/>
            <ac:spMk id="3" creationId="{E14BBEAF-B516-45F4-9EF6-A9F65111580F}"/>
          </ac:spMkLst>
        </pc:spChg>
        <pc:spChg chg="mod">
          <ac:chgData name="Ayşan Sönmez" userId="05e84beddd1f50ef" providerId="LiveId" clId="{9BBBDDFE-3A7D-410E-B39A-550419D8D5B0}" dt="2024-12-04T18:44:23.870" v="1213" actId="120"/>
          <ac:spMkLst>
            <pc:docMk/>
            <pc:sldMk cId="920173932" sldId="275"/>
            <ac:spMk id="5" creationId="{11AEA823-8519-4F9D-81FA-3673131076FC}"/>
          </ac:spMkLst>
        </pc:spChg>
      </pc:sldChg>
      <pc:sldChg chg="addSp delSp modSp mod">
        <pc:chgData name="Ayşan Sönmez" userId="05e84beddd1f50ef" providerId="LiveId" clId="{9BBBDDFE-3A7D-410E-B39A-550419D8D5B0}" dt="2024-12-04T18:43:49.884" v="1211" actId="478"/>
        <pc:sldMkLst>
          <pc:docMk/>
          <pc:sldMk cId="2436493926" sldId="276"/>
        </pc:sldMkLst>
        <pc:spChg chg="mod">
          <ac:chgData name="Ayşan Sönmez" userId="05e84beddd1f50ef" providerId="LiveId" clId="{9BBBDDFE-3A7D-410E-B39A-550419D8D5B0}" dt="2024-12-04T18:38:44.758" v="1129" actId="14100"/>
          <ac:spMkLst>
            <pc:docMk/>
            <pc:sldMk cId="2436493926" sldId="276"/>
            <ac:spMk id="2" creationId="{BCCAEE93-8585-46D4-A7EC-F184E317CB2E}"/>
          </ac:spMkLst>
        </pc:spChg>
        <pc:spChg chg="del mod">
          <ac:chgData name="Ayşan Sönmez" userId="05e84beddd1f50ef" providerId="LiveId" clId="{9BBBDDFE-3A7D-410E-B39A-550419D8D5B0}" dt="2024-12-04T18:43:43.647" v="1209" actId="478"/>
          <ac:spMkLst>
            <pc:docMk/>
            <pc:sldMk cId="2436493926" sldId="276"/>
            <ac:spMk id="3" creationId="{24AFFC60-19C3-4901-93F7-7AAF4C09F8C6}"/>
          </ac:spMkLst>
        </pc:spChg>
        <pc:spChg chg="add mod">
          <ac:chgData name="Ayşan Sönmez" userId="05e84beddd1f50ef" providerId="LiveId" clId="{9BBBDDFE-3A7D-410E-B39A-550419D8D5B0}" dt="2024-12-04T18:39:32.100" v="1138"/>
          <ac:spMkLst>
            <pc:docMk/>
            <pc:sldMk cId="2436493926" sldId="276"/>
            <ac:spMk id="7" creationId="{45475001-CCEF-1DE1-F1E5-EDB6E50ADE77}"/>
          </ac:spMkLst>
        </pc:spChg>
        <pc:spChg chg="add del mod">
          <ac:chgData name="Ayşan Sönmez" userId="05e84beddd1f50ef" providerId="LiveId" clId="{9BBBDDFE-3A7D-410E-B39A-550419D8D5B0}" dt="2024-12-04T18:43:49.884" v="1211" actId="478"/>
          <ac:spMkLst>
            <pc:docMk/>
            <pc:sldMk cId="2436493926" sldId="276"/>
            <ac:spMk id="10" creationId="{FCF1016F-3EBA-4E8A-916C-0D6264CD498D}"/>
          </ac:spMkLst>
        </pc:spChg>
        <pc:graphicFrameChg chg="add mod modGraphic">
          <ac:chgData name="Ayşan Sönmez" userId="05e84beddd1f50ef" providerId="LiveId" clId="{9BBBDDFE-3A7D-410E-B39A-550419D8D5B0}" dt="2024-12-04T18:43:46.966" v="1210" actId="14100"/>
          <ac:graphicFrameMkLst>
            <pc:docMk/>
            <pc:sldMk cId="2436493926" sldId="276"/>
            <ac:graphicFrameMk id="8" creationId="{10E610FF-EF52-E686-1087-4F257ADAB987}"/>
          </ac:graphicFrameMkLst>
        </pc:graphicFrameChg>
      </pc:sldChg>
      <pc:sldChg chg="addSp delSp modSp mod">
        <pc:chgData name="Ayşan Sönmez" userId="05e84beddd1f50ef" providerId="LiveId" clId="{9BBBDDFE-3A7D-410E-B39A-550419D8D5B0}" dt="2024-12-04T17:13:03.663" v="24" actId="1076"/>
        <pc:sldMkLst>
          <pc:docMk/>
          <pc:sldMk cId="2243494996" sldId="277"/>
        </pc:sldMkLst>
        <pc:spChg chg="mod">
          <ac:chgData name="Ayşan Sönmez" userId="05e84beddd1f50ef" providerId="LiveId" clId="{9BBBDDFE-3A7D-410E-B39A-550419D8D5B0}" dt="2024-12-04T17:12:46.076" v="20" actId="14100"/>
          <ac:spMkLst>
            <pc:docMk/>
            <pc:sldMk cId="2243494996" sldId="277"/>
            <ac:spMk id="2" creationId="{6719F29B-F233-48AF-8261-F33A4E079E3E}"/>
          </ac:spMkLst>
        </pc:spChg>
        <pc:spChg chg="del">
          <ac:chgData name="Ayşan Sönmez" userId="05e84beddd1f50ef" providerId="LiveId" clId="{9BBBDDFE-3A7D-410E-B39A-550419D8D5B0}" dt="2024-12-04T17:12:48.825" v="21" actId="478"/>
          <ac:spMkLst>
            <pc:docMk/>
            <pc:sldMk cId="2243494996" sldId="277"/>
            <ac:spMk id="3" creationId="{35E3EA69-4E0E-41BD-8095-A124225A2647}"/>
          </ac:spMkLst>
        </pc:spChg>
        <pc:spChg chg="mod">
          <ac:chgData name="Ayşan Sönmez" userId="05e84beddd1f50ef" providerId="LiveId" clId="{9BBBDDFE-3A7D-410E-B39A-550419D8D5B0}" dt="2024-12-04T16:56:40.899" v="0" actId="14100"/>
          <ac:spMkLst>
            <pc:docMk/>
            <pc:sldMk cId="2243494996" sldId="277"/>
            <ac:spMk id="5" creationId="{AF29EA23-F34E-486A-B8B2-0C3019266975}"/>
          </ac:spMkLst>
        </pc:spChg>
        <pc:spChg chg="add del mod">
          <ac:chgData name="Ayşan Sönmez" userId="05e84beddd1f50ef" providerId="LiveId" clId="{9BBBDDFE-3A7D-410E-B39A-550419D8D5B0}" dt="2024-12-04T17:12:52.410" v="22" actId="478"/>
          <ac:spMkLst>
            <pc:docMk/>
            <pc:sldMk cId="2243494996" sldId="277"/>
            <ac:spMk id="8" creationId="{354F3EE5-EC4C-3C97-23D9-2F1758F488F3}"/>
          </ac:spMkLst>
        </pc:spChg>
        <pc:picChg chg="add mod">
          <ac:chgData name="Ayşan Sönmez" userId="05e84beddd1f50ef" providerId="LiveId" clId="{9BBBDDFE-3A7D-410E-B39A-550419D8D5B0}" dt="2024-12-04T17:13:03.663" v="24" actId="1076"/>
          <ac:picMkLst>
            <pc:docMk/>
            <pc:sldMk cId="2243494996" sldId="277"/>
            <ac:picMk id="9" creationId="{C2CB095A-9C1A-91BE-FD42-B908CD6203D3}"/>
          </ac:picMkLst>
        </pc:picChg>
      </pc:sldChg>
      <pc:sldChg chg="addSp delSp modSp mod">
        <pc:chgData name="Ayşan Sönmez" userId="05e84beddd1f50ef" providerId="LiveId" clId="{9BBBDDFE-3A7D-410E-B39A-550419D8D5B0}" dt="2024-12-05T09:41:47.887" v="1378" actId="207"/>
        <pc:sldMkLst>
          <pc:docMk/>
          <pc:sldMk cId="2069393026" sldId="278"/>
        </pc:sldMkLst>
        <pc:spChg chg="mod">
          <ac:chgData name="Ayşan Sönmez" userId="05e84beddd1f50ef" providerId="LiveId" clId="{9BBBDDFE-3A7D-410E-B39A-550419D8D5B0}" dt="2024-12-04T17:50:10.745" v="386" actId="1076"/>
          <ac:spMkLst>
            <pc:docMk/>
            <pc:sldMk cId="2069393026" sldId="278"/>
            <ac:spMk id="2" creationId="{8A4E0A63-A388-49B1-A04E-27CE9BD622EF}"/>
          </ac:spMkLst>
        </pc:spChg>
        <pc:spChg chg="del">
          <ac:chgData name="Ayşan Sönmez" userId="05e84beddd1f50ef" providerId="LiveId" clId="{9BBBDDFE-3A7D-410E-B39A-550419D8D5B0}" dt="2024-12-04T17:42:06.438" v="184" actId="478"/>
          <ac:spMkLst>
            <pc:docMk/>
            <pc:sldMk cId="2069393026" sldId="278"/>
            <ac:spMk id="5" creationId="{06E82690-B145-4D4F-B2D1-0B2A8C50FD71}"/>
          </ac:spMkLst>
        </pc:spChg>
        <pc:spChg chg="del mod">
          <ac:chgData name="Ayşan Sönmez" userId="05e84beddd1f50ef" providerId="LiveId" clId="{9BBBDDFE-3A7D-410E-B39A-550419D8D5B0}" dt="2024-12-04T17:41:37.808" v="150" actId="478"/>
          <ac:spMkLst>
            <pc:docMk/>
            <pc:sldMk cId="2069393026" sldId="278"/>
            <ac:spMk id="6" creationId="{7640DF9D-0C9E-4C5D-9635-6B4DE10CCEE5}"/>
          </ac:spMkLst>
        </pc:spChg>
        <pc:spChg chg="mod">
          <ac:chgData name="Ayşan Sönmez" userId="05e84beddd1f50ef" providerId="LiveId" clId="{9BBBDDFE-3A7D-410E-B39A-550419D8D5B0}" dt="2024-12-05T09:38:26.338" v="1372" actId="20577"/>
          <ac:spMkLst>
            <pc:docMk/>
            <pc:sldMk cId="2069393026" sldId="278"/>
            <ac:spMk id="7" creationId="{40297407-CE4E-4284-879D-AEC395713625}"/>
          </ac:spMkLst>
        </pc:spChg>
        <pc:spChg chg="del">
          <ac:chgData name="Ayşan Sönmez" userId="05e84beddd1f50ef" providerId="LiveId" clId="{9BBBDDFE-3A7D-410E-B39A-550419D8D5B0}" dt="2024-12-04T17:42:06.438" v="184" actId="478"/>
          <ac:spMkLst>
            <pc:docMk/>
            <pc:sldMk cId="2069393026" sldId="278"/>
            <ac:spMk id="8" creationId="{F5C3A7BE-F7FC-4942-A31A-491A8A806103}"/>
          </ac:spMkLst>
        </pc:spChg>
        <pc:spChg chg="del">
          <ac:chgData name="Ayşan Sönmez" userId="05e84beddd1f50ef" providerId="LiveId" clId="{9BBBDDFE-3A7D-410E-B39A-550419D8D5B0}" dt="2024-12-04T17:42:06.438" v="184" actId="478"/>
          <ac:spMkLst>
            <pc:docMk/>
            <pc:sldMk cId="2069393026" sldId="278"/>
            <ac:spMk id="9" creationId="{95CCE699-03D1-4642-B46A-B14EF17DA183}"/>
          </ac:spMkLst>
        </pc:spChg>
        <pc:spChg chg="del">
          <ac:chgData name="Ayşan Sönmez" userId="05e84beddd1f50ef" providerId="LiveId" clId="{9BBBDDFE-3A7D-410E-B39A-550419D8D5B0}" dt="2024-12-04T17:42:06.438" v="184" actId="478"/>
          <ac:spMkLst>
            <pc:docMk/>
            <pc:sldMk cId="2069393026" sldId="278"/>
            <ac:spMk id="10" creationId="{BC1DF189-6F2F-4C21-88CC-C82D3D0D147B}"/>
          </ac:spMkLst>
        </pc:spChg>
        <pc:spChg chg="add del mod">
          <ac:chgData name="Ayşan Sönmez" userId="05e84beddd1f50ef" providerId="LiveId" clId="{9BBBDDFE-3A7D-410E-B39A-550419D8D5B0}" dt="2024-12-04T17:41:42.255" v="152" actId="478"/>
          <ac:spMkLst>
            <pc:docMk/>
            <pc:sldMk cId="2069393026" sldId="278"/>
            <ac:spMk id="12" creationId="{8164D452-4DAC-0B2D-6A04-142C68ECBD2D}"/>
          </ac:spMkLst>
        </pc:spChg>
        <pc:spChg chg="add del mod">
          <ac:chgData name="Ayşan Sönmez" userId="05e84beddd1f50ef" providerId="LiveId" clId="{9BBBDDFE-3A7D-410E-B39A-550419D8D5B0}" dt="2024-12-04T17:42:09.296" v="187" actId="478"/>
          <ac:spMkLst>
            <pc:docMk/>
            <pc:sldMk cId="2069393026" sldId="278"/>
            <ac:spMk id="14" creationId="{11828E89-0F0B-6848-5090-0AB38F4C513C}"/>
          </ac:spMkLst>
        </pc:spChg>
        <pc:spChg chg="add del mod">
          <ac:chgData name="Ayşan Sönmez" userId="05e84beddd1f50ef" providerId="LiveId" clId="{9BBBDDFE-3A7D-410E-B39A-550419D8D5B0}" dt="2024-12-04T17:42:11.881" v="188" actId="478"/>
          <ac:spMkLst>
            <pc:docMk/>
            <pc:sldMk cId="2069393026" sldId="278"/>
            <ac:spMk id="16" creationId="{46324ADF-D363-7C3D-073C-FEAD819C8D34}"/>
          </ac:spMkLst>
        </pc:spChg>
        <pc:spChg chg="add del mod">
          <ac:chgData name="Ayşan Sönmez" userId="05e84beddd1f50ef" providerId="LiveId" clId="{9BBBDDFE-3A7D-410E-B39A-550419D8D5B0}" dt="2024-12-04T17:42:09.296" v="187" actId="478"/>
          <ac:spMkLst>
            <pc:docMk/>
            <pc:sldMk cId="2069393026" sldId="278"/>
            <ac:spMk id="18" creationId="{CD42425B-80D5-0609-1177-98EC5D068F78}"/>
          </ac:spMkLst>
        </pc:spChg>
        <pc:spChg chg="add del mod">
          <ac:chgData name="Ayşan Sönmez" userId="05e84beddd1f50ef" providerId="LiveId" clId="{9BBBDDFE-3A7D-410E-B39A-550419D8D5B0}" dt="2024-12-04T17:42:11.881" v="188" actId="478"/>
          <ac:spMkLst>
            <pc:docMk/>
            <pc:sldMk cId="2069393026" sldId="278"/>
            <ac:spMk id="20" creationId="{52E86470-1B35-0F4B-24F6-25E9832DDC3D}"/>
          </ac:spMkLst>
        </pc:spChg>
        <pc:spChg chg="add mod">
          <ac:chgData name="Ayşan Sönmez" userId="05e84beddd1f50ef" providerId="LiveId" clId="{9BBBDDFE-3A7D-410E-B39A-550419D8D5B0}" dt="2024-12-04T17:55:19.241" v="590" actId="20577"/>
          <ac:spMkLst>
            <pc:docMk/>
            <pc:sldMk cId="2069393026" sldId="278"/>
            <ac:spMk id="21" creationId="{DCA5F69A-8BBD-2989-0380-43B604F3E43E}"/>
          </ac:spMkLst>
        </pc:spChg>
        <pc:spChg chg="add mod">
          <ac:chgData name="Ayşan Sönmez" userId="05e84beddd1f50ef" providerId="LiveId" clId="{9BBBDDFE-3A7D-410E-B39A-550419D8D5B0}" dt="2024-12-04T17:55:22.655" v="591" actId="20577"/>
          <ac:spMkLst>
            <pc:docMk/>
            <pc:sldMk cId="2069393026" sldId="278"/>
            <ac:spMk id="22" creationId="{89B101D9-65C3-4C85-D9E4-4494B02A6C2B}"/>
          </ac:spMkLst>
        </pc:spChg>
        <pc:spChg chg="add mod">
          <ac:chgData name="Ayşan Sönmez" userId="05e84beddd1f50ef" providerId="LiveId" clId="{9BBBDDFE-3A7D-410E-B39A-550419D8D5B0}" dt="2024-12-04T17:55:25.766" v="592" actId="20577"/>
          <ac:spMkLst>
            <pc:docMk/>
            <pc:sldMk cId="2069393026" sldId="278"/>
            <ac:spMk id="23" creationId="{E2C376E8-2510-495B-085E-1397488F8AF5}"/>
          </ac:spMkLst>
        </pc:spChg>
        <pc:spChg chg="add mod">
          <ac:chgData name="Ayşan Sönmez" userId="05e84beddd1f50ef" providerId="LiveId" clId="{9BBBDDFE-3A7D-410E-B39A-550419D8D5B0}" dt="2024-12-05T09:41:47.887" v="1378" actId="207"/>
          <ac:spMkLst>
            <pc:docMk/>
            <pc:sldMk cId="2069393026" sldId="278"/>
            <ac:spMk id="24" creationId="{7F935888-679E-7DDF-7D4B-9AA797E7D527}"/>
          </ac:spMkLst>
        </pc:spChg>
        <pc:spChg chg="add mod">
          <ac:chgData name="Ayşan Sönmez" userId="05e84beddd1f50ef" providerId="LiveId" clId="{9BBBDDFE-3A7D-410E-B39A-550419D8D5B0}" dt="2024-12-05T09:41:44.254" v="1377" actId="207"/>
          <ac:spMkLst>
            <pc:docMk/>
            <pc:sldMk cId="2069393026" sldId="278"/>
            <ac:spMk id="25" creationId="{A7C077C0-4BC7-2D5A-6549-AB103974B9E7}"/>
          </ac:spMkLst>
        </pc:spChg>
      </pc:sldChg>
      <pc:sldChg chg="del">
        <pc:chgData name="Ayşan Sönmez" userId="05e84beddd1f50ef" providerId="LiveId" clId="{9BBBDDFE-3A7D-410E-B39A-550419D8D5B0}" dt="2024-12-04T18:33:29.731" v="1068" actId="2696"/>
        <pc:sldMkLst>
          <pc:docMk/>
          <pc:sldMk cId="1417396711" sldId="280"/>
        </pc:sldMkLst>
      </pc:sldChg>
      <pc:sldChg chg="del">
        <pc:chgData name="Ayşan Sönmez" userId="05e84beddd1f50ef" providerId="LiveId" clId="{9BBBDDFE-3A7D-410E-B39A-550419D8D5B0}" dt="2024-12-04T18:33:39.738" v="1069" actId="47"/>
        <pc:sldMkLst>
          <pc:docMk/>
          <pc:sldMk cId="3477453048" sldId="282"/>
        </pc:sldMkLst>
      </pc:sldChg>
      <pc:sldChg chg="del">
        <pc:chgData name="Ayşan Sönmez" userId="05e84beddd1f50ef" providerId="LiveId" clId="{9BBBDDFE-3A7D-410E-B39A-550419D8D5B0}" dt="2024-12-04T18:33:39.738" v="1069" actId="47"/>
        <pc:sldMkLst>
          <pc:docMk/>
          <pc:sldMk cId="3396266754" sldId="283"/>
        </pc:sldMkLst>
      </pc:sldChg>
      <pc:sldChg chg="addSp delSp modSp mod">
        <pc:chgData name="Ayşan Sönmez" userId="05e84beddd1f50ef" providerId="LiveId" clId="{9BBBDDFE-3A7D-410E-B39A-550419D8D5B0}" dt="2024-12-05T09:23:51.670" v="1329" actId="20577"/>
        <pc:sldMkLst>
          <pc:docMk/>
          <pc:sldMk cId="1844941827" sldId="289"/>
        </pc:sldMkLst>
        <pc:spChg chg="del">
          <ac:chgData name="Ayşan Sönmez" userId="05e84beddd1f50ef" providerId="LiveId" clId="{9BBBDDFE-3A7D-410E-B39A-550419D8D5B0}" dt="2024-12-04T17:25:08.123" v="101" actId="478"/>
          <ac:spMkLst>
            <pc:docMk/>
            <pc:sldMk cId="1844941827" sldId="289"/>
            <ac:spMk id="2" creationId="{75031FE9-9059-4FE8-B4AC-9771F23A1B89}"/>
          </ac:spMkLst>
        </pc:spChg>
        <pc:spChg chg="mod">
          <ac:chgData name="Ayşan Sönmez" userId="05e84beddd1f50ef" providerId="LiveId" clId="{9BBBDDFE-3A7D-410E-B39A-550419D8D5B0}" dt="2024-12-04T17:24:22.563" v="94" actId="14100"/>
          <ac:spMkLst>
            <pc:docMk/>
            <pc:sldMk cId="1844941827" sldId="289"/>
            <ac:spMk id="3" creationId="{D4A2EB3F-4D60-451F-8F45-7D6654D2FCD9}"/>
          </ac:spMkLst>
        </pc:spChg>
        <pc:spChg chg="mod">
          <ac:chgData name="Ayşan Sönmez" userId="05e84beddd1f50ef" providerId="LiveId" clId="{9BBBDDFE-3A7D-410E-B39A-550419D8D5B0}" dt="2024-12-05T09:23:51.670" v="1329" actId="20577"/>
          <ac:spMkLst>
            <pc:docMk/>
            <pc:sldMk cId="1844941827" sldId="289"/>
            <ac:spMk id="4" creationId="{AC1C80FB-53F9-42EE-B1E6-D0F998EC5DFA}"/>
          </ac:spMkLst>
        </pc:spChg>
        <pc:spChg chg="del">
          <ac:chgData name="Ayşan Sönmez" userId="05e84beddd1f50ef" providerId="LiveId" clId="{9BBBDDFE-3A7D-410E-B39A-550419D8D5B0}" dt="2024-12-04T17:24:48.089" v="97" actId="478"/>
          <ac:spMkLst>
            <pc:docMk/>
            <pc:sldMk cId="1844941827" sldId="289"/>
            <ac:spMk id="5" creationId="{E81BA2B5-6A90-4204-ABDD-7183FBB03A02}"/>
          </ac:spMkLst>
        </pc:spChg>
        <pc:spChg chg="del mod">
          <ac:chgData name="Ayşan Sönmez" userId="05e84beddd1f50ef" providerId="LiveId" clId="{9BBBDDFE-3A7D-410E-B39A-550419D8D5B0}" dt="2024-12-04T17:25:08.123" v="101" actId="478"/>
          <ac:spMkLst>
            <pc:docMk/>
            <pc:sldMk cId="1844941827" sldId="289"/>
            <ac:spMk id="6" creationId="{7E7D4C34-22A0-4D54-A07D-E1E9A11463E5}"/>
          </ac:spMkLst>
        </pc:spChg>
        <pc:spChg chg="del">
          <ac:chgData name="Ayşan Sönmez" userId="05e84beddd1f50ef" providerId="LiveId" clId="{9BBBDDFE-3A7D-410E-B39A-550419D8D5B0}" dt="2024-12-04T17:25:08.123" v="101" actId="478"/>
          <ac:spMkLst>
            <pc:docMk/>
            <pc:sldMk cId="1844941827" sldId="289"/>
            <ac:spMk id="7" creationId="{301D392D-FB66-47A0-B628-5ADE822A2CFF}"/>
          </ac:spMkLst>
        </pc:spChg>
        <pc:spChg chg="del">
          <ac:chgData name="Ayşan Sönmez" userId="05e84beddd1f50ef" providerId="LiveId" clId="{9BBBDDFE-3A7D-410E-B39A-550419D8D5B0}" dt="2024-12-04T17:25:08.123" v="101" actId="478"/>
          <ac:spMkLst>
            <pc:docMk/>
            <pc:sldMk cId="1844941827" sldId="289"/>
            <ac:spMk id="8" creationId="{51C26CE0-2506-4B44-A26F-C12BFA5B18B5}"/>
          </ac:spMkLst>
        </pc:spChg>
        <pc:spChg chg="del">
          <ac:chgData name="Ayşan Sönmez" userId="05e84beddd1f50ef" providerId="LiveId" clId="{9BBBDDFE-3A7D-410E-B39A-550419D8D5B0}" dt="2024-12-04T17:25:08.123" v="101" actId="478"/>
          <ac:spMkLst>
            <pc:docMk/>
            <pc:sldMk cId="1844941827" sldId="289"/>
            <ac:spMk id="9" creationId="{868F40F8-BF35-45E9-B3DD-5436362D746E}"/>
          </ac:spMkLst>
        </pc:spChg>
        <pc:spChg chg="del">
          <ac:chgData name="Ayşan Sönmez" userId="05e84beddd1f50ef" providerId="LiveId" clId="{9BBBDDFE-3A7D-410E-B39A-550419D8D5B0}" dt="2024-12-04T17:25:08.123" v="101" actId="478"/>
          <ac:spMkLst>
            <pc:docMk/>
            <pc:sldMk cId="1844941827" sldId="289"/>
            <ac:spMk id="10" creationId="{7F39C97C-2DDC-4706-B96C-B02FAE53A426}"/>
          </ac:spMkLst>
        </pc:spChg>
        <pc:spChg chg="add del mod">
          <ac:chgData name="Ayşan Sönmez" userId="05e84beddd1f50ef" providerId="LiveId" clId="{9BBBDDFE-3A7D-410E-B39A-550419D8D5B0}" dt="2024-12-04T17:24:52.776" v="99" actId="478"/>
          <ac:spMkLst>
            <pc:docMk/>
            <pc:sldMk cId="1844941827" sldId="289"/>
            <ac:spMk id="12" creationId="{A882C7D1-0B4F-3409-AD2C-BB8E605AA31E}"/>
          </ac:spMkLst>
        </pc:spChg>
        <pc:spChg chg="add del mod">
          <ac:chgData name="Ayşan Sönmez" userId="05e84beddd1f50ef" providerId="LiveId" clId="{9BBBDDFE-3A7D-410E-B39A-550419D8D5B0}" dt="2024-12-04T17:25:15.730" v="104" actId="478"/>
          <ac:spMkLst>
            <pc:docMk/>
            <pc:sldMk cId="1844941827" sldId="289"/>
            <ac:spMk id="14" creationId="{FC85E54B-E06E-349E-68AA-4E9CF5E77059}"/>
          </ac:spMkLst>
        </pc:spChg>
        <pc:spChg chg="add del mod">
          <ac:chgData name="Ayşan Sönmez" userId="05e84beddd1f50ef" providerId="LiveId" clId="{9BBBDDFE-3A7D-410E-B39A-550419D8D5B0}" dt="2024-12-04T17:25:15.730" v="104" actId="478"/>
          <ac:spMkLst>
            <pc:docMk/>
            <pc:sldMk cId="1844941827" sldId="289"/>
            <ac:spMk id="16" creationId="{9DD7260F-2318-3B98-A49F-CBDD1DA52F5E}"/>
          </ac:spMkLst>
        </pc:spChg>
        <pc:spChg chg="add del mod">
          <ac:chgData name="Ayşan Sönmez" userId="05e84beddd1f50ef" providerId="LiveId" clId="{9BBBDDFE-3A7D-410E-B39A-550419D8D5B0}" dt="2024-12-04T17:25:15.730" v="104" actId="478"/>
          <ac:spMkLst>
            <pc:docMk/>
            <pc:sldMk cId="1844941827" sldId="289"/>
            <ac:spMk id="18" creationId="{EC8E790F-C5E8-18D2-B5D3-59BA722EF41B}"/>
          </ac:spMkLst>
        </pc:spChg>
        <pc:spChg chg="mod">
          <ac:chgData name="Ayşan Sönmez" userId="05e84beddd1f50ef" providerId="LiveId" clId="{9BBBDDFE-3A7D-410E-B39A-550419D8D5B0}" dt="2024-12-04T16:56:55.089" v="3" actId="14100"/>
          <ac:spMkLst>
            <pc:docMk/>
            <pc:sldMk cId="1844941827" sldId="289"/>
            <ac:spMk id="21" creationId="{7E44CAC0-3B5A-49F6-A2CB-0BC80D111A87}"/>
          </ac:spMkLst>
        </pc:spChg>
        <pc:spChg chg="add del mod">
          <ac:chgData name="Ayşan Sönmez" userId="05e84beddd1f50ef" providerId="LiveId" clId="{9BBBDDFE-3A7D-410E-B39A-550419D8D5B0}" dt="2024-12-04T17:25:15.730" v="104" actId="478"/>
          <ac:spMkLst>
            <pc:docMk/>
            <pc:sldMk cId="1844941827" sldId="289"/>
            <ac:spMk id="23" creationId="{66FE1E70-A1CB-DD9F-CE50-1C7CE117DF53}"/>
          </ac:spMkLst>
        </pc:spChg>
        <pc:spChg chg="add del mod">
          <ac:chgData name="Ayşan Sönmez" userId="05e84beddd1f50ef" providerId="LiveId" clId="{9BBBDDFE-3A7D-410E-B39A-550419D8D5B0}" dt="2024-12-04T17:25:15.730" v="104" actId="478"/>
          <ac:spMkLst>
            <pc:docMk/>
            <pc:sldMk cId="1844941827" sldId="289"/>
            <ac:spMk id="25" creationId="{91B31699-51B8-F8FC-F17B-DB48864119B5}"/>
          </ac:spMkLst>
        </pc:spChg>
        <pc:spChg chg="add del mod">
          <ac:chgData name="Ayşan Sönmez" userId="05e84beddd1f50ef" providerId="LiveId" clId="{9BBBDDFE-3A7D-410E-B39A-550419D8D5B0}" dt="2024-12-04T17:25:15.730" v="104" actId="478"/>
          <ac:spMkLst>
            <pc:docMk/>
            <pc:sldMk cId="1844941827" sldId="289"/>
            <ac:spMk id="27" creationId="{7A4FEC75-911B-D91A-755B-BDD1F0BC46B6}"/>
          </ac:spMkLst>
        </pc:spChg>
      </pc:sldChg>
      <pc:sldChg chg="del">
        <pc:chgData name="Ayşan Sönmez" userId="05e84beddd1f50ef" providerId="LiveId" clId="{9BBBDDFE-3A7D-410E-B39A-550419D8D5B0}" dt="2024-12-04T18:33:39.738" v="1069" actId="47"/>
        <pc:sldMkLst>
          <pc:docMk/>
          <pc:sldMk cId="1177824853" sldId="290"/>
        </pc:sldMkLst>
      </pc:sldChg>
      <pc:sldChg chg="addSp delSp modSp mod">
        <pc:chgData name="Ayşan Sönmez" userId="05e84beddd1f50ef" providerId="LiveId" clId="{9BBBDDFE-3A7D-410E-B39A-550419D8D5B0}" dt="2024-12-05T10:08:42.161" v="1474" actId="20577"/>
        <pc:sldMkLst>
          <pc:docMk/>
          <pc:sldMk cId="404854312" sldId="292"/>
        </pc:sldMkLst>
        <pc:spChg chg="del">
          <ac:chgData name="Ayşan Sönmez" userId="05e84beddd1f50ef" providerId="LiveId" clId="{9BBBDDFE-3A7D-410E-B39A-550419D8D5B0}" dt="2024-12-04T18:18:44.244" v="944" actId="478"/>
          <ac:spMkLst>
            <pc:docMk/>
            <pc:sldMk cId="404854312" sldId="292"/>
            <ac:spMk id="2" creationId="{5864BC4F-3D59-464A-857E-6F155B368ED7}"/>
          </ac:spMkLst>
        </pc:spChg>
        <pc:spChg chg="add del mod">
          <ac:chgData name="Ayşan Sönmez" userId="05e84beddd1f50ef" providerId="LiveId" clId="{9BBBDDFE-3A7D-410E-B39A-550419D8D5B0}" dt="2024-12-04T18:18:44.244" v="944" actId="478"/>
          <ac:spMkLst>
            <pc:docMk/>
            <pc:sldMk cId="404854312" sldId="292"/>
            <ac:spMk id="4" creationId="{23B09ED7-6A9A-BC1C-4F11-352A4AE5C8A5}"/>
          </ac:spMkLst>
        </pc:spChg>
        <pc:spChg chg="del">
          <ac:chgData name="Ayşan Sönmez" userId="05e84beddd1f50ef" providerId="LiveId" clId="{9BBBDDFE-3A7D-410E-B39A-550419D8D5B0}" dt="2024-12-04T18:18:35.132" v="943" actId="478"/>
          <ac:spMkLst>
            <pc:docMk/>
            <pc:sldMk cId="404854312" sldId="292"/>
            <ac:spMk id="9" creationId="{8C1455DF-5CEC-44A2-A92D-8E901D15B7CC}"/>
          </ac:spMkLst>
        </pc:spChg>
        <pc:spChg chg="del">
          <ac:chgData name="Ayşan Sönmez" userId="05e84beddd1f50ef" providerId="LiveId" clId="{9BBBDDFE-3A7D-410E-B39A-550419D8D5B0}" dt="2024-12-04T18:18:44.244" v="944" actId="478"/>
          <ac:spMkLst>
            <pc:docMk/>
            <pc:sldMk cId="404854312" sldId="292"/>
            <ac:spMk id="10" creationId="{7C7E7B18-D05F-4C44-8718-8C671160FC98}"/>
          </ac:spMkLst>
        </pc:spChg>
        <pc:spChg chg="del">
          <ac:chgData name="Ayşan Sönmez" userId="05e84beddd1f50ef" providerId="LiveId" clId="{9BBBDDFE-3A7D-410E-B39A-550419D8D5B0}" dt="2024-12-04T18:18:44.244" v="944" actId="478"/>
          <ac:spMkLst>
            <pc:docMk/>
            <pc:sldMk cId="404854312" sldId="292"/>
            <ac:spMk id="11" creationId="{C4EAD5C6-02F0-4D27-8D85-1BD5EA833D6F}"/>
          </ac:spMkLst>
        </pc:spChg>
        <pc:spChg chg="add del mod">
          <ac:chgData name="Ayşan Sönmez" userId="05e84beddd1f50ef" providerId="LiveId" clId="{9BBBDDFE-3A7D-410E-B39A-550419D8D5B0}" dt="2024-12-04T18:18:59.271" v="952" actId="478"/>
          <ac:spMkLst>
            <pc:docMk/>
            <pc:sldMk cId="404854312" sldId="292"/>
            <ac:spMk id="12" creationId="{86F56AE4-59F5-2CD5-8F20-F2A0F4636537}"/>
          </ac:spMkLst>
        </pc:spChg>
        <pc:spChg chg="add del mod">
          <ac:chgData name="Ayşan Sönmez" userId="05e84beddd1f50ef" providerId="LiveId" clId="{9BBBDDFE-3A7D-410E-B39A-550419D8D5B0}" dt="2024-12-04T18:18:59.271" v="952" actId="478"/>
          <ac:spMkLst>
            <pc:docMk/>
            <pc:sldMk cId="404854312" sldId="292"/>
            <ac:spMk id="14" creationId="{1EE5E976-4AE8-F226-AC3B-A8BEFD848D85}"/>
          </ac:spMkLst>
        </pc:spChg>
        <pc:spChg chg="add mod">
          <ac:chgData name="Ayşan Sönmez" userId="05e84beddd1f50ef" providerId="LiveId" clId="{9BBBDDFE-3A7D-410E-B39A-550419D8D5B0}" dt="2024-12-04T18:18:54.562" v="951" actId="27636"/>
          <ac:spMkLst>
            <pc:docMk/>
            <pc:sldMk cId="404854312" sldId="292"/>
            <ac:spMk id="16" creationId="{FB4E7669-2D8D-091D-02C2-C19900EA64CF}"/>
          </ac:spMkLst>
        </pc:spChg>
        <pc:spChg chg="add del mod">
          <ac:chgData name="Ayşan Sönmez" userId="05e84beddd1f50ef" providerId="LiveId" clId="{9BBBDDFE-3A7D-410E-B39A-550419D8D5B0}" dt="2024-12-04T18:19:01.799" v="953" actId="478"/>
          <ac:spMkLst>
            <pc:docMk/>
            <pc:sldMk cId="404854312" sldId="292"/>
            <ac:spMk id="18" creationId="{687E1608-2771-2A87-2E13-490CF5640893}"/>
          </ac:spMkLst>
        </pc:spChg>
        <pc:spChg chg="del">
          <ac:chgData name="Ayşan Sönmez" userId="05e84beddd1f50ef" providerId="LiveId" clId="{9BBBDDFE-3A7D-410E-B39A-550419D8D5B0}" dt="2024-12-04T18:18:44.244" v="944" actId="478"/>
          <ac:spMkLst>
            <pc:docMk/>
            <pc:sldMk cId="404854312" sldId="292"/>
            <ac:spMk id="19" creationId="{791D6145-F7F7-43DE-A16B-BF4F9607D4E8}"/>
          </ac:spMkLst>
        </pc:spChg>
        <pc:spChg chg="del">
          <ac:chgData name="Ayşan Sönmez" userId="05e84beddd1f50ef" providerId="LiveId" clId="{9BBBDDFE-3A7D-410E-B39A-550419D8D5B0}" dt="2024-12-04T18:18:44.244" v="944" actId="478"/>
          <ac:spMkLst>
            <pc:docMk/>
            <pc:sldMk cId="404854312" sldId="292"/>
            <ac:spMk id="20" creationId="{BC46925A-8382-42EB-891C-DBB4EAAA33F8}"/>
          </ac:spMkLst>
        </pc:spChg>
        <pc:spChg chg="del">
          <ac:chgData name="Ayşan Sönmez" userId="05e84beddd1f50ef" providerId="LiveId" clId="{9BBBDDFE-3A7D-410E-B39A-550419D8D5B0}" dt="2024-12-04T18:18:44.244" v="944" actId="478"/>
          <ac:spMkLst>
            <pc:docMk/>
            <pc:sldMk cId="404854312" sldId="292"/>
            <ac:spMk id="21" creationId="{318AFADE-B54F-4988-8000-B9336A395336}"/>
          </ac:spMkLst>
        </pc:spChg>
        <pc:spChg chg="del">
          <ac:chgData name="Ayşan Sönmez" userId="05e84beddd1f50ef" providerId="LiveId" clId="{9BBBDDFE-3A7D-410E-B39A-550419D8D5B0}" dt="2024-12-04T18:18:44.244" v="944" actId="478"/>
          <ac:spMkLst>
            <pc:docMk/>
            <pc:sldMk cId="404854312" sldId="292"/>
            <ac:spMk id="22" creationId="{F296843C-0ED0-4314-A6F0-DD60C828DDFB}"/>
          </ac:spMkLst>
        </pc:spChg>
        <pc:spChg chg="del">
          <ac:chgData name="Ayşan Sönmez" userId="05e84beddd1f50ef" providerId="LiveId" clId="{9BBBDDFE-3A7D-410E-B39A-550419D8D5B0}" dt="2024-12-04T18:18:44.244" v="944" actId="478"/>
          <ac:spMkLst>
            <pc:docMk/>
            <pc:sldMk cId="404854312" sldId="292"/>
            <ac:spMk id="23" creationId="{649BF20C-562E-400E-BEA6-1D5F81F2FE44}"/>
          </ac:spMkLst>
        </pc:spChg>
        <pc:spChg chg="del">
          <ac:chgData name="Ayşan Sönmez" userId="05e84beddd1f50ef" providerId="LiveId" clId="{9BBBDDFE-3A7D-410E-B39A-550419D8D5B0}" dt="2024-12-04T18:18:44.244" v="944" actId="478"/>
          <ac:spMkLst>
            <pc:docMk/>
            <pc:sldMk cId="404854312" sldId="292"/>
            <ac:spMk id="24" creationId="{5AA25980-D334-4FC0-9091-936E53B8D321}"/>
          </ac:spMkLst>
        </pc:spChg>
        <pc:spChg chg="add del mod">
          <ac:chgData name="Ayşan Sönmez" userId="05e84beddd1f50ef" providerId="LiveId" clId="{9BBBDDFE-3A7D-410E-B39A-550419D8D5B0}" dt="2024-12-04T18:19:01.799" v="953" actId="478"/>
          <ac:spMkLst>
            <pc:docMk/>
            <pc:sldMk cId="404854312" sldId="292"/>
            <ac:spMk id="26" creationId="{A482B8EE-3212-AE44-335C-E794C9A423E0}"/>
          </ac:spMkLst>
        </pc:spChg>
        <pc:spChg chg="add del mod">
          <ac:chgData name="Ayşan Sönmez" userId="05e84beddd1f50ef" providerId="LiveId" clId="{9BBBDDFE-3A7D-410E-B39A-550419D8D5B0}" dt="2024-12-04T18:18:59.271" v="952" actId="478"/>
          <ac:spMkLst>
            <pc:docMk/>
            <pc:sldMk cId="404854312" sldId="292"/>
            <ac:spMk id="28" creationId="{6D21E6CC-BEBD-3E9F-5483-8FF0C0F76CC6}"/>
          </ac:spMkLst>
        </pc:spChg>
        <pc:spChg chg="add del mod">
          <ac:chgData name="Ayşan Sönmez" userId="05e84beddd1f50ef" providerId="LiveId" clId="{9BBBDDFE-3A7D-410E-B39A-550419D8D5B0}" dt="2024-12-04T18:18:59.271" v="952" actId="478"/>
          <ac:spMkLst>
            <pc:docMk/>
            <pc:sldMk cId="404854312" sldId="292"/>
            <ac:spMk id="30" creationId="{884CC7FA-B8A6-DDC9-0511-EAC9C8A8DCFF}"/>
          </ac:spMkLst>
        </pc:spChg>
        <pc:spChg chg="add del mod">
          <ac:chgData name="Ayşan Sönmez" userId="05e84beddd1f50ef" providerId="LiveId" clId="{9BBBDDFE-3A7D-410E-B39A-550419D8D5B0}" dt="2024-12-04T18:19:01.799" v="953" actId="478"/>
          <ac:spMkLst>
            <pc:docMk/>
            <pc:sldMk cId="404854312" sldId="292"/>
            <ac:spMk id="32" creationId="{C9A8BDE0-9E91-FAA2-898F-B82B21CA8D50}"/>
          </ac:spMkLst>
        </pc:spChg>
        <pc:spChg chg="add del mod">
          <ac:chgData name="Ayşan Sönmez" userId="05e84beddd1f50ef" providerId="LiveId" clId="{9BBBDDFE-3A7D-410E-B39A-550419D8D5B0}" dt="2024-12-04T18:19:01.799" v="953" actId="478"/>
          <ac:spMkLst>
            <pc:docMk/>
            <pc:sldMk cId="404854312" sldId="292"/>
            <ac:spMk id="34" creationId="{B8568AB4-5783-F3D3-6EEF-9DBC7A3E7662}"/>
          </ac:spMkLst>
        </pc:spChg>
        <pc:spChg chg="add mod">
          <ac:chgData name="Ayşan Sönmez" userId="05e84beddd1f50ef" providerId="LiveId" clId="{9BBBDDFE-3A7D-410E-B39A-550419D8D5B0}" dt="2024-12-04T18:19:22.690" v="955" actId="14100"/>
          <ac:spMkLst>
            <pc:docMk/>
            <pc:sldMk cId="404854312" sldId="292"/>
            <ac:spMk id="35" creationId="{11EFCE4B-E8E2-1DD3-9E6D-6CD5E67C1B52}"/>
          </ac:spMkLst>
        </pc:spChg>
        <pc:spChg chg="add mod">
          <ac:chgData name="Ayşan Sönmez" userId="05e84beddd1f50ef" providerId="LiveId" clId="{9BBBDDFE-3A7D-410E-B39A-550419D8D5B0}" dt="2024-12-05T10:08:42.161" v="1474" actId="20577"/>
          <ac:spMkLst>
            <pc:docMk/>
            <pc:sldMk cId="404854312" sldId="292"/>
            <ac:spMk id="37" creationId="{852FC643-6428-73DA-F99E-4C1BDF7D1EC4}"/>
          </ac:spMkLst>
        </pc:spChg>
        <pc:spChg chg="add mod">
          <ac:chgData name="Ayşan Sönmez" userId="05e84beddd1f50ef" providerId="LiveId" clId="{9BBBDDFE-3A7D-410E-B39A-550419D8D5B0}" dt="2024-12-04T18:20:02.037" v="960" actId="14100"/>
          <ac:spMkLst>
            <pc:docMk/>
            <pc:sldMk cId="404854312" sldId="292"/>
            <ac:spMk id="38" creationId="{7AA70E8F-DB0B-2BF6-A4F7-DE1E54D4B5E0}"/>
          </ac:spMkLst>
        </pc:spChg>
      </pc:sldChg>
      <pc:sldChg chg="del">
        <pc:chgData name="Ayşan Sönmez" userId="05e84beddd1f50ef" providerId="LiveId" clId="{9BBBDDFE-3A7D-410E-B39A-550419D8D5B0}" dt="2024-12-04T18:33:39.738" v="1069" actId="47"/>
        <pc:sldMkLst>
          <pc:docMk/>
          <pc:sldMk cId="473871986" sldId="293"/>
        </pc:sldMkLst>
      </pc:sldChg>
      <pc:sldChg chg="del">
        <pc:chgData name="Ayşan Sönmez" userId="05e84beddd1f50ef" providerId="LiveId" clId="{9BBBDDFE-3A7D-410E-B39A-550419D8D5B0}" dt="2024-12-04T18:33:39.738" v="1069" actId="47"/>
        <pc:sldMkLst>
          <pc:docMk/>
          <pc:sldMk cId="3084972071" sldId="294"/>
        </pc:sldMkLst>
      </pc:sldChg>
      <pc:sldChg chg="modSp add mod">
        <pc:chgData name="Ayşan Sönmez" userId="05e84beddd1f50ef" providerId="LiveId" clId="{9BBBDDFE-3A7D-410E-B39A-550419D8D5B0}" dt="2024-12-05T09:17:01.463" v="1278" actId="20577"/>
        <pc:sldMkLst>
          <pc:docMk/>
          <pc:sldMk cId="3357520433" sldId="295"/>
        </pc:sldMkLst>
        <pc:spChg chg="mod">
          <ac:chgData name="Ayşan Sönmez" userId="05e84beddd1f50ef" providerId="LiveId" clId="{9BBBDDFE-3A7D-410E-B39A-550419D8D5B0}" dt="2024-12-05T09:17:01.463" v="1278" actId="20577"/>
          <ac:spMkLst>
            <pc:docMk/>
            <pc:sldMk cId="3357520433" sldId="295"/>
            <ac:spMk id="28" creationId="{1193C86F-366E-D9F3-4628-262DCF5FA220}"/>
          </ac:spMkLst>
        </pc:spChg>
      </pc:sldChg>
      <pc:sldChg chg="modSp add mod">
        <pc:chgData name="Ayşan Sönmez" userId="05e84beddd1f50ef" providerId="LiveId" clId="{9BBBDDFE-3A7D-410E-B39A-550419D8D5B0}" dt="2024-12-05T09:20:47.477" v="1321" actId="20577"/>
        <pc:sldMkLst>
          <pc:docMk/>
          <pc:sldMk cId="3647819136" sldId="296"/>
        </pc:sldMkLst>
        <pc:spChg chg="mod">
          <ac:chgData name="Ayşan Sönmez" userId="05e84beddd1f50ef" providerId="LiveId" clId="{9BBBDDFE-3A7D-410E-B39A-550419D8D5B0}" dt="2024-12-05T09:20:47.477" v="1321" actId="20577"/>
          <ac:spMkLst>
            <pc:docMk/>
            <pc:sldMk cId="3647819136" sldId="296"/>
            <ac:spMk id="28" creationId="{8E5225DA-5B51-2E49-DDFB-9771115FCAB8}"/>
          </ac:spMkLst>
        </pc:spChg>
      </pc:sldChg>
      <pc:sldChg chg="addSp delSp modSp new mod modAnim">
        <pc:chgData name="Ayşan Sönmez" userId="05e84beddd1f50ef" providerId="LiveId" clId="{9BBBDDFE-3A7D-410E-B39A-550419D8D5B0}" dt="2024-12-04T18:44:30.739" v="1215" actId="120"/>
        <pc:sldMkLst>
          <pc:docMk/>
          <pc:sldMk cId="2468879670" sldId="297"/>
        </pc:sldMkLst>
        <pc:spChg chg="mod">
          <ac:chgData name="Ayşan Sönmez" userId="05e84beddd1f50ef" providerId="LiveId" clId="{9BBBDDFE-3A7D-410E-B39A-550419D8D5B0}" dt="2024-12-04T18:42:58.294" v="1208" actId="14100"/>
          <ac:spMkLst>
            <pc:docMk/>
            <pc:sldMk cId="2468879670" sldId="297"/>
            <ac:spMk id="2" creationId="{71BD7BF1-1CA9-92CB-3C76-E9E04B5A0BA9}"/>
          </ac:spMkLst>
        </pc:spChg>
        <pc:spChg chg="mod">
          <ac:chgData name="Ayşan Sönmez" userId="05e84beddd1f50ef" providerId="LiveId" clId="{9BBBDDFE-3A7D-410E-B39A-550419D8D5B0}" dt="2024-12-04T18:44:30.739" v="1215" actId="120"/>
          <ac:spMkLst>
            <pc:docMk/>
            <pc:sldMk cId="2468879670" sldId="297"/>
            <ac:spMk id="3" creationId="{AD8AAD0E-3944-E938-C485-D16C05FAB820}"/>
          </ac:spMkLst>
        </pc:spChg>
        <pc:spChg chg="del mod">
          <ac:chgData name="Ayşan Sönmez" userId="05e84beddd1f50ef" providerId="LiveId" clId="{9BBBDDFE-3A7D-410E-B39A-550419D8D5B0}" dt="2024-12-04T18:42:21.696" v="1199"/>
          <ac:spMkLst>
            <pc:docMk/>
            <pc:sldMk cId="2468879670" sldId="297"/>
            <ac:spMk id="4" creationId="{560826F0-7E86-54EA-35D9-30E928CF08B3}"/>
          </ac:spMkLst>
        </pc:spChg>
        <pc:picChg chg="add mod">
          <ac:chgData name="Ayşan Sönmez" userId="05e84beddd1f50ef" providerId="LiveId" clId="{9BBBDDFE-3A7D-410E-B39A-550419D8D5B0}" dt="2024-12-04T18:42:21.696" v="1199"/>
          <ac:picMkLst>
            <pc:docMk/>
            <pc:sldMk cId="2468879670" sldId="297"/>
            <ac:picMk id="5" creationId="{9BB37BE0-4937-D8D7-883E-647846132EBA}"/>
          </ac:picMkLst>
        </pc:picChg>
      </pc:sldChg>
      <pc:sldChg chg="new del">
        <pc:chgData name="Ayşan Sönmez" userId="05e84beddd1f50ef" providerId="LiveId" clId="{9BBBDDFE-3A7D-410E-B39A-550419D8D5B0}" dt="2024-12-04T18:41:19.337" v="1193" actId="2696"/>
        <pc:sldMkLst>
          <pc:docMk/>
          <pc:sldMk cId="3228116855" sldId="297"/>
        </pc:sldMkLst>
      </pc:sldChg>
      <pc:sldMasterChg chg="delSldLayout">
        <pc:chgData name="Ayşan Sönmez" userId="05e84beddd1f50ef" providerId="LiveId" clId="{9BBBDDFE-3A7D-410E-B39A-550419D8D5B0}" dt="2024-12-04T18:33:39.738" v="1069" actId="47"/>
        <pc:sldMasterMkLst>
          <pc:docMk/>
          <pc:sldMasterMk cId="1928452137" sldId="2147483666"/>
        </pc:sldMasterMkLst>
        <pc:sldLayoutChg chg="del">
          <pc:chgData name="Ayşan Sönmez" userId="05e84beddd1f50ef" providerId="LiveId" clId="{9BBBDDFE-3A7D-410E-B39A-550419D8D5B0}" dt="2024-12-04T18:33:29.731" v="1068" actId="2696"/>
          <pc:sldLayoutMkLst>
            <pc:docMk/>
            <pc:sldMasterMk cId="1928452137" sldId="2147483666"/>
            <pc:sldLayoutMk cId="4026250860" sldId="2147483685"/>
          </pc:sldLayoutMkLst>
        </pc:sldLayoutChg>
        <pc:sldLayoutChg chg="del">
          <pc:chgData name="Ayşan Sönmez" userId="05e84beddd1f50ef" providerId="LiveId" clId="{9BBBDDFE-3A7D-410E-B39A-550419D8D5B0}" dt="2024-12-04T18:33:39.738" v="1069" actId="47"/>
          <pc:sldLayoutMkLst>
            <pc:docMk/>
            <pc:sldMasterMk cId="1928452137" sldId="2147483666"/>
            <pc:sldLayoutMk cId="2290034707" sldId="214748370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12/5/2024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12/5/2024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fr-FR"/>
              <a:t>Professeur :  Ayşan Sönmez  @ Paris American Center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İki İçeri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fr-FR"/>
              <a:t>Professeur :  Ayşan Sönmez  @ Paris American Center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fr-FR"/>
              <a:t>Professeur :  Ayşan Sönmez  @ Paris American Center</a:t>
            </a:r>
            <a:endParaRPr lang="en-US" dirty="0"/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endParaRPr lang="en-US" noProof="0" dirty="0"/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fr-FR" noProof="0"/>
              <a:t>Professeur :  Ayşan Sönmez  @ Paris American Center</a:t>
            </a:r>
            <a:endParaRPr lang="en-US" noProof="0" dirty="0"/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fr-FR"/>
              <a:t>Professeur :  Ayşan Sönmez  @ Paris American Center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5756781-A599-0594-4502-A54BC85E87F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199" y="2136775"/>
            <a:ext cx="10515599" cy="36972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3248" y="5084524"/>
            <a:ext cx="2123743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692980" y="5099206"/>
            <a:ext cx="21357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83644" y="5099206"/>
            <a:ext cx="2123743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03525" y="5084524"/>
            <a:ext cx="2123742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fr-FR"/>
              <a:t>Professeur :  Ayşan Sönmez  @ Paris American Center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Autofit/>
          </a:bodyPr>
          <a:lstStyle>
            <a:lvl1pPr marL="0" indent="0" algn="l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fr-FR"/>
              <a:t>Professeur :  Ayşan Sönmez  @ Paris American Center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DC2540D-94C4-405B-8607-0CEDD6F54B9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11C6EC54-ADFA-4CFF-9E9B-DC7E96C854C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05651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1B6DD41C-FCE2-4AC6-A235-2FF1B905DAA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30117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EB4C3DB-E51E-4479-90C2-DFE5DB4B248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fr-FR"/>
              <a:t>Professeur :  Ayşan Sönmez  @ Paris American Center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fr-FR"/>
              <a:t>Professeur :  Ayşan Sönmez  @ Paris American Center</a:t>
            </a:r>
            <a:endParaRPr lang="en-US" dirty="0"/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fr-FR"/>
              <a:t>Professeur :  Ayşan Sönmez  @ Paris American Center</a:t>
            </a:r>
            <a:endParaRPr lang="en-US" dirty="0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fr-FR"/>
              <a:t>Professeur :  Ayşan Sönmez  @ Paris American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8256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55823" y="6356350"/>
            <a:ext cx="1808712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fr-FR"/>
              <a:t>Professeur :  Ayşan Sönmez  @ Paris American Center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/>
              <a:t>Professeur :  Ayşan Sönmez  @ Paris American Center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4D564EB-CA78-42C6-AD76-3C4E7B3AE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CFFBB3A-BDCF-4878-8D04-E8BB9A050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fr-FR"/>
              <a:t>Professeur :  Ayşan Sönmez  @ Paris American Center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fr-FR"/>
              <a:t>Professeur :  Ayşan Sönmez  @ Paris American Center</a:t>
            </a:r>
            <a:endParaRPr lang="en-US" dirty="0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fr-FR"/>
              <a:t>Professeur :  Ayşan Sönmez  @ Paris American Center</a:t>
            </a:r>
            <a:endParaRPr lang="en-US" dirty="0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fr-FR"/>
              <a:t>Professeur :  Ayşan Sönmez  @ Paris American Center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Professeur :  Ayşan Sönmez  @ Paris American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700" r:id="rId12"/>
    <p:sldLayoutId id="2147483692" r:id="rId13"/>
    <p:sldLayoutId id="2147483681" r:id="rId14"/>
    <p:sldLayoutId id="2147483674" r:id="rId15"/>
    <p:sldLayoutId id="2147483675" r:id="rId16"/>
    <p:sldLayoutId id="2147483696" r:id="rId17"/>
    <p:sldLayoutId id="2147483677" r:id="rId18"/>
    <p:sldLayoutId id="2147483678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WSEjz47tMNs?feature=oembe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4941771" cy="1122202"/>
          </a:xfrm>
        </p:spPr>
        <p:txBody>
          <a:bodyPr/>
          <a:lstStyle/>
          <a:p>
            <a:r>
              <a:rPr lang="en-US" dirty="0"/>
              <a:t>Formation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Turc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/>
          <a:lstStyle/>
          <a:p>
            <a:r>
              <a:rPr lang="fr-FR" dirty="0"/>
              <a:t>Ayşan Sönmez  @ Paris American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E0A63-A388-49B1-A04E-27CE9BD62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27" y="496112"/>
            <a:ext cx="10710114" cy="557950"/>
          </a:xfrm>
        </p:spPr>
        <p:txBody>
          <a:bodyPr>
            <a:normAutofit/>
          </a:bodyPr>
          <a:lstStyle/>
          <a:p>
            <a:r>
              <a:rPr lang="fr-FR" dirty="0"/>
              <a:t>Vocabulaire du domaine de la santé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0297407-CE4E-4284-879D-AEC3957136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1557" y="1147865"/>
            <a:ext cx="3492230" cy="5208486"/>
          </a:xfrm>
        </p:spPr>
        <p:txBody>
          <a:bodyPr>
            <a:normAutofit lnSpcReduction="10000"/>
          </a:bodyPr>
          <a:lstStyle/>
          <a:p>
            <a:r>
              <a:rPr lang="tr-TR" noProof="1"/>
              <a:t>Doktor (Médecin)</a:t>
            </a:r>
          </a:p>
          <a:p>
            <a:r>
              <a:rPr lang="tr-TR" noProof="1"/>
              <a:t>Hemşire (Infirmière)</a:t>
            </a:r>
          </a:p>
          <a:p>
            <a:r>
              <a:rPr lang="tr-TR" noProof="1"/>
              <a:t>Hasta (Patient)</a:t>
            </a:r>
          </a:p>
          <a:p>
            <a:r>
              <a:rPr lang="tr-TR" noProof="1"/>
              <a:t>Hastane (Hôpital)</a:t>
            </a:r>
          </a:p>
          <a:p>
            <a:r>
              <a:rPr lang="tr-TR" noProof="1"/>
              <a:t>Eczane (Pharmacie)</a:t>
            </a:r>
          </a:p>
          <a:p>
            <a:r>
              <a:rPr lang="tr-TR" noProof="1"/>
              <a:t>İlaç (Médicament) (ç-c-s-ş)</a:t>
            </a:r>
          </a:p>
          <a:p>
            <a:r>
              <a:rPr lang="tr-TR" noProof="1"/>
              <a:t>Bağışıklık sistemi (Système immunitaire)</a:t>
            </a:r>
          </a:p>
          <a:p>
            <a:r>
              <a:rPr lang="tr-TR" noProof="1"/>
              <a:t>Ağrı kesici (Antidouleurs, </a:t>
            </a:r>
            <a:r>
              <a:rPr lang="fr-FR" dirty="0"/>
              <a:t>analgésique</a:t>
            </a:r>
            <a:r>
              <a:rPr lang="tr-TR" noProof="1"/>
              <a:t>)</a:t>
            </a:r>
          </a:p>
          <a:p>
            <a:r>
              <a:rPr lang="tr-TR" noProof="1"/>
              <a:t>Alerji (Allergie)</a:t>
            </a:r>
          </a:p>
          <a:p>
            <a:r>
              <a:rPr lang="tr-TR" noProof="1"/>
              <a:t>Ambulans (Ambulance)</a:t>
            </a:r>
          </a:p>
          <a:p>
            <a:r>
              <a:rPr lang="tr-TR" noProof="1"/>
              <a:t>Anksiyete (Anxiété)</a:t>
            </a:r>
          </a:p>
          <a:p>
            <a:r>
              <a:rPr lang="tr-TR" noProof="1"/>
              <a:t>Antibiyotik (Antibiotiques)</a:t>
            </a:r>
          </a:p>
          <a:p>
            <a:r>
              <a:rPr lang="tr-TR" noProof="1"/>
              <a:t>Bakteri (Bactéries)</a:t>
            </a:r>
          </a:p>
          <a:p>
            <a:r>
              <a:rPr lang="tr-TR" noProof="1"/>
              <a:t>Diyabet (Diabète)</a:t>
            </a:r>
          </a:p>
          <a:p>
            <a:r>
              <a:rPr lang="tr-TR" noProof="1"/>
              <a:t>Genetik (Génétique)</a:t>
            </a:r>
          </a:p>
          <a:p>
            <a:r>
              <a:rPr lang="tr-TR" noProof="1"/>
              <a:t>Tansiyon (Pression artérielle)</a:t>
            </a:r>
          </a:p>
          <a:p>
            <a:endParaRPr lang="tr-TR" noProof="1"/>
          </a:p>
          <a:p>
            <a:endParaRPr lang="tr-TR" noProof="1"/>
          </a:p>
          <a:p>
            <a:endParaRPr lang="tr-TR" noProof="1"/>
          </a:p>
          <a:p>
            <a:endParaRPr lang="en-US" noProof="1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C44B1-BA82-483C-BD91-F89067442F9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/>
          <a:p>
            <a:r>
              <a:rPr lang="fr-FR"/>
              <a:t>Professeur :  Ayşan Sönmez  @ Paris American Center</a:t>
            </a:r>
            <a:endParaRPr lang="en-US" dirty="0"/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DCA5F69A-8BBD-2989-0380-43B604F3E43E}"/>
              </a:ext>
            </a:extLst>
          </p:cNvPr>
          <p:cNvSpPr txBox="1"/>
          <p:nvPr/>
        </p:nvSpPr>
        <p:spPr>
          <a:xfrm>
            <a:off x="4396902" y="1284051"/>
            <a:ext cx="6760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Ben, Sen, O, Biz, Siz, Onlar </a:t>
            </a:r>
            <a:r>
              <a:rPr lang="tr-TR" dirty="0"/>
              <a:t>(</a:t>
            </a:r>
            <a:r>
              <a:rPr lang="fr-FR" dirty="0"/>
              <a:t>Je, tu, il</a:t>
            </a:r>
            <a:r>
              <a:rPr lang="tr-TR" dirty="0"/>
              <a:t>/elle</a:t>
            </a:r>
            <a:r>
              <a:rPr lang="fr-FR" dirty="0"/>
              <a:t>, nous, vous, ils</a:t>
            </a:r>
            <a:r>
              <a:rPr lang="tr-TR" dirty="0"/>
              <a:t>/</a:t>
            </a:r>
            <a:r>
              <a:rPr lang="tr-TR" dirty="0" err="1"/>
              <a:t>elles</a:t>
            </a:r>
            <a:r>
              <a:rPr lang="tr-TR" dirty="0"/>
              <a:t>)</a:t>
            </a:r>
          </a:p>
          <a:p>
            <a:endParaRPr lang="tr-TR" dirty="0"/>
          </a:p>
          <a:p>
            <a:r>
              <a:rPr lang="tr-TR" dirty="0"/>
              <a:t>Le </a:t>
            </a:r>
            <a:r>
              <a:rPr lang="tr-TR" dirty="0" err="1"/>
              <a:t>verbe</a:t>
            </a:r>
            <a:r>
              <a:rPr lang="tr-TR" dirty="0"/>
              <a:t> «olmak» (</a:t>
            </a:r>
            <a:r>
              <a:rPr lang="tr-TR" dirty="0" err="1"/>
              <a:t>être</a:t>
            </a:r>
            <a:r>
              <a:rPr lang="tr-TR" dirty="0"/>
              <a:t>)</a:t>
            </a:r>
            <a:endParaRPr lang="en-US" dirty="0"/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89B101D9-65C3-4C85-D9E4-4494B02A6C2B}"/>
              </a:ext>
            </a:extLst>
          </p:cNvPr>
          <p:cNvSpPr txBox="1"/>
          <p:nvPr/>
        </p:nvSpPr>
        <p:spPr>
          <a:xfrm>
            <a:off x="4396902" y="2071991"/>
            <a:ext cx="20330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  <a:p>
            <a:r>
              <a:rPr lang="tr-TR" dirty="0"/>
              <a:t>Ben </a:t>
            </a:r>
            <a:r>
              <a:rPr lang="tr-TR" dirty="0">
                <a:solidFill>
                  <a:srgbClr val="FF0000"/>
                </a:solidFill>
              </a:rPr>
              <a:t>doktor</a:t>
            </a:r>
            <a:r>
              <a:rPr lang="tr-TR" dirty="0"/>
              <a:t>um</a:t>
            </a:r>
          </a:p>
          <a:p>
            <a:r>
              <a:rPr lang="tr-TR" dirty="0"/>
              <a:t>Sen </a:t>
            </a:r>
            <a:r>
              <a:rPr lang="tr-TR" dirty="0">
                <a:solidFill>
                  <a:srgbClr val="FF0000"/>
                </a:solidFill>
              </a:rPr>
              <a:t>doktor</a:t>
            </a:r>
            <a:r>
              <a:rPr lang="tr-TR" dirty="0"/>
              <a:t>sun</a:t>
            </a:r>
          </a:p>
          <a:p>
            <a:r>
              <a:rPr lang="tr-TR" dirty="0"/>
              <a:t>O </a:t>
            </a:r>
            <a:r>
              <a:rPr lang="tr-TR" dirty="0">
                <a:solidFill>
                  <a:srgbClr val="FF0000"/>
                </a:solidFill>
              </a:rPr>
              <a:t>doktor</a:t>
            </a:r>
          </a:p>
          <a:p>
            <a:r>
              <a:rPr lang="tr-TR" dirty="0"/>
              <a:t>Biz </a:t>
            </a:r>
            <a:r>
              <a:rPr lang="tr-TR" dirty="0">
                <a:solidFill>
                  <a:srgbClr val="FF0000"/>
                </a:solidFill>
              </a:rPr>
              <a:t>doktor</a:t>
            </a:r>
            <a:r>
              <a:rPr lang="tr-TR" dirty="0"/>
              <a:t>uz</a:t>
            </a:r>
          </a:p>
          <a:p>
            <a:r>
              <a:rPr lang="tr-TR" dirty="0"/>
              <a:t>Siz </a:t>
            </a:r>
            <a:r>
              <a:rPr lang="tr-TR" dirty="0">
                <a:solidFill>
                  <a:srgbClr val="FF0000"/>
                </a:solidFill>
              </a:rPr>
              <a:t>doktor</a:t>
            </a:r>
            <a:r>
              <a:rPr lang="tr-TR" dirty="0"/>
              <a:t>sunuz</a:t>
            </a:r>
          </a:p>
          <a:p>
            <a:r>
              <a:rPr lang="tr-TR" dirty="0"/>
              <a:t>Onlar </a:t>
            </a:r>
            <a:r>
              <a:rPr lang="tr-TR" dirty="0">
                <a:solidFill>
                  <a:srgbClr val="FF0000"/>
                </a:solidFill>
              </a:rPr>
              <a:t>doktor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E2C376E8-2510-495B-085E-1397488F8AF5}"/>
              </a:ext>
            </a:extLst>
          </p:cNvPr>
          <p:cNvSpPr txBox="1"/>
          <p:nvPr/>
        </p:nvSpPr>
        <p:spPr>
          <a:xfrm>
            <a:off x="6546715" y="2149813"/>
            <a:ext cx="40564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  <a:p>
            <a:r>
              <a:rPr lang="fr-FR" dirty="0"/>
              <a:t>Je suis médecin</a:t>
            </a:r>
            <a:endParaRPr lang="tr-TR" dirty="0"/>
          </a:p>
          <a:p>
            <a:r>
              <a:rPr lang="fr-FR" dirty="0"/>
              <a:t>Tu es médecin</a:t>
            </a:r>
            <a:endParaRPr lang="tr-TR" dirty="0"/>
          </a:p>
          <a:p>
            <a:r>
              <a:rPr lang="tr-TR" dirty="0"/>
              <a:t>Il/elle </a:t>
            </a:r>
            <a:r>
              <a:rPr lang="tr-TR" dirty="0" err="1"/>
              <a:t>est</a:t>
            </a:r>
            <a:r>
              <a:rPr lang="fr-FR" dirty="0"/>
              <a:t> docteur</a:t>
            </a:r>
            <a:r>
              <a:rPr lang="tr-TR" dirty="0"/>
              <a:t>(e)</a:t>
            </a:r>
          </a:p>
          <a:p>
            <a:r>
              <a:rPr lang="fr-FR" dirty="0"/>
              <a:t>Nous sommes des médecins</a:t>
            </a:r>
            <a:endParaRPr lang="tr-TR" dirty="0"/>
          </a:p>
          <a:p>
            <a:r>
              <a:rPr lang="fr-FR" dirty="0"/>
              <a:t>Vous êtes médecin</a:t>
            </a:r>
            <a:endParaRPr lang="tr-TR" dirty="0"/>
          </a:p>
          <a:p>
            <a:r>
              <a:rPr lang="fr-FR" dirty="0"/>
              <a:t>Ils</a:t>
            </a:r>
            <a:r>
              <a:rPr lang="tr-TR" dirty="0"/>
              <a:t>/</a:t>
            </a:r>
            <a:r>
              <a:rPr lang="tr-TR" dirty="0" err="1"/>
              <a:t>elles</a:t>
            </a:r>
            <a:r>
              <a:rPr lang="fr-FR" dirty="0"/>
              <a:t> sont médecins</a:t>
            </a:r>
            <a:endParaRPr lang="en-US" dirty="0"/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7F935888-679E-7DDF-7D4B-9AA797E7D527}"/>
              </a:ext>
            </a:extLst>
          </p:cNvPr>
          <p:cNvSpPr txBox="1"/>
          <p:nvPr/>
        </p:nvSpPr>
        <p:spPr>
          <a:xfrm>
            <a:off x="3939703" y="4542817"/>
            <a:ext cx="21562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Bu bir </a:t>
            </a:r>
            <a:r>
              <a:rPr lang="tr-TR" dirty="0"/>
              <a:t>hastane</a:t>
            </a:r>
          </a:p>
          <a:p>
            <a:r>
              <a:rPr lang="tr-TR" dirty="0"/>
              <a:t>Bu bir ağrı kesici</a:t>
            </a:r>
          </a:p>
          <a:p>
            <a:r>
              <a:rPr lang="tr-TR" dirty="0"/>
              <a:t>Bu bir hemşire</a:t>
            </a:r>
          </a:p>
          <a:p>
            <a:r>
              <a:rPr lang="tr-TR" dirty="0">
                <a:solidFill>
                  <a:srgbClr val="FF0000"/>
                </a:solidFill>
              </a:rPr>
              <a:t>Bu bir </a:t>
            </a:r>
            <a:r>
              <a:rPr lang="tr-TR" dirty="0"/>
              <a:t>ambulans</a:t>
            </a:r>
          </a:p>
          <a:p>
            <a:r>
              <a:rPr lang="tr-TR" dirty="0"/>
              <a:t>Bu bir eczane</a:t>
            </a:r>
          </a:p>
          <a:p>
            <a:endParaRPr lang="en-US" dirty="0"/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A7C077C0-4BC7-2D5A-6549-AB103974B9E7}"/>
              </a:ext>
            </a:extLst>
          </p:cNvPr>
          <p:cNvSpPr txBox="1"/>
          <p:nvPr/>
        </p:nvSpPr>
        <p:spPr>
          <a:xfrm>
            <a:off x="6614809" y="4542816"/>
            <a:ext cx="31031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C'est un </a:t>
            </a:r>
            <a:r>
              <a:rPr lang="fr-FR" dirty="0"/>
              <a:t>hôpital</a:t>
            </a:r>
            <a:endParaRPr lang="tr-TR" dirty="0"/>
          </a:p>
          <a:p>
            <a:r>
              <a:rPr lang="fr-FR" dirty="0"/>
              <a:t>C'est un analgésique</a:t>
            </a:r>
            <a:endParaRPr lang="tr-TR" dirty="0"/>
          </a:p>
          <a:p>
            <a:r>
              <a:rPr lang="fr-FR" dirty="0"/>
              <a:t>C'est une infirmière</a:t>
            </a:r>
            <a:endParaRPr lang="tr-TR" dirty="0"/>
          </a:p>
          <a:p>
            <a:r>
              <a:rPr lang="fr-FR" dirty="0">
                <a:solidFill>
                  <a:srgbClr val="FF0000"/>
                </a:solidFill>
              </a:rPr>
              <a:t>C'est une </a:t>
            </a:r>
            <a:r>
              <a:rPr lang="fr-FR" dirty="0"/>
              <a:t>ambulance</a:t>
            </a:r>
            <a:endParaRPr lang="tr-TR" dirty="0"/>
          </a:p>
          <a:p>
            <a:r>
              <a:rPr lang="fr-FR" dirty="0"/>
              <a:t>C'est une pharmacie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393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54ABB-4929-4810-950B-2DAEA0A5B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659" y="136526"/>
            <a:ext cx="10525327" cy="1079431"/>
          </a:xfrm>
        </p:spPr>
        <p:txBody>
          <a:bodyPr/>
          <a:lstStyle/>
          <a:p>
            <a:r>
              <a:rPr lang="fr-FR" dirty="0"/>
              <a:t>Vocabulaire du </a:t>
            </a:r>
            <a:r>
              <a:rPr lang="tr-TR" dirty="0"/>
              <a:t>SOBI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2186069-FC8E-433D-9BB4-942220CE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/>
              <a:t>Professeur :  Ayşan Sönmez  @ Paris American Center</a:t>
            </a:r>
            <a:endParaRPr lang="en-US" dirty="0"/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68942B91-B5A9-A3BD-B4D0-9AE4B6F2DEE6}"/>
              </a:ext>
            </a:extLst>
          </p:cNvPr>
          <p:cNvSpPr txBox="1"/>
          <p:nvPr/>
        </p:nvSpPr>
        <p:spPr>
          <a:xfrm>
            <a:off x="583660" y="1215957"/>
            <a:ext cx="741247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Nadir</a:t>
            </a:r>
            <a:r>
              <a:rPr lang="en-US" b="1" dirty="0"/>
              <a:t> </a:t>
            </a:r>
            <a:r>
              <a:rPr lang="en-US" b="1" dirty="0" err="1">
                <a:solidFill>
                  <a:srgbClr val="0070C0"/>
                </a:solidFill>
              </a:rPr>
              <a:t>hastalık</a:t>
            </a:r>
            <a:r>
              <a:rPr lang="en-US" b="1" dirty="0" err="1">
                <a:solidFill>
                  <a:srgbClr val="92D050"/>
                </a:solidFill>
              </a:rPr>
              <a:t>lar</a:t>
            </a:r>
            <a:r>
              <a:rPr lang="tr-TR" b="1" dirty="0"/>
              <a:t> </a:t>
            </a:r>
            <a:r>
              <a:rPr lang="tr-TR" dirty="0"/>
              <a:t>(</a:t>
            </a:r>
            <a:r>
              <a:rPr lang="en-US" dirty="0"/>
              <a:t>les </a:t>
            </a:r>
            <a:r>
              <a:rPr lang="en-US" dirty="0">
                <a:solidFill>
                  <a:srgbClr val="0070C0"/>
                </a:solidFill>
              </a:rPr>
              <a:t>malad</a:t>
            </a:r>
            <a:r>
              <a:rPr lang="en-US" dirty="0">
                <a:solidFill>
                  <a:srgbClr val="92D050"/>
                </a:solidFill>
              </a:rPr>
              <a:t>ies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rares</a:t>
            </a:r>
            <a:r>
              <a:rPr lang="tr-TR" dirty="0"/>
              <a:t>)</a:t>
            </a:r>
          </a:p>
          <a:p>
            <a:r>
              <a:rPr lang="es-ES" b="1" dirty="0">
                <a:solidFill>
                  <a:srgbClr val="FF0000"/>
                </a:solidFill>
              </a:rPr>
              <a:t>Güçlü</a:t>
            </a:r>
            <a:r>
              <a:rPr lang="es-ES" b="1" dirty="0"/>
              <a:t> </a:t>
            </a:r>
            <a:r>
              <a:rPr lang="es-ES" b="1" dirty="0">
                <a:solidFill>
                  <a:srgbClr val="FFC000"/>
                </a:solidFill>
              </a:rPr>
              <a:t>ve</a:t>
            </a:r>
            <a:r>
              <a:rPr lang="es-ES" b="1" dirty="0"/>
              <a:t> </a:t>
            </a:r>
            <a:r>
              <a:rPr lang="es-ES" b="1" dirty="0">
                <a:solidFill>
                  <a:srgbClr val="00B0F0"/>
                </a:solidFill>
              </a:rPr>
              <a:t>büyüyen</a:t>
            </a:r>
            <a:r>
              <a:rPr lang="es-ES" b="1" dirty="0"/>
              <a:t> bir </a:t>
            </a:r>
            <a:r>
              <a:rPr lang="es-ES" b="1" dirty="0">
                <a:solidFill>
                  <a:srgbClr val="92D050"/>
                </a:solidFill>
              </a:rPr>
              <a:t>portföy</a:t>
            </a:r>
            <a:r>
              <a:rPr lang="tr-TR" b="1" dirty="0"/>
              <a:t> </a:t>
            </a:r>
            <a:r>
              <a:rPr lang="tr-TR" dirty="0"/>
              <a:t>(</a:t>
            </a:r>
            <a:r>
              <a:rPr lang="fr-FR" dirty="0">
                <a:solidFill>
                  <a:srgbClr val="92D050"/>
                </a:solidFill>
              </a:rPr>
              <a:t>Portefeuille</a:t>
            </a:r>
            <a:r>
              <a:rPr lang="fr-FR" dirty="0"/>
              <a:t> </a:t>
            </a:r>
            <a:r>
              <a:rPr lang="fr-FR" dirty="0">
                <a:solidFill>
                  <a:srgbClr val="FF0000"/>
                </a:solidFill>
              </a:rPr>
              <a:t>solide</a:t>
            </a:r>
            <a:r>
              <a:rPr lang="fr-FR" dirty="0"/>
              <a:t> </a:t>
            </a:r>
            <a:r>
              <a:rPr lang="fr-FR" dirty="0">
                <a:solidFill>
                  <a:srgbClr val="FFC000"/>
                </a:solidFill>
              </a:rPr>
              <a:t>et</a:t>
            </a:r>
            <a:r>
              <a:rPr lang="fr-FR" dirty="0"/>
              <a:t> </a:t>
            </a:r>
            <a:r>
              <a:rPr lang="fr-FR" dirty="0">
                <a:solidFill>
                  <a:srgbClr val="00B0F0"/>
                </a:solidFill>
              </a:rPr>
              <a:t>en croissance</a:t>
            </a:r>
            <a:r>
              <a:rPr lang="tr-TR" dirty="0"/>
              <a:t>)</a:t>
            </a:r>
          </a:p>
          <a:p>
            <a:r>
              <a:rPr lang="tr-TR" b="1" dirty="0"/>
              <a:t>Hematoloji </a:t>
            </a:r>
            <a:r>
              <a:rPr lang="tr-TR" b="1" dirty="0">
                <a:solidFill>
                  <a:srgbClr val="00B0F0"/>
                </a:solidFill>
              </a:rPr>
              <a:t>ve</a:t>
            </a:r>
            <a:r>
              <a:rPr lang="tr-TR" b="1" dirty="0"/>
              <a:t> immünoloji </a:t>
            </a:r>
            <a:r>
              <a:rPr lang="tr-TR" dirty="0"/>
              <a:t>(</a:t>
            </a:r>
            <a:r>
              <a:rPr lang="tr-TR" dirty="0" err="1"/>
              <a:t>l'hématologie</a:t>
            </a:r>
            <a:r>
              <a:rPr lang="tr-TR" dirty="0"/>
              <a:t> </a:t>
            </a:r>
            <a:r>
              <a:rPr lang="tr-TR" dirty="0">
                <a:solidFill>
                  <a:srgbClr val="00B0F0"/>
                </a:solidFill>
              </a:rPr>
              <a:t>et</a:t>
            </a:r>
            <a:r>
              <a:rPr lang="tr-TR" dirty="0"/>
              <a:t> </a:t>
            </a:r>
            <a:r>
              <a:rPr lang="tr-TR" dirty="0" err="1"/>
              <a:t>l'immunologie</a:t>
            </a:r>
            <a:r>
              <a:rPr lang="tr-TR" dirty="0"/>
              <a:t>)</a:t>
            </a:r>
          </a:p>
          <a:p>
            <a:r>
              <a:rPr lang="tr-TR" b="1" dirty="0">
                <a:solidFill>
                  <a:srgbClr val="00B0F0"/>
                </a:solidFill>
              </a:rPr>
              <a:t>İki</a:t>
            </a:r>
            <a:r>
              <a:rPr lang="tr-TR" b="1" dirty="0"/>
              <a:t> terapötik </a:t>
            </a:r>
            <a:r>
              <a:rPr lang="tr-TR" b="1" dirty="0">
                <a:solidFill>
                  <a:srgbClr val="FF0000"/>
                </a:solidFill>
              </a:rPr>
              <a:t>alan</a:t>
            </a:r>
            <a:r>
              <a:rPr lang="tr-TR" b="1" dirty="0"/>
              <a:t> </a:t>
            </a:r>
            <a:r>
              <a:rPr lang="tr-TR" dirty="0"/>
              <a:t>(</a:t>
            </a:r>
            <a:r>
              <a:rPr lang="tr-TR" dirty="0" err="1">
                <a:solidFill>
                  <a:srgbClr val="00B0F0"/>
                </a:solidFill>
              </a:rPr>
              <a:t>deux</a:t>
            </a:r>
            <a:r>
              <a:rPr lang="tr-TR" dirty="0"/>
              <a:t> </a:t>
            </a:r>
            <a:r>
              <a:rPr lang="tr-TR" dirty="0" err="1">
                <a:solidFill>
                  <a:srgbClr val="FF0000"/>
                </a:solidFill>
              </a:rPr>
              <a:t>domaines</a:t>
            </a:r>
            <a:r>
              <a:rPr lang="tr-TR" dirty="0"/>
              <a:t> </a:t>
            </a:r>
            <a:r>
              <a:rPr lang="tr-TR" dirty="0" err="1"/>
              <a:t>thérapeutiques</a:t>
            </a:r>
            <a:r>
              <a:rPr lang="tr-TR" dirty="0"/>
              <a:t>)</a:t>
            </a:r>
          </a:p>
          <a:p>
            <a:r>
              <a:rPr lang="tr-TR" b="1" dirty="0"/>
              <a:t>İki </a:t>
            </a:r>
            <a:r>
              <a:rPr lang="tr-TR" b="1" dirty="0">
                <a:solidFill>
                  <a:srgbClr val="FF0000"/>
                </a:solidFill>
              </a:rPr>
              <a:t>tedavi</a:t>
            </a:r>
            <a:r>
              <a:rPr lang="tr-TR" b="1" dirty="0"/>
              <a:t> alanı </a:t>
            </a:r>
            <a:r>
              <a:rPr lang="tr-TR" dirty="0"/>
              <a:t>(</a:t>
            </a:r>
            <a:r>
              <a:rPr lang="tr-TR" dirty="0" err="1"/>
              <a:t>deux</a:t>
            </a:r>
            <a:r>
              <a:rPr lang="tr-TR" dirty="0"/>
              <a:t> </a:t>
            </a:r>
            <a:r>
              <a:rPr lang="tr-TR" dirty="0" err="1"/>
              <a:t>domaines</a:t>
            </a:r>
            <a:r>
              <a:rPr lang="tr-TR" dirty="0"/>
              <a:t> </a:t>
            </a:r>
            <a:r>
              <a:rPr lang="tr-TR" dirty="0" err="1">
                <a:solidFill>
                  <a:srgbClr val="FF0000"/>
                </a:solidFill>
              </a:rPr>
              <a:t>thérapeutiques</a:t>
            </a:r>
            <a:r>
              <a:rPr lang="tr-TR" dirty="0"/>
              <a:t>) </a:t>
            </a:r>
            <a:r>
              <a:rPr lang="tr-TR" b="1" dirty="0"/>
              <a:t>terapötik=tedavi</a:t>
            </a:r>
            <a:endParaRPr lang="tr-TR" dirty="0"/>
          </a:p>
          <a:p>
            <a:r>
              <a:rPr lang="tr-TR" b="1" dirty="0"/>
              <a:t>Şirket</a:t>
            </a:r>
            <a:r>
              <a:rPr lang="tr-TR" dirty="0"/>
              <a:t> (</a:t>
            </a:r>
            <a:r>
              <a:rPr lang="tr-TR" dirty="0" err="1"/>
              <a:t>une</a:t>
            </a:r>
            <a:r>
              <a:rPr lang="tr-TR" dirty="0"/>
              <a:t> </a:t>
            </a:r>
            <a:r>
              <a:rPr lang="tr-TR" dirty="0" err="1"/>
              <a:t>entreprise</a:t>
            </a:r>
            <a:r>
              <a:rPr lang="tr-TR" dirty="0"/>
              <a:t>, </a:t>
            </a:r>
            <a:r>
              <a:rPr lang="tr-TR" dirty="0" err="1"/>
              <a:t>une</a:t>
            </a:r>
            <a:r>
              <a:rPr lang="tr-TR" dirty="0"/>
              <a:t> </a:t>
            </a:r>
            <a:r>
              <a:rPr lang="tr-TR" dirty="0" err="1"/>
              <a:t>société</a:t>
            </a:r>
            <a:r>
              <a:rPr lang="tr-TR" dirty="0"/>
              <a:t> )</a:t>
            </a:r>
          </a:p>
          <a:p>
            <a:r>
              <a:rPr lang="tr-TR" b="1" dirty="0">
                <a:solidFill>
                  <a:srgbClr val="00B050"/>
                </a:solidFill>
              </a:rPr>
              <a:t>Uluslararası</a:t>
            </a:r>
            <a:r>
              <a:rPr lang="tr-TR" b="1" dirty="0"/>
              <a:t> biyofarmasötik </a:t>
            </a:r>
            <a:r>
              <a:rPr lang="tr-TR" b="1" dirty="0">
                <a:solidFill>
                  <a:srgbClr val="FF0000"/>
                </a:solidFill>
              </a:rPr>
              <a:t>şirketi</a:t>
            </a:r>
            <a:r>
              <a:rPr lang="tr-TR" b="1" dirty="0"/>
              <a:t> </a:t>
            </a:r>
            <a:r>
              <a:rPr lang="tr-TR" dirty="0"/>
              <a:t>(</a:t>
            </a:r>
            <a:r>
              <a:rPr lang="tr-TR" dirty="0" err="1">
                <a:solidFill>
                  <a:srgbClr val="FF0000"/>
                </a:solidFill>
              </a:rPr>
              <a:t>Une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société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/>
              <a:t>biopharmaceutique</a:t>
            </a:r>
            <a:r>
              <a:rPr lang="tr-TR" dirty="0"/>
              <a:t> </a:t>
            </a:r>
            <a:r>
              <a:rPr lang="tr-TR" dirty="0" err="1">
                <a:solidFill>
                  <a:srgbClr val="00B050"/>
                </a:solidFill>
              </a:rPr>
              <a:t>internationale</a:t>
            </a:r>
            <a:r>
              <a:rPr lang="tr-TR" dirty="0"/>
              <a:t>)</a:t>
            </a:r>
          </a:p>
          <a:p>
            <a:r>
              <a:rPr lang="tr-TR" b="1" dirty="0">
                <a:solidFill>
                  <a:srgbClr val="00B050"/>
                </a:solidFill>
              </a:rPr>
              <a:t>Ö</a:t>
            </a:r>
            <a:r>
              <a:rPr lang="fr-FR" b="1" dirty="0" err="1">
                <a:solidFill>
                  <a:srgbClr val="00B050"/>
                </a:solidFill>
              </a:rPr>
              <a:t>zel</a:t>
            </a:r>
            <a:r>
              <a:rPr lang="fr-FR" b="1" dirty="0">
                <a:solidFill>
                  <a:srgbClr val="00B050"/>
                </a:solidFill>
              </a:rPr>
              <a:t> </a:t>
            </a:r>
            <a:r>
              <a:rPr lang="fr-FR" b="1" dirty="0" err="1">
                <a:solidFill>
                  <a:srgbClr val="00B050"/>
                </a:solidFill>
              </a:rPr>
              <a:t>bakım</a:t>
            </a:r>
            <a:r>
              <a:rPr lang="fr-FR" b="1" dirty="0">
                <a:solidFill>
                  <a:srgbClr val="00B05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ürün</a:t>
            </a:r>
            <a:r>
              <a:rPr lang="fr-FR" b="1" dirty="0" err="1">
                <a:solidFill>
                  <a:srgbClr val="FFC000"/>
                </a:solidFill>
              </a:rPr>
              <a:t>leri</a:t>
            </a:r>
            <a:r>
              <a:rPr lang="tr-TR" b="1" dirty="0"/>
              <a:t> </a:t>
            </a:r>
            <a:r>
              <a:rPr lang="tr-TR" dirty="0"/>
              <a:t>(</a:t>
            </a:r>
            <a:r>
              <a:rPr lang="fr-FR" dirty="0"/>
              <a:t>de</a:t>
            </a:r>
            <a:r>
              <a:rPr lang="tr-TR" dirty="0"/>
              <a:t>s</a:t>
            </a:r>
            <a:r>
              <a:rPr lang="fr-FR" dirty="0"/>
              <a:t> </a:t>
            </a:r>
            <a:r>
              <a:rPr lang="fr-FR" dirty="0">
                <a:solidFill>
                  <a:srgbClr val="FF0000"/>
                </a:solidFill>
              </a:rPr>
              <a:t>produit</a:t>
            </a:r>
            <a:r>
              <a:rPr lang="fr-FR" dirty="0">
                <a:solidFill>
                  <a:srgbClr val="FFC000"/>
                </a:solidFill>
              </a:rPr>
              <a:t>s</a:t>
            </a:r>
            <a:r>
              <a:rPr lang="fr-FR" dirty="0"/>
              <a:t> de </a:t>
            </a:r>
            <a:r>
              <a:rPr lang="fr-FR" dirty="0">
                <a:solidFill>
                  <a:srgbClr val="00B050"/>
                </a:solidFill>
              </a:rPr>
              <a:t>soins de spécialités</a:t>
            </a:r>
            <a:r>
              <a:rPr lang="tr-TR" dirty="0"/>
              <a:t>)</a:t>
            </a:r>
          </a:p>
          <a:p>
            <a:r>
              <a:rPr lang="tr-TR" b="1" dirty="0"/>
              <a:t>Hemofili</a:t>
            </a:r>
            <a:r>
              <a:rPr lang="tr-TR" dirty="0"/>
              <a:t> (</a:t>
            </a:r>
            <a:r>
              <a:rPr lang="tr-TR" dirty="0" err="1"/>
              <a:t>l'hémophilie</a:t>
            </a:r>
            <a:r>
              <a:rPr lang="tr-TR" dirty="0"/>
              <a:t>)</a:t>
            </a:r>
          </a:p>
          <a:p>
            <a:r>
              <a:rPr lang="tr-TR" b="1" dirty="0"/>
              <a:t>İmmünoloji</a:t>
            </a:r>
            <a:r>
              <a:rPr lang="tr-TR" dirty="0"/>
              <a:t> (</a:t>
            </a:r>
            <a:r>
              <a:rPr lang="tr-TR" dirty="0" err="1"/>
              <a:t>L’immunologie</a:t>
            </a:r>
            <a:r>
              <a:rPr lang="tr-TR" dirty="0"/>
              <a:t>)</a:t>
            </a:r>
          </a:p>
          <a:p>
            <a:r>
              <a:rPr lang="fr-FR" b="1" dirty="0" err="1"/>
              <a:t>Uluslararası</a:t>
            </a:r>
            <a:r>
              <a:rPr lang="fr-FR" b="1" dirty="0"/>
              <a:t> </a:t>
            </a:r>
            <a:r>
              <a:rPr lang="fr-FR" b="1" dirty="0" err="1"/>
              <a:t>immünoloji</a:t>
            </a:r>
            <a:r>
              <a:rPr lang="fr-FR" b="1" dirty="0"/>
              <a:t> </a:t>
            </a:r>
            <a:r>
              <a:rPr lang="fr-FR" b="1" dirty="0" err="1">
                <a:solidFill>
                  <a:srgbClr val="FFC000"/>
                </a:solidFill>
              </a:rPr>
              <a:t>portföyümüz</a:t>
            </a:r>
            <a:r>
              <a:rPr lang="tr-TR" b="1" dirty="0"/>
              <a:t> </a:t>
            </a:r>
            <a:r>
              <a:rPr lang="tr-TR" dirty="0"/>
              <a:t>(</a:t>
            </a:r>
            <a:r>
              <a:rPr lang="fr-FR" dirty="0">
                <a:solidFill>
                  <a:srgbClr val="FFC000"/>
                </a:solidFill>
              </a:rPr>
              <a:t>Notre portefeuille </a:t>
            </a:r>
            <a:r>
              <a:rPr lang="fr-FR" dirty="0"/>
              <a:t>international en immunologie</a:t>
            </a:r>
            <a:r>
              <a:rPr lang="tr-TR" dirty="0"/>
              <a:t>)</a:t>
            </a:r>
          </a:p>
          <a:p>
            <a:r>
              <a:rPr lang="tr-TR" b="1" dirty="0">
                <a:solidFill>
                  <a:srgbClr val="FFC000"/>
                </a:solidFill>
              </a:rPr>
              <a:t>Tıbbi</a:t>
            </a:r>
            <a:r>
              <a:rPr lang="tr-TR" b="1" dirty="0"/>
              <a:t> </a:t>
            </a:r>
            <a:r>
              <a:rPr lang="tr-TR" b="1" dirty="0">
                <a:solidFill>
                  <a:srgbClr val="FF0000"/>
                </a:solidFill>
              </a:rPr>
              <a:t>ihtiyaç</a:t>
            </a:r>
            <a:r>
              <a:rPr lang="tr-TR" b="1" dirty="0">
                <a:solidFill>
                  <a:schemeClr val="accent5"/>
                </a:solidFill>
              </a:rPr>
              <a:t>lar</a:t>
            </a:r>
            <a:r>
              <a:rPr lang="tr-TR" b="1" dirty="0"/>
              <a:t> </a:t>
            </a:r>
            <a:r>
              <a:rPr lang="tr-TR" dirty="0"/>
              <a:t>(</a:t>
            </a:r>
            <a:r>
              <a:rPr lang="tr-TR" dirty="0" err="1">
                <a:solidFill>
                  <a:schemeClr val="accent5"/>
                </a:solidFill>
              </a:rPr>
              <a:t>des</a:t>
            </a:r>
            <a:r>
              <a:rPr lang="tr-TR" dirty="0"/>
              <a:t> </a:t>
            </a:r>
            <a:r>
              <a:rPr lang="tr-TR" dirty="0" err="1">
                <a:solidFill>
                  <a:srgbClr val="FF0000"/>
                </a:solidFill>
              </a:rPr>
              <a:t>besoin</a:t>
            </a:r>
            <a:r>
              <a:rPr lang="tr-TR" dirty="0" err="1">
                <a:solidFill>
                  <a:schemeClr val="accent5"/>
                </a:solidFill>
              </a:rPr>
              <a:t>s</a:t>
            </a:r>
            <a:r>
              <a:rPr lang="tr-TR" dirty="0"/>
              <a:t> </a:t>
            </a:r>
            <a:r>
              <a:rPr lang="tr-TR" dirty="0" err="1">
                <a:solidFill>
                  <a:srgbClr val="FFC000"/>
                </a:solidFill>
              </a:rPr>
              <a:t>médicaux</a:t>
            </a:r>
            <a:r>
              <a:rPr lang="tr-TR" dirty="0"/>
              <a:t>)</a:t>
            </a:r>
          </a:p>
          <a:p>
            <a:r>
              <a:rPr lang="tr-TR" b="1" dirty="0">
                <a:solidFill>
                  <a:schemeClr val="accent5"/>
                </a:solidFill>
              </a:rPr>
              <a:t>Yeni</a:t>
            </a:r>
            <a:r>
              <a:rPr lang="tr-TR" b="1" dirty="0"/>
              <a:t> </a:t>
            </a:r>
            <a:r>
              <a:rPr lang="tr-TR" b="1" dirty="0">
                <a:solidFill>
                  <a:srgbClr val="FF0000"/>
                </a:solidFill>
              </a:rPr>
              <a:t>büyüme</a:t>
            </a:r>
            <a:r>
              <a:rPr lang="tr-TR" b="1" dirty="0"/>
              <a:t> </a:t>
            </a:r>
            <a:r>
              <a:rPr lang="tr-TR" b="1" dirty="0">
                <a:solidFill>
                  <a:srgbClr val="00B050"/>
                </a:solidFill>
              </a:rPr>
              <a:t>fırsat</a:t>
            </a:r>
            <a:r>
              <a:rPr lang="tr-TR" b="1" dirty="0">
                <a:solidFill>
                  <a:srgbClr val="FFC000"/>
                </a:solidFill>
              </a:rPr>
              <a:t>ları</a:t>
            </a:r>
            <a:r>
              <a:rPr lang="tr-TR" b="1" dirty="0"/>
              <a:t> </a:t>
            </a:r>
            <a:r>
              <a:rPr lang="tr-TR" dirty="0"/>
              <a:t>(</a:t>
            </a:r>
            <a:r>
              <a:rPr lang="fr-FR" dirty="0"/>
              <a:t>de </a:t>
            </a:r>
            <a:r>
              <a:rPr lang="fr-FR" dirty="0">
                <a:solidFill>
                  <a:schemeClr val="accent5"/>
                </a:solidFill>
              </a:rPr>
              <a:t>nouvelles</a:t>
            </a:r>
            <a:r>
              <a:rPr lang="fr-FR" dirty="0"/>
              <a:t> </a:t>
            </a:r>
            <a:r>
              <a:rPr lang="fr-FR" dirty="0">
                <a:solidFill>
                  <a:srgbClr val="00B050"/>
                </a:solidFill>
              </a:rPr>
              <a:t>opportunit</a:t>
            </a:r>
            <a:r>
              <a:rPr lang="fr-FR" dirty="0">
                <a:solidFill>
                  <a:srgbClr val="FFC000"/>
                </a:solidFill>
              </a:rPr>
              <a:t>és</a:t>
            </a:r>
            <a:r>
              <a:rPr lang="fr-FR" dirty="0"/>
              <a:t> de </a:t>
            </a:r>
            <a:r>
              <a:rPr lang="fr-FR" dirty="0">
                <a:solidFill>
                  <a:srgbClr val="FF0000"/>
                </a:solidFill>
              </a:rPr>
              <a:t>croissance</a:t>
            </a:r>
            <a:r>
              <a:rPr lang="tr-TR" dirty="0"/>
              <a:t>)</a:t>
            </a:r>
          </a:p>
          <a:p>
            <a:r>
              <a:rPr lang="tr-TR" b="1" dirty="0">
                <a:solidFill>
                  <a:srgbClr val="FFC000"/>
                </a:solidFill>
              </a:rPr>
              <a:t>Yenilikçi</a:t>
            </a:r>
            <a:r>
              <a:rPr lang="tr-TR" b="1" dirty="0"/>
              <a:t> </a:t>
            </a:r>
            <a:r>
              <a:rPr lang="tr-TR" b="1" dirty="0">
                <a:solidFill>
                  <a:schemeClr val="accent6"/>
                </a:solidFill>
              </a:rPr>
              <a:t>tedavi</a:t>
            </a:r>
            <a:r>
              <a:rPr lang="tr-TR" b="1" dirty="0">
                <a:solidFill>
                  <a:srgbClr val="FF0000"/>
                </a:solidFill>
              </a:rPr>
              <a:t>ler</a:t>
            </a:r>
            <a:r>
              <a:rPr lang="tr-TR" b="1" dirty="0"/>
              <a:t> </a:t>
            </a:r>
            <a:r>
              <a:rPr lang="tr-TR" dirty="0"/>
              <a:t>(</a:t>
            </a:r>
            <a:r>
              <a:rPr lang="tr-TR" dirty="0" err="1"/>
              <a:t>des</a:t>
            </a:r>
            <a:r>
              <a:rPr lang="tr-TR" dirty="0"/>
              <a:t> </a:t>
            </a:r>
            <a:r>
              <a:rPr lang="tr-TR" dirty="0" err="1">
                <a:solidFill>
                  <a:schemeClr val="accent6"/>
                </a:solidFill>
              </a:rPr>
              <a:t>traitement</a:t>
            </a:r>
            <a:r>
              <a:rPr lang="tr-TR" dirty="0" err="1">
                <a:solidFill>
                  <a:srgbClr val="FF0000"/>
                </a:solidFill>
              </a:rPr>
              <a:t>s</a:t>
            </a:r>
            <a:r>
              <a:rPr lang="tr-TR" dirty="0"/>
              <a:t> </a:t>
            </a:r>
            <a:r>
              <a:rPr lang="tr-TR" dirty="0" err="1">
                <a:solidFill>
                  <a:srgbClr val="FFC000"/>
                </a:solidFill>
              </a:rPr>
              <a:t>innovants</a:t>
            </a:r>
            <a:r>
              <a:rPr lang="tr-TR" dirty="0"/>
              <a:t>)</a:t>
            </a:r>
          </a:p>
          <a:p>
            <a:r>
              <a:rPr lang="tr-TR" b="1" dirty="0">
                <a:solidFill>
                  <a:srgbClr val="FF0000"/>
                </a:solidFill>
              </a:rPr>
              <a:t>Coğrafi</a:t>
            </a:r>
            <a:r>
              <a:rPr lang="tr-TR" b="1" dirty="0"/>
              <a:t> </a:t>
            </a:r>
            <a:r>
              <a:rPr lang="tr-TR" b="1" dirty="0">
                <a:solidFill>
                  <a:srgbClr val="FFC000"/>
                </a:solidFill>
              </a:rPr>
              <a:t>genişleme</a:t>
            </a:r>
            <a:r>
              <a:rPr lang="tr-TR" b="1" dirty="0"/>
              <a:t> </a:t>
            </a:r>
            <a:r>
              <a:rPr lang="tr-TR" dirty="0"/>
              <a:t>(</a:t>
            </a:r>
            <a:r>
              <a:rPr lang="tr-TR" dirty="0" err="1"/>
              <a:t>l'</a:t>
            </a:r>
            <a:r>
              <a:rPr lang="tr-TR" dirty="0" err="1">
                <a:solidFill>
                  <a:srgbClr val="FFC000"/>
                </a:solidFill>
              </a:rPr>
              <a:t>expansion</a:t>
            </a:r>
            <a:r>
              <a:rPr lang="tr-TR" dirty="0"/>
              <a:t> </a:t>
            </a:r>
            <a:r>
              <a:rPr lang="tr-TR" dirty="0" err="1">
                <a:solidFill>
                  <a:srgbClr val="FF0000"/>
                </a:solidFill>
              </a:rPr>
              <a:t>géographique</a:t>
            </a:r>
            <a:r>
              <a:rPr lang="tr-TR" dirty="0"/>
              <a:t>)</a:t>
            </a:r>
          </a:p>
          <a:p>
            <a:endParaRPr lang="tr-TR" dirty="0"/>
          </a:p>
          <a:p>
            <a:endParaRPr lang="tr-TR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178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346909-C2E0-4F1D-90FC-F5E1D8DFB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 dirty="0"/>
              <a:t>Professeur :  Ayşan Sönmez  @ Paris American Center</a:t>
            </a:r>
            <a:endParaRPr lang="en-US" dirty="0"/>
          </a:p>
        </p:txBody>
      </p:sp>
      <p:sp>
        <p:nvSpPr>
          <p:cNvPr id="16" name="Başlık 15">
            <a:extLst>
              <a:ext uri="{FF2B5EF4-FFF2-40B4-BE49-F238E27FC236}">
                <a16:creationId xmlns:a16="http://schemas.microsoft.com/office/drawing/2014/main" id="{FB4E7669-2D8D-091D-02C2-C19900EA6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8060" y="418289"/>
            <a:ext cx="8808784" cy="696021"/>
          </a:xfrm>
        </p:spPr>
        <p:txBody>
          <a:bodyPr>
            <a:normAutofit fontScale="90000"/>
          </a:bodyPr>
          <a:lstStyle/>
          <a:p>
            <a:r>
              <a:rPr lang="tr-TR" sz="2800" b="1" i="0" u="none" strike="noStrike" baseline="0" dirty="0">
                <a:latin typeface="Calibri-Bold"/>
              </a:rPr>
              <a:t>Çoğul Eki (</a:t>
            </a:r>
            <a:r>
              <a:rPr lang="en-US" sz="2800" b="1" dirty="0" err="1"/>
              <a:t>Suffixe</a:t>
            </a:r>
            <a:r>
              <a:rPr lang="en-US" sz="2800" b="1" dirty="0"/>
              <a:t> </a:t>
            </a:r>
            <a:r>
              <a:rPr lang="en-US" sz="2800" b="1" dirty="0" err="1"/>
              <a:t>pluriel</a:t>
            </a:r>
            <a:r>
              <a:rPr lang="tr-TR" sz="2800" b="1" dirty="0"/>
              <a:t>)</a:t>
            </a:r>
            <a:r>
              <a:rPr lang="en-US" sz="2800" b="1" dirty="0"/>
              <a:t>.</a:t>
            </a:r>
            <a:br>
              <a:rPr lang="en-US" sz="2800" dirty="0"/>
            </a:br>
            <a:endParaRPr lang="en-US" dirty="0"/>
          </a:p>
        </p:txBody>
      </p: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11EFCE4B-E8E2-1DD3-9E6D-6CD5E67C1B52}"/>
              </a:ext>
            </a:extLst>
          </p:cNvPr>
          <p:cNvSpPr txBox="1"/>
          <p:nvPr/>
        </p:nvSpPr>
        <p:spPr>
          <a:xfrm>
            <a:off x="914401" y="1264596"/>
            <a:ext cx="9387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a, ı, o, u    </a:t>
            </a:r>
            <a:r>
              <a:rPr lang="pt-BR" b="1" dirty="0"/>
              <a:t>-lar</a:t>
            </a:r>
            <a:r>
              <a:rPr lang="tr-TR" b="1" dirty="0"/>
              <a:t>                        		  	</a:t>
            </a:r>
            <a:r>
              <a:rPr lang="pt-BR" b="1" dirty="0">
                <a:solidFill>
                  <a:srgbClr val="FF0000"/>
                </a:solidFill>
              </a:rPr>
              <a:t>e,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pt-BR" b="1" dirty="0">
                <a:solidFill>
                  <a:srgbClr val="FF0000"/>
                </a:solidFill>
              </a:rPr>
              <a:t>i, ö, ü    </a:t>
            </a:r>
            <a:r>
              <a:rPr lang="tr-TR" b="1" dirty="0">
                <a:solidFill>
                  <a:srgbClr val="FF0000"/>
                </a:solidFill>
              </a:rPr>
              <a:t>	</a:t>
            </a:r>
            <a:r>
              <a:rPr lang="pt-BR" b="1" dirty="0"/>
              <a:t>-ler</a:t>
            </a:r>
            <a:endParaRPr lang="en-US" b="1" dirty="0"/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852FC643-6428-73DA-F99E-4C1BDF7D1EC4}"/>
              </a:ext>
            </a:extLst>
          </p:cNvPr>
          <p:cNvSpPr txBox="1"/>
          <p:nvPr/>
        </p:nvSpPr>
        <p:spPr>
          <a:xfrm>
            <a:off x="476655" y="1784214"/>
            <a:ext cx="3482502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/>
              <a:t>Okul – Okul</a:t>
            </a:r>
            <a:r>
              <a:rPr lang="tr-TR" b="1" dirty="0">
                <a:solidFill>
                  <a:srgbClr val="FF0000"/>
                </a:solidFill>
              </a:rPr>
              <a:t>lar</a:t>
            </a:r>
          </a:p>
          <a:p>
            <a:r>
              <a:rPr lang="tr-TR" b="1" dirty="0" err="1">
                <a:solidFill>
                  <a:srgbClr val="00B050"/>
                </a:solidFill>
              </a:rPr>
              <a:t>École</a:t>
            </a:r>
            <a:r>
              <a:rPr lang="tr-TR" b="1" dirty="0">
                <a:solidFill>
                  <a:srgbClr val="00B050"/>
                </a:solidFill>
              </a:rPr>
              <a:t> - </a:t>
            </a:r>
            <a:r>
              <a:rPr lang="tr-TR" b="1" dirty="0" err="1">
                <a:solidFill>
                  <a:srgbClr val="00B050"/>
                </a:solidFill>
              </a:rPr>
              <a:t>Écoles</a:t>
            </a:r>
            <a:endParaRPr lang="tr-TR" b="1" dirty="0">
              <a:solidFill>
                <a:srgbClr val="00B050"/>
              </a:solidFill>
            </a:endParaRPr>
          </a:p>
          <a:p>
            <a:r>
              <a:rPr lang="tr-TR" b="1" dirty="0"/>
              <a:t>Kapı – Kapı</a:t>
            </a:r>
            <a:r>
              <a:rPr lang="tr-TR" b="1" dirty="0">
                <a:solidFill>
                  <a:srgbClr val="FF0000"/>
                </a:solidFill>
              </a:rPr>
              <a:t>lar</a:t>
            </a:r>
            <a:endParaRPr lang="tr-TR" b="1" dirty="0"/>
          </a:p>
          <a:p>
            <a:r>
              <a:rPr lang="tr-TR" b="1" dirty="0">
                <a:solidFill>
                  <a:srgbClr val="00B050"/>
                </a:solidFill>
              </a:rPr>
              <a:t>Porte - </a:t>
            </a:r>
            <a:r>
              <a:rPr lang="tr-TR" b="1" dirty="0" err="1">
                <a:solidFill>
                  <a:srgbClr val="00B050"/>
                </a:solidFill>
              </a:rPr>
              <a:t>Portes</a:t>
            </a:r>
            <a:endParaRPr lang="tr-TR" b="1" dirty="0">
              <a:solidFill>
                <a:srgbClr val="00B050"/>
              </a:solidFill>
            </a:endParaRPr>
          </a:p>
          <a:p>
            <a:r>
              <a:rPr lang="tr-TR" b="1" dirty="0"/>
              <a:t>Kız – Kız</a:t>
            </a:r>
            <a:r>
              <a:rPr lang="tr-TR" b="1" dirty="0">
                <a:solidFill>
                  <a:srgbClr val="FF0000"/>
                </a:solidFill>
              </a:rPr>
              <a:t>lar</a:t>
            </a:r>
            <a:endParaRPr lang="tr-TR" b="1" dirty="0"/>
          </a:p>
          <a:p>
            <a:r>
              <a:rPr lang="tr-TR" b="1" dirty="0">
                <a:solidFill>
                  <a:srgbClr val="00B050"/>
                </a:solidFill>
              </a:rPr>
              <a:t>Fille - </a:t>
            </a:r>
            <a:r>
              <a:rPr lang="tr-TR" b="1" dirty="0" err="1">
                <a:solidFill>
                  <a:srgbClr val="00B050"/>
                </a:solidFill>
              </a:rPr>
              <a:t>Filles</a:t>
            </a:r>
            <a:endParaRPr lang="tr-TR" b="1" dirty="0">
              <a:solidFill>
                <a:srgbClr val="00B050"/>
              </a:solidFill>
            </a:endParaRPr>
          </a:p>
          <a:p>
            <a:r>
              <a:rPr lang="tr-TR" b="1" dirty="0"/>
              <a:t>Kutu – Kutu</a:t>
            </a:r>
            <a:r>
              <a:rPr lang="tr-TR" b="1" dirty="0">
                <a:solidFill>
                  <a:srgbClr val="FF0000"/>
                </a:solidFill>
              </a:rPr>
              <a:t>lar</a:t>
            </a:r>
            <a:endParaRPr lang="tr-TR" b="1" dirty="0"/>
          </a:p>
          <a:p>
            <a:r>
              <a:rPr lang="tr-TR" b="1" dirty="0" err="1">
                <a:solidFill>
                  <a:srgbClr val="00B050"/>
                </a:solidFill>
              </a:rPr>
              <a:t>Boîte</a:t>
            </a:r>
            <a:r>
              <a:rPr lang="tr-TR" b="1" dirty="0">
                <a:solidFill>
                  <a:srgbClr val="00B050"/>
                </a:solidFill>
              </a:rPr>
              <a:t> - </a:t>
            </a:r>
            <a:r>
              <a:rPr lang="tr-TR" b="1" dirty="0" err="1">
                <a:solidFill>
                  <a:srgbClr val="00B050"/>
                </a:solidFill>
              </a:rPr>
              <a:t>Boîtes</a:t>
            </a:r>
            <a:endParaRPr lang="tr-TR" b="1" dirty="0">
              <a:solidFill>
                <a:srgbClr val="00B050"/>
              </a:solidFill>
            </a:endParaRPr>
          </a:p>
          <a:p>
            <a:r>
              <a:rPr lang="tr-TR" b="1" dirty="0"/>
              <a:t>Avukat – Avukat</a:t>
            </a:r>
            <a:r>
              <a:rPr lang="tr-TR" b="1" dirty="0">
                <a:solidFill>
                  <a:srgbClr val="FF0000"/>
                </a:solidFill>
              </a:rPr>
              <a:t>lar</a:t>
            </a:r>
            <a:endParaRPr lang="tr-TR" b="1" dirty="0"/>
          </a:p>
          <a:p>
            <a:r>
              <a:rPr lang="tr-TR" b="1" dirty="0" err="1">
                <a:solidFill>
                  <a:srgbClr val="00B050"/>
                </a:solidFill>
              </a:rPr>
              <a:t>Avocat</a:t>
            </a:r>
            <a:r>
              <a:rPr lang="tr-TR" b="1" dirty="0">
                <a:solidFill>
                  <a:srgbClr val="00B050"/>
                </a:solidFill>
              </a:rPr>
              <a:t> - </a:t>
            </a:r>
            <a:r>
              <a:rPr lang="tr-TR" b="1" dirty="0" err="1">
                <a:solidFill>
                  <a:srgbClr val="00B050"/>
                </a:solidFill>
              </a:rPr>
              <a:t>Avocats</a:t>
            </a:r>
            <a:endParaRPr lang="tr-TR" b="1" dirty="0">
              <a:solidFill>
                <a:srgbClr val="00B050"/>
              </a:solidFill>
            </a:endParaRPr>
          </a:p>
          <a:p>
            <a:r>
              <a:rPr lang="tr-TR" b="1" dirty="0"/>
              <a:t>Bilgisayar – Bilgisayar</a:t>
            </a:r>
            <a:r>
              <a:rPr lang="tr-TR" b="1" dirty="0">
                <a:solidFill>
                  <a:srgbClr val="FF0000"/>
                </a:solidFill>
              </a:rPr>
              <a:t>lar</a:t>
            </a:r>
            <a:endParaRPr lang="tr-TR" b="1" dirty="0"/>
          </a:p>
          <a:p>
            <a:r>
              <a:rPr lang="tr-TR" b="1" dirty="0" err="1">
                <a:solidFill>
                  <a:srgbClr val="00B050"/>
                </a:solidFill>
              </a:rPr>
              <a:t>Ordinateur</a:t>
            </a:r>
            <a:r>
              <a:rPr lang="tr-TR" b="1" dirty="0">
                <a:solidFill>
                  <a:srgbClr val="00B050"/>
                </a:solidFill>
              </a:rPr>
              <a:t> - </a:t>
            </a:r>
            <a:r>
              <a:rPr lang="tr-TR" b="1" dirty="0" err="1">
                <a:solidFill>
                  <a:srgbClr val="00B050"/>
                </a:solidFill>
              </a:rPr>
              <a:t>Ordinateurs</a:t>
            </a:r>
            <a:endParaRPr lang="tr-TR" b="1" dirty="0">
              <a:solidFill>
                <a:srgbClr val="00B050"/>
              </a:solidFill>
            </a:endParaRPr>
          </a:p>
          <a:p>
            <a:r>
              <a:rPr lang="tr-TR" b="1" dirty="0"/>
              <a:t>Doktor – Doktor</a:t>
            </a:r>
            <a:r>
              <a:rPr lang="tr-TR" b="1" dirty="0">
                <a:solidFill>
                  <a:srgbClr val="FF0000"/>
                </a:solidFill>
              </a:rPr>
              <a:t>lar</a:t>
            </a:r>
            <a:endParaRPr lang="tr-TR" b="1" dirty="0"/>
          </a:p>
          <a:p>
            <a:r>
              <a:rPr lang="tr-TR" b="1" dirty="0" err="1">
                <a:solidFill>
                  <a:srgbClr val="00B050"/>
                </a:solidFill>
              </a:rPr>
              <a:t>Docteur</a:t>
            </a:r>
            <a:r>
              <a:rPr lang="tr-TR" b="1" dirty="0">
                <a:solidFill>
                  <a:srgbClr val="00B050"/>
                </a:solidFill>
              </a:rPr>
              <a:t> - </a:t>
            </a:r>
            <a:r>
              <a:rPr lang="tr-TR" b="1" dirty="0" err="1">
                <a:solidFill>
                  <a:srgbClr val="00B050"/>
                </a:solidFill>
              </a:rPr>
              <a:t>Médecins</a:t>
            </a:r>
            <a:endParaRPr lang="tr-TR" b="1" dirty="0">
              <a:solidFill>
                <a:srgbClr val="00B050"/>
              </a:solidFill>
            </a:endParaRPr>
          </a:p>
          <a:p>
            <a:r>
              <a:rPr lang="tr-TR" b="1" dirty="0"/>
              <a:t>Çay – Çay</a:t>
            </a:r>
            <a:r>
              <a:rPr lang="tr-TR" b="1" dirty="0">
                <a:solidFill>
                  <a:srgbClr val="FF0000"/>
                </a:solidFill>
              </a:rPr>
              <a:t>lar</a:t>
            </a:r>
            <a:endParaRPr lang="tr-TR" b="1" dirty="0"/>
          </a:p>
          <a:p>
            <a:r>
              <a:rPr lang="tr-TR" b="1" dirty="0" err="1">
                <a:solidFill>
                  <a:srgbClr val="00B050"/>
                </a:solidFill>
              </a:rPr>
              <a:t>Thé</a:t>
            </a:r>
            <a:r>
              <a:rPr lang="tr-TR" b="1" dirty="0">
                <a:solidFill>
                  <a:srgbClr val="00B050"/>
                </a:solidFill>
              </a:rPr>
              <a:t> - </a:t>
            </a:r>
            <a:r>
              <a:rPr lang="tr-TR" b="1" dirty="0" err="1">
                <a:solidFill>
                  <a:srgbClr val="00B050"/>
                </a:solidFill>
              </a:rPr>
              <a:t>Thés</a:t>
            </a:r>
            <a:endParaRPr lang="tr-TR" b="1" dirty="0">
              <a:solidFill>
                <a:srgbClr val="00B050"/>
              </a:solidFill>
            </a:endParaRPr>
          </a:p>
          <a:p>
            <a:r>
              <a:rPr lang="tr-TR" b="1" dirty="0"/>
              <a:t>Çanta – Çanta</a:t>
            </a:r>
            <a:r>
              <a:rPr lang="tr-TR" b="1" dirty="0">
                <a:solidFill>
                  <a:srgbClr val="FF0000"/>
                </a:solidFill>
              </a:rPr>
              <a:t>lar</a:t>
            </a:r>
            <a:endParaRPr lang="tr-TR" b="1" dirty="0"/>
          </a:p>
          <a:p>
            <a:r>
              <a:rPr lang="tr-TR" b="1" dirty="0">
                <a:solidFill>
                  <a:srgbClr val="00B050"/>
                </a:solidFill>
              </a:rPr>
              <a:t>Sac - </a:t>
            </a:r>
            <a:r>
              <a:rPr lang="tr-TR" b="1" dirty="0" err="1">
                <a:solidFill>
                  <a:srgbClr val="00B050"/>
                </a:solidFill>
              </a:rPr>
              <a:t>Sacs</a:t>
            </a:r>
            <a:endParaRPr lang="tr-TR" b="1" dirty="0">
              <a:solidFill>
                <a:srgbClr val="00B050"/>
              </a:solidFill>
            </a:endParaRPr>
          </a:p>
          <a:p>
            <a:r>
              <a:rPr lang="tr-TR" b="1" dirty="0"/>
              <a:t>Şarkıcı – Şarkıcı</a:t>
            </a:r>
            <a:r>
              <a:rPr lang="tr-TR" b="1" dirty="0">
                <a:solidFill>
                  <a:srgbClr val="FF0000"/>
                </a:solidFill>
              </a:rPr>
              <a:t>lar</a:t>
            </a:r>
            <a:endParaRPr lang="tr-TR" b="1" dirty="0"/>
          </a:p>
          <a:p>
            <a:r>
              <a:rPr lang="tr-TR" b="1" dirty="0" err="1">
                <a:solidFill>
                  <a:srgbClr val="00B050"/>
                </a:solidFill>
              </a:rPr>
              <a:t>Chanteuse</a:t>
            </a:r>
            <a:r>
              <a:rPr lang="tr-TR" b="1" dirty="0">
                <a:solidFill>
                  <a:srgbClr val="00B050"/>
                </a:solidFill>
              </a:rPr>
              <a:t> - </a:t>
            </a:r>
            <a:r>
              <a:rPr lang="tr-TR" b="1" dirty="0" err="1">
                <a:solidFill>
                  <a:srgbClr val="00B050"/>
                </a:solidFill>
              </a:rPr>
              <a:t>Chanteurs</a:t>
            </a:r>
            <a:endParaRPr lang="tr-TR" b="1" dirty="0">
              <a:solidFill>
                <a:srgbClr val="00B050"/>
              </a:solidFill>
            </a:endParaRPr>
          </a:p>
          <a:p>
            <a:r>
              <a:rPr lang="tr-TR" b="1" dirty="0"/>
              <a:t>Kuş – Kuş</a:t>
            </a:r>
            <a:r>
              <a:rPr lang="tr-TR" b="1" dirty="0">
                <a:solidFill>
                  <a:srgbClr val="FF0000"/>
                </a:solidFill>
              </a:rPr>
              <a:t>lar</a:t>
            </a:r>
            <a:endParaRPr lang="tr-TR" b="1" dirty="0"/>
          </a:p>
          <a:p>
            <a:r>
              <a:rPr lang="tr-TR" b="1" dirty="0" err="1">
                <a:solidFill>
                  <a:srgbClr val="00B050"/>
                </a:solidFill>
              </a:rPr>
              <a:t>Oiseau</a:t>
            </a:r>
            <a:r>
              <a:rPr lang="tr-TR" b="1" dirty="0">
                <a:solidFill>
                  <a:srgbClr val="00B050"/>
                </a:solidFill>
              </a:rPr>
              <a:t> - </a:t>
            </a:r>
            <a:r>
              <a:rPr lang="tr-TR" b="1" dirty="0" err="1">
                <a:solidFill>
                  <a:srgbClr val="00B050"/>
                </a:solidFill>
              </a:rPr>
              <a:t>Oiseaux</a:t>
            </a:r>
            <a:endParaRPr lang="tr-TR" b="1" dirty="0">
              <a:solidFill>
                <a:srgbClr val="00B050"/>
              </a:solidFill>
            </a:endParaRPr>
          </a:p>
          <a:p>
            <a:endParaRPr lang="en-US" b="1" dirty="0"/>
          </a:p>
        </p:txBody>
      </p:sp>
      <p:sp>
        <p:nvSpPr>
          <p:cNvPr id="38" name="Metin kutusu 37">
            <a:extLst>
              <a:ext uri="{FF2B5EF4-FFF2-40B4-BE49-F238E27FC236}">
                <a16:creationId xmlns:a16="http://schemas.microsoft.com/office/drawing/2014/main" id="{7AA70E8F-DB0B-2BF6-A4F7-DE1E54D4B5E0}"/>
              </a:ext>
            </a:extLst>
          </p:cNvPr>
          <p:cNvSpPr txBox="1"/>
          <p:nvPr/>
        </p:nvSpPr>
        <p:spPr>
          <a:xfrm>
            <a:off x="5894963" y="1784215"/>
            <a:ext cx="545883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K</a:t>
            </a:r>
            <a:r>
              <a:rPr lang="tr-TR" b="1" dirty="0">
                <a:solidFill>
                  <a:srgbClr val="FF0000"/>
                </a:solidFill>
              </a:rPr>
              <a:t>a</a:t>
            </a:r>
            <a:r>
              <a:rPr lang="tr-TR" b="1" dirty="0"/>
              <a:t>l</a:t>
            </a:r>
            <a:r>
              <a:rPr lang="tr-TR" b="1" dirty="0">
                <a:solidFill>
                  <a:srgbClr val="FF0000"/>
                </a:solidFill>
              </a:rPr>
              <a:t>e</a:t>
            </a:r>
            <a:r>
              <a:rPr lang="tr-TR" b="1" dirty="0"/>
              <a:t>m – Kalem</a:t>
            </a:r>
            <a:r>
              <a:rPr lang="tr-TR" b="1" dirty="0">
                <a:solidFill>
                  <a:srgbClr val="FF0000"/>
                </a:solidFill>
              </a:rPr>
              <a:t>ler</a:t>
            </a:r>
          </a:p>
          <a:p>
            <a:r>
              <a:rPr lang="tr-TR" b="1" dirty="0" err="1">
                <a:solidFill>
                  <a:srgbClr val="00B050"/>
                </a:solidFill>
              </a:rPr>
              <a:t>Stylo</a:t>
            </a:r>
            <a:r>
              <a:rPr lang="tr-TR" b="1" dirty="0">
                <a:solidFill>
                  <a:srgbClr val="00B050"/>
                </a:solidFill>
              </a:rPr>
              <a:t> - </a:t>
            </a:r>
            <a:r>
              <a:rPr lang="tr-TR" b="1" dirty="0" err="1">
                <a:solidFill>
                  <a:srgbClr val="00B050"/>
                </a:solidFill>
              </a:rPr>
              <a:t>Stylos</a:t>
            </a:r>
            <a:r>
              <a:rPr lang="tr-TR" b="1" dirty="0">
                <a:solidFill>
                  <a:srgbClr val="00B050"/>
                </a:solidFill>
              </a:rPr>
              <a:t> </a:t>
            </a:r>
          </a:p>
          <a:p>
            <a:r>
              <a:rPr lang="tr-TR" b="1" dirty="0"/>
              <a:t>Üzüm – Üzüm</a:t>
            </a:r>
            <a:r>
              <a:rPr lang="tr-TR" b="1" dirty="0">
                <a:solidFill>
                  <a:srgbClr val="FF0000"/>
                </a:solidFill>
              </a:rPr>
              <a:t>ler</a:t>
            </a:r>
            <a:endParaRPr lang="tr-TR" b="1" dirty="0"/>
          </a:p>
          <a:p>
            <a:r>
              <a:rPr lang="tr-TR" b="1" dirty="0" err="1">
                <a:solidFill>
                  <a:srgbClr val="00B050"/>
                </a:solidFill>
              </a:rPr>
              <a:t>Raisins</a:t>
            </a:r>
            <a:r>
              <a:rPr lang="tr-TR" b="1" dirty="0">
                <a:solidFill>
                  <a:srgbClr val="00B050"/>
                </a:solidFill>
              </a:rPr>
              <a:t> - </a:t>
            </a:r>
            <a:r>
              <a:rPr lang="tr-TR" b="1" dirty="0" err="1">
                <a:solidFill>
                  <a:srgbClr val="00B050"/>
                </a:solidFill>
              </a:rPr>
              <a:t>Raisins</a:t>
            </a:r>
            <a:endParaRPr lang="tr-TR" b="1" dirty="0">
              <a:solidFill>
                <a:srgbClr val="00B050"/>
              </a:solidFill>
            </a:endParaRPr>
          </a:p>
          <a:p>
            <a:r>
              <a:rPr lang="tr-TR" b="1" dirty="0"/>
              <a:t>Defter – Defter</a:t>
            </a:r>
            <a:r>
              <a:rPr lang="tr-TR" b="1" dirty="0">
                <a:solidFill>
                  <a:srgbClr val="FF0000"/>
                </a:solidFill>
              </a:rPr>
              <a:t>ler</a:t>
            </a:r>
            <a:endParaRPr lang="tr-TR" b="1" dirty="0"/>
          </a:p>
          <a:p>
            <a:r>
              <a:rPr lang="tr-TR" b="1" dirty="0" err="1">
                <a:solidFill>
                  <a:srgbClr val="00B050"/>
                </a:solidFill>
              </a:rPr>
              <a:t>Cahier</a:t>
            </a:r>
            <a:r>
              <a:rPr lang="tr-TR" b="1" dirty="0">
                <a:solidFill>
                  <a:srgbClr val="00B050"/>
                </a:solidFill>
              </a:rPr>
              <a:t> - </a:t>
            </a:r>
            <a:r>
              <a:rPr lang="tr-TR" b="1" dirty="0" err="1">
                <a:solidFill>
                  <a:srgbClr val="00B050"/>
                </a:solidFill>
              </a:rPr>
              <a:t>Cahier</a:t>
            </a:r>
            <a:r>
              <a:rPr lang="tr-TR" b="1" dirty="0">
                <a:solidFill>
                  <a:srgbClr val="00B050"/>
                </a:solidFill>
              </a:rPr>
              <a:t> </a:t>
            </a:r>
          </a:p>
          <a:p>
            <a:r>
              <a:rPr lang="tr-TR" b="1" dirty="0"/>
              <a:t>Ot</a:t>
            </a:r>
            <a:r>
              <a:rPr lang="tr-TR" b="1" dirty="0">
                <a:solidFill>
                  <a:srgbClr val="FF0000"/>
                </a:solidFill>
              </a:rPr>
              <a:t>o</a:t>
            </a:r>
            <a:r>
              <a:rPr lang="tr-TR" b="1" dirty="0"/>
              <a:t>b</a:t>
            </a:r>
            <a:r>
              <a:rPr lang="tr-TR" b="1" dirty="0">
                <a:solidFill>
                  <a:srgbClr val="FF0000"/>
                </a:solidFill>
              </a:rPr>
              <a:t>ü</a:t>
            </a:r>
            <a:r>
              <a:rPr lang="tr-TR" b="1" dirty="0"/>
              <a:t>s – Otobüs</a:t>
            </a:r>
            <a:r>
              <a:rPr lang="tr-TR" b="1" dirty="0">
                <a:solidFill>
                  <a:srgbClr val="FF0000"/>
                </a:solidFill>
              </a:rPr>
              <a:t>ler</a:t>
            </a:r>
            <a:endParaRPr lang="tr-TR" b="1" dirty="0"/>
          </a:p>
          <a:p>
            <a:r>
              <a:rPr lang="tr-TR" b="1" dirty="0" err="1">
                <a:solidFill>
                  <a:srgbClr val="00B050"/>
                </a:solidFill>
              </a:rPr>
              <a:t>Bus</a:t>
            </a:r>
            <a:r>
              <a:rPr lang="tr-TR" b="1" dirty="0">
                <a:solidFill>
                  <a:srgbClr val="00B050"/>
                </a:solidFill>
              </a:rPr>
              <a:t> - </a:t>
            </a:r>
            <a:r>
              <a:rPr lang="tr-TR" b="1" dirty="0" err="1">
                <a:solidFill>
                  <a:srgbClr val="00B050"/>
                </a:solidFill>
              </a:rPr>
              <a:t>Bus</a:t>
            </a:r>
            <a:endParaRPr lang="tr-TR" b="1" dirty="0">
              <a:solidFill>
                <a:srgbClr val="00B050"/>
              </a:solidFill>
            </a:endParaRPr>
          </a:p>
          <a:p>
            <a:r>
              <a:rPr lang="tr-TR" b="1" dirty="0"/>
              <a:t>P</a:t>
            </a:r>
            <a:r>
              <a:rPr lang="tr-TR" b="1" dirty="0">
                <a:solidFill>
                  <a:srgbClr val="FF0000"/>
                </a:solidFill>
              </a:rPr>
              <a:t>o</a:t>
            </a:r>
            <a:r>
              <a:rPr lang="tr-TR" b="1" dirty="0"/>
              <a:t>l</a:t>
            </a:r>
            <a:r>
              <a:rPr lang="tr-TR" b="1" dirty="0">
                <a:solidFill>
                  <a:srgbClr val="FF0000"/>
                </a:solidFill>
              </a:rPr>
              <a:t>i</a:t>
            </a:r>
            <a:r>
              <a:rPr lang="tr-TR" b="1" dirty="0"/>
              <a:t>s – Polis</a:t>
            </a:r>
            <a:r>
              <a:rPr lang="tr-TR" b="1" dirty="0">
                <a:solidFill>
                  <a:srgbClr val="FF0000"/>
                </a:solidFill>
              </a:rPr>
              <a:t>ler</a:t>
            </a:r>
            <a:endParaRPr lang="tr-TR" b="1" dirty="0"/>
          </a:p>
          <a:p>
            <a:r>
              <a:rPr lang="tr-TR" b="1" dirty="0" err="1">
                <a:solidFill>
                  <a:srgbClr val="00B050"/>
                </a:solidFill>
              </a:rPr>
              <a:t>Policier</a:t>
            </a:r>
            <a:r>
              <a:rPr lang="tr-TR" b="1" dirty="0">
                <a:solidFill>
                  <a:srgbClr val="00B050"/>
                </a:solidFill>
              </a:rPr>
              <a:t> - </a:t>
            </a:r>
            <a:r>
              <a:rPr lang="tr-TR" b="1" dirty="0" err="1">
                <a:solidFill>
                  <a:srgbClr val="00B050"/>
                </a:solidFill>
              </a:rPr>
              <a:t>Policier</a:t>
            </a:r>
            <a:r>
              <a:rPr lang="tr-TR" b="1" dirty="0">
                <a:solidFill>
                  <a:srgbClr val="00B050"/>
                </a:solidFill>
              </a:rPr>
              <a:t> </a:t>
            </a:r>
          </a:p>
          <a:p>
            <a:r>
              <a:rPr lang="tr-TR" b="1" dirty="0"/>
              <a:t>Mühendis – Mühendis</a:t>
            </a:r>
            <a:r>
              <a:rPr lang="tr-TR" b="1" dirty="0">
                <a:solidFill>
                  <a:srgbClr val="FF0000"/>
                </a:solidFill>
              </a:rPr>
              <a:t>ler</a:t>
            </a:r>
            <a:endParaRPr lang="tr-TR" b="1" dirty="0"/>
          </a:p>
          <a:p>
            <a:r>
              <a:rPr lang="tr-TR" b="1" dirty="0" err="1">
                <a:solidFill>
                  <a:srgbClr val="00B050"/>
                </a:solidFill>
              </a:rPr>
              <a:t>Ingénieur</a:t>
            </a:r>
            <a:r>
              <a:rPr lang="tr-TR" b="1" dirty="0">
                <a:solidFill>
                  <a:srgbClr val="00B050"/>
                </a:solidFill>
              </a:rPr>
              <a:t> - </a:t>
            </a:r>
            <a:r>
              <a:rPr lang="tr-TR" b="1" dirty="0" err="1">
                <a:solidFill>
                  <a:srgbClr val="00B050"/>
                </a:solidFill>
              </a:rPr>
              <a:t>Ingénieurs</a:t>
            </a:r>
            <a:endParaRPr lang="tr-TR" b="1" dirty="0">
              <a:solidFill>
                <a:srgbClr val="00B050"/>
              </a:solidFill>
            </a:endParaRPr>
          </a:p>
          <a:p>
            <a:r>
              <a:rPr lang="tr-TR" b="1" dirty="0"/>
              <a:t>Hemşire – Hemşire</a:t>
            </a:r>
            <a:r>
              <a:rPr lang="tr-TR" b="1" dirty="0">
                <a:solidFill>
                  <a:srgbClr val="FF0000"/>
                </a:solidFill>
              </a:rPr>
              <a:t>ler</a:t>
            </a:r>
            <a:endParaRPr lang="tr-TR" b="1" dirty="0"/>
          </a:p>
          <a:p>
            <a:r>
              <a:rPr lang="tr-TR" b="1" dirty="0" err="1">
                <a:solidFill>
                  <a:srgbClr val="00B050"/>
                </a:solidFill>
              </a:rPr>
              <a:t>Infirmière</a:t>
            </a:r>
            <a:r>
              <a:rPr lang="tr-TR" b="1" dirty="0">
                <a:solidFill>
                  <a:srgbClr val="00B050"/>
                </a:solidFill>
              </a:rPr>
              <a:t> - </a:t>
            </a:r>
            <a:r>
              <a:rPr lang="tr-TR" b="1" dirty="0" err="1">
                <a:solidFill>
                  <a:srgbClr val="00B050"/>
                </a:solidFill>
              </a:rPr>
              <a:t>Infirmières</a:t>
            </a:r>
            <a:endParaRPr lang="tr-TR" b="1" dirty="0">
              <a:solidFill>
                <a:srgbClr val="00B050"/>
              </a:solidFill>
            </a:endParaRPr>
          </a:p>
          <a:p>
            <a:r>
              <a:rPr lang="tr-TR" b="1" dirty="0"/>
              <a:t>Pencere – Pencere</a:t>
            </a:r>
            <a:r>
              <a:rPr lang="tr-TR" b="1" dirty="0">
                <a:solidFill>
                  <a:srgbClr val="FF0000"/>
                </a:solidFill>
              </a:rPr>
              <a:t>ler</a:t>
            </a:r>
            <a:endParaRPr lang="tr-TR" b="1" dirty="0"/>
          </a:p>
          <a:p>
            <a:r>
              <a:rPr lang="tr-TR" b="1" dirty="0" err="1">
                <a:solidFill>
                  <a:srgbClr val="00B050"/>
                </a:solidFill>
              </a:rPr>
              <a:t>Fenêtre</a:t>
            </a:r>
            <a:r>
              <a:rPr lang="tr-TR" b="1" dirty="0">
                <a:solidFill>
                  <a:srgbClr val="00B050"/>
                </a:solidFill>
              </a:rPr>
              <a:t> - </a:t>
            </a:r>
            <a:r>
              <a:rPr lang="tr-TR" b="1" dirty="0" err="1">
                <a:solidFill>
                  <a:srgbClr val="00B050"/>
                </a:solidFill>
              </a:rPr>
              <a:t>Fenêtres</a:t>
            </a:r>
            <a:endParaRPr lang="tr-TR" b="1" dirty="0">
              <a:solidFill>
                <a:srgbClr val="00B050"/>
              </a:solidFill>
            </a:endParaRPr>
          </a:p>
          <a:p>
            <a:r>
              <a:rPr lang="tr-TR" b="1" dirty="0"/>
              <a:t>Kedi – Kedi</a:t>
            </a:r>
            <a:r>
              <a:rPr lang="tr-TR" b="1" dirty="0">
                <a:solidFill>
                  <a:srgbClr val="FF0000"/>
                </a:solidFill>
              </a:rPr>
              <a:t>ler</a:t>
            </a:r>
            <a:endParaRPr lang="tr-TR" b="1" dirty="0"/>
          </a:p>
          <a:p>
            <a:r>
              <a:rPr lang="tr-TR" b="1" dirty="0">
                <a:solidFill>
                  <a:srgbClr val="00B050"/>
                </a:solidFill>
              </a:rPr>
              <a:t>Chat - </a:t>
            </a:r>
            <a:r>
              <a:rPr lang="tr-TR" b="1" dirty="0" err="1">
                <a:solidFill>
                  <a:srgbClr val="00B050"/>
                </a:solidFill>
              </a:rPr>
              <a:t>Chats</a:t>
            </a:r>
            <a:endParaRPr lang="tr-TR" b="1" dirty="0">
              <a:solidFill>
                <a:srgbClr val="00B050"/>
              </a:solidFill>
            </a:endParaRPr>
          </a:p>
          <a:p>
            <a:r>
              <a:rPr lang="tr-TR" b="1" dirty="0"/>
              <a:t>Ev – Ev</a:t>
            </a:r>
            <a:r>
              <a:rPr lang="tr-TR" b="1" dirty="0">
                <a:solidFill>
                  <a:srgbClr val="FF0000"/>
                </a:solidFill>
              </a:rPr>
              <a:t>ler</a:t>
            </a:r>
            <a:endParaRPr lang="tr-TR" b="1" dirty="0"/>
          </a:p>
          <a:p>
            <a:r>
              <a:rPr lang="tr-TR" b="1" dirty="0" err="1">
                <a:solidFill>
                  <a:srgbClr val="00B050"/>
                </a:solidFill>
              </a:rPr>
              <a:t>Foyer</a:t>
            </a:r>
            <a:r>
              <a:rPr lang="tr-TR" b="1" dirty="0">
                <a:solidFill>
                  <a:srgbClr val="00B050"/>
                </a:solidFill>
              </a:rPr>
              <a:t> - </a:t>
            </a:r>
            <a:r>
              <a:rPr lang="tr-TR" b="1" dirty="0" err="1">
                <a:solidFill>
                  <a:srgbClr val="00B050"/>
                </a:solidFill>
              </a:rPr>
              <a:t>Foyers</a:t>
            </a:r>
            <a:endParaRPr lang="tr-TR" b="1" dirty="0">
              <a:solidFill>
                <a:srgbClr val="00B050"/>
              </a:solidFill>
            </a:endParaRPr>
          </a:p>
          <a:p>
            <a:r>
              <a:rPr lang="tr-TR" b="1" dirty="0"/>
              <a:t>Köpek – Köpek</a:t>
            </a:r>
            <a:r>
              <a:rPr lang="tr-TR" b="1" dirty="0">
                <a:solidFill>
                  <a:srgbClr val="FF0000"/>
                </a:solidFill>
              </a:rPr>
              <a:t>ler</a:t>
            </a:r>
            <a:endParaRPr lang="tr-TR" b="1" dirty="0"/>
          </a:p>
          <a:p>
            <a:r>
              <a:rPr lang="en-US" b="1" dirty="0">
                <a:solidFill>
                  <a:srgbClr val="00B050"/>
                </a:solidFill>
              </a:rPr>
              <a:t>Chien - </a:t>
            </a:r>
            <a:r>
              <a:rPr lang="tr-TR" b="1" dirty="0">
                <a:solidFill>
                  <a:srgbClr val="00B050"/>
                </a:solidFill>
              </a:rPr>
              <a:t>C</a:t>
            </a:r>
            <a:r>
              <a:rPr lang="en-US" b="1" dirty="0" err="1">
                <a:solidFill>
                  <a:srgbClr val="00B050"/>
                </a:solidFill>
              </a:rPr>
              <a:t>hiens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54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F4A37AA9-0BEE-42AC-8CC0-AE5B86635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/>
              <a:t>Professeur :  Ayşan Sönmez  @ Paris American Center</a:t>
            </a:r>
            <a:endParaRPr lang="en-US" dirty="0"/>
          </a:p>
        </p:txBody>
      </p:sp>
      <p:graphicFrame>
        <p:nvGraphicFramePr>
          <p:cNvPr id="17" name="Tablo 16">
            <a:extLst>
              <a:ext uri="{FF2B5EF4-FFF2-40B4-BE49-F238E27FC236}">
                <a16:creationId xmlns:a16="http://schemas.microsoft.com/office/drawing/2014/main" id="{1C60B3AF-B3DF-3E3A-10ED-041347C829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391854"/>
              </p:ext>
            </p:extLst>
          </p:nvPr>
        </p:nvGraphicFramePr>
        <p:xfrm>
          <a:off x="763928" y="760305"/>
          <a:ext cx="10336194" cy="59436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722699">
                  <a:extLst>
                    <a:ext uri="{9D8B030D-6E8A-4147-A177-3AD203B41FA5}">
                      <a16:colId xmlns:a16="http://schemas.microsoft.com/office/drawing/2014/main" val="3777261566"/>
                    </a:ext>
                  </a:extLst>
                </a:gridCol>
                <a:gridCol w="1722699">
                  <a:extLst>
                    <a:ext uri="{9D8B030D-6E8A-4147-A177-3AD203B41FA5}">
                      <a16:colId xmlns:a16="http://schemas.microsoft.com/office/drawing/2014/main" val="440641147"/>
                    </a:ext>
                  </a:extLst>
                </a:gridCol>
                <a:gridCol w="1722699">
                  <a:extLst>
                    <a:ext uri="{9D8B030D-6E8A-4147-A177-3AD203B41FA5}">
                      <a16:colId xmlns:a16="http://schemas.microsoft.com/office/drawing/2014/main" val="2240099765"/>
                    </a:ext>
                  </a:extLst>
                </a:gridCol>
                <a:gridCol w="1892461">
                  <a:extLst>
                    <a:ext uri="{9D8B030D-6E8A-4147-A177-3AD203B41FA5}">
                      <a16:colId xmlns:a16="http://schemas.microsoft.com/office/drawing/2014/main" val="1122706008"/>
                    </a:ext>
                  </a:extLst>
                </a:gridCol>
                <a:gridCol w="1552937">
                  <a:extLst>
                    <a:ext uri="{9D8B030D-6E8A-4147-A177-3AD203B41FA5}">
                      <a16:colId xmlns:a16="http://schemas.microsoft.com/office/drawing/2014/main" val="4050273479"/>
                    </a:ext>
                  </a:extLst>
                </a:gridCol>
                <a:gridCol w="1722699">
                  <a:extLst>
                    <a:ext uri="{9D8B030D-6E8A-4147-A177-3AD203B41FA5}">
                      <a16:colId xmlns:a16="http://schemas.microsoft.com/office/drawing/2014/main" val="2732679597"/>
                    </a:ext>
                  </a:extLst>
                </a:gridCol>
              </a:tblGrid>
              <a:tr h="33926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386030"/>
                  </a:ext>
                </a:extLst>
              </a:tr>
              <a:tr h="3392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/>
                        <a:t>Afiyet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olsun</a:t>
                      </a:r>
                      <a:r>
                        <a:rPr lang="en-US" b="1" dirty="0"/>
                        <a:t>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Bon appétit 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/>
                        <a:t>Geçmiş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olsun</a:t>
                      </a:r>
                      <a:r>
                        <a:rPr lang="en-US" b="1" dirty="0"/>
                        <a:t>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Bon </a:t>
                      </a:r>
                      <a:r>
                        <a:rPr lang="en-US" dirty="0" err="1"/>
                        <a:t>rétablissement</a:t>
                      </a:r>
                      <a:r>
                        <a:rPr lang="en-US" dirty="0"/>
                        <a:t> 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>
                          <a:solidFill>
                            <a:srgbClr val="FFC000"/>
                          </a:solidFill>
                        </a:rPr>
                        <a:t>Dünya</a:t>
                      </a:r>
                      <a:r>
                        <a:rPr lang="en-US" b="1" dirty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rgbClr val="FFC000"/>
                          </a:solidFill>
                        </a:rPr>
                        <a:t>kadınlar</a:t>
                      </a:r>
                      <a:r>
                        <a:rPr lang="en-US" b="1" dirty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rgbClr val="FFC000"/>
                          </a:solidFill>
                        </a:rPr>
                        <a:t>günü</a:t>
                      </a:r>
                      <a:r>
                        <a:rPr lang="en-US" b="1" dirty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en-US" b="1" dirty="0" err="1"/>
                        <a:t>kutlu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olsun</a:t>
                      </a:r>
                      <a:r>
                        <a:rPr lang="en-US" b="1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Bonne </a:t>
                      </a:r>
                      <a:r>
                        <a:rPr lang="fr-FR" dirty="0">
                          <a:solidFill>
                            <a:srgbClr val="FFC000"/>
                          </a:solidFill>
                        </a:rPr>
                        <a:t>journée internationale des femmes</a:t>
                      </a:r>
                      <a:r>
                        <a:rPr lang="fr-FR" dirty="0"/>
                        <a:t>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533090"/>
                  </a:ext>
                </a:extLst>
              </a:tr>
              <a:tr h="3392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İyi </a:t>
                      </a:r>
                      <a:r>
                        <a:rPr lang="en-US" b="1" dirty="0" err="1"/>
                        <a:t>dersler</a:t>
                      </a:r>
                      <a:r>
                        <a:rPr lang="en-US" b="1" dirty="0"/>
                        <a:t>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Bonne </a:t>
                      </a:r>
                      <a:r>
                        <a:rPr lang="en-US" dirty="0" err="1"/>
                        <a:t>leçon</a:t>
                      </a:r>
                      <a:r>
                        <a:rPr lang="en-US" dirty="0"/>
                        <a:t> 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Mutlu </a:t>
                      </a:r>
                      <a:r>
                        <a:rPr lang="en-US" b="1" dirty="0" err="1"/>
                        <a:t>yı</a:t>
                      </a:r>
                      <a:r>
                        <a:rPr lang="tr-TR" b="1" dirty="0"/>
                        <a:t>l</a:t>
                      </a:r>
                      <a:r>
                        <a:rPr lang="en-US" b="1" dirty="0"/>
                        <a:t>lar!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Bonne </a:t>
                      </a:r>
                      <a:r>
                        <a:rPr lang="en-US" dirty="0" err="1"/>
                        <a:t>année</a:t>
                      </a:r>
                      <a:r>
                        <a:rPr lang="en-US" dirty="0"/>
                        <a:t> 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/>
                        <a:t>İyi bayramlar!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Joyeuse fête</a:t>
                      </a:r>
                      <a:r>
                        <a:rPr lang="tr-TR" dirty="0"/>
                        <a:t>!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225617"/>
                  </a:ext>
                </a:extLst>
              </a:tr>
              <a:tr h="3392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/>
                        <a:t>İyi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şanslar</a:t>
                      </a:r>
                      <a:r>
                        <a:rPr lang="en-US" b="1" dirty="0"/>
                        <a:t>!</a:t>
                      </a:r>
                      <a:endParaRPr lang="tr-TR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/>
                        <a:t>Bol şans!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Bonne chance !</a:t>
                      </a:r>
                      <a:r>
                        <a:rPr lang="tr-TR" dirty="0"/>
                        <a:t> Bon </a:t>
                      </a:r>
                      <a:r>
                        <a:rPr lang="tr-TR" dirty="0" err="1"/>
                        <a:t>courage</a:t>
                      </a:r>
                      <a:r>
                        <a:rPr lang="tr-TR" dirty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/>
                        <a:t>Tamam</a:t>
                      </a:r>
                      <a:r>
                        <a:rPr lang="en-US" b="1" dirty="0"/>
                        <a:t>!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/>
                        <a:t>D’Accord</a:t>
                      </a:r>
                      <a:r>
                        <a:rPr lang="tr-TR" dirty="0"/>
                        <a:t>! OK!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/>
                        <a:t>Tebrikler</a:t>
                      </a:r>
                      <a:r>
                        <a:rPr lang="en-US" b="1" dirty="0"/>
                        <a:t>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Félicitations</a:t>
                      </a:r>
                      <a:r>
                        <a:rPr lang="en-US" dirty="0"/>
                        <a:t> 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8465606"/>
                  </a:ext>
                </a:extLst>
              </a:tr>
              <a:tr h="3392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İyi </a:t>
                      </a:r>
                      <a:r>
                        <a:rPr lang="en-US" b="1" dirty="0" err="1"/>
                        <a:t>yolculuklar</a:t>
                      </a:r>
                      <a:r>
                        <a:rPr lang="en-US" b="1" dirty="0"/>
                        <a:t>!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Bon voyage 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/>
                        <a:t>Çok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yaşa</a:t>
                      </a:r>
                      <a:r>
                        <a:rPr lang="en-US" b="1" dirty="0"/>
                        <a:t>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A </a:t>
                      </a:r>
                      <a:r>
                        <a:rPr lang="tr-TR" dirty="0" err="1"/>
                        <a:t>tes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souhaits</a:t>
                      </a:r>
                      <a:r>
                        <a:rPr lang="tr-TR" dirty="0"/>
                        <a:t> !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/>
                        <a:t>Doğum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günü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kutlu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olsun</a:t>
                      </a:r>
                      <a:r>
                        <a:rPr lang="tr-TR" b="1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Joyeux </a:t>
                      </a:r>
                      <a:r>
                        <a:rPr lang="en-US" dirty="0" err="1"/>
                        <a:t>anniversaire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568786"/>
                  </a:ext>
                </a:extLst>
              </a:tr>
              <a:tr h="3392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/>
                        <a:t>Lütfen</a:t>
                      </a:r>
                      <a:r>
                        <a:rPr lang="en-US" b="1" dirty="0"/>
                        <a:t>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S’il </a:t>
                      </a:r>
                      <a:r>
                        <a:rPr lang="tr-TR" dirty="0"/>
                        <a:t>te</a:t>
                      </a:r>
                      <a:r>
                        <a:rPr lang="fr-FR" dirty="0"/>
                        <a:t> plaît ! S'il vous plaît !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/>
                        <a:t>Özür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dilerim</a:t>
                      </a:r>
                      <a:r>
                        <a:rPr lang="en-US" b="1" dirty="0"/>
                        <a:t>!</a:t>
                      </a:r>
                      <a:endParaRPr lang="tr-TR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/>
                        <a:t>(Pardon!)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Je </a:t>
                      </a:r>
                      <a:r>
                        <a:rPr lang="tr-TR" dirty="0" err="1"/>
                        <a:t>suis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desole</a:t>
                      </a:r>
                      <a:r>
                        <a:rPr lang="tr-TR" dirty="0"/>
                        <a:t>(e)</a:t>
                      </a:r>
                      <a:r>
                        <a:rPr lang="en-US" dirty="0"/>
                        <a:t> !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/>
                        <a:t>Anneler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günü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kutlu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olsun</a:t>
                      </a:r>
                      <a:r>
                        <a:rPr lang="en-US" b="1" dirty="0"/>
                        <a:t>.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Bonne fête des mères.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0954236"/>
                  </a:ext>
                </a:extLst>
              </a:tr>
              <a:tr h="3392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/>
                        <a:t>Umarım</a:t>
                      </a:r>
                      <a:r>
                        <a:rPr lang="en-US" b="1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Je </a:t>
                      </a:r>
                      <a:r>
                        <a:rPr lang="en-US" dirty="0" err="1"/>
                        <a:t>l'espère</a:t>
                      </a:r>
                      <a:r>
                        <a:rPr lang="en-US" dirty="0"/>
                        <a:t>.</a:t>
                      </a:r>
                      <a:endParaRPr lang="tr-TR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J’</a:t>
                      </a:r>
                      <a:r>
                        <a:rPr lang="en-US" dirty="0" err="1"/>
                        <a:t>espère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Tahtaya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vur</a:t>
                      </a:r>
                      <a:r>
                        <a:rPr lang="en-US" b="1" dirty="0"/>
                        <a:t>.</a:t>
                      </a:r>
                      <a:r>
                        <a:rPr lang="tr-TR" b="1" dirty="0"/>
                        <a:t> </a:t>
                      </a:r>
                    </a:p>
                    <a:p>
                      <a:r>
                        <a:rPr lang="tr-TR" b="1" dirty="0"/>
                        <a:t>(</a:t>
                      </a:r>
                      <a:r>
                        <a:rPr lang="tr-TR" b="1" dirty="0" err="1"/>
                        <a:t>pour</a:t>
                      </a:r>
                      <a:r>
                        <a:rPr lang="tr-TR" b="1" dirty="0"/>
                        <a:t> </a:t>
                      </a:r>
                      <a:r>
                        <a:rPr lang="tr-TR" b="1" dirty="0" err="1"/>
                        <a:t>protection</a:t>
                      </a:r>
                      <a:r>
                        <a:rPr lang="tr-TR" b="1" dirty="0"/>
                        <a:t>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Touchez</a:t>
                      </a:r>
                      <a:r>
                        <a:rPr lang="en-US" b="0" dirty="0"/>
                        <a:t> </a:t>
                      </a:r>
                      <a:r>
                        <a:rPr lang="en-US" b="0" dirty="0" err="1"/>
                        <a:t>dubois</a:t>
                      </a:r>
                      <a:r>
                        <a:rPr lang="en-US" b="0" dirty="0"/>
                        <a:t>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/>
                        <a:t>Babalar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günü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kutlu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olsun</a:t>
                      </a:r>
                      <a:r>
                        <a:rPr lang="en-US" b="1" dirty="0"/>
                        <a:t>.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Bonne fête des pères.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707972"/>
                  </a:ext>
                </a:extLst>
              </a:tr>
              <a:tr h="33926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743094"/>
                  </a:ext>
                </a:extLst>
              </a:tr>
            </a:tbl>
          </a:graphicData>
        </a:graphic>
      </p:graphicFrame>
      <p:sp>
        <p:nvSpPr>
          <p:cNvPr id="18" name="Metin kutusu 17">
            <a:extLst>
              <a:ext uri="{FF2B5EF4-FFF2-40B4-BE49-F238E27FC236}">
                <a16:creationId xmlns:a16="http://schemas.microsoft.com/office/drawing/2014/main" id="{54B74F6B-33A7-D88B-B446-B0FDFC80A9EB}"/>
              </a:ext>
            </a:extLst>
          </p:cNvPr>
          <p:cNvSpPr txBox="1"/>
          <p:nvPr/>
        </p:nvSpPr>
        <p:spPr>
          <a:xfrm>
            <a:off x="763929" y="0"/>
            <a:ext cx="9155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Quelques expressions de la vie quotidienne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51694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FA191-5CCC-43CB-BD83-4F80ED362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355601"/>
            <a:ext cx="9308465" cy="762000"/>
          </a:xfrm>
        </p:spPr>
        <p:txBody>
          <a:bodyPr/>
          <a:lstStyle/>
          <a:p>
            <a:r>
              <a:rPr lang="tr-TR" dirty="0" err="1"/>
              <a:t>DIalogue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BBEAF-B516-45F4-9EF6-A9F651115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760" y="1117601"/>
            <a:ext cx="11135360" cy="49987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Biz </a:t>
            </a:r>
            <a:r>
              <a:rPr lang="en-US" b="1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Neredeyiz</a:t>
            </a:r>
            <a:r>
              <a:rPr lang="tr-TR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? (</a:t>
            </a:r>
            <a:r>
              <a:rPr lang="en-US" b="1" dirty="0" err="1"/>
              <a:t>Où</a:t>
            </a:r>
            <a:r>
              <a:rPr lang="en-US" b="1" dirty="0"/>
              <a:t> </a:t>
            </a:r>
            <a:r>
              <a:rPr lang="en-US" b="1" dirty="0" err="1"/>
              <a:t>sommes</a:t>
            </a:r>
            <a:r>
              <a:rPr lang="en-US" b="1" dirty="0"/>
              <a:t>-nous ?</a:t>
            </a:r>
            <a:r>
              <a:rPr lang="tr-TR" b="1" dirty="0"/>
              <a:t>)</a:t>
            </a:r>
            <a:endParaRPr lang="tr-TR" b="1" i="0" dirty="0"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r>
              <a:rPr lang="tr-TR" b="1" dirty="0">
                <a:solidFill>
                  <a:schemeClr val="tx1"/>
                </a:solidFill>
                <a:latin typeface="Roboto" panose="02000000000000000000" pitchFamily="2" charset="0"/>
              </a:rPr>
              <a:t>(İki arkadaş trende sohbet eder) (</a:t>
            </a:r>
            <a:r>
              <a:rPr lang="fr-FR" b="1" dirty="0">
                <a:solidFill>
                  <a:schemeClr val="tx1"/>
                </a:solidFill>
                <a:latin typeface="Roboto" panose="02000000000000000000" pitchFamily="2" charset="0"/>
              </a:rPr>
              <a:t>Deux amis bavardent dans le train</a:t>
            </a:r>
            <a:r>
              <a:rPr lang="tr-TR" b="1" dirty="0">
                <a:solidFill>
                  <a:schemeClr val="tx1"/>
                </a:solidFill>
                <a:latin typeface="Roboto" panose="02000000000000000000" pitchFamily="2" charset="0"/>
              </a:rPr>
              <a:t>)</a:t>
            </a:r>
          </a:p>
          <a:p>
            <a:r>
              <a:rPr lang="tr-TR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Aslı</a:t>
            </a:r>
            <a:r>
              <a:rPr lang="tr-TR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- Meltem, biz şimdi neredeyiz? Burası neresi? </a:t>
            </a:r>
            <a:r>
              <a:rPr lang="tr-TR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(</a:t>
            </a:r>
            <a:r>
              <a:rPr lang="fr-FR" dirty="0" err="1">
                <a:solidFill>
                  <a:schemeClr val="tx1"/>
                </a:solidFill>
              </a:rPr>
              <a:t>Meltem</a:t>
            </a:r>
            <a:r>
              <a:rPr lang="fr-FR" dirty="0">
                <a:solidFill>
                  <a:schemeClr val="tx1"/>
                </a:solidFill>
              </a:rPr>
              <a:t>, où en sommes-nous ? Où se trouve cet endroit ?</a:t>
            </a:r>
            <a:r>
              <a:rPr lang="tr-TR" dirty="0">
                <a:solidFill>
                  <a:schemeClr val="tx1"/>
                </a:solidFill>
              </a:rPr>
              <a:t>)</a:t>
            </a:r>
            <a:endParaRPr lang="tr-TR" dirty="0"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r>
              <a:rPr lang="tr-TR" b="1" dirty="0">
                <a:solidFill>
                  <a:schemeClr val="tx1"/>
                </a:solidFill>
                <a:latin typeface="Roboto" panose="02000000000000000000" pitchFamily="2" charset="0"/>
              </a:rPr>
              <a:t>Meltem</a:t>
            </a:r>
            <a:r>
              <a:rPr lang="tr-TR" dirty="0">
                <a:solidFill>
                  <a:schemeClr val="tx1"/>
                </a:solidFill>
                <a:latin typeface="Roboto" panose="02000000000000000000" pitchFamily="2" charset="0"/>
              </a:rPr>
              <a:t> – Burası Sirkeci. (</a:t>
            </a:r>
            <a:r>
              <a:rPr lang="en-US" dirty="0" err="1">
                <a:solidFill>
                  <a:schemeClr val="tx1"/>
                </a:solidFill>
              </a:rPr>
              <a:t>C'est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Sirkeci</a:t>
            </a:r>
            <a:r>
              <a:rPr lang="tr-TR" dirty="0">
                <a:solidFill>
                  <a:schemeClr val="tx1"/>
                </a:solidFill>
              </a:rPr>
              <a:t>.</a:t>
            </a:r>
            <a:r>
              <a:rPr lang="tr-TR" dirty="0">
                <a:solidFill>
                  <a:schemeClr val="tx1"/>
                </a:solidFill>
                <a:latin typeface="Roboto" panose="02000000000000000000" pitchFamily="2" charset="0"/>
              </a:rPr>
              <a:t>)</a:t>
            </a:r>
          </a:p>
          <a:p>
            <a:r>
              <a:rPr lang="tr-TR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Aslı</a:t>
            </a:r>
            <a:r>
              <a:rPr lang="tr-TR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– Burası Eminönü değil mi? (</a:t>
            </a:r>
            <a:r>
              <a:rPr lang="en-US" dirty="0">
                <a:solidFill>
                  <a:schemeClr val="tx1"/>
                </a:solidFill>
              </a:rPr>
              <a:t>Ce </a:t>
            </a:r>
            <a:r>
              <a:rPr lang="en-US" dirty="0" err="1">
                <a:solidFill>
                  <a:schemeClr val="tx1"/>
                </a:solidFill>
              </a:rPr>
              <a:t>n'est</a:t>
            </a:r>
            <a:r>
              <a:rPr lang="en-US" dirty="0">
                <a:solidFill>
                  <a:schemeClr val="tx1"/>
                </a:solidFill>
              </a:rPr>
              <a:t> pas </a:t>
            </a:r>
            <a:r>
              <a:rPr lang="en-US" dirty="0" err="1">
                <a:solidFill>
                  <a:schemeClr val="tx1"/>
                </a:solidFill>
              </a:rPr>
              <a:t>Eminönü</a:t>
            </a:r>
            <a:r>
              <a:rPr lang="en-US" dirty="0">
                <a:solidFill>
                  <a:schemeClr val="tx1"/>
                </a:solidFill>
              </a:rPr>
              <a:t> ?</a:t>
            </a:r>
            <a:r>
              <a:rPr lang="tr-TR" dirty="0">
                <a:solidFill>
                  <a:schemeClr val="tx1"/>
                </a:solidFill>
              </a:rPr>
              <a:t>)</a:t>
            </a:r>
            <a:endParaRPr lang="tr-TR" i="0" dirty="0"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r>
              <a:rPr lang="tr-TR" b="1" dirty="0">
                <a:solidFill>
                  <a:schemeClr val="tx1"/>
                </a:solidFill>
                <a:latin typeface="Roboto" panose="02000000000000000000" pitchFamily="2" charset="0"/>
              </a:rPr>
              <a:t>Meltem</a:t>
            </a:r>
            <a:r>
              <a:rPr lang="tr-TR" dirty="0">
                <a:solidFill>
                  <a:schemeClr val="tx1"/>
                </a:solidFill>
                <a:latin typeface="Roboto" panose="02000000000000000000" pitchFamily="2" charset="0"/>
              </a:rPr>
              <a:t> – Hayır, burası Eminönü değil. Ama Eminönü buraya çok yakın. (</a:t>
            </a:r>
            <a:r>
              <a:rPr lang="fr-FR" dirty="0">
                <a:solidFill>
                  <a:schemeClr val="tx1"/>
                </a:solidFill>
              </a:rPr>
              <a:t>Non, ce n'est pas </a:t>
            </a:r>
            <a:r>
              <a:rPr lang="fr-FR" dirty="0" err="1">
                <a:solidFill>
                  <a:schemeClr val="tx1"/>
                </a:solidFill>
              </a:rPr>
              <a:t>Eminönü</a:t>
            </a:r>
            <a:r>
              <a:rPr lang="fr-FR" dirty="0">
                <a:solidFill>
                  <a:schemeClr val="tx1"/>
                </a:solidFill>
              </a:rPr>
              <a:t>. Mais </a:t>
            </a:r>
            <a:r>
              <a:rPr lang="fr-FR" dirty="0" err="1">
                <a:solidFill>
                  <a:schemeClr val="tx1"/>
                </a:solidFill>
              </a:rPr>
              <a:t>Eminönü</a:t>
            </a:r>
            <a:r>
              <a:rPr lang="fr-FR" dirty="0">
                <a:solidFill>
                  <a:schemeClr val="tx1"/>
                </a:solidFill>
              </a:rPr>
              <a:t> est très proche d'ici.</a:t>
            </a:r>
            <a:r>
              <a:rPr lang="tr-TR" dirty="0">
                <a:solidFill>
                  <a:schemeClr val="tx1"/>
                </a:solidFill>
              </a:rPr>
              <a:t>)</a:t>
            </a:r>
            <a:endParaRPr lang="tr-TR" dirty="0">
              <a:solidFill>
                <a:schemeClr val="tx1"/>
              </a:solidFill>
              <a:latin typeface="Roboto" panose="02000000000000000000" pitchFamily="2" charset="0"/>
            </a:endParaRPr>
          </a:p>
          <a:p>
            <a:r>
              <a:rPr lang="tr-TR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Aslı</a:t>
            </a:r>
            <a:r>
              <a:rPr lang="tr-TR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– Ben Eminönü’ne gitmek istiyorum. (</a:t>
            </a:r>
            <a:r>
              <a:rPr lang="fr-FR" dirty="0">
                <a:solidFill>
                  <a:schemeClr val="tx1"/>
                </a:solidFill>
              </a:rPr>
              <a:t>Je veux aller à </a:t>
            </a:r>
            <a:r>
              <a:rPr lang="fr-FR" dirty="0" err="1">
                <a:solidFill>
                  <a:schemeClr val="tx1"/>
                </a:solidFill>
              </a:rPr>
              <a:t>Eminönü</a:t>
            </a:r>
            <a:r>
              <a:rPr lang="fr-FR" dirty="0">
                <a:solidFill>
                  <a:schemeClr val="tx1"/>
                </a:solidFill>
              </a:rPr>
              <a:t>.</a:t>
            </a:r>
            <a:r>
              <a:rPr lang="tr-TR" dirty="0">
                <a:solidFill>
                  <a:schemeClr val="tx1"/>
                </a:solidFill>
              </a:rPr>
              <a:t>)</a:t>
            </a:r>
            <a:endParaRPr lang="tr-TR" i="0" dirty="0"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r>
              <a:rPr lang="tr-TR" b="1" dirty="0">
                <a:solidFill>
                  <a:schemeClr val="tx1"/>
                </a:solidFill>
                <a:latin typeface="Roboto" panose="02000000000000000000" pitchFamily="2" charset="0"/>
              </a:rPr>
              <a:t>Meltem</a:t>
            </a:r>
            <a:r>
              <a:rPr lang="tr-TR" dirty="0">
                <a:solidFill>
                  <a:schemeClr val="tx1"/>
                </a:solidFill>
                <a:latin typeface="Roboto" panose="02000000000000000000" pitchFamily="2" charset="0"/>
              </a:rPr>
              <a:t> – Eminönü’ne gitmek çok kolay. Bir istasyon sonra </a:t>
            </a:r>
            <a:r>
              <a:rPr lang="tr-TR" dirty="0" err="1">
                <a:solidFill>
                  <a:schemeClr val="tx1"/>
                </a:solidFill>
                <a:latin typeface="Roboto" panose="02000000000000000000" pitchFamily="2" charset="0"/>
              </a:rPr>
              <a:t>Eminönündeyiz</a:t>
            </a:r>
            <a:r>
              <a:rPr lang="tr-TR" dirty="0">
                <a:solidFill>
                  <a:schemeClr val="tx1"/>
                </a:solidFill>
                <a:latin typeface="Roboto" panose="02000000000000000000" pitchFamily="2" charset="0"/>
              </a:rPr>
              <a:t>. (</a:t>
            </a:r>
            <a:r>
              <a:rPr lang="fr-FR" dirty="0">
                <a:solidFill>
                  <a:schemeClr val="tx1"/>
                </a:solidFill>
              </a:rPr>
              <a:t>C'est très facile d'aller à </a:t>
            </a:r>
            <a:r>
              <a:rPr lang="fr-FR" dirty="0" err="1">
                <a:solidFill>
                  <a:schemeClr val="tx1"/>
                </a:solidFill>
              </a:rPr>
              <a:t>Eminönü</a:t>
            </a:r>
            <a:r>
              <a:rPr lang="fr-FR" dirty="0">
                <a:solidFill>
                  <a:schemeClr val="tx1"/>
                </a:solidFill>
              </a:rPr>
              <a:t>. Une station de plus et nous sommes à </a:t>
            </a:r>
            <a:r>
              <a:rPr lang="fr-FR" dirty="0" err="1">
                <a:solidFill>
                  <a:schemeClr val="tx1"/>
                </a:solidFill>
              </a:rPr>
              <a:t>Eminön</a:t>
            </a:r>
            <a:r>
              <a:rPr lang="fr-FR" dirty="0">
                <a:solidFill>
                  <a:schemeClr val="tx1"/>
                </a:solidFill>
              </a:rPr>
              <a:t>.</a:t>
            </a:r>
            <a:r>
              <a:rPr lang="tr-TR" dirty="0">
                <a:solidFill>
                  <a:schemeClr val="tx1"/>
                </a:solidFill>
              </a:rPr>
              <a:t>)</a:t>
            </a:r>
            <a:endParaRPr lang="tr-TR" dirty="0">
              <a:solidFill>
                <a:schemeClr val="tx1"/>
              </a:solidFill>
              <a:latin typeface="Roboto" panose="02000000000000000000" pitchFamily="2" charset="0"/>
            </a:endParaRPr>
          </a:p>
          <a:p>
            <a:r>
              <a:rPr lang="tr-TR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Aslı</a:t>
            </a:r>
            <a:r>
              <a:rPr lang="tr-TR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– Tamam. Eminönü'nde güzel restoranlar var mı? Önce yemek </a:t>
            </a:r>
            <a:r>
              <a:rPr lang="tr-TR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yemek</a:t>
            </a:r>
            <a:r>
              <a:rPr lang="tr-TR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istiyorum. (</a:t>
            </a:r>
            <a:r>
              <a:rPr lang="fr-FR" dirty="0">
                <a:solidFill>
                  <a:schemeClr val="tx1"/>
                </a:solidFill>
              </a:rPr>
              <a:t>D'accord. Y a-t-il de bons restaurants à </a:t>
            </a:r>
            <a:r>
              <a:rPr lang="fr-FR" dirty="0" err="1">
                <a:solidFill>
                  <a:schemeClr val="tx1"/>
                </a:solidFill>
              </a:rPr>
              <a:t>Eminönü</a:t>
            </a:r>
            <a:r>
              <a:rPr lang="fr-FR" dirty="0">
                <a:solidFill>
                  <a:schemeClr val="tx1"/>
                </a:solidFill>
              </a:rPr>
              <a:t> ? Je veux d'abord manger.</a:t>
            </a:r>
            <a:r>
              <a:rPr lang="tr-TR" dirty="0">
                <a:solidFill>
                  <a:schemeClr val="tx1"/>
                </a:solidFill>
              </a:rPr>
              <a:t>)</a:t>
            </a:r>
            <a:endParaRPr lang="tr-TR" i="0" dirty="0"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r>
              <a:rPr lang="tr-TR" b="1" dirty="0">
                <a:solidFill>
                  <a:schemeClr val="tx1"/>
                </a:solidFill>
                <a:latin typeface="Roboto" panose="02000000000000000000" pitchFamily="2" charset="0"/>
              </a:rPr>
              <a:t>Meltem</a:t>
            </a:r>
            <a:r>
              <a:rPr lang="tr-TR" dirty="0">
                <a:solidFill>
                  <a:schemeClr val="tx1"/>
                </a:solidFill>
                <a:latin typeface="Roboto" panose="02000000000000000000" pitchFamily="2" charset="0"/>
              </a:rPr>
              <a:t> – Elbette var. Ucuz ve temiz restoranlar var. (</a:t>
            </a:r>
            <a:r>
              <a:rPr lang="fr-FR" dirty="0">
                <a:solidFill>
                  <a:schemeClr val="tx1"/>
                </a:solidFill>
              </a:rPr>
              <a:t>Bien sûr qu'il y en a. Il y a des restaurants bon marché et propres.</a:t>
            </a:r>
            <a:r>
              <a:rPr lang="tr-TR" dirty="0">
                <a:solidFill>
                  <a:schemeClr val="tx1"/>
                </a:solidFill>
              </a:rPr>
              <a:t>)</a:t>
            </a:r>
          </a:p>
          <a:p>
            <a:r>
              <a:rPr lang="tr-TR" b="1" i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Aslı</a:t>
            </a:r>
            <a:r>
              <a:rPr lang="tr-TR" i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– Eminönü’nü </a:t>
            </a:r>
            <a:r>
              <a:rPr lang="tr-TR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iyi biliyorsun. (</a:t>
            </a:r>
            <a:r>
              <a:rPr lang="en-US" dirty="0">
                <a:solidFill>
                  <a:schemeClr val="tx1"/>
                </a:solidFill>
              </a:rPr>
              <a:t>Tu </a:t>
            </a:r>
            <a:r>
              <a:rPr lang="en-US" dirty="0" err="1">
                <a:solidFill>
                  <a:schemeClr val="tx1"/>
                </a:solidFill>
              </a:rPr>
              <a:t>connais</a:t>
            </a:r>
            <a:r>
              <a:rPr lang="en-US" dirty="0">
                <a:solidFill>
                  <a:schemeClr val="tx1"/>
                </a:solidFill>
              </a:rPr>
              <a:t> bien </a:t>
            </a:r>
            <a:r>
              <a:rPr lang="en-US" dirty="0" err="1">
                <a:solidFill>
                  <a:schemeClr val="tx1"/>
                </a:solidFill>
              </a:rPr>
              <a:t>Eminönü</a:t>
            </a:r>
            <a:r>
              <a:rPr lang="en-US" dirty="0">
                <a:solidFill>
                  <a:schemeClr val="tx1"/>
                </a:solidFill>
              </a:rPr>
              <a:t>.</a:t>
            </a:r>
            <a:r>
              <a:rPr lang="tr-TR" dirty="0">
                <a:solidFill>
                  <a:schemeClr val="tx1"/>
                </a:solidFill>
              </a:rPr>
              <a:t>) </a:t>
            </a:r>
          </a:p>
          <a:p>
            <a:r>
              <a:rPr lang="tr-TR" b="1" dirty="0">
                <a:solidFill>
                  <a:schemeClr val="tx1"/>
                </a:solidFill>
                <a:latin typeface="Roboto" panose="02000000000000000000" pitchFamily="2" charset="0"/>
              </a:rPr>
              <a:t>Meltem</a:t>
            </a:r>
            <a:r>
              <a:rPr lang="tr-TR" dirty="0">
                <a:solidFill>
                  <a:schemeClr val="tx1"/>
                </a:solidFill>
                <a:latin typeface="Roboto" panose="02000000000000000000" pitchFamily="2" charset="0"/>
              </a:rPr>
              <a:t> – Biliyorum tabi. Ben Eminönü'nde oturuyorum. (</a:t>
            </a:r>
            <a:r>
              <a:rPr lang="fr-FR" dirty="0">
                <a:solidFill>
                  <a:schemeClr val="tx1"/>
                </a:solidFill>
              </a:rPr>
              <a:t>Bien sûr. J'habite</a:t>
            </a:r>
            <a:r>
              <a:rPr lang="tr-TR" dirty="0">
                <a:solidFill>
                  <a:schemeClr val="tx1"/>
                </a:solidFill>
              </a:rPr>
              <a:t>/je </a:t>
            </a:r>
            <a:r>
              <a:rPr lang="tr-TR" dirty="0" err="1">
                <a:solidFill>
                  <a:schemeClr val="tx1"/>
                </a:solidFill>
              </a:rPr>
              <a:t>vis</a:t>
            </a:r>
            <a:r>
              <a:rPr lang="fr-FR" dirty="0">
                <a:solidFill>
                  <a:schemeClr val="tx1"/>
                </a:solidFill>
              </a:rPr>
              <a:t> à </a:t>
            </a:r>
            <a:r>
              <a:rPr lang="fr-FR" dirty="0" err="1">
                <a:solidFill>
                  <a:schemeClr val="tx1"/>
                </a:solidFill>
              </a:rPr>
              <a:t>Eminönü</a:t>
            </a:r>
            <a:r>
              <a:rPr lang="fr-FR" dirty="0">
                <a:solidFill>
                  <a:schemeClr val="tx1"/>
                </a:solidFill>
              </a:rPr>
              <a:t>.</a:t>
            </a:r>
            <a:r>
              <a:rPr lang="tr-TR" dirty="0">
                <a:solidFill>
                  <a:schemeClr val="tx1"/>
                </a:solidFill>
              </a:rPr>
              <a:t>)</a:t>
            </a:r>
            <a:endParaRPr lang="fr-FR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EA823-8519-4F9D-81FA-367313107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" y="6356350"/>
            <a:ext cx="7787640" cy="365125"/>
          </a:xfrm>
        </p:spPr>
        <p:txBody>
          <a:bodyPr/>
          <a:lstStyle/>
          <a:p>
            <a:pPr algn="l"/>
            <a:r>
              <a:rPr lang="fr-FR" dirty="0"/>
              <a:t>Professeur :  Ayşan Sönmez  @ Paris American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173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400" y="136526"/>
            <a:ext cx="8646160" cy="1479210"/>
          </a:xfrm>
        </p:spPr>
        <p:txBody>
          <a:bodyPr/>
          <a:lstStyle/>
          <a:p>
            <a:r>
              <a:rPr lang="fr-FR" dirty="0"/>
              <a:t>Une chanson</a:t>
            </a:r>
            <a:br>
              <a:rPr lang="tr-TR" dirty="0"/>
            </a:br>
            <a:r>
              <a:rPr lang="tr-TR" dirty="0">
                <a:solidFill>
                  <a:srgbClr val="FF0000"/>
                </a:solidFill>
              </a:rPr>
              <a:t>Her yerde kar var…</a:t>
            </a:r>
            <a:br>
              <a:rPr lang="tr-TR" dirty="0"/>
            </a:br>
            <a:r>
              <a:rPr lang="fr-FR" dirty="0"/>
              <a:t>Il y a de la neige partout...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ADE42-1A3F-40C8-A071-E57644F3D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/>
          <a:p>
            <a:r>
              <a:rPr lang="fr-FR"/>
              <a:t>Professeur :  Ayşan Sönmez  @ Paris American Center</a:t>
            </a:r>
            <a:endParaRPr lang="en-US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45475001-CCEF-1DE1-F1E5-EDB6E50ADE77}"/>
              </a:ext>
            </a:extLst>
          </p:cNvPr>
          <p:cNvSpPr txBox="1"/>
          <p:nvPr/>
        </p:nvSpPr>
        <p:spPr>
          <a:xfrm>
            <a:off x="802640" y="3429000"/>
            <a:ext cx="9580880" cy="1676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8" name="Tablo 7">
            <a:extLst>
              <a:ext uri="{FF2B5EF4-FFF2-40B4-BE49-F238E27FC236}">
                <a16:creationId xmlns:a16="http://schemas.microsoft.com/office/drawing/2014/main" id="{10E610FF-EF52-E686-1087-4F257ADAB9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728949"/>
              </p:ext>
            </p:extLst>
          </p:nvPr>
        </p:nvGraphicFramePr>
        <p:xfrm>
          <a:off x="487680" y="1737360"/>
          <a:ext cx="9672320" cy="95808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836160">
                  <a:extLst>
                    <a:ext uri="{9D8B030D-6E8A-4147-A177-3AD203B41FA5}">
                      <a16:colId xmlns:a16="http://schemas.microsoft.com/office/drawing/2014/main" val="2084655579"/>
                    </a:ext>
                  </a:extLst>
                </a:gridCol>
                <a:gridCol w="4836160">
                  <a:extLst>
                    <a:ext uri="{9D8B030D-6E8A-4147-A177-3AD203B41FA5}">
                      <a16:colId xmlns:a16="http://schemas.microsoft.com/office/drawing/2014/main" val="1648428379"/>
                    </a:ext>
                  </a:extLst>
                </a:gridCol>
              </a:tblGrid>
              <a:tr h="95808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yerde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var</a:t>
                      </a:r>
                      <a:endParaRPr lang="tr-TR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Kalbim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senin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gece</a:t>
                      </a:r>
                      <a:endParaRPr lang="tr-TR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yerde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var</a:t>
                      </a:r>
                      <a:endParaRPr lang="tr-TR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Kalbim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senin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gece</a:t>
                      </a:r>
                      <a:endParaRPr lang="tr-TR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Belki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gelirsin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</a:t>
                      </a:r>
                      <a:endParaRPr lang="tr-TR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Bakarken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pencereden</a:t>
                      </a:r>
                      <a:endParaRPr lang="tr-TR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Gözler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yalnız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özler</a:t>
                      </a:r>
                      <a:endParaRPr lang="tr-TR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Karda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senden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izler</a:t>
                      </a:r>
                      <a:endParaRPr lang="tr-TR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Yürümek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karda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zordur</a:t>
                      </a:r>
                      <a:endParaRPr lang="tr-TR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Gelirsen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bak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aşk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budur</a:t>
                      </a:r>
                      <a:endParaRPr lang="tr-TR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Dönsen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köşeden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şöyle</a:t>
                      </a:r>
                      <a:endParaRPr lang="tr-TR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Şarkı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söylerim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böyle</a:t>
                      </a:r>
                      <a:endParaRPr lang="tr-TR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tr-TR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Laaay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</a:t>
                      </a:r>
                      <a:endParaRPr lang="tr-TR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tr-TR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Yağma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dur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artık</a:t>
                      </a:r>
                      <a:endParaRPr lang="tr-TR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Bak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buz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oldu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kalbim</a:t>
                      </a:r>
                      <a:endParaRPr lang="tr-TR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Yağma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sesimi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duy</a:t>
                      </a:r>
                      <a:endParaRPr lang="tr-TR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Belki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gelir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sevgilim</a:t>
                      </a:r>
                      <a:endParaRPr lang="tr-TR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Gözyaşım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dur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düşme</a:t>
                      </a:r>
                      <a:endParaRPr lang="tr-TR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Gelmeyecek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düşünme</a:t>
                      </a:r>
                      <a:endParaRPr lang="tr-TR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Kes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ağlamayı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artık</a:t>
                      </a:r>
                      <a:endParaRPr lang="tr-TR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Bak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oldu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yazık</a:t>
                      </a:r>
                      <a:endParaRPr lang="tr-TR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Karda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zordur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yürümek</a:t>
                      </a:r>
                      <a:endParaRPr lang="tr-TR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Anladım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gelmeyecek</a:t>
                      </a:r>
                      <a:endParaRPr lang="tr-TR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Dünya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oldu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</a:t>
                      </a:r>
                      <a:endParaRPr lang="tr-TR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Neden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yağdın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söyle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</a:t>
                      </a:r>
                      <a:endParaRPr lang="tr-TR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Laaay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 y a de la neige partout</a:t>
                      </a:r>
                      <a:b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 cœur est à toi ce soir</a:t>
                      </a:r>
                      <a:b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Peut-être viendras-tu</a:t>
                      </a:r>
                      <a:b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regardant par la fenêtre</a:t>
                      </a:r>
                      <a:b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 yeux se languissent seuls</a:t>
                      </a:r>
                      <a:b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 traces de toi dans la neige</a:t>
                      </a:r>
                      <a:b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Marcher dans la neige est difficile</a:t>
                      </a:r>
                      <a:b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 tu viens, voilà l'amour</a:t>
                      </a:r>
                      <a:b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 tu tournes le coin comme ça</a:t>
                      </a:r>
                      <a:b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 chanterai ainsi</a:t>
                      </a:r>
                      <a:endParaRPr lang="tr-TR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Laaay</a:t>
                      </a:r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</a:t>
                      </a:r>
                      <a:r>
                        <a:rPr lang="fr-FR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</a:t>
                      </a:r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</a:t>
                      </a:r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</a:t>
                      </a:r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</a:t>
                      </a:r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</a:t>
                      </a:r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</a:t>
                      </a:r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</a:t>
                      </a:r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</a:t>
                      </a:r>
                      <a:endParaRPr lang="tr-TR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Neige, arrête de tomber</a:t>
                      </a:r>
                      <a:b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Regarde, mon cœur est devenu de glace</a:t>
                      </a:r>
                      <a:b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Neige, entends ma voix</a:t>
                      </a:r>
                      <a:b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Peut-être que mon amour viendra</a:t>
                      </a:r>
                      <a:b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 larmes, arrêtez de tomber</a:t>
                      </a:r>
                      <a:b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Elle ne viendra pas, ne pense pas</a:t>
                      </a:r>
                      <a:b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Arrête de pleurer maintenant</a:t>
                      </a:r>
                      <a:b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Regarde, j'ai pitié de moi</a:t>
                      </a:r>
                      <a:b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 est difficile de marcher dans la neige</a:t>
                      </a:r>
                      <a:b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J'ai compris, elle ne viendra pas</a:t>
                      </a:r>
                      <a:b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monde est devenu étroit pour moi</a:t>
                      </a:r>
                      <a:b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Pourquoi es-tu tombée, dis-moi neige</a:t>
                      </a:r>
                      <a:b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Laaay</a:t>
                      </a:r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</a:t>
                      </a:r>
                      <a:r>
                        <a:rPr lang="fr-FR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</a:t>
                      </a:r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</a:t>
                      </a:r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</a:t>
                      </a:r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</a:t>
                      </a:r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</a:t>
                      </a:r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</a:t>
                      </a:r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</a:t>
                      </a:r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</a:t>
                      </a:r>
                      <a:endParaRPr lang="fr-FR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188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6493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BD7BF1-1CA9-92CB-3C76-E9E04B5A0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" y="365125"/>
            <a:ext cx="11272520" cy="1325563"/>
          </a:xfrm>
        </p:spPr>
        <p:txBody>
          <a:bodyPr>
            <a:normAutofit fontScale="90000"/>
          </a:bodyPr>
          <a:lstStyle/>
          <a:p>
            <a:r>
              <a:rPr lang="tr-TR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Le </a:t>
            </a:r>
            <a:r>
              <a:rPr lang="tr-TR" b="1" i="0" dirty="0" err="1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VIdeo</a:t>
            </a:r>
            <a:r>
              <a:rPr lang="tr-TR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 :</a:t>
            </a:r>
            <a:br>
              <a:rPr lang="tr-TR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</a:br>
            <a:r>
              <a:rPr lang="tr-TR" b="1" i="0" dirty="0" err="1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Turc</a:t>
            </a:r>
            <a:r>
              <a:rPr lang="tr-TR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 : </a:t>
            </a:r>
            <a:r>
              <a:rPr lang="en-US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N</a:t>
            </a:r>
            <a:r>
              <a:rPr lang="tr-TR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İ</a:t>
            </a:r>
            <a:r>
              <a:rPr lang="en-US" b="1" i="0" dirty="0" err="1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lüfer</a:t>
            </a:r>
            <a:r>
              <a:rPr lang="en-US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 - Her </a:t>
            </a:r>
            <a:r>
              <a:rPr lang="en-US" b="1" i="0" dirty="0" err="1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Yerde</a:t>
            </a:r>
            <a:r>
              <a:rPr lang="en-US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 Kar Var</a:t>
            </a:r>
            <a:br>
              <a:rPr lang="tr-TR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</a:br>
            <a:r>
              <a:rPr lang="tr-TR" b="1" dirty="0" err="1">
                <a:solidFill>
                  <a:srgbClr val="0F0F0F"/>
                </a:solidFill>
                <a:latin typeface="Roboto" panose="02000000000000000000" pitchFamily="2" charset="0"/>
              </a:rPr>
              <a:t>FrançaIs</a:t>
            </a:r>
            <a:r>
              <a:rPr lang="tr-TR" b="1" dirty="0">
                <a:solidFill>
                  <a:srgbClr val="0F0F0F"/>
                </a:solidFill>
                <a:latin typeface="Roboto" panose="02000000000000000000" pitchFamily="2" charset="0"/>
              </a:rPr>
              <a:t> :</a:t>
            </a:r>
            <a:r>
              <a:rPr lang="it-IT" b="1" dirty="0">
                <a:solidFill>
                  <a:srgbClr val="0F0F0F"/>
                </a:solidFill>
                <a:latin typeface="Roboto" panose="02000000000000000000" pitchFamily="2" charset="0"/>
              </a:rPr>
              <a:t> SALVATORE ADAMO...*TOMBE LA NEİGE*...</a:t>
            </a:r>
            <a:r>
              <a:rPr lang="tr-TR" b="1" dirty="0">
                <a:solidFill>
                  <a:srgbClr val="0F0F0F"/>
                </a:solidFill>
                <a:latin typeface="Roboto" panose="02000000000000000000" pitchFamily="2" charset="0"/>
              </a:rPr>
              <a:t> https://www.youtube.com/watch?v=WSEjz47tMNs</a:t>
            </a:r>
            <a:br>
              <a:rPr lang="en-US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</a:br>
            <a:endParaRPr lang="en-US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AD8AAD0E-3944-E938-C485-D16C05FAB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520" y="6356350"/>
            <a:ext cx="7929880" cy="365125"/>
          </a:xfrm>
        </p:spPr>
        <p:txBody>
          <a:bodyPr/>
          <a:lstStyle/>
          <a:p>
            <a:pPr algn="l"/>
            <a:r>
              <a:rPr lang="fr-FR" dirty="0"/>
              <a:t>Professeur :  Ayşan Sönmez  @ Paris American Center</a:t>
            </a:r>
            <a:endParaRPr lang="en-US" dirty="0"/>
          </a:p>
        </p:txBody>
      </p:sp>
      <p:pic>
        <p:nvPicPr>
          <p:cNvPr id="5" name="Çevrimiçi Medya 4" title="SALVATORE ADAMO...*TOMBE LA NEİGE*...( Her Yerde Kar Var )">
            <a:hlinkClick r:id="" action="ppaction://media"/>
            <a:extLst>
              <a:ext uri="{FF2B5EF4-FFF2-40B4-BE49-F238E27FC236}">
                <a16:creationId xmlns:a16="http://schemas.microsoft.com/office/drawing/2014/main" id="{9BB37BE0-4937-D8D7-883E-647846132EBA}"/>
              </a:ext>
            </a:extLst>
          </p:cNvPr>
          <p:cNvPicPr>
            <a:picLocks noGrp="1" noRot="1" noChangeAspect="1"/>
          </p:cNvPicPr>
          <p:nvPr>
            <p:ph sz="quarter" idx="16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20988" y="2136775"/>
            <a:ext cx="6548437" cy="369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87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498" y="564205"/>
            <a:ext cx="7226841" cy="515565"/>
          </a:xfrm>
        </p:spPr>
        <p:txBody>
          <a:bodyPr>
            <a:normAutofit/>
          </a:bodyPr>
          <a:lstStyle/>
          <a:p>
            <a:r>
              <a:rPr lang="en-US" sz="2800" b="1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L’ALPHABET TUR</a:t>
            </a:r>
            <a:r>
              <a:rPr lang="tr-TR" sz="2800" b="1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C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9EA23-F34E-486A-B8B2-0C3019266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49"/>
            <a:ext cx="5152728" cy="365125"/>
          </a:xfrm>
        </p:spPr>
        <p:txBody>
          <a:bodyPr/>
          <a:lstStyle/>
          <a:p>
            <a:r>
              <a:rPr lang="fr-FR" dirty="0"/>
              <a:t>Professeur :  Ayşan Sönmez  @ Paris American Center</a:t>
            </a:r>
            <a:endParaRPr lang="en-US" dirty="0"/>
          </a:p>
        </p:txBody>
      </p:sp>
      <p:pic>
        <p:nvPicPr>
          <p:cNvPr id="9" name="İçerik Yer Tutucusu 3">
            <a:extLst>
              <a:ext uri="{FF2B5EF4-FFF2-40B4-BE49-F238E27FC236}">
                <a16:creationId xmlns:a16="http://schemas.microsoft.com/office/drawing/2014/main" id="{C2CB095A-9C1A-91BE-FD42-B908CD6203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8" t="20957" r="18240" b="25646"/>
          <a:stretch/>
        </p:blipFill>
        <p:spPr bwMode="auto">
          <a:xfrm>
            <a:off x="1333498" y="1440190"/>
            <a:ext cx="4085874" cy="46639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43494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7312B71A-5E84-41DE-9754-5F6291F6D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2647" y="6356350"/>
            <a:ext cx="7701888" cy="365125"/>
          </a:xfrm>
        </p:spPr>
        <p:txBody>
          <a:bodyPr/>
          <a:lstStyle/>
          <a:p>
            <a:r>
              <a:rPr lang="fr-FR" dirty="0"/>
              <a:t>Professeur :  Ayşan Sönmez  @ Paris American Center</a:t>
            </a:r>
            <a:endParaRPr lang="en-US" dirty="0"/>
          </a:p>
        </p:txBody>
      </p:sp>
      <p:sp>
        <p:nvSpPr>
          <p:cNvPr id="32" name="Alt Başlık 2">
            <a:extLst>
              <a:ext uri="{FF2B5EF4-FFF2-40B4-BE49-F238E27FC236}">
                <a16:creationId xmlns:a16="http://schemas.microsoft.com/office/drawing/2014/main" id="{D6839F78-2FB1-4841-3517-D57E410B3F81}"/>
              </a:ext>
            </a:extLst>
          </p:cNvPr>
          <p:cNvSpPr txBox="1">
            <a:spLocks/>
          </p:cNvSpPr>
          <p:nvPr/>
        </p:nvSpPr>
        <p:spPr>
          <a:xfrm>
            <a:off x="807395" y="408562"/>
            <a:ext cx="9688749" cy="826851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FR" sz="5700" b="1" dirty="0">
                <a:latin typeface="Arial" panose="020B0604020202020204" pitchFamily="34" charset="0"/>
              </a:rPr>
              <a:t>Quelques caractéristiques</a:t>
            </a:r>
            <a:endParaRPr lang="fr-FR" sz="5700" dirty="0"/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id="{4E003A53-C773-7095-6CCC-4AA134A5C876}"/>
              </a:ext>
            </a:extLst>
          </p:cNvPr>
          <p:cNvSpPr txBox="1"/>
          <p:nvPr/>
        </p:nvSpPr>
        <p:spPr>
          <a:xfrm>
            <a:off x="807395" y="1235413"/>
            <a:ext cx="1025295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Le nouvel alphabet compte </a:t>
            </a:r>
            <a:r>
              <a:rPr lang="fr-FR" b="1" dirty="0"/>
              <a:t>29 lettres </a:t>
            </a:r>
            <a:r>
              <a:rPr lang="fr-FR" dirty="0"/>
              <a:t>dont </a:t>
            </a:r>
            <a:r>
              <a:rPr lang="fr-FR" b="1" dirty="0"/>
              <a:t>8 voyelles </a:t>
            </a:r>
            <a:r>
              <a:rPr lang="fr-FR" dirty="0"/>
              <a:t>et </a:t>
            </a:r>
            <a:r>
              <a:rPr lang="fr-FR" b="1" dirty="0"/>
              <a:t>21consonnes</a:t>
            </a:r>
            <a:r>
              <a:rPr lang="fr-FR" dirty="0"/>
              <a:t>.</a:t>
            </a:r>
            <a:endParaRPr lang="tr-TR" dirty="0"/>
          </a:p>
          <a:p>
            <a:endParaRPr lang="tr-TR" dirty="0"/>
          </a:p>
          <a:p>
            <a:r>
              <a:rPr lang="fr-FR" dirty="0"/>
              <a:t>Les voyelles sont : A, E, I, I, O, Ö, U, Ü</a:t>
            </a:r>
            <a:endParaRPr lang="tr-TR" dirty="0"/>
          </a:p>
          <a:p>
            <a:endParaRPr lang="fr-FR" dirty="0"/>
          </a:p>
          <a:p>
            <a:r>
              <a:rPr lang="fr-FR" dirty="0"/>
              <a:t>L'alphabet turc est phonétique, c'est â dire que toute lettre écrite est prononcée. Il n'y a pas de groupement de consonnes et des voyelles. Chaque consonne et chaque voyelle est unique. Chaque lettre correspond à un seul son. La prononciation découle automatiquement de l'écriture.</a:t>
            </a:r>
          </a:p>
          <a:p>
            <a:endParaRPr lang="fr-FR" dirty="0"/>
          </a:p>
          <a:p>
            <a:r>
              <a:rPr lang="fr-FR" b="1" dirty="0"/>
              <a:t>Exemple</a:t>
            </a:r>
            <a:r>
              <a:rPr lang="fr-FR" dirty="0"/>
              <a:t>:</a:t>
            </a:r>
            <a:r>
              <a:rPr lang="tr-TR" dirty="0"/>
              <a:t> </a:t>
            </a:r>
          </a:p>
          <a:p>
            <a:r>
              <a:rPr lang="tr-TR" b="1" dirty="0" err="1"/>
              <a:t>Alphabet</a:t>
            </a:r>
            <a:r>
              <a:rPr lang="tr-TR" dirty="0"/>
              <a:t> alfabe</a:t>
            </a:r>
          </a:p>
          <a:p>
            <a:r>
              <a:rPr lang="tr-TR" b="1" dirty="0" err="1"/>
              <a:t>Électrique</a:t>
            </a:r>
            <a:r>
              <a:rPr lang="tr-TR" dirty="0"/>
              <a:t> elektrik</a:t>
            </a:r>
          </a:p>
          <a:p>
            <a:r>
              <a:rPr lang="tr-TR" b="1" dirty="0" err="1"/>
              <a:t>Cheminée</a:t>
            </a:r>
            <a:r>
              <a:rPr lang="tr-TR" dirty="0"/>
              <a:t> şömine</a:t>
            </a:r>
            <a:endParaRPr lang="fr-FR" dirty="0"/>
          </a:p>
          <a:p>
            <a:endParaRPr lang="tr-TR" dirty="0"/>
          </a:p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Les lettres</a:t>
            </a:r>
            <a: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(son)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Q, W, X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 n'existent pas en alphabet turc et ils sont remplacés respectivement par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K, V, KS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. Les lettres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Ç, Ğ, I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(sans point), et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Ö, Ş, Ü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font partie de </a:t>
            </a:r>
            <a:r>
              <a:rPr lang="fr-FR" sz="1800" b="0" i="0" u="none" strike="noStrike" baseline="0" dirty="0" err="1">
                <a:solidFill>
                  <a:srgbClr val="211D1E"/>
                </a:solidFill>
                <a:latin typeface="Arial" panose="020B0604020202020204" pitchFamily="34" charset="0"/>
              </a:rPr>
              <a:t>I'alphabet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 turc.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8561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ooter Placeholder 80">
            <a:extLst>
              <a:ext uri="{FF2B5EF4-FFF2-40B4-BE49-F238E27FC236}">
                <a16:creationId xmlns:a16="http://schemas.microsoft.com/office/drawing/2014/main" id="{E94F1D24-E4A1-4B59-B57E-A28453963B8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301557" y="6356350"/>
            <a:ext cx="7851843" cy="365125"/>
          </a:xfrm>
        </p:spPr>
        <p:txBody>
          <a:bodyPr/>
          <a:lstStyle/>
          <a:p>
            <a:pPr algn="l"/>
            <a:r>
              <a:rPr lang="fr-FR" dirty="0"/>
              <a:t>Professeur :  Ayşan Sönmez  @ Paris American Center</a:t>
            </a:r>
            <a:endParaRPr lang="en-US" dirty="0"/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4474D2ED-C6E9-F64E-D981-133E2C1E8137}"/>
              </a:ext>
            </a:extLst>
          </p:cNvPr>
          <p:cNvSpPr txBox="1"/>
          <p:nvPr/>
        </p:nvSpPr>
        <p:spPr>
          <a:xfrm>
            <a:off x="204282" y="0"/>
            <a:ext cx="13044790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A </a:t>
            </a:r>
            <a: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	</a:t>
            </a:r>
            <a:r>
              <a:rPr lang="en-US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a </a:t>
            </a:r>
            <a: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		</a:t>
            </a:r>
            <a:r>
              <a:rPr lang="en-US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Paris, table / </a:t>
            </a:r>
            <a:r>
              <a:rPr lang="en-US" sz="1800" b="0" i="0" u="none" strike="noStrike" baseline="0" dirty="0" err="1">
                <a:solidFill>
                  <a:srgbClr val="211D1E"/>
                </a:solidFill>
                <a:latin typeface="Arial" panose="020B0604020202020204" pitchFamily="34" charset="0"/>
              </a:rPr>
              <a:t>ayak</a:t>
            </a:r>
            <a:r>
              <a:rPr lang="en-US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, </a:t>
            </a:r>
            <a:r>
              <a:rPr lang="en-US" sz="1800" b="0" i="0" u="none" strike="noStrike" baseline="0" dirty="0" err="1">
                <a:solidFill>
                  <a:srgbClr val="211D1E"/>
                </a:solidFill>
                <a:latin typeface="Arial" panose="020B0604020202020204" pitchFamily="34" charset="0"/>
              </a:rPr>
              <a:t>bardak</a:t>
            </a:r>
            <a:br>
              <a:rPr lang="en-US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</a:br>
            <a:b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</a:br>
            <a:r>
              <a:rPr lang="fr-F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B </a:t>
            </a:r>
            <a: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	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bé </a:t>
            </a:r>
            <a: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		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bon, buffet / baba, </a:t>
            </a:r>
            <a:r>
              <a:rPr lang="fr-FR" sz="1800" b="0" i="0" u="none" strike="noStrike" baseline="0" dirty="0" err="1">
                <a:solidFill>
                  <a:srgbClr val="211D1E"/>
                </a:solidFill>
                <a:latin typeface="Arial" panose="020B0604020202020204" pitchFamily="34" charset="0"/>
              </a:rPr>
              <a:t>bakmak</a:t>
            </a:r>
            <a:br>
              <a:rPr lang="fr-F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</a:br>
            <a:b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</a:br>
            <a:r>
              <a:rPr lang="en-US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C </a:t>
            </a:r>
            <a: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	</a:t>
            </a:r>
            <a:r>
              <a:rPr lang="en-US" sz="1800" b="0" i="0" u="none" strike="noStrike" baseline="0" dirty="0" err="1">
                <a:solidFill>
                  <a:srgbClr val="211D1E"/>
                </a:solidFill>
                <a:latin typeface="Arial" panose="020B0604020202020204" pitchFamily="34" charset="0"/>
              </a:rPr>
              <a:t>djé</a:t>
            </a:r>
            <a:r>
              <a:rPr lang="en-US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 </a:t>
            </a:r>
            <a: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		</a:t>
            </a:r>
            <a:r>
              <a:rPr lang="en-US" sz="1800" b="0" i="0" u="none" strike="noStrike" baseline="0" dirty="0" err="1">
                <a:solidFill>
                  <a:srgbClr val="211D1E"/>
                </a:solidFill>
                <a:latin typeface="Arial" panose="020B0604020202020204" pitchFamily="34" charset="0"/>
              </a:rPr>
              <a:t>adjectif</a:t>
            </a:r>
            <a:r>
              <a:rPr lang="en-US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, jazz / cep, </a:t>
            </a:r>
            <a:r>
              <a:rPr lang="en-US" sz="1800" b="0" i="0" u="none" strike="noStrike" baseline="0" dirty="0" err="1">
                <a:solidFill>
                  <a:srgbClr val="211D1E"/>
                </a:solidFill>
                <a:latin typeface="Arial" panose="020B0604020202020204" pitchFamily="34" charset="0"/>
              </a:rPr>
              <a:t>bacak</a:t>
            </a:r>
            <a:br>
              <a:rPr lang="en-US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</a:br>
            <a:b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</a:br>
            <a:r>
              <a:rPr lang="en-US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Ç </a:t>
            </a:r>
            <a: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	</a:t>
            </a:r>
            <a:r>
              <a:rPr lang="en-US" sz="1800" b="0" i="0" u="none" strike="noStrike" baseline="0" dirty="0" err="1">
                <a:solidFill>
                  <a:srgbClr val="211D1E"/>
                </a:solidFill>
                <a:latin typeface="Arial" panose="020B0604020202020204" pitchFamily="34" charset="0"/>
              </a:rPr>
              <a:t>tché</a:t>
            </a:r>
            <a:r>
              <a:rPr lang="en-US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 </a:t>
            </a:r>
            <a: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		</a:t>
            </a:r>
            <a:r>
              <a:rPr lang="en-US" sz="1800" b="0" i="0" u="none" strike="noStrike" baseline="0" dirty="0" err="1">
                <a:solidFill>
                  <a:srgbClr val="211D1E"/>
                </a:solidFill>
                <a:latin typeface="Arial" panose="020B0604020202020204" pitchFamily="34" charset="0"/>
              </a:rPr>
              <a:t>atchoum</a:t>
            </a:r>
            <a:r>
              <a:rPr lang="en-US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, </a:t>
            </a:r>
            <a:r>
              <a:rPr lang="en-US" sz="1800" b="0" i="0" u="none" strike="noStrike" baseline="0" dirty="0" err="1">
                <a:solidFill>
                  <a:srgbClr val="211D1E"/>
                </a:solidFill>
                <a:latin typeface="Arial" panose="020B0604020202020204" pitchFamily="34" charset="0"/>
              </a:rPr>
              <a:t>Tchèque</a:t>
            </a:r>
            <a:r>
              <a:rPr lang="en-US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 / </a:t>
            </a:r>
            <a:r>
              <a:rPr lang="en-US" sz="1800" b="0" i="0" u="none" strike="noStrike" baseline="0" dirty="0" err="1">
                <a:solidFill>
                  <a:srgbClr val="211D1E"/>
                </a:solidFill>
                <a:latin typeface="Arial" panose="020B0604020202020204" pitchFamily="34" charset="0"/>
              </a:rPr>
              <a:t>çay</a:t>
            </a:r>
            <a:r>
              <a:rPr lang="en-US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, </a:t>
            </a:r>
            <a:r>
              <a:rPr lang="en-US" sz="1800" b="0" i="0" u="none" strike="noStrike" baseline="0" dirty="0" err="1">
                <a:solidFill>
                  <a:srgbClr val="211D1E"/>
                </a:solidFill>
                <a:latin typeface="Arial" panose="020B0604020202020204" pitchFamily="34" charset="0"/>
              </a:rPr>
              <a:t>çiçek</a:t>
            </a:r>
            <a:br>
              <a:rPr lang="en-US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</a:br>
            <a:b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</a:br>
            <a:r>
              <a:rPr lang="fr-F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D </a:t>
            </a:r>
            <a: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	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dé </a:t>
            </a:r>
            <a: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		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deux, adresse / </a:t>
            </a:r>
            <a:r>
              <a:rPr lang="fr-FR" sz="1800" b="0" i="0" u="none" strike="noStrike" baseline="0" dirty="0" err="1">
                <a:solidFill>
                  <a:srgbClr val="211D1E"/>
                </a:solidFill>
                <a:latin typeface="Arial" panose="020B0604020202020204" pitchFamily="34" charset="0"/>
              </a:rPr>
              <a:t>dolu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, </a:t>
            </a:r>
            <a:r>
              <a:rPr lang="fr-FR" sz="1800" b="0" i="0" u="none" strike="noStrike" baseline="0" dirty="0" err="1">
                <a:solidFill>
                  <a:srgbClr val="211D1E"/>
                </a:solidFill>
                <a:latin typeface="Arial" panose="020B0604020202020204" pitchFamily="34" charset="0"/>
              </a:rPr>
              <a:t>dana</a:t>
            </a:r>
            <a:br>
              <a:rPr lang="fr-F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</a:br>
            <a:b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</a:br>
            <a:r>
              <a:rPr lang="en-US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E </a:t>
            </a:r>
            <a: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	</a:t>
            </a:r>
            <a:r>
              <a:rPr lang="en-US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é (é </a:t>
            </a:r>
            <a:r>
              <a:rPr lang="en-US" sz="1800" b="0" i="0" u="none" strike="noStrike" baseline="0" dirty="0" err="1">
                <a:solidFill>
                  <a:srgbClr val="211D1E"/>
                </a:solidFill>
                <a:latin typeface="Arial" panose="020B0604020202020204" pitchFamily="34" charset="0"/>
              </a:rPr>
              <a:t>ouvert</a:t>
            </a:r>
            <a:r>
              <a:rPr lang="en-US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 ; </a:t>
            </a:r>
            <a:r>
              <a:rPr lang="en-US" sz="1800" b="0" i="0" u="none" strike="noStrike" baseline="0" dirty="0" err="1">
                <a:solidFill>
                  <a:srgbClr val="211D1E"/>
                </a:solidFill>
                <a:latin typeface="Arial" panose="020B0604020202020204" pitchFamily="34" charset="0"/>
              </a:rPr>
              <a:t>é,è</a:t>
            </a:r>
            <a:r>
              <a:rPr lang="en-US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) </a:t>
            </a:r>
            <a: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	</a:t>
            </a:r>
            <a:r>
              <a:rPr lang="en-US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père, </a:t>
            </a:r>
            <a:r>
              <a:rPr lang="en-US" sz="1800" b="0" i="0" u="none" strike="noStrike" baseline="0" dirty="0" err="1">
                <a:solidFill>
                  <a:srgbClr val="211D1E"/>
                </a:solidFill>
                <a:latin typeface="Arial" panose="020B0604020202020204" pitchFamily="34" charset="0"/>
              </a:rPr>
              <a:t>électrique</a:t>
            </a:r>
            <a:r>
              <a:rPr lang="en-US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 / </a:t>
            </a:r>
            <a:r>
              <a:rPr lang="en-US" sz="1800" b="0" i="0" u="none" strike="noStrike" baseline="0" dirty="0" err="1">
                <a:solidFill>
                  <a:srgbClr val="211D1E"/>
                </a:solidFill>
                <a:latin typeface="Arial" panose="020B0604020202020204" pitchFamily="34" charset="0"/>
              </a:rPr>
              <a:t>ev</a:t>
            </a:r>
            <a:r>
              <a:rPr lang="en-US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, </a:t>
            </a:r>
            <a:r>
              <a:rPr lang="en-US" sz="1800" b="0" i="0" u="none" strike="noStrike" baseline="0" dirty="0" err="1">
                <a:solidFill>
                  <a:srgbClr val="211D1E"/>
                </a:solidFill>
                <a:latin typeface="Arial" panose="020B0604020202020204" pitchFamily="34" charset="0"/>
              </a:rPr>
              <a:t>eski</a:t>
            </a:r>
            <a:br>
              <a:rPr lang="en-US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</a:br>
            <a:b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</a:br>
            <a:r>
              <a:rPr lang="en-US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F </a:t>
            </a:r>
            <a: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	</a:t>
            </a:r>
            <a:r>
              <a:rPr lang="en-US" sz="1800" b="0" i="0" u="none" strike="noStrike" baseline="0" dirty="0" err="1">
                <a:solidFill>
                  <a:srgbClr val="211D1E"/>
                </a:solidFill>
                <a:latin typeface="Arial" panose="020B0604020202020204" pitchFamily="34" charset="0"/>
              </a:rPr>
              <a:t>fè</a:t>
            </a:r>
            <a:r>
              <a:rPr lang="en-US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 </a:t>
            </a:r>
            <a: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		</a:t>
            </a:r>
            <a:r>
              <a:rPr lang="en-US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faire, </a:t>
            </a:r>
            <a:r>
              <a:rPr lang="en-US" sz="1800" b="0" i="0" u="none" strike="noStrike" baseline="0" dirty="0" err="1">
                <a:solidFill>
                  <a:srgbClr val="211D1E"/>
                </a:solidFill>
                <a:latin typeface="Arial" panose="020B0604020202020204" pitchFamily="34" charset="0"/>
              </a:rPr>
              <a:t>philosophie</a:t>
            </a:r>
            <a:r>
              <a:rPr lang="en-US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 / </a:t>
            </a:r>
            <a:r>
              <a:rPr lang="en-US" sz="1800" b="0" i="0" u="none" strike="noStrike" baseline="0" dirty="0" err="1">
                <a:solidFill>
                  <a:srgbClr val="211D1E"/>
                </a:solidFill>
                <a:latin typeface="Arial" panose="020B0604020202020204" pitchFamily="34" charset="0"/>
              </a:rPr>
              <a:t>teIefon</a:t>
            </a:r>
            <a:r>
              <a:rPr lang="en-US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, </a:t>
            </a:r>
            <a:r>
              <a:rPr lang="en-US" sz="1800" b="0" i="0" u="none" strike="noStrike" baseline="0" dirty="0" err="1">
                <a:solidFill>
                  <a:srgbClr val="211D1E"/>
                </a:solidFill>
                <a:latin typeface="Arial" panose="020B0604020202020204" pitchFamily="34" charset="0"/>
              </a:rPr>
              <a:t>kafa</a:t>
            </a:r>
            <a:br>
              <a:rPr lang="en-US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</a:br>
            <a:b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</a:br>
            <a:r>
              <a:rPr lang="it-IT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G </a:t>
            </a:r>
            <a: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	</a:t>
            </a:r>
            <a:r>
              <a:rPr lang="it-IT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guè ( g dur) </a:t>
            </a:r>
            <a: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	</a:t>
            </a:r>
            <a:r>
              <a:rPr lang="it-IT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Gare, guerre / gel, garanti</a:t>
            </a:r>
            <a:br>
              <a:rPr lang="it-IT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</a:br>
            <a:b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</a:br>
            <a:r>
              <a:rPr lang="fr-F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Ğ </a:t>
            </a:r>
            <a: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	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g mou</a:t>
            </a:r>
            <a:r>
              <a:rPr lang="fr-FR" sz="1800" i="0" dirty="0">
                <a:solidFill>
                  <a:srgbClr val="211D1E"/>
                </a:solidFill>
                <a:latin typeface="Arial" panose="020B0604020202020204" pitchFamily="34" charset="0"/>
              </a:rPr>
              <a:t>, </a:t>
            </a:r>
            <a:r>
              <a:rPr lang="tr-TR" sz="1800" i="0" dirty="0">
                <a:solidFill>
                  <a:srgbClr val="211D1E"/>
                </a:solidFill>
                <a:latin typeface="Arial" panose="020B0604020202020204" pitchFamily="34" charset="0"/>
              </a:rPr>
              <a:t>		</a:t>
            </a:r>
            <a:r>
              <a:rPr lang="fr-FR" sz="1800" i="0" dirty="0" err="1">
                <a:solidFill>
                  <a:srgbClr val="211D1E"/>
                </a:solidFill>
                <a:latin typeface="Arial" panose="020B0604020202020204" pitchFamily="34" charset="0"/>
              </a:rPr>
              <a:t>Yoğurt</a:t>
            </a:r>
            <a:r>
              <a:rPr lang="fr-FR" sz="1800" i="0" dirty="0">
                <a:solidFill>
                  <a:srgbClr val="211D1E"/>
                </a:solidFill>
                <a:latin typeface="Arial" panose="020B0604020202020204" pitchFamily="34" charset="0"/>
              </a:rPr>
              <a:t>, </a:t>
            </a:r>
            <a:r>
              <a:rPr lang="fr-FR" sz="1800" i="0" dirty="0" err="1">
                <a:solidFill>
                  <a:srgbClr val="211D1E"/>
                </a:solidFill>
                <a:latin typeface="Arial" panose="020B0604020202020204" pitchFamily="34" charset="0"/>
              </a:rPr>
              <a:t>soğuk</a:t>
            </a:r>
            <a:r>
              <a:rPr lang="tr-TR" sz="1800" i="0" dirty="0">
                <a:solidFill>
                  <a:srgbClr val="211D1E"/>
                </a:solidFill>
                <a:latin typeface="Arial" panose="020B0604020202020204" pitchFamily="34" charset="0"/>
              </a:rPr>
              <a:t> </a:t>
            </a:r>
            <a:r>
              <a:rPr lang="fr-FR" dirty="0">
                <a:solidFill>
                  <a:srgbClr val="211D1E"/>
                </a:solidFill>
                <a:latin typeface="Arial" panose="020B0604020202020204" pitchFamily="34" charset="0"/>
              </a:rPr>
              <a:t>(pas l’initiale d’un mot)</a:t>
            </a:r>
            <a:r>
              <a:rPr lang="tr-TR" dirty="0">
                <a:solidFill>
                  <a:srgbClr val="211D1E"/>
                </a:solidFill>
                <a:latin typeface="Arial" panose="020B0604020202020204" pitchFamily="34" charset="0"/>
              </a:rPr>
              <a:t> (</a:t>
            </a:r>
            <a:r>
              <a:rPr lang="fr-FR" dirty="0">
                <a:solidFill>
                  <a:srgbClr val="211D1E"/>
                </a:solidFill>
                <a:latin typeface="Arial" panose="020B0604020202020204" pitchFamily="34" charset="0"/>
              </a:rPr>
              <a:t>allonge la voyelle précédente</a:t>
            </a:r>
            <a:r>
              <a:rPr lang="tr-TR" dirty="0">
                <a:solidFill>
                  <a:srgbClr val="211D1E"/>
                </a:solidFill>
                <a:latin typeface="Arial" panose="020B0604020202020204" pitchFamily="34" charset="0"/>
              </a:rPr>
              <a:t>)</a:t>
            </a:r>
          </a:p>
          <a:p>
            <a:b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</a:br>
            <a:r>
              <a:rPr lang="fr-F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H </a:t>
            </a:r>
            <a: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	</a:t>
            </a:r>
            <a:r>
              <a:rPr lang="fr-FR" sz="1800" b="0" i="0" u="none" strike="noStrike" baseline="0" dirty="0" err="1">
                <a:solidFill>
                  <a:srgbClr val="211D1E"/>
                </a:solidFill>
                <a:latin typeface="Arial" panose="020B0604020202020204" pitchFamily="34" charset="0"/>
              </a:rPr>
              <a:t>hè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, </a:t>
            </a:r>
            <a: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		</a:t>
            </a:r>
            <a:r>
              <a:rPr lang="en-US" sz="1800" i="0" dirty="0">
                <a:solidFill>
                  <a:srgbClr val="211D1E"/>
                </a:solidFill>
                <a:latin typeface="Arial" panose="020B0604020202020204" pitchFamily="34" charset="0"/>
              </a:rPr>
              <a:t>Hava, </a:t>
            </a:r>
            <a:r>
              <a:rPr lang="en-US" sz="1800" i="0" dirty="0" err="1">
                <a:solidFill>
                  <a:srgbClr val="211D1E"/>
                </a:solidFill>
                <a:latin typeface="Arial" panose="020B0604020202020204" pitchFamily="34" charset="0"/>
              </a:rPr>
              <a:t>havuç</a:t>
            </a:r>
            <a:r>
              <a:rPr lang="en-US" sz="1800" i="0" dirty="0">
                <a:solidFill>
                  <a:srgbClr val="211D1E"/>
                </a:solidFill>
                <a:latin typeface="Arial" panose="020B0604020202020204" pitchFamily="34" charset="0"/>
              </a:rPr>
              <a:t>, </a:t>
            </a:r>
            <a:r>
              <a:rPr lang="en-US" sz="1800" i="0" dirty="0" err="1">
                <a:solidFill>
                  <a:srgbClr val="211D1E"/>
                </a:solidFill>
                <a:latin typeface="Arial" panose="020B0604020202020204" pitchFamily="34" charset="0"/>
              </a:rPr>
              <a:t>hane</a:t>
            </a:r>
            <a:r>
              <a:rPr lang="en-US" sz="1800" i="0" dirty="0">
                <a:solidFill>
                  <a:srgbClr val="211D1E"/>
                </a:solidFill>
                <a:latin typeface="Arial" panose="020B0604020202020204" pitchFamily="34" charset="0"/>
              </a:rPr>
              <a:t>, </a:t>
            </a:r>
            <a:r>
              <a:rPr lang="tr-TR" sz="1800" i="0" dirty="0">
                <a:solidFill>
                  <a:srgbClr val="211D1E"/>
                </a:solidFill>
                <a:latin typeface="Arial" panose="020B0604020202020204" pitchFamily="34" charset="0"/>
              </a:rPr>
              <a:t>havaalanı, </a:t>
            </a:r>
            <a:r>
              <a:rPr lang="en-US" sz="1800" i="0" dirty="0" err="1">
                <a:solidFill>
                  <a:srgbClr val="211D1E"/>
                </a:solidFill>
                <a:latin typeface="Arial" panose="020B0604020202020204" pitchFamily="34" charset="0"/>
              </a:rPr>
              <a:t>hiç</a:t>
            </a:r>
            <a:r>
              <a:rPr lang="tr-TR" sz="1800" i="0" dirty="0">
                <a:solidFill>
                  <a:srgbClr val="211D1E"/>
                </a:solidFill>
                <a:latin typeface="Arial" panose="020B0604020202020204" pitchFamily="34" charset="0"/>
              </a:rPr>
              <a:t> </a:t>
            </a:r>
            <a: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(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toujours prononcé avec </a:t>
            </a:r>
            <a:r>
              <a:rPr lang="en-US" sz="1800" b="0" i="0" u="none" strike="noStrike" baseline="0" dirty="0" err="1">
                <a:solidFill>
                  <a:srgbClr val="211D1E"/>
                </a:solidFill>
                <a:latin typeface="Arial" panose="020B0604020202020204" pitchFamily="34" charset="0"/>
              </a:rPr>
              <a:t>une</a:t>
            </a:r>
            <a:r>
              <a:rPr lang="en-US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211D1E"/>
                </a:solidFill>
                <a:latin typeface="Arial" panose="020B0604020202020204" pitchFamily="34" charset="0"/>
              </a:rPr>
              <a:t>nette</a:t>
            </a:r>
            <a:r>
              <a:rPr lang="en-US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 expiration </a:t>
            </a:r>
            <a:r>
              <a:rPr lang="en-US" sz="1800" b="0" i="0" u="none" strike="noStrike" baseline="0" dirty="0" err="1">
                <a:solidFill>
                  <a:srgbClr val="211D1E"/>
                </a:solidFill>
                <a:latin typeface="Arial" panose="020B0604020202020204" pitchFamily="34" charset="0"/>
              </a:rPr>
              <a:t>d’air</a:t>
            </a:r>
            <a: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)</a:t>
            </a:r>
            <a:r>
              <a:rPr lang="en-US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 </a:t>
            </a:r>
            <a:b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</a:br>
            <a:b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</a:br>
            <a:r>
              <a:rPr lang="fr-F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I </a:t>
            </a:r>
            <a: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	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i sans point</a:t>
            </a:r>
            <a:r>
              <a:rPr lang="fr-FR" sz="1800" i="0" dirty="0">
                <a:solidFill>
                  <a:srgbClr val="211D1E"/>
                </a:solidFill>
                <a:latin typeface="Arial" panose="020B0604020202020204" pitchFamily="34" charset="0"/>
              </a:rPr>
              <a:t>, </a:t>
            </a:r>
            <a:r>
              <a:rPr lang="tr-TR" sz="1800" i="0" dirty="0">
                <a:solidFill>
                  <a:srgbClr val="211D1E"/>
                </a:solidFill>
                <a:latin typeface="Arial" panose="020B0604020202020204" pitchFamily="34" charset="0"/>
              </a:rPr>
              <a:t>	</a:t>
            </a:r>
            <a:r>
              <a:rPr lang="fr-FR" sz="1800" i="0" dirty="0">
                <a:solidFill>
                  <a:srgbClr val="211D1E"/>
                </a:solidFill>
                <a:latin typeface="Arial" panose="020B0604020202020204" pitchFamily="34" charset="0"/>
              </a:rPr>
              <a:t>Irak/</a:t>
            </a:r>
            <a:r>
              <a:rPr lang="fr-FR" sz="1800" i="0" dirty="0" err="1">
                <a:solidFill>
                  <a:srgbClr val="211D1E"/>
                </a:solidFill>
                <a:latin typeface="Arial" panose="020B0604020202020204" pitchFamily="34" charset="0"/>
              </a:rPr>
              <a:t>ılık</a:t>
            </a:r>
            <a:r>
              <a:rPr lang="fr-FR" sz="1800" i="0" dirty="0">
                <a:solidFill>
                  <a:srgbClr val="211D1E"/>
                </a:solidFill>
                <a:latin typeface="Arial" panose="020B0604020202020204" pitchFamily="34" charset="0"/>
              </a:rPr>
              <a:t>, </a:t>
            </a:r>
            <a:r>
              <a:rPr lang="fr-FR" sz="1800" i="0" dirty="0" err="1">
                <a:solidFill>
                  <a:srgbClr val="211D1E"/>
                </a:solidFill>
                <a:latin typeface="Arial" panose="020B0604020202020204" pitchFamily="34" charset="0"/>
              </a:rPr>
              <a:t>rakı</a:t>
            </a:r>
            <a:r>
              <a:rPr lang="fr-FR" sz="1800" i="0" dirty="0">
                <a:solidFill>
                  <a:srgbClr val="211D1E"/>
                </a:solidFill>
                <a:latin typeface="Arial" panose="020B0604020202020204" pitchFamily="34" charset="0"/>
              </a:rPr>
              <a:t>, </a:t>
            </a:r>
            <a:r>
              <a:rPr lang="fr-FR" sz="1800" i="0" dirty="0" err="1">
                <a:solidFill>
                  <a:srgbClr val="211D1E"/>
                </a:solidFill>
                <a:latin typeface="Arial" panose="020B0604020202020204" pitchFamily="34" charset="0"/>
              </a:rPr>
              <a:t>ışık</a:t>
            </a:r>
            <a:r>
              <a:rPr lang="tr-TR" sz="1800" i="0" dirty="0">
                <a:solidFill>
                  <a:srgbClr val="211D1E"/>
                </a:solidFill>
                <a:latin typeface="Arial" panose="020B0604020202020204" pitchFamily="34" charset="0"/>
              </a:rPr>
              <a:t> (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intermédiaire entre le «i» et le «u»</a:t>
            </a:r>
            <a:r>
              <a:rPr lang="tr-TR" sz="1800" i="0" dirty="0">
                <a:solidFill>
                  <a:srgbClr val="211D1E"/>
                </a:solidFill>
                <a:latin typeface="Arial" panose="020B0604020202020204" pitchFamily="34" charset="0"/>
              </a:rPr>
              <a:t>)</a:t>
            </a:r>
            <a:br>
              <a:rPr lang="tr-TR" sz="1800" i="0" dirty="0">
                <a:solidFill>
                  <a:srgbClr val="211D1E"/>
                </a:solidFill>
                <a:latin typeface="Arial" panose="020B0604020202020204" pitchFamily="34" charset="0"/>
              </a:rPr>
            </a:br>
            <a:br>
              <a:rPr lang="fr-F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</a:br>
            <a: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İ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 </a:t>
            </a:r>
            <a: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	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I</a:t>
            </a:r>
            <a: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, y</a:t>
            </a:r>
            <a:r>
              <a:rPr lang="tr-TR" sz="1800" i="0" dirty="0">
                <a:solidFill>
                  <a:srgbClr val="211D1E"/>
                </a:solidFill>
                <a:latin typeface="Arial" panose="020B0604020202020204" pitchFamily="34" charset="0"/>
              </a:rPr>
              <a:t>		</a:t>
            </a:r>
            <a:r>
              <a:rPr lang="tr-TR" dirty="0">
                <a:solidFill>
                  <a:srgbClr val="211D1E"/>
                </a:solidFill>
                <a:latin typeface="Arial" panose="020B0604020202020204" pitchFamily="34" charset="0"/>
              </a:rPr>
              <a:t>İ</a:t>
            </a:r>
            <a:r>
              <a:rPr lang="fr-FR" sz="1800" i="0" dirty="0" err="1">
                <a:solidFill>
                  <a:srgbClr val="211D1E"/>
                </a:solidFill>
                <a:latin typeface="Arial" panose="020B0604020202020204" pitchFamily="34" charset="0"/>
              </a:rPr>
              <a:t>ran</a:t>
            </a:r>
            <a:r>
              <a:rPr lang="fr-FR" sz="1800" i="0" dirty="0">
                <a:solidFill>
                  <a:srgbClr val="211D1E"/>
                </a:solidFill>
                <a:latin typeface="Arial" panose="020B0604020202020204" pitchFamily="34" charset="0"/>
              </a:rPr>
              <a:t>, whisky / </a:t>
            </a:r>
            <a:r>
              <a:rPr lang="fr-FR" sz="1800" i="0" dirty="0" err="1">
                <a:solidFill>
                  <a:srgbClr val="211D1E"/>
                </a:solidFill>
                <a:latin typeface="Arial" panose="020B0604020202020204" pitchFamily="34" charset="0"/>
              </a:rPr>
              <a:t>bir</a:t>
            </a:r>
            <a:r>
              <a:rPr lang="fr-FR" sz="1800" i="0" dirty="0">
                <a:solidFill>
                  <a:srgbClr val="211D1E"/>
                </a:solidFill>
                <a:latin typeface="Arial" panose="020B0604020202020204" pitchFamily="34" charset="0"/>
              </a:rPr>
              <a:t>, </a:t>
            </a:r>
            <a:r>
              <a:rPr lang="fr-FR" sz="1800" i="0" dirty="0" err="1">
                <a:solidFill>
                  <a:srgbClr val="211D1E"/>
                </a:solidFill>
                <a:latin typeface="Arial" panose="020B0604020202020204" pitchFamily="34" charset="0"/>
              </a:rPr>
              <a:t>için</a:t>
            </a:r>
            <a:r>
              <a:rPr lang="fr-FR" sz="1800" i="0" dirty="0">
                <a:solidFill>
                  <a:srgbClr val="211D1E"/>
                </a:solidFill>
                <a:latin typeface="Arial" panose="020B0604020202020204" pitchFamily="34" charset="0"/>
              </a:rPr>
              <a:t>, </a:t>
            </a:r>
            <a:r>
              <a:rPr lang="fr-FR" sz="1800" i="0" dirty="0" err="1">
                <a:solidFill>
                  <a:srgbClr val="211D1E"/>
                </a:solidFill>
                <a:latin typeface="Arial" panose="020B0604020202020204" pitchFamily="34" charset="0"/>
              </a:rPr>
              <a:t>iyi</a:t>
            </a:r>
            <a:r>
              <a:rPr lang="tr-TR" sz="1800" i="0" dirty="0">
                <a:solidFill>
                  <a:srgbClr val="211D1E"/>
                </a:solidFill>
                <a:latin typeface="Arial" panose="020B0604020202020204" pitchFamily="34" charset="0"/>
              </a:rPr>
              <a:t> (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avec point sur majuscule</a:t>
            </a:r>
            <a: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)</a:t>
            </a:r>
            <a:r>
              <a:rPr lang="en-US" sz="1800" b="1" i="0" u="none" strike="noStrike" baseline="0" dirty="0">
                <a:solidFill>
                  <a:srgbClr val="FFFFFF"/>
                </a:solidFill>
                <a:latin typeface="Minion Pro SmBd"/>
              </a:rPr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920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A41D8-6956-D836-DDF1-F4E9C999D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ooter Placeholder 80">
            <a:extLst>
              <a:ext uri="{FF2B5EF4-FFF2-40B4-BE49-F238E27FC236}">
                <a16:creationId xmlns:a16="http://schemas.microsoft.com/office/drawing/2014/main" id="{583E4948-05FC-8D8D-2173-A0C280C4BA6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301557" y="6356350"/>
            <a:ext cx="7851843" cy="365125"/>
          </a:xfrm>
        </p:spPr>
        <p:txBody>
          <a:bodyPr/>
          <a:lstStyle/>
          <a:p>
            <a:pPr algn="l"/>
            <a:r>
              <a:rPr lang="fr-FR" dirty="0"/>
              <a:t>Professeur :  Ayşan Sönmez  @ Paris American Center</a:t>
            </a:r>
            <a:endParaRPr lang="en-US" dirty="0"/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1193C86F-366E-D9F3-4628-262DCF5FA220}"/>
              </a:ext>
            </a:extLst>
          </p:cNvPr>
          <p:cNvSpPr txBox="1"/>
          <p:nvPr/>
        </p:nvSpPr>
        <p:spPr>
          <a:xfrm>
            <a:off x="204282" y="0"/>
            <a:ext cx="1304479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J </a:t>
            </a:r>
            <a: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	</a:t>
            </a:r>
            <a:r>
              <a:rPr lang="fr-FR" sz="1800" b="0" i="0" u="none" strike="noStrike" baseline="0" dirty="0" err="1">
                <a:solidFill>
                  <a:srgbClr val="211D1E"/>
                </a:solidFill>
                <a:latin typeface="Arial" panose="020B0604020202020204" pitchFamily="34" charset="0"/>
              </a:rPr>
              <a:t>Jè</a:t>
            </a:r>
            <a:r>
              <a:rPr lang="fr-FR" sz="1800" i="0" dirty="0">
                <a:solidFill>
                  <a:srgbClr val="211D1E"/>
                </a:solidFill>
                <a:latin typeface="Arial" panose="020B0604020202020204" pitchFamily="34" charset="0"/>
              </a:rPr>
              <a:t> </a:t>
            </a:r>
            <a:r>
              <a:rPr lang="tr-TR" sz="1800" i="0" dirty="0">
                <a:solidFill>
                  <a:srgbClr val="211D1E"/>
                </a:solidFill>
                <a:latin typeface="Arial" panose="020B0604020202020204" pitchFamily="34" charset="0"/>
              </a:rPr>
              <a:t>		</a:t>
            </a:r>
            <a:r>
              <a:rPr lang="fr-FR" sz="1800" i="0" dirty="0">
                <a:solidFill>
                  <a:srgbClr val="211D1E"/>
                </a:solidFill>
                <a:latin typeface="Arial" panose="020B0604020202020204" pitchFamily="34" charset="0"/>
              </a:rPr>
              <a:t>Jade/gélatine, garage / </a:t>
            </a:r>
            <a:r>
              <a:rPr lang="fr-FR" sz="1800" i="0" dirty="0" err="1">
                <a:solidFill>
                  <a:srgbClr val="211D1E"/>
                </a:solidFill>
                <a:latin typeface="Arial" panose="020B0604020202020204" pitchFamily="34" charset="0"/>
              </a:rPr>
              <a:t>jilet</a:t>
            </a:r>
            <a:r>
              <a:rPr lang="fr-FR" sz="1800" i="0" dirty="0">
                <a:solidFill>
                  <a:srgbClr val="211D1E"/>
                </a:solidFill>
                <a:latin typeface="Arial" panose="020B0604020202020204" pitchFamily="34" charset="0"/>
              </a:rPr>
              <a:t>, </a:t>
            </a:r>
            <a:r>
              <a:rPr lang="fr-FR" sz="1800" i="0" dirty="0" err="1">
                <a:solidFill>
                  <a:srgbClr val="211D1E"/>
                </a:solidFill>
                <a:latin typeface="Arial" panose="020B0604020202020204" pitchFamily="34" charset="0"/>
              </a:rPr>
              <a:t>jâle</a:t>
            </a:r>
            <a:r>
              <a:rPr lang="tr-TR" sz="1800" i="0" dirty="0">
                <a:solidFill>
                  <a:srgbClr val="211D1E"/>
                </a:solidFill>
                <a:latin typeface="Arial" panose="020B0604020202020204" pitchFamily="34" charset="0"/>
              </a:rPr>
              <a:t> (</a:t>
            </a:r>
            <a:r>
              <a:rPr lang="fr-FR" sz="1800" i="0" dirty="0">
                <a:solidFill>
                  <a:srgbClr val="211D1E"/>
                </a:solidFill>
                <a:latin typeface="Arial" panose="020B0604020202020204" pitchFamily="34" charset="0"/>
              </a:rPr>
              <a:t>â</a:t>
            </a:r>
            <a:r>
              <a:rPr lang="tr-TR" sz="1800" i="0" dirty="0">
                <a:solidFill>
                  <a:srgbClr val="211D1E"/>
                </a:solidFill>
                <a:latin typeface="Arial" panose="020B0604020202020204" pitchFamily="34" charset="0"/>
              </a:rPr>
              <a:t> = </a:t>
            </a:r>
            <a:r>
              <a:rPr lang="tr-TR" sz="1800" i="0" dirty="0" err="1">
                <a:solidFill>
                  <a:srgbClr val="211D1E"/>
                </a:solidFill>
                <a:latin typeface="Arial" panose="020B0604020202020204" pitchFamily="34" charset="0"/>
              </a:rPr>
              <a:t>aa</a:t>
            </a:r>
            <a:r>
              <a:rPr lang="tr-TR" sz="1800" i="0" dirty="0">
                <a:solidFill>
                  <a:srgbClr val="211D1E"/>
                </a:solidFill>
                <a:latin typeface="Arial" panose="020B0604020202020204" pitchFamily="34" charset="0"/>
              </a:rPr>
              <a:t>)</a:t>
            </a:r>
            <a:b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</a:br>
            <a:br>
              <a:rPr lang="fr-F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</a:br>
            <a:r>
              <a:rPr lang="fr-F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K </a:t>
            </a:r>
            <a: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	</a:t>
            </a:r>
            <a:r>
              <a:rPr lang="fr-FR" sz="1800" b="0" i="0" u="none" strike="noStrike" baseline="0" dirty="0" err="1">
                <a:solidFill>
                  <a:srgbClr val="211D1E"/>
                </a:solidFill>
                <a:latin typeface="Arial" panose="020B0604020202020204" pitchFamily="34" charset="0"/>
              </a:rPr>
              <a:t>kè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 </a:t>
            </a:r>
            <a: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		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que, quel, acteur/ </a:t>
            </a:r>
            <a:r>
              <a:rPr lang="fr-FR" sz="1800" b="0" i="0" u="none" strike="noStrike" baseline="0" dirty="0" err="1">
                <a:solidFill>
                  <a:srgbClr val="211D1E"/>
                </a:solidFill>
                <a:latin typeface="Arial" panose="020B0604020202020204" pitchFamily="34" charset="0"/>
              </a:rPr>
              <a:t>kapı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, </a:t>
            </a:r>
            <a:r>
              <a:rPr lang="fr-FR" sz="1800" b="0" i="0" u="none" strike="noStrike" baseline="0" dirty="0" err="1">
                <a:solidFill>
                  <a:srgbClr val="211D1E"/>
                </a:solidFill>
                <a:latin typeface="Arial" panose="020B0604020202020204" pitchFamily="34" charset="0"/>
              </a:rPr>
              <a:t>kanser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, </a:t>
            </a:r>
            <a:r>
              <a:rPr lang="fr-FR" sz="1800" b="0" i="0" u="none" strike="noStrike" baseline="0" dirty="0" err="1">
                <a:solidFill>
                  <a:srgbClr val="211D1E"/>
                </a:solidFill>
                <a:latin typeface="Arial" panose="020B0604020202020204" pitchFamily="34" charset="0"/>
              </a:rPr>
              <a:t>karaca</a:t>
            </a:r>
            <a:br>
              <a:rPr lang="fr-F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</a:br>
            <a:b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</a:br>
            <a:r>
              <a:rPr lang="fr-F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L </a:t>
            </a:r>
            <a: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	</a:t>
            </a:r>
            <a:r>
              <a:rPr lang="fr-FR" sz="1800" b="0" i="0" u="none" strike="noStrike" baseline="0" dirty="0" err="1">
                <a:solidFill>
                  <a:srgbClr val="211D1E"/>
                </a:solidFill>
                <a:latin typeface="Arial" panose="020B0604020202020204" pitchFamily="34" charset="0"/>
              </a:rPr>
              <a:t>lè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 </a:t>
            </a:r>
            <a: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		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lampe, licence / </a:t>
            </a:r>
            <a:r>
              <a:rPr lang="fr-FR" sz="1800" b="0" i="0" u="none" strike="noStrike" baseline="0" dirty="0" err="1">
                <a:solidFill>
                  <a:srgbClr val="211D1E"/>
                </a:solidFill>
                <a:latin typeface="Arial" panose="020B0604020202020204" pitchFamily="34" charset="0"/>
              </a:rPr>
              <a:t>Ieylek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, </a:t>
            </a:r>
            <a:r>
              <a:rPr lang="fr-FR" sz="1800" b="0" i="0" u="none" strike="noStrike" baseline="0" dirty="0" err="1">
                <a:solidFill>
                  <a:srgbClr val="211D1E"/>
                </a:solidFill>
                <a:latin typeface="Arial" panose="020B0604020202020204" pitchFamily="34" charset="0"/>
              </a:rPr>
              <a:t>lahmacu</a:t>
            </a:r>
            <a: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n</a:t>
            </a:r>
          </a:p>
          <a:p>
            <a:b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</a:br>
            <a:r>
              <a:rPr lang="en-US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M </a:t>
            </a:r>
            <a: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	</a:t>
            </a:r>
            <a:r>
              <a:rPr lang="en-US" sz="1800" b="0" i="0" u="none" strike="noStrike" baseline="0" dirty="0" err="1">
                <a:solidFill>
                  <a:srgbClr val="211D1E"/>
                </a:solidFill>
                <a:latin typeface="Arial" panose="020B0604020202020204" pitchFamily="34" charset="0"/>
              </a:rPr>
              <a:t>mè</a:t>
            </a:r>
            <a:r>
              <a:rPr lang="en-US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 </a:t>
            </a:r>
            <a: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		</a:t>
            </a:r>
            <a:r>
              <a:rPr lang="en-US" sz="1800" b="0" i="0" u="none" strike="noStrike" baseline="0" dirty="0" err="1">
                <a:solidFill>
                  <a:srgbClr val="211D1E"/>
                </a:solidFill>
                <a:latin typeface="Arial" panose="020B0604020202020204" pitchFamily="34" charset="0"/>
              </a:rPr>
              <a:t>maison</a:t>
            </a:r>
            <a:r>
              <a:rPr lang="en-US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, match / masa, </a:t>
            </a:r>
            <a:r>
              <a:rPr lang="en-US" sz="1800" b="0" i="0" u="none" strike="noStrike" baseline="0" dirty="0" err="1">
                <a:solidFill>
                  <a:srgbClr val="211D1E"/>
                </a:solidFill>
                <a:latin typeface="Arial" panose="020B0604020202020204" pitchFamily="34" charset="0"/>
              </a:rPr>
              <a:t>manav</a:t>
            </a:r>
            <a:br>
              <a:rPr lang="en-US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</a:br>
            <a:b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</a:br>
            <a:r>
              <a:rPr lang="fr-F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N </a:t>
            </a:r>
            <a: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	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né </a:t>
            </a:r>
            <a: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		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neuf, notaire / </a:t>
            </a:r>
            <a:r>
              <a:rPr lang="fr-FR" sz="1800" b="0" i="0" u="none" strike="noStrike" baseline="0" dirty="0" err="1">
                <a:solidFill>
                  <a:srgbClr val="211D1E"/>
                </a:solidFill>
                <a:latin typeface="Arial" panose="020B0604020202020204" pitchFamily="34" charset="0"/>
              </a:rPr>
              <a:t>nasıl</a:t>
            </a:r>
            <a: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?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, kan</a:t>
            </a:r>
            <a:br>
              <a:rPr lang="fr-F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</a:br>
            <a:b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</a:br>
            <a:r>
              <a:rPr lang="en-US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O </a:t>
            </a:r>
            <a: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	</a:t>
            </a:r>
            <a:r>
              <a:rPr lang="en-US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o («o» </a:t>
            </a:r>
            <a:r>
              <a:rPr lang="en-US" sz="1800" b="0" i="0" u="none" strike="noStrike" baseline="0" dirty="0" err="1">
                <a:solidFill>
                  <a:srgbClr val="211D1E"/>
                </a:solidFill>
                <a:latin typeface="Arial" panose="020B0604020202020204" pitchFamily="34" charset="0"/>
              </a:rPr>
              <a:t>ouvert</a:t>
            </a:r>
            <a:r>
              <a:rPr lang="en-US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) </a:t>
            </a:r>
            <a: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	</a:t>
            </a:r>
            <a:r>
              <a:rPr lang="en-US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port, or, autobus </a:t>
            </a:r>
            <a: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/ </a:t>
            </a:r>
            <a:r>
              <a:rPr lang="en-US" sz="1800" b="0" i="0" u="none" strike="noStrike" baseline="0" dirty="0" err="1">
                <a:solidFill>
                  <a:srgbClr val="211D1E"/>
                </a:solidFill>
                <a:latin typeface="Arial" panose="020B0604020202020204" pitchFamily="34" charset="0"/>
              </a:rPr>
              <a:t>odun</a:t>
            </a:r>
            <a:r>
              <a:rPr lang="en-US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, </a:t>
            </a:r>
            <a:r>
              <a:rPr lang="en-US" sz="1800" b="0" i="0" u="none" strike="noStrike" baseline="0" dirty="0" err="1">
                <a:solidFill>
                  <a:srgbClr val="211D1E"/>
                </a:solidFill>
                <a:latin typeface="Arial" panose="020B0604020202020204" pitchFamily="34" charset="0"/>
              </a:rPr>
              <a:t>ocak</a:t>
            </a:r>
            <a:b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</a:br>
            <a:br>
              <a:rPr lang="en-US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</a:br>
            <a:r>
              <a:rPr lang="fr-F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Ö </a:t>
            </a:r>
            <a: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	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e </a:t>
            </a:r>
            <a: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		</a:t>
            </a:r>
            <a:r>
              <a:rPr lang="fr-FR" sz="1800" i="0" dirty="0">
                <a:solidFill>
                  <a:srgbClr val="211D1E"/>
                </a:solidFill>
                <a:latin typeface="Arial" panose="020B0604020202020204" pitchFamily="34" charset="0"/>
              </a:rPr>
              <a:t>beurre, petit / </a:t>
            </a:r>
            <a:r>
              <a:rPr lang="fr-FR" sz="1800" i="0" dirty="0" err="1">
                <a:solidFill>
                  <a:srgbClr val="211D1E"/>
                </a:solidFill>
                <a:latin typeface="Arial" panose="020B0604020202020204" pitchFamily="34" charset="0"/>
              </a:rPr>
              <a:t>önce</a:t>
            </a:r>
            <a:r>
              <a:rPr lang="fr-FR" sz="1800" i="0" dirty="0">
                <a:solidFill>
                  <a:srgbClr val="211D1E"/>
                </a:solidFill>
                <a:latin typeface="Arial" panose="020B0604020202020204" pitchFamily="34" charset="0"/>
              </a:rPr>
              <a:t>, </a:t>
            </a:r>
            <a:r>
              <a:rPr lang="fr-FR" sz="1800" i="0" dirty="0" err="1">
                <a:solidFill>
                  <a:srgbClr val="211D1E"/>
                </a:solidFill>
                <a:latin typeface="Arial" panose="020B0604020202020204" pitchFamily="34" charset="0"/>
              </a:rPr>
              <a:t>önder</a:t>
            </a:r>
            <a:b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</a:br>
            <a:b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</a:br>
            <a:r>
              <a:rPr lang="fr-F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P </a:t>
            </a:r>
            <a: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	</a:t>
            </a:r>
            <a:r>
              <a:rPr lang="fr-FR" sz="1800" b="0" i="0" u="none" strike="noStrike" baseline="0" dirty="0" err="1">
                <a:solidFill>
                  <a:srgbClr val="211D1E"/>
                </a:solidFill>
                <a:latin typeface="Arial" panose="020B0604020202020204" pitchFamily="34" charset="0"/>
              </a:rPr>
              <a:t>pé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 </a:t>
            </a:r>
            <a: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		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père, pavillon / para, parti</a:t>
            </a:r>
            <a: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 (ı, i, e, a, o, ö, u, ü)</a:t>
            </a:r>
            <a:br>
              <a:rPr lang="fr-F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</a:br>
            <a:b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</a:br>
            <a:r>
              <a:rPr lang="pt-B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R </a:t>
            </a:r>
            <a: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	</a:t>
            </a:r>
            <a:r>
              <a:rPr lang="pt-B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rè, «r» roulé </a:t>
            </a:r>
            <a: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	</a:t>
            </a:r>
            <a:r>
              <a:rPr lang="pt-B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radio, notaire / kara, yara</a:t>
            </a:r>
            <a:br>
              <a:rPr lang="fr-F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</a:br>
            <a:b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</a:br>
            <a:r>
              <a:rPr lang="en-US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S </a:t>
            </a:r>
            <a: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	</a:t>
            </a:r>
            <a:r>
              <a:rPr lang="en-US" sz="1800" b="0" i="0" u="none" strike="noStrike" baseline="0" dirty="0" err="1">
                <a:solidFill>
                  <a:srgbClr val="211D1E"/>
                </a:solidFill>
                <a:latin typeface="Arial" panose="020B0604020202020204" pitchFamily="34" charset="0"/>
              </a:rPr>
              <a:t>së</a:t>
            </a:r>
            <a:r>
              <a:rPr lang="en-US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, </a:t>
            </a:r>
            <a:r>
              <a:rPr lang="en-US" sz="1800" b="0" i="0" u="none" strike="noStrike" baseline="0" dirty="0" err="1">
                <a:solidFill>
                  <a:srgbClr val="211D1E"/>
                </a:solidFill>
                <a:latin typeface="Arial" panose="020B0604020202020204" pitchFamily="34" charset="0"/>
              </a:rPr>
              <a:t>comme</a:t>
            </a:r>
            <a:r>
              <a:rPr lang="en-US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 «ss» </a:t>
            </a:r>
            <a: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	</a:t>
            </a:r>
            <a:r>
              <a:rPr lang="fr-FR" sz="1800" i="0" dirty="0">
                <a:solidFill>
                  <a:srgbClr val="211D1E"/>
                </a:solidFill>
                <a:latin typeface="Arial" panose="020B0604020202020204" pitchFamily="34" charset="0"/>
              </a:rPr>
              <a:t>soif, licence / ses, sa</a:t>
            </a:r>
            <a:r>
              <a:rPr lang="tr-TR" sz="1800" i="0" dirty="0">
                <a:solidFill>
                  <a:srgbClr val="211D1E"/>
                </a:solidFill>
                <a:latin typeface="Arial" panose="020B0604020202020204" pitchFamily="34" charset="0"/>
              </a:rPr>
              <a:t>f</a:t>
            </a:r>
            <a:r>
              <a:rPr lang="fr-FR" sz="1800" i="0" dirty="0">
                <a:solidFill>
                  <a:srgbClr val="211D1E"/>
                </a:solidFill>
                <a:latin typeface="Arial" panose="020B0604020202020204" pitchFamily="34" charset="0"/>
              </a:rPr>
              <a:t>, su</a:t>
            </a:r>
            <a:b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</a:br>
            <a:b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</a:br>
            <a:r>
              <a:rPr lang="fr-F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Ş </a:t>
            </a:r>
            <a: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	</a:t>
            </a:r>
            <a:r>
              <a:rPr lang="fr-FR" sz="1800" b="0" i="0" u="none" strike="noStrike" baseline="0" dirty="0" err="1">
                <a:solidFill>
                  <a:srgbClr val="211D1E"/>
                </a:solidFill>
                <a:latin typeface="Arial" panose="020B0604020202020204" pitchFamily="34" charset="0"/>
              </a:rPr>
              <a:t>chè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 </a:t>
            </a:r>
            <a: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		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cheval, chanter / </a:t>
            </a:r>
            <a:r>
              <a:rPr lang="fr-FR" sz="1800" b="0" i="0" u="none" strike="noStrike" baseline="0" dirty="0" err="1">
                <a:solidFill>
                  <a:srgbClr val="211D1E"/>
                </a:solidFill>
                <a:latin typeface="Arial" panose="020B0604020202020204" pitchFamily="34" charset="0"/>
              </a:rPr>
              <a:t>şark</a:t>
            </a:r>
            <a: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ı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, </a:t>
            </a:r>
            <a:r>
              <a:rPr lang="fr-FR" sz="1800" b="0" i="0" u="none" strike="noStrike" baseline="0" dirty="0" err="1">
                <a:solidFill>
                  <a:srgbClr val="211D1E"/>
                </a:solidFill>
                <a:latin typeface="Arial" panose="020B0604020202020204" pitchFamily="34" charset="0"/>
              </a:rPr>
              <a:t>şarap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520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D9190-08B4-5287-10DF-BAABA2FAE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ooter Placeholder 80">
            <a:extLst>
              <a:ext uri="{FF2B5EF4-FFF2-40B4-BE49-F238E27FC236}">
                <a16:creationId xmlns:a16="http://schemas.microsoft.com/office/drawing/2014/main" id="{1AD81659-0280-2A8E-B4B5-A573B64CFC8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301557" y="6356350"/>
            <a:ext cx="7851843" cy="365125"/>
          </a:xfrm>
        </p:spPr>
        <p:txBody>
          <a:bodyPr/>
          <a:lstStyle/>
          <a:p>
            <a:pPr algn="l"/>
            <a:r>
              <a:rPr lang="fr-FR" dirty="0"/>
              <a:t>Professeur :  Ayşan Sönmez  @ Paris American Center</a:t>
            </a:r>
            <a:endParaRPr lang="en-US" dirty="0"/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8E5225DA-5B51-2E49-DDFB-9771115FCAB8}"/>
              </a:ext>
            </a:extLst>
          </p:cNvPr>
          <p:cNvSpPr txBox="1"/>
          <p:nvPr/>
        </p:nvSpPr>
        <p:spPr>
          <a:xfrm>
            <a:off x="204282" y="0"/>
            <a:ext cx="1304479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T </a:t>
            </a:r>
            <a: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	</a:t>
            </a:r>
            <a:r>
              <a:rPr lang="fr-FR" sz="1800" b="0" i="0" u="none" strike="noStrike" baseline="0" dirty="0" err="1">
                <a:solidFill>
                  <a:srgbClr val="211D1E"/>
                </a:solidFill>
                <a:latin typeface="Arial" panose="020B0604020202020204" pitchFamily="34" charset="0"/>
              </a:rPr>
              <a:t>të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 </a:t>
            </a:r>
            <a: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		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toi, tire-bouchon / </a:t>
            </a:r>
            <a:r>
              <a:rPr lang="fr-FR" sz="1800" b="0" i="0" u="none" strike="noStrike" baseline="0" dirty="0" err="1">
                <a:solidFill>
                  <a:srgbClr val="211D1E"/>
                </a:solidFill>
                <a:latin typeface="Arial" panose="020B0604020202020204" pitchFamily="34" charset="0"/>
              </a:rPr>
              <a:t>tatlı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, </a:t>
            </a:r>
            <a:r>
              <a:rPr lang="fr-FR" sz="1800" b="0" i="0" u="none" strike="noStrike" baseline="0" dirty="0" err="1">
                <a:solidFill>
                  <a:srgbClr val="211D1E"/>
                </a:solidFill>
                <a:latin typeface="Arial" panose="020B0604020202020204" pitchFamily="34" charset="0"/>
              </a:rPr>
              <a:t>tabak</a:t>
            </a:r>
            <a:br>
              <a:rPr lang="fr-F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</a:br>
            <a:b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</a:br>
            <a:r>
              <a:rPr lang="fr-F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U </a:t>
            </a:r>
            <a: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	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ou </a:t>
            </a:r>
            <a: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		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poux, toujours / </a:t>
            </a:r>
            <a:r>
              <a:rPr lang="fr-FR" sz="1800" b="0" i="0" u="none" strike="noStrike" baseline="0" dirty="0" err="1">
                <a:solidFill>
                  <a:srgbClr val="211D1E"/>
                </a:solidFill>
                <a:latin typeface="Arial" panose="020B0604020202020204" pitchFamily="34" charset="0"/>
              </a:rPr>
              <a:t>uçak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, </a:t>
            </a:r>
            <a:r>
              <a:rPr lang="fr-FR" sz="1800" b="0" i="0" u="none" strike="noStrike" baseline="0" dirty="0" err="1">
                <a:solidFill>
                  <a:srgbClr val="211D1E"/>
                </a:solidFill>
                <a:latin typeface="Arial" panose="020B0604020202020204" pitchFamily="34" charset="0"/>
              </a:rPr>
              <a:t>uzun</a:t>
            </a:r>
            <a: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 (ş-ç)  uşak – uçak – çay - şey</a:t>
            </a:r>
            <a:br>
              <a:rPr lang="fr-F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</a:br>
            <a:b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</a:br>
            <a:r>
              <a:rPr lang="nl-NL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Ü </a:t>
            </a:r>
            <a: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	</a:t>
            </a:r>
            <a:r>
              <a:rPr lang="nl-NL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u </a:t>
            </a:r>
            <a: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		</a:t>
            </a:r>
            <a:r>
              <a:rPr lang="nl-NL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pur, jury / türk, ümit</a:t>
            </a:r>
            <a: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 (ı-i)</a:t>
            </a:r>
            <a:br>
              <a:rPr lang="nl-NL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</a:br>
            <a:b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</a:br>
            <a:r>
              <a:rPr lang="fr-F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V</a:t>
            </a:r>
            <a: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	</a:t>
            </a:r>
            <a:r>
              <a:rPr lang="fr-FR" sz="1800" b="0" i="0" u="none" strike="noStrike" baseline="0" dirty="0" err="1">
                <a:solidFill>
                  <a:srgbClr val="211D1E"/>
                </a:solidFill>
                <a:latin typeface="Arial" panose="020B0604020202020204" pitchFamily="34" charset="0"/>
              </a:rPr>
              <a:t>vè</a:t>
            </a:r>
            <a: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		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voiture, vecteur / </a:t>
            </a:r>
            <a:r>
              <a:rPr lang="fr-FR" sz="1800" b="0" i="0" u="none" strike="noStrike" baseline="0" dirty="0" err="1">
                <a:solidFill>
                  <a:srgbClr val="211D1E"/>
                </a:solidFill>
                <a:latin typeface="Arial" panose="020B0604020202020204" pitchFamily="34" charset="0"/>
              </a:rPr>
              <a:t>vapur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, Van</a:t>
            </a:r>
            <a:br>
              <a:rPr lang="fr-F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</a:br>
            <a:b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</a:br>
            <a:r>
              <a:rPr lang="fr-F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Y</a:t>
            </a:r>
            <a: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	</a:t>
            </a:r>
            <a:r>
              <a:rPr lang="fr-FR" sz="1800" b="0" i="0" u="none" strike="noStrike" baseline="0" dirty="0" err="1">
                <a:solidFill>
                  <a:srgbClr val="211D1E"/>
                </a:solidFill>
                <a:latin typeface="Arial" panose="020B0604020202020204" pitchFamily="34" charset="0"/>
              </a:rPr>
              <a:t>yè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, </a:t>
            </a:r>
            <a: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		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payer, faillance, pavillon / ay, </a:t>
            </a:r>
            <a:r>
              <a:rPr lang="fr-FR" sz="1800" b="0" i="0" u="none" strike="noStrike" baseline="0" dirty="0" err="1">
                <a:solidFill>
                  <a:srgbClr val="211D1E"/>
                </a:solidFill>
                <a:latin typeface="Arial" panose="020B0604020202020204" pitchFamily="34" charset="0"/>
              </a:rPr>
              <a:t>yazı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, </a:t>
            </a:r>
            <a:r>
              <a:rPr lang="fr-FR" sz="1800" b="0" i="0" u="none" strike="noStrike" baseline="0" dirty="0" err="1">
                <a:solidFill>
                  <a:srgbClr val="211D1E"/>
                </a:solidFill>
                <a:latin typeface="Arial" panose="020B0604020202020204" pitchFamily="34" charset="0"/>
              </a:rPr>
              <a:t>yirmi</a:t>
            </a:r>
            <a:br>
              <a:rPr lang="fr-F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</a:br>
            <a:b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</a:br>
            <a:r>
              <a:rPr lang="en-US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Z </a:t>
            </a:r>
            <a: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	</a:t>
            </a:r>
            <a:r>
              <a:rPr lang="en-US" sz="1800" b="0" i="0" u="none" strike="noStrike" baseline="0" dirty="0" err="1">
                <a:solidFill>
                  <a:srgbClr val="211D1E"/>
                </a:solidFill>
                <a:latin typeface="Arial" panose="020B0604020202020204" pitchFamily="34" charset="0"/>
              </a:rPr>
              <a:t>zè</a:t>
            </a:r>
            <a:r>
              <a:rPr lang="en-US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 </a:t>
            </a:r>
            <a: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		</a:t>
            </a:r>
            <a:r>
              <a:rPr lang="en-US" sz="1800" b="0" i="0" u="none" strike="noStrike" baseline="0" dirty="0" err="1">
                <a:solidFill>
                  <a:srgbClr val="211D1E"/>
                </a:solidFill>
                <a:latin typeface="Arial" panose="020B0604020202020204" pitchFamily="34" charset="0"/>
              </a:rPr>
              <a:t>zen</a:t>
            </a:r>
            <a:r>
              <a:rPr lang="en-US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, </a:t>
            </a:r>
            <a:r>
              <a:rPr lang="en-US" sz="1800" b="0" i="0" u="none" strike="noStrike" baseline="0" dirty="0" err="1">
                <a:solidFill>
                  <a:srgbClr val="211D1E"/>
                </a:solidFill>
                <a:latin typeface="Arial" panose="020B0604020202020204" pitchFamily="34" charset="0"/>
              </a:rPr>
              <a:t>zodiaque</a:t>
            </a:r>
            <a:r>
              <a:rPr lang="en-US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 / </a:t>
            </a:r>
            <a:r>
              <a:rPr lang="en-US" sz="1800" b="0" i="0" u="none" strike="noStrike" baseline="0" dirty="0" err="1">
                <a:solidFill>
                  <a:srgbClr val="211D1E"/>
                </a:solidFill>
                <a:latin typeface="Arial" panose="020B0604020202020204" pitchFamily="34" charset="0"/>
              </a:rPr>
              <a:t>zeytin</a:t>
            </a:r>
            <a:r>
              <a:rPr lang="en-US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, </a:t>
            </a:r>
            <a:r>
              <a:rPr lang="en-US" sz="1800" b="0" i="0" u="none" strike="noStrike" baseline="0" dirty="0" err="1">
                <a:solidFill>
                  <a:srgbClr val="211D1E"/>
                </a:solidFill>
                <a:latin typeface="Arial" panose="020B0604020202020204" pitchFamily="34" charset="0"/>
              </a:rPr>
              <a:t>zafer</a:t>
            </a:r>
            <a:b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</a:br>
            <a:b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</a:br>
            <a:b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</a:br>
            <a:b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</a:br>
            <a:r>
              <a:rPr lang="fr-FR" sz="1800" b="1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Q,W, X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trouvent leurs équivalents dans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K, V, KS</a:t>
            </a:r>
            <a:b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</a:br>
            <a:b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</a:br>
            <a:br>
              <a:rPr lang="fr-F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</a:br>
            <a:r>
              <a:rPr lang="en-US" sz="1800" b="1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Q</a:t>
            </a:r>
            <a:r>
              <a:rPr lang="en-US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uota </a:t>
            </a:r>
            <a: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– </a:t>
            </a:r>
            <a:r>
              <a:rPr lang="tr-TR" sz="1800" b="1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K</a:t>
            </a:r>
            <a:r>
              <a:rPr lang="en-US" sz="1800" b="0" i="0" u="none" strike="noStrike" baseline="0" dirty="0" err="1">
                <a:solidFill>
                  <a:srgbClr val="211D1E"/>
                </a:solidFill>
                <a:latin typeface="Arial" panose="020B0604020202020204" pitchFamily="34" charset="0"/>
              </a:rPr>
              <a:t>ota</a:t>
            </a:r>
            <a:br>
              <a:rPr lang="en-US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</a:br>
            <a:r>
              <a:rPr lang="en-US" sz="1800" b="1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W</a:t>
            </a:r>
            <a:r>
              <a:rPr lang="en-US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agon </a:t>
            </a:r>
            <a: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– </a:t>
            </a:r>
            <a:r>
              <a:rPr lang="tr-TR" sz="1800" b="1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V</a:t>
            </a:r>
            <a:r>
              <a:rPr lang="en-US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agon</a:t>
            </a:r>
            <a:br>
              <a:rPr lang="en-US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</a:br>
            <a:r>
              <a:rPr lang="en-US" sz="180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T</a:t>
            </a:r>
            <a:r>
              <a:rPr lang="en-US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a</a:t>
            </a:r>
            <a:r>
              <a:rPr lang="en-US" sz="1800" b="1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x</a:t>
            </a:r>
            <a:r>
              <a:rPr lang="en-US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i </a:t>
            </a:r>
            <a:r>
              <a:rPr lang="tr-T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– T</a:t>
            </a:r>
            <a:r>
              <a:rPr lang="en-US" sz="1800" b="0" i="0" u="none" strike="noStrike" baseline="0" dirty="0" err="1">
                <a:solidFill>
                  <a:srgbClr val="211D1E"/>
                </a:solidFill>
                <a:latin typeface="Arial" panose="020B0604020202020204" pitchFamily="34" charset="0"/>
              </a:rPr>
              <a:t>a</a:t>
            </a:r>
            <a:r>
              <a:rPr lang="en-US" sz="1800" b="1" i="0" u="none" strike="noStrike" baseline="0" dirty="0" err="1">
                <a:solidFill>
                  <a:srgbClr val="211D1E"/>
                </a:solidFill>
                <a:latin typeface="Arial" panose="020B0604020202020204" pitchFamily="34" charset="0"/>
              </a:rPr>
              <a:t>ks</a:t>
            </a:r>
            <a:r>
              <a:rPr lang="en-US" sz="1800" b="0" i="0" u="none" strike="noStrike" baseline="0" dirty="0" err="1">
                <a:solidFill>
                  <a:srgbClr val="211D1E"/>
                </a:solidFill>
                <a:latin typeface="Arial" panose="020B0604020202020204" pitchFamily="34" charset="0"/>
              </a:rPr>
              <a:t>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819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2EB3F-4D60-451F-8F45-7D6654D2FC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93780" y="570198"/>
            <a:ext cx="10057872" cy="6509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b="1" i="0" u="none" strike="noStrike" baseline="0" dirty="0" err="1">
                <a:latin typeface="Arial" panose="020B0604020202020204" pitchFamily="34" charset="0"/>
              </a:rPr>
              <a:t>L'organisation</a:t>
            </a:r>
            <a:r>
              <a:rPr lang="en-US" sz="2000" b="1" i="0" u="none" strike="noStrike" baseline="0" dirty="0">
                <a:latin typeface="Arial" panose="020B0604020202020204" pitchFamily="34" charset="0"/>
              </a:rPr>
              <a:t> de la phrase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1C80FB-53F9-42EE-B1E6-D0F998EC5D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1011677"/>
            <a:ext cx="11517549" cy="512647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Sujet + Verbe +</a:t>
            </a:r>
            <a:r>
              <a:rPr lang="tr-TR" sz="180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devient S</a:t>
            </a:r>
            <a:r>
              <a:rPr lang="tr-TR" sz="1800" b="1" i="0" u="none" strike="noStrike" baseline="0" dirty="0" err="1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ujet</a:t>
            </a:r>
            <a:r>
              <a:rPr lang="tr-TR" sz="1800" b="1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tr-TR" sz="1800" b="1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tr-TR" sz="1800" b="1" i="0" u="none" strike="noStrike" baseline="0" dirty="0" err="1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bjet</a:t>
            </a:r>
            <a:r>
              <a:rPr lang="tr-TR" sz="1800" b="1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tr-TR" sz="1800" b="1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tr-TR" sz="1800" b="1" i="0" u="none" strike="noStrike" baseline="0" dirty="0" err="1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erb</a:t>
            </a:r>
            <a:endParaRPr lang="tr-TR" sz="1800" b="1" i="0" u="none" strike="noStrike" baseline="0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sz="1400" b="1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Le sujet est toujours en tête de phrase, le verbe en finale absolue :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 </a:t>
            </a:r>
            <a:r>
              <a:rPr lang="tr-T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DÜN </a:t>
            </a:r>
            <a:r>
              <a:rPr lang="tr-T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OZAN'DAN </a:t>
            </a:r>
            <a:r>
              <a:rPr lang="tr-T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tr-T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  <a:r>
              <a:rPr lang="fr-F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 OKUMAK </a:t>
            </a:r>
            <a:r>
              <a:rPr lang="tr-T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  <a:r>
              <a:rPr lang="fr-F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</a:t>
            </a:r>
            <a:r>
              <a:rPr lang="tr-T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  <a:r>
              <a:rPr lang="fr-F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ALDIM</a:t>
            </a:r>
            <a:r>
              <a:rPr lang="tr-T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(H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ier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j'ai emprunté le livre à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Ozan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pour lire.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0" indent="0">
              <a:buNone/>
            </a:pP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Sujet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c.t.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  (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coi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       (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cod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c. du cause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prépos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(v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erbe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fr-F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 </a:t>
            </a:r>
            <a:r>
              <a:rPr lang="tr-T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DÜN </a:t>
            </a:r>
            <a:r>
              <a:rPr lang="tr-T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OZAN'DAN </a:t>
            </a:r>
            <a:r>
              <a:rPr lang="tr-T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tr-T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  <a:r>
              <a:rPr lang="fr-F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 ALDIM</a:t>
            </a:r>
            <a:r>
              <a:rPr lang="tr-T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(H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ier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j'ai emprunté le livre à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Oza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Ben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(je)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: le sujet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ün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hier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: lé complément de temps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Ozan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Ozan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: complément d'objet indirect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tabı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le livre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: complément d'objet direct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okumak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(lire)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: complément de cause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pour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: préposition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aldım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j'ai emprunté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: verbe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La présence du pronom personnel sujet dans la phrase n'est pas obligatoire puisque la conjugaison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du verbe indique la nature du pronom personnel.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7E44CAC0-3B5A-49F6-A2CB-0BC80D111A8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252919" y="6356350"/>
            <a:ext cx="10152978" cy="365125"/>
          </a:xfrm>
        </p:spPr>
        <p:txBody>
          <a:bodyPr/>
          <a:lstStyle/>
          <a:p>
            <a:r>
              <a:rPr lang="fr-FR"/>
              <a:t>Professeur :  Ayşan Sönmez  @ Paris American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941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6A095E-DB05-47EC-A2D5-47398A4A0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191" y="6356350"/>
            <a:ext cx="6724347" cy="365125"/>
          </a:xfrm>
        </p:spPr>
        <p:txBody>
          <a:bodyPr/>
          <a:lstStyle/>
          <a:p>
            <a:pPr algn="l"/>
            <a:r>
              <a:rPr lang="fr-FR" dirty="0"/>
              <a:t>Professeur :  Ayşan Sönmez  @ Paris American Center</a:t>
            </a:r>
            <a:endParaRPr lang="en-US" dirty="0"/>
          </a:p>
        </p:txBody>
      </p:sp>
      <p:sp>
        <p:nvSpPr>
          <p:cNvPr id="7" name="Metin Yer Tutucusu 3">
            <a:extLst>
              <a:ext uri="{FF2B5EF4-FFF2-40B4-BE49-F238E27FC236}">
                <a16:creationId xmlns:a16="http://schemas.microsoft.com/office/drawing/2014/main" id="{39E77AC7-D16E-275C-CEF8-AA982ABD327F}"/>
              </a:ext>
            </a:extLst>
          </p:cNvPr>
          <p:cNvSpPr txBox="1">
            <a:spLocks/>
          </p:cNvSpPr>
          <p:nvPr/>
        </p:nvSpPr>
        <p:spPr>
          <a:xfrm>
            <a:off x="622570" y="1887166"/>
            <a:ext cx="5544766" cy="31323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dirty="0">
                <a:latin typeface="Arial" panose="020B0604020202020204" pitchFamily="34" charset="0"/>
              </a:rPr>
              <a:t>L'absence de genre et d'article défini </a:t>
            </a:r>
          </a:p>
          <a:p>
            <a:r>
              <a:rPr lang="en-US" sz="1800" dirty="0">
                <a:solidFill>
                  <a:srgbClr val="211D1E"/>
                </a:solidFill>
                <a:latin typeface="Arial" panose="020B0604020202020204" pitchFamily="34" charset="0"/>
              </a:rPr>
              <a:t>MASA : (la) table </a:t>
            </a:r>
          </a:p>
          <a:p>
            <a:r>
              <a:rPr lang="en-US" sz="1800" dirty="0">
                <a:solidFill>
                  <a:srgbClr val="211D1E"/>
                </a:solidFill>
                <a:latin typeface="Arial" panose="020B0604020202020204" pitchFamily="34" charset="0"/>
              </a:rPr>
              <a:t>KALEM : (le) </a:t>
            </a:r>
            <a:r>
              <a:rPr lang="en-US" sz="1800" dirty="0" err="1">
                <a:solidFill>
                  <a:srgbClr val="211D1E"/>
                </a:solidFill>
                <a:latin typeface="Arial" panose="020B0604020202020204" pitchFamily="34" charset="0"/>
              </a:rPr>
              <a:t>stylo</a:t>
            </a:r>
            <a:r>
              <a:rPr lang="en-US" sz="1800" dirty="0">
                <a:solidFill>
                  <a:srgbClr val="211D1E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sz="1800" dirty="0">
                <a:solidFill>
                  <a:srgbClr val="211D1E"/>
                </a:solidFill>
                <a:latin typeface="Arial" panose="020B0604020202020204" pitchFamily="34" charset="0"/>
              </a:rPr>
              <a:t>ÇOCUK : (l’) enfant </a:t>
            </a:r>
          </a:p>
          <a:p>
            <a:r>
              <a:rPr lang="en-US" sz="1800" dirty="0">
                <a:solidFill>
                  <a:srgbClr val="211D1E"/>
                </a:solidFill>
                <a:latin typeface="Arial" panose="020B0604020202020204" pitchFamily="34" charset="0"/>
              </a:rPr>
              <a:t>GÖMLEK : (la) chemise</a:t>
            </a:r>
            <a:endParaRPr lang="tr-TR" sz="1800" dirty="0">
              <a:solidFill>
                <a:srgbClr val="211D1E"/>
              </a:solidFill>
              <a:latin typeface="Arial" panose="020B0604020202020204" pitchFamily="34" charset="0"/>
            </a:endParaRPr>
          </a:p>
        </p:txBody>
      </p:sp>
      <p:sp>
        <p:nvSpPr>
          <p:cNvPr id="8" name="Metin Yer Tutucusu 3">
            <a:extLst>
              <a:ext uri="{FF2B5EF4-FFF2-40B4-BE49-F238E27FC236}">
                <a16:creationId xmlns:a16="http://schemas.microsoft.com/office/drawing/2014/main" id="{95A76EFF-3655-1EFF-5115-0B373DBDFDC4}"/>
              </a:ext>
            </a:extLst>
          </p:cNvPr>
          <p:cNvSpPr txBox="1">
            <a:spLocks/>
          </p:cNvSpPr>
          <p:nvPr/>
        </p:nvSpPr>
        <p:spPr>
          <a:xfrm>
            <a:off x="6057106" y="1682885"/>
            <a:ext cx="5090792" cy="32061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latin typeface="Arial" panose="020B0604020202020204" pitchFamily="34" charset="0"/>
              </a:rPr>
              <a:t>Les </a:t>
            </a:r>
            <a:r>
              <a:rPr lang="en-US" sz="1800" b="1" dirty="0" err="1">
                <a:latin typeface="Arial" panose="020B0604020202020204" pitchFamily="34" charset="0"/>
              </a:rPr>
              <a:t>voyelles</a:t>
            </a:r>
            <a:endParaRPr lang="en-US" sz="1800" dirty="0">
              <a:latin typeface="Arial" panose="020B0604020202020204" pitchFamily="34" charset="0"/>
            </a:endParaRPr>
          </a:p>
          <a:p>
            <a:r>
              <a:rPr lang="fr-FR" sz="1800" dirty="0">
                <a:solidFill>
                  <a:srgbClr val="211D1E"/>
                </a:solidFill>
                <a:latin typeface="Arial" panose="020B0604020202020204" pitchFamily="34" charset="0"/>
              </a:rPr>
              <a:t>Les 8 voyelles se décomposent en voyelles postérieures et en voyelles antérieures : </a:t>
            </a:r>
          </a:p>
          <a:p>
            <a:r>
              <a:rPr lang="fr-FR" sz="1800" b="1" dirty="0">
                <a:solidFill>
                  <a:srgbClr val="211D1E"/>
                </a:solidFill>
                <a:latin typeface="Arial" panose="020B0604020202020204" pitchFamily="34" charset="0"/>
              </a:rPr>
              <a:t>a, ı, o, u </a:t>
            </a:r>
            <a:r>
              <a:rPr lang="fr-FR" sz="1800" dirty="0">
                <a:solidFill>
                  <a:srgbClr val="211D1E"/>
                </a:solidFill>
                <a:latin typeface="Arial" panose="020B0604020202020204" pitchFamily="34" charset="0"/>
              </a:rPr>
              <a:t>sont des voyelles postérieures (voyelles dures)</a:t>
            </a:r>
          </a:p>
          <a:p>
            <a:r>
              <a:rPr lang="fr-FR" sz="1800" b="1" dirty="0">
                <a:solidFill>
                  <a:srgbClr val="211D1E"/>
                </a:solidFill>
                <a:latin typeface="Arial" panose="020B0604020202020204" pitchFamily="34" charset="0"/>
              </a:rPr>
              <a:t>e, </a:t>
            </a:r>
            <a:r>
              <a:rPr lang="tr-TR" sz="1800" b="1" dirty="0">
                <a:solidFill>
                  <a:srgbClr val="211D1E"/>
                </a:solidFill>
                <a:latin typeface="Arial" panose="020B0604020202020204" pitchFamily="34" charset="0"/>
              </a:rPr>
              <a:t>İ</a:t>
            </a:r>
            <a:r>
              <a:rPr lang="fr-FR" sz="1800" b="1" dirty="0">
                <a:solidFill>
                  <a:srgbClr val="211D1E"/>
                </a:solidFill>
                <a:latin typeface="Arial" panose="020B0604020202020204" pitchFamily="34" charset="0"/>
              </a:rPr>
              <a:t>, ö, ü </a:t>
            </a:r>
            <a:r>
              <a:rPr lang="fr-FR" sz="1800" dirty="0">
                <a:solidFill>
                  <a:srgbClr val="211D1E"/>
                </a:solidFill>
                <a:latin typeface="Arial" panose="020B0604020202020204" pitchFamily="34" charset="0"/>
              </a:rPr>
              <a:t>sont des voyelles antérieures (voyelles douces)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372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D515ED20-9686-9805-FD85-2FFD8C0BEEE2}"/>
              </a:ext>
            </a:extLst>
          </p:cNvPr>
          <p:cNvSpPr txBox="1"/>
          <p:nvPr/>
        </p:nvSpPr>
        <p:spPr>
          <a:xfrm>
            <a:off x="525294" y="535021"/>
            <a:ext cx="4017523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dirty="0"/>
              <a:t>LES CHIFFRES (1-10)</a:t>
            </a:r>
          </a:p>
          <a:p>
            <a:endParaRPr lang="tr-TR" sz="2400" dirty="0"/>
          </a:p>
          <a:p>
            <a:r>
              <a:rPr lang="tr-TR" sz="2400" dirty="0"/>
              <a:t>0 – sıfır – </a:t>
            </a:r>
            <a:r>
              <a:rPr lang="tr-TR" sz="2400" dirty="0" err="1"/>
              <a:t>zéro</a:t>
            </a:r>
            <a:endParaRPr lang="tr-TR" sz="2400" dirty="0"/>
          </a:p>
          <a:p>
            <a:r>
              <a:rPr lang="tr-TR" sz="2400" dirty="0"/>
              <a:t>1 – BİR – un</a:t>
            </a:r>
          </a:p>
          <a:p>
            <a:r>
              <a:rPr lang="tr-TR" sz="2400" dirty="0"/>
              <a:t>2 – İKİ – DEUX</a:t>
            </a:r>
          </a:p>
          <a:p>
            <a:r>
              <a:rPr lang="tr-TR" sz="2400" dirty="0"/>
              <a:t>3 – ÜÇ – TROİS</a:t>
            </a:r>
          </a:p>
          <a:p>
            <a:r>
              <a:rPr lang="tr-TR" sz="2400" dirty="0"/>
              <a:t>4 – DÖRT – QUATRE</a:t>
            </a:r>
          </a:p>
          <a:p>
            <a:r>
              <a:rPr lang="tr-TR" sz="2400" dirty="0"/>
              <a:t>5 – BEŞ – CİNQ</a:t>
            </a:r>
          </a:p>
          <a:p>
            <a:r>
              <a:rPr lang="tr-TR" sz="2400" dirty="0"/>
              <a:t>6 – ALTI – SİX</a:t>
            </a:r>
          </a:p>
          <a:p>
            <a:r>
              <a:rPr lang="tr-TR" sz="2400" dirty="0"/>
              <a:t>7 – YEDİ – SEPT</a:t>
            </a:r>
          </a:p>
          <a:p>
            <a:r>
              <a:rPr lang="tr-TR" sz="2400" dirty="0"/>
              <a:t>8 – SEKİZ – HUİT</a:t>
            </a:r>
          </a:p>
          <a:p>
            <a:r>
              <a:rPr lang="tr-TR" sz="2400" dirty="0"/>
              <a:t>9 – DOKUZ – NEUF</a:t>
            </a:r>
          </a:p>
          <a:p>
            <a:r>
              <a:rPr lang="tr-TR" sz="2400" dirty="0"/>
              <a:t>10 – ON - DİX </a:t>
            </a:r>
            <a:endParaRPr lang="en-US" sz="2400" dirty="0"/>
          </a:p>
        </p:txBody>
      </p:sp>
      <p:sp>
        <p:nvSpPr>
          <p:cNvPr id="7" name="Metin Yer Tutucusu 3">
            <a:extLst>
              <a:ext uri="{FF2B5EF4-FFF2-40B4-BE49-F238E27FC236}">
                <a16:creationId xmlns:a16="http://schemas.microsoft.com/office/drawing/2014/main" id="{B2C7D9A3-D1C4-4304-4399-C4988D396B43}"/>
              </a:ext>
            </a:extLst>
          </p:cNvPr>
          <p:cNvSpPr txBox="1">
            <a:spLocks/>
          </p:cNvSpPr>
          <p:nvPr/>
        </p:nvSpPr>
        <p:spPr>
          <a:xfrm>
            <a:off x="4902740" y="603115"/>
            <a:ext cx="6968247" cy="57944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  <a:p>
            <a:r>
              <a:rPr lang="fr-FR" sz="2400" b="1" dirty="0"/>
              <a:t>Pour les noms, il n'y a pas de « suffixe pluriel »</a:t>
            </a:r>
            <a:endParaRPr lang="tr-TR" sz="2400" b="1" dirty="0"/>
          </a:p>
          <a:p>
            <a:endParaRPr lang="tr-TR" sz="2400" dirty="0"/>
          </a:p>
          <a:p>
            <a:r>
              <a:rPr lang="tr-TR" sz="2400" dirty="0" err="1"/>
              <a:t>Exemple</a:t>
            </a:r>
            <a:r>
              <a:rPr lang="tr-TR" sz="2400" dirty="0"/>
              <a:t>:</a:t>
            </a:r>
          </a:p>
          <a:p>
            <a:r>
              <a:rPr lang="tr-TR" sz="2400" dirty="0"/>
              <a:t>BİR </a:t>
            </a:r>
            <a:r>
              <a:rPr lang="tr-TR" sz="2400" b="1" dirty="0"/>
              <a:t>KADIN</a:t>
            </a:r>
            <a:r>
              <a:rPr lang="tr-TR" sz="2400" dirty="0"/>
              <a:t> (</a:t>
            </a:r>
            <a:r>
              <a:rPr lang="tr-TR" sz="2400" dirty="0" err="1"/>
              <a:t>Une</a:t>
            </a:r>
            <a:r>
              <a:rPr lang="tr-TR" sz="2400" dirty="0"/>
              <a:t> </a:t>
            </a:r>
            <a:r>
              <a:rPr lang="tr-TR" sz="2400" dirty="0" err="1"/>
              <a:t>femme</a:t>
            </a:r>
            <a:r>
              <a:rPr lang="tr-TR" sz="2400" dirty="0"/>
              <a:t>)</a:t>
            </a:r>
          </a:p>
          <a:p>
            <a:r>
              <a:rPr lang="tr-TR" sz="2400" dirty="0"/>
              <a:t>Beş </a:t>
            </a:r>
            <a:r>
              <a:rPr lang="tr-TR" sz="2400" b="1" dirty="0"/>
              <a:t>kadın</a:t>
            </a:r>
            <a:r>
              <a:rPr lang="tr-TR" sz="2400" dirty="0"/>
              <a:t> (</a:t>
            </a:r>
            <a:r>
              <a:rPr lang="tr-TR" sz="2400" dirty="0" err="1"/>
              <a:t>Cinq</a:t>
            </a:r>
            <a:r>
              <a:rPr lang="tr-TR" sz="2400" dirty="0"/>
              <a:t> </a:t>
            </a:r>
            <a:r>
              <a:rPr lang="tr-TR" sz="2400" dirty="0" err="1"/>
              <a:t>femme</a:t>
            </a:r>
            <a:r>
              <a:rPr lang="tr-TR" sz="2400" b="1" dirty="0" err="1"/>
              <a:t>s</a:t>
            </a:r>
            <a:r>
              <a:rPr lang="tr-TR" sz="2400" dirty="0"/>
              <a:t>)</a:t>
            </a:r>
          </a:p>
          <a:p>
            <a:endParaRPr lang="tr-TR" sz="2400" dirty="0"/>
          </a:p>
          <a:p>
            <a:r>
              <a:rPr lang="tr-TR" sz="2400" dirty="0"/>
              <a:t>Yedi kitap (</a:t>
            </a:r>
            <a:r>
              <a:rPr lang="tr-TR" sz="2400" dirty="0" err="1"/>
              <a:t>sept</a:t>
            </a:r>
            <a:r>
              <a:rPr lang="tr-TR" sz="2400" dirty="0"/>
              <a:t> </a:t>
            </a:r>
            <a:r>
              <a:rPr lang="tr-TR" sz="2400" dirty="0" err="1"/>
              <a:t>livre</a:t>
            </a:r>
            <a:r>
              <a:rPr lang="tr-TR" sz="2400" b="1" dirty="0" err="1"/>
              <a:t>s</a:t>
            </a:r>
            <a:r>
              <a:rPr lang="tr-TR" sz="2400" dirty="0"/>
              <a:t>)</a:t>
            </a:r>
          </a:p>
          <a:p>
            <a:r>
              <a:rPr lang="tr-TR" sz="2400" dirty="0"/>
              <a:t>Sıfır kitap (</a:t>
            </a:r>
            <a:r>
              <a:rPr lang="tr-TR" sz="2400" dirty="0" err="1"/>
              <a:t>zéro</a:t>
            </a:r>
            <a:r>
              <a:rPr lang="tr-TR" sz="2400" dirty="0"/>
              <a:t> </a:t>
            </a:r>
            <a:r>
              <a:rPr lang="tr-TR" sz="2400" dirty="0" err="1"/>
              <a:t>livre</a:t>
            </a:r>
            <a:r>
              <a:rPr lang="tr-TR" sz="2400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789176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6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F4EF"/>
      </a:accent1>
      <a:accent2>
        <a:srgbClr val="F7F6F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56180624 Minimalist light sales pitch_Win32_v3" id="{10980D2D-A96C-4E9B-A00E-81C4CAF0ABBD}" vid="{7928933E-F394-4192-9CD9-6D2A259AB5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966C46A-DC57-4209-80CD-9FE6C93151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18436D-DA32-4E27-AC64-8FFEDA5218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FFFA3F-0FB5-4ED3-8906-A15B16577F44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light sales pitch</Template>
  <TotalTime>225</TotalTime>
  <Words>2384</Words>
  <Application>Microsoft Office PowerPoint</Application>
  <PresentationFormat>Geniş ekran</PresentationFormat>
  <Paragraphs>283</Paragraphs>
  <Slides>16</Slides>
  <Notes>0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Calibri-Bold</vt:lpstr>
      <vt:lpstr>Minion Pro SmBd</vt:lpstr>
      <vt:lpstr>Roboto</vt:lpstr>
      <vt:lpstr>Tenorite</vt:lpstr>
      <vt:lpstr>Monoline</vt:lpstr>
      <vt:lpstr>Formation en Turc</vt:lpstr>
      <vt:lpstr>L’ALPHABET TURC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Vocabulaire du domaine de la santé</vt:lpstr>
      <vt:lpstr>Vocabulaire du SOBI</vt:lpstr>
      <vt:lpstr>Çoğul Eki (Suffixe pluriel). </vt:lpstr>
      <vt:lpstr>PowerPoint Sunusu</vt:lpstr>
      <vt:lpstr>DIalogue</vt:lpstr>
      <vt:lpstr>Une chanson Her yerde kar var… Il y a de la neige partout...</vt:lpstr>
      <vt:lpstr>Le VIdeo : Turc : Nİlüfer - Her Yerde Kar Var FrançaIs : SALVATORE ADAMO...*TOMBE LA NEİGE*... https://www.youtube.com/watch?v=WSEjz47tMNs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Ayşan Sönmez</dc:creator>
  <cp:lastModifiedBy>Ayşan Sönmez</cp:lastModifiedBy>
  <cp:revision>1</cp:revision>
  <dcterms:created xsi:type="dcterms:W3CDTF">2024-12-04T16:35:42Z</dcterms:created>
  <dcterms:modified xsi:type="dcterms:W3CDTF">2024-12-05T10:25:17Z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