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405" r:id="rId3"/>
    <p:sldId id="406" r:id="rId4"/>
    <p:sldId id="407" r:id="rId5"/>
    <p:sldId id="408" r:id="rId6"/>
    <p:sldId id="410" r:id="rId7"/>
    <p:sldId id="411" r:id="rId8"/>
    <p:sldId id="413" r:id="rId9"/>
    <p:sldId id="415" r:id="rId10"/>
    <p:sldId id="418" r:id="rId11"/>
    <p:sldId id="419" r:id="rId12"/>
    <p:sldId id="42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6" autoAdjust="0"/>
    <p:restoredTop sz="94660"/>
  </p:normalViewPr>
  <p:slideViewPr>
    <p:cSldViewPr snapToGrid="0">
      <p:cViewPr varScale="1">
        <p:scale>
          <a:sx n="54" d="100"/>
          <a:sy n="54" d="100"/>
        </p:scale>
        <p:origin x="78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623A1A6F-E2CD-4DCA-AA54-65467A603BCF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43B0E0C7-97C1-40D9-BA41-F5E51F261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7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1A6F-E2CD-4DCA-AA54-65467A603BCF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E0C7-97C1-40D9-BA41-F5E51F261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76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23A1A6F-E2CD-4DCA-AA54-65467A603BCF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3B0E0C7-97C1-40D9-BA41-F5E51F261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159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23A1A6F-E2CD-4DCA-AA54-65467A603BCF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3B0E0C7-97C1-40D9-BA41-F5E51F261A4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528003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23A1A6F-E2CD-4DCA-AA54-65467A603BCF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3B0E0C7-97C1-40D9-BA41-F5E51F261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1314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1A6F-E2CD-4DCA-AA54-65467A603BCF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E0C7-97C1-40D9-BA41-F5E51F261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8625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1A6F-E2CD-4DCA-AA54-65467A603BCF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E0C7-97C1-40D9-BA41-F5E51F261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1643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1A6F-E2CD-4DCA-AA54-65467A603BCF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E0C7-97C1-40D9-BA41-F5E51F261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9064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23A1A6F-E2CD-4DCA-AA54-65467A603BCF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3B0E0C7-97C1-40D9-BA41-F5E51F261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763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1A6F-E2CD-4DCA-AA54-65467A603BCF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E0C7-97C1-40D9-BA41-F5E51F261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330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23A1A6F-E2CD-4DCA-AA54-65467A603BCF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43B0E0C7-97C1-40D9-BA41-F5E51F261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598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1A6F-E2CD-4DCA-AA54-65467A603BCF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E0C7-97C1-40D9-BA41-F5E51F261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09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1A6F-E2CD-4DCA-AA54-65467A603BCF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E0C7-97C1-40D9-BA41-F5E51F261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068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1A6F-E2CD-4DCA-AA54-65467A603BCF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E0C7-97C1-40D9-BA41-F5E51F261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621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1A6F-E2CD-4DCA-AA54-65467A603BCF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E0C7-97C1-40D9-BA41-F5E51F261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18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1A6F-E2CD-4DCA-AA54-65467A603BCF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E0C7-97C1-40D9-BA41-F5E51F261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837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A1A6F-E2CD-4DCA-AA54-65467A603BCF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B0E0C7-97C1-40D9-BA41-F5E51F261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496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A1A6F-E2CD-4DCA-AA54-65467A603BCF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B0E0C7-97C1-40D9-BA41-F5E51F261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290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7AB9D-2DDD-A084-1D3D-EC3A57B626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Vocabulary Test Review</a:t>
            </a:r>
            <a:br>
              <a:rPr lang="en-US" dirty="0"/>
            </a:br>
            <a:r>
              <a:rPr lang="en-US" dirty="0"/>
              <a:t>3A - Sample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A8AE3F-546D-A4B7-9AEF-64350BF6249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Past Simple Tense, Comparatives, Superlatives </a:t>
            </a:r>
          </a:p>
          <a:p>
            <a:r>
              <a:rPr lang="en-US" dirty="0"/>
              <a:t>With Teacher Amanda</a:t>
            </a:r>
          </a:p>
        </p:txBody>
      </p:sp>
    </p:spTree>
    <p:extLst>
      <p:ext uri="{BB962C8B-B14F-4D97-AF65-F5344CB8AC3E}">
        <p14:creationId xmlns:p14="http://schemas.microsoft.com/office/powerpoint/2010/main" val="3496346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601701-0242-F07C-2C71-1FF1BEF2D2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B9AD6-CF66-7941-7933-5150DE6FC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sz="4000" dirty="0"/>
              <a:t>😋 </a:t>
            </a:r>
            <a:r>
              <a:rPr lang="en-US" dirty="0"/>
              <a:t> </a:t>
            </a:r>
            <a:r>
              <a:rPr lang="en-US" sz="4000" dirty="0"/>
              <a:t>🧳🏖️✈️🌴</a:t>
            </a:r>
            <a:r>
              <a:rPr lang="en-US" dirty="0"/>
              <a:t> Adventure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E6713A-09E6-9CF3-9ADD-7DAED7E6F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dirty="0"/>
              <a:t>As they enjoyed their meal, Buddy jumped up and tried to 👈 the pancake with his nose. Everyone laughed. But then, he ⚠️🛷🛝😱 and fell! They all ⬆️🦘 up to help him. "Are you okay, Buddy?" Mia asked. The dog wagged his tail and seemed fine.</a:t>
            </a:r>
          </a:p>
        </p:txBody>
      </p:sp>
    </p:spTree>
    <p:extLst>
      <p:ext uri="{BB962C8B-B14F-4D97-AF65-F5344CB8AC3E}">
        <p14:creationId xmlns:p14="http://schemas.microsoft.com/office/powerpoint/2010/main" val="15329678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CA118A-7A50-895C-B68F-3BFA43398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6979A-9FAB-F74E-1407-5C2C3AE3C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sz="4000" dirty="0"/>
              <a:t>😋 </a:t>
            </a:r>
            <a:r>
              <a:rPr lang="en-US" dirty="0"/>
              <a:t> </a:t>
            </a:r>
            <a:r>
              <a:rPr lang="en-US" sz="4000" dirty="0"/>
              <a:t>🧳🏖️✈️🌴</a:t>
            </a:r>
            <a:r>
              <a:rPr lang="en-US" dirty="0"/>
              <a:t> Adventure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256187-8565-4200-DCE5-6657845E67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dirty="0"/>
              <a:t>After dinner, they went outside to play. They found a 🪵🌲 swing and took turns. They had the best time together. "This is a wonderful 🧳🏖️✈️🌴!" Tom said. " 🤔💭❓ we can do this again next time."</a:t>
            </a:r>
          </a:p>
        </p:txBody>
      </p:sp>
    </p:spTree>
    <p:extLst>
      <p:ext uri="{BB962C8B-B14F-4D97-AF65-F5344CB8AC3E}">
        <p14:creationId xmlns:p14="http://schemas.microsoft.com/office/powerpoint/2010/main" val="39874654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3CF9D1-4532-B61F-AF03-B7A6E8FF9C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E4249F-A0E1-A9C8-2C52-D8EF3296A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sz="4000" dirty="0"/>
              <a:t>😋 </a:t>
            </a:r>
            <a:r>
              <a:rPr lang="en-US" dirty="0"/>
              <a:t> </a:t>
            </a:r>
            <a:r>
              <a:rPr lang="en-US" sz="4000" dirty="0"/>
              <a:t>🧳🏖️✈️🌴</a:t>
            </a:r>
            <a:r>
              <a:rPr lang="en-US" dirty="0"/>
              <a:t> Adventure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37CF40-89C8-105C-C7F3-60CD74A29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277" y="2194560"/>
            <a:ext cx="11506200" cy="40241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3200" dirty="0"/>
              <a:t>	At the end of the day, they all felt happy and ❤️🏃</a:t>
            </a:r>
            <a:r>
              <a:rPr lang="en-US" sz="2400" dirty="0"/>
              <a:t> </a:t>
            </a:r>
            <a:r>
              <a:rPr lang="en-US" sz="3200" dirty="0"/>
              <a:t>💪. They 💰🏆 many memories that they would never forget. And Buddy? He became their best friend.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dirty="0"/>
              <a:t>	The end!</a:t>
            </a:r>
          </a:p>
        </p:txBody>
      </p:sp>
    </p:spTree>
    <p:extLst>
      <p:ext uri="{BB962C8B-B14F-4D97-AF65-F5344CB8AC3E}">
        <p14:creationId xmlns:p14="http://schemas.microsoft.com/office/powerpoint/2010/main" val="3013882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61F697-A374-F986-13DA-DCD09F68A8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7BB77-A9FC-1057-337D-CBDCFACCF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4475747"/>
            <a:ext cx="10820400" cy="17429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suddenly		knock			holiday		leap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flames			frying pan		perhaps		burn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034DA2E-E0FF-85F7-8368-67DC31D6B259}"/>
              </a:ext>
            </a:extLst>
          </p:cNvPr>
          <p:cNvSpPr txBox="1">
            <a:spLocks/>
          </p:cNvSpPr>
          <p:nvPr/>
        </p:nvSpPr>
        <p:spPr>
          <a:xfrm>
            <a:off x="685800" y="2057401"/>
            <a:ext cx="10820400" cy="20677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🤔💭❓	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🧳🏖️✈️🌴 		🚪👊	  	🍳	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⬆️🦘 	🔥🚫🪨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🌶️☀️	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	 🔥🔥	⚡💥⏰</a:t>
            </a: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😲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999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8158C4-13ED-F623-F0EF-2B3B27447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65EB7-8C1B-90A3-1F83-DD73F1666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7337D-CB36-7028-89F9-02EA648F6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4475747"/>
            <a:ext cx="10820400" cy="17429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quickly		countries		popular		tasty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overweight		health			wooden		twisted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9E7E53A-40DF-10F9-60FB-FD1010E15663}"/>
              </a:ext>
            </a:extLst>
          </p:cNvPr>
          <p:cNvSpPr txBox="1">
            <a:spLocks/>
          </p:cNvSpPr>
          <p:nvPr/>
        </p:nvSpPr>
        <p:spPr>
          <a:xfrm>
            <a:off x="685800" y="2057401"/>
            <a:ext cx="10820400" cy="20677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⚖️🍔		😋		🔄🌀		🌟👍😎	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🪵🌲	⚡️⏱️🏃💨		❤️🏃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💪		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🌎🌍🌏</a:t>
            </a:r>
          </a:p>
        </p:txBody>
      </p:sp>
    </p:spTree>
    <p:extLst>
      <p:ext uri="{BB962C8B-B14F-4D97-AF65-F5344CB8AC3E}">
        <p14:creationId xmlns:p14="http://schemas.microsoft.com/office/powerpoint/2010/main" val="867677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EEA912-3EA9-BB1B-CCE2-D745524906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956F0A-9C18-5C52-9D06-A5B31EDAC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AD51E0-F387-1F2F-C4A8-8EC658B98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4475747"/>
            <a:ext cx="10820400" cy="17429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rocky			poke			slipped		tiny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carved			flat		worked		stayed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779AD57-8E69-E831-F49B-B62186EBDA77}"/>
              </a:ext>
            </a:extLst>
          </p:cNvPr>
          <p:cNvSpPr txBox="1">
            <a:spLocks/>
          </p:cNvSpPr>
          <p:nvPr/>
        </p:nvSpPr>
        <p:spPr>
          <a:xfrm>
            <a:off x="685800" y="2057401"/>
            <a:ext cx="10820400" cy="20677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👈		 🐜🌱 		🔪🪓🎨			 🏡🛌🔒	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⚠️🛷🛝😱 	💼🔧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👨‍🍳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	 📏🥞📖		🪨🏔️⚠️</a:t>
            </a:r>
          </a:p>
        </p:txBody>
      </p:sp>
    </p:spTree>
    <p:extLst>
      <p:ext uri="{BB962C8B-B14F-4D97-AF65-F5344CB8AC3E}">
        <p14:creationId xmlns:p14="http://schemas.microsoft.com/office/powerpoint/2010/main" val="2021631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6833B0-14BD-3057-B89A-9F08368041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82BDC-3B60-073C-5D44-8EF932931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8379A-C822-3005-1CCC-2EF850C25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4475747"/>
            <a:ext cx="10820400" cy="17429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grinned			earned			used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played			studied			thanked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1CE80CBC-F856-7759-5FFA-6012F3BC7B33}"/>
              </a:ext>
            </a:extLst>
          </p:cNvPr>
          <p:cNvSpPr txBox="1">
            <a:spLocks/>
          </p:cNvSpPr>
          <p:nvPr/>
        </p:nvSpPr>
        <p:spPr>
          <a:xfrm>
            <a:off x="685800" y="2057401"/>
            <a:ext cx="10820400" cy="20677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💰🏆			🛠️🥢🍴				📚📝🔍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🙏😊❤️			🛝🎮				😁	</a:t>
            </a:r>
          </a:p>
        </p:txBody>
      </p:sp>
    </p:spTree>
    <p:extLst>
      <p:ext uri="{BB962C8B-B14F-4D97-AF65-F5344CB8AC3E}">
        <p14:creationId xmlns:p14="http://schemas.microsoft.com/office/powerpoint/2010/main" val="235997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91E2D-55B5-392E-CF53-1F3ED31DD1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041FF-464B-8912-D73B-CAE0C87CD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sz="4000" dirty="0"/>
              <a:t>😋 </a:t>
            </a:r>
            <a:r>
              <a:rPr lang="en-US" dirty="0"/>
              <a:t> </a:t>
            </a:r>
            <a:r>
              <a:rPr lang="en-US" sz="4000" dirty="0"/>
              <a:t>🧳🏖️✈️🌴</a:t>
            </a:r>
            <a:r>
              <a:rPr lang="en-US" dirty="0"/>
              <a:t> Adventure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D1E867-C2B6-87F1-A3BF-184777F21E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dirty="0"/>
              <a:t>Once upon a time, a group of friends decided to go on a 🧳🏖️✈️🌴. They lived in a small village surrounded by 🪨🏔️⚠️ mountains. The friends were Mia, Tom, and Sara. They were very excited to visit many 🌎🌍🌏 and try 😋 foods.</a:t>
            </a:r>
          </a:p>
        </p:txBody>
      </p:sp>
    </p:spTree>
    <p:extLst>
      <p:ext uri="{BB962C8B-B14F-4D97-AF65-F5344CB8AC3E}">
        <p14:creationId xmlns:p14="http://schemas.microsoft.com/office/powerpoint/2010/main" val="489824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89AF98-D429-DD97-2FF5-F4212E48BB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8C09D-2840-C27E-C5D3-6EE4D0DAF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sz="4000" dirty="0"/>
              <a:t>😋 </a:t>
            </a:r>
            <a:r>
              <a:rPr lang="en-US" dirty="0"/>
              <a:t> </a:t>
            </a:r>
            <a:r>
              <a:rPr lang="en-US" sz="4000" dirty="0"/>
              <a:t>🧳🏖️✈️🌴</a:t>
            </a:r>
            <a:r>
              <a:rPr lang="en-US" dirty="0"/>
              <a:t> Adventure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9AE2D-7A03-E32E-A5A6-D764E22E3A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dirty="0"/>
              <a:t>One sunny day, they packed their bags and 🏡🛌🔒 at Mia's house. They wanted to make a special dinner. Mia's mom gave them a 🍳 and some ingredients. "Let's cook something 😋!" she said. They 💼🔧 👨‍🍳 together in the kitchen.</a:t>
            </a:r>
          </a:p>
        </p:txBody>
      </p:sp>
    </p:spTree>
    <p:extLst>
      <p:ext uri="{BB962C8B-B14F-4D97-AF65-F5344CB8AC3E}">
        <p14:creationId xmlns:p14="http://schemas.microsoft.com/office/powerpoint/2010/main" val="17705996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ECD5A-DDAA-E0F6-8CA0-EEEF191664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F429E-D9A8-B071-42C9-183F9EA3D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sz="4000" dirty="0"/>
              <a:t>😋 </a:t>
            </a:r>
            <a:r>
              <a:rPr lang="en-US" dirty="0"/>
              <a:t> </a:t>
            </a:r>
            <a:r>
              <a:rPr lang="en-US" sz="4000" dirty="0"/>
              <a:t>🧳🏖️✈️🌴</a:t>
            </a:r>
            <a:r>
              <a:rPr lang="en-US" dirty="0"/>
              <a:t> Adventure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AECA0-A94F-B915-0E10-37C335D911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dirty="0"/>
              <a:t>⚡💥⏰</a:t>
            </a:r>
            <a:r>
              <a:rPr lang="en-US" sz="3500" dirty="0"/>
              <a:t>😲</a:t>
            </a:r>
            <a:r>
              <a:rPr lang="en-US" sz="3200" dirty="0"/>
              <a:t>, they heard a 🚪👊 on the door. Tom opened it and saw a 🐜🌱 dog with a 🔄🌀 tail. The dog 😁 up at them, as if to say, "Can I join you?" They decided to name him Buddy.</a:t>
            </a:r>
          </a:p>
        </p:txBody>
      </p:sp>
    </p:spTree>
    <p:extLst>
      <p:ext uri="{BB962C8B-B14F-4D97-AF65-F5344CB8AC3E}">
        <p14:creationId xmlns:p14="http://schemas.microsoft.com/office/powerpoint/2010/main" val="3063531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80857A-FB9D-E1C7-DAFE-8965FCC546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8ADA2-8D4E-627F-557B-D515B7439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sz="4000" dirty="0"/>
              <a:t>😋 </a:t>
            </a:r>
            <a:r>
              <a:rPr lang="en-US" dirty="0"/>
              <a:t> </a:t>
            </a:r>
            <a:r>
              <a:rPr lang="en-US" sz="4000" dirty="0"/>
              <a:t>🧳🏖️✈️🌴</a:t>
            </a:r>
            <a:r>
              <a:rPr lang="en-US" dirty="0"/>
              <a:t> Adventure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4F2329-5110-1452-24CD-B5E392A444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3200" dirty="0"/>
              <a:t>The friends cooked ⚡️⏱️🏃💨. They made a big, 📏🥞📖 pancake and put some fruits on top. Buddy watched with his big eyes, hoping for a piece. They all sat down to eat and 🙏😊❤️ Mia's mom for the ingredients. The pancake was the most 🌟👍😎	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3200" dirty="0"/>
              <a:t> dish they ever made!</a:t>
            </a:r>
          </a:p>
        </p:txBody>
      </p:sp>
    </p:spTree>
    <p:extLst>
      <p:ext uri="{BB962C8B-B14F-4D97-AF65-F5344CB8AC3E}">
        <p14:creationId xmlns:p14="http://schemas.microsoft.com/office/powerpoint/2010/main" val="93104822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582</Words>
  <Application>Microsoft Office PowerPoint</Application>
  <PresentationFormat>Widescreen</PresentationFormat>
  <Paragraphs>47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Century Gothic</vt:lpstr>
      <vt:lpstr>Vapor Trail</vt:lpstr>
      <vt:lpstr>Vocabulary Test Review 3A - Sample</vt:lpstr>
      <vt:lpstr>Match</vt:lpstr>
      <vt:lpstr>Match</vt:lpstr>
      <vt:lpstr>Match</vt:lpstr>
      <vt:lpstr>Match</vt:lpstr>
      <vt:lpstr>The 😋  🧳🏖️✈️🌴 Adventure</vt:lpstr>
      <vt:lpstr>The 😋  🧳🏖️✈️🌴 Adventure</vt:lpstr>
      <vt:lpstr>The 😋  🧳🏖️✈️🌴 Adventure</vt:lpstr>
      <vt:lpstr>The 😋  🧳🏖️✈️🌴 Adventure</vt:lpstr>
      <vt:lpstr>The 😋  🧳🏖️✈️🌴 Adventure</vt:lpstr>
      <vt:lpstr>The 😋  🧳🏖️✈️🌴 Adventure</vt:lpstr>
      <vt:lpstr>The 😋  🧳🏖️✈️🌴 Adventure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Amanda Fisher</dc:creator>
  <cp:lastModifiedBy>Amanda Fisher</cp:lastModifiedBy>
  <cp:revision>1</cp:revision>
  <dcterms:created xsi:type="dcterms:W3CDTF">2026-05-21T10:43:09Z</dcterms:created>
  <dcterms:modified xsi:type="dcterms:W3CDTF">2026-05-21T10:46:01Z</dcterms:modified>
</cp:coreProperties>
</file>