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Lst>
  <p:sldSz cy="5143500" cx="9144000"/>
  <p:notesSz cx="6858000" cy="9144000"/>
  <p:embeddedFontLst>
    <p:embeddedFont>
      <p:font typeface="Poppins"/>
      <p:regular r:id="rId19"/>
      <p:bold r:id="rId20"/>
      <p:italic r:id="rId21"/>
      <p:boldItalic r:id="rId22"/>
    </p:embeddedFont>
    <p:embeddedFont>
      <p:font typeface="Poppins SemiBold"/>
      <p:regular r:id="rId23"/>
      <p:bold r:id="rId24"/>
      <p:italic r:id="rId25"/>
      <p:boldItalic r:id="rId2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F7B9759D-872F-426E-AE6B-DF12A73F0685}">
  <a:tblStyle styleId="{F7B9759D-872F-426E-AE6B-DF12A73F0685}"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20" Type="http://schemas.openxmlformats.org/officeDocument/2006/relationships/font" Target="fonts/Poppins-bold.fntdata"/><Relationship Id="rId22" Type="http://schemas.openxmlformats.org/officeDocument/2006/relationships/font" Target="fonts/Poppins-boldItalic.fntdata"/><Relationship Id="rId21" Type="http://schemas.openxmlformats.org/officeDocument/2006/relationships/font" Target="fonts/Poppins-italic.fntdata"/><Relationship Id="rId24" Type="http://schemas.openxmlformats.org/officeDocument/2006/relationships/font" Target="fonts/PoppinsSemiBold-bold.fntdata"/><Relationship Id="rId23" Type="http://schemas.openxmlformats.org/officeDocument/2006/relationships/font" Target="fonts/PoppinsSemiBold-regular.fntdata"/><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PoppinsSemiBold-boldItalic.fntdata"/><Relationship Id="rId25" Type="http://schemas.openxmlformats.org/officeDocument/2006/relationships/font" Target="fonts/PoppinsSemi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font" Target="fonts/Poppins-regular.fntdata"/><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g3ea63802e6c_0_13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0" name="Google Shape;170;g3ea63802e6c_0_1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g3ea63802e6c_0_13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7" name="Google Shape;177;g3ea63802e6c_0_1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2" name="Shape 182"/>
        <p:cNvGrpSpPr/>
        <p:nvPr/>
      </p:nvGrpSpPr>
      <p:grpSpPr>
        <a:xfrm>
          <a:off x="0" y="0"/>
          <a:ext cx="0" cy="0"/>
          <a:chOff x="0" y="0"/>
          <a:chExt cx="0" cy="0"/>
        </a:xfrm>
      </p:grpSpPr>
      <p:sp>
        <p:nvSpPr>
          <p:cNvPr id="183" name="Google Shape;183;g3ea63802e6c_0_14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4" name="Google Shape;184;g3ea63802e6c_0_1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9" name="Shape 189"/>
        <p:cNvGrpSpPr/>
        <p:nvPr/>
      </p:nvGrpSpPr>
      <p:grpSpPr>
        <a:xfrm>
          <a:off x="0" y="0"/>
          <a:ext cx="0" cy="0"/>
          <a:chOff x="0" y="0"/>
          <a:chExt cx="0" cy="0"/>
        </a:xfrm>
      </p:grpSpPr>
      <p:sp>
        <p:nvSpPr>
          <p:cNvPr id="190" name="Google Shape;190;g3ea63802e6c_0_15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1" name="Google Shape;191;g3ea63802e6c_0_1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3ea637543a8_0_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3ea637543a8_0_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 name="Shape 72"/>
        <p:cNvGrpSpPr/>
        <p:nvPr/>
      </p:nvGrpSpPr>
      <p:grpSpPr>
        <a:xfrm>
          <a:off x="0" y="0"/>
          <a:ext cx="0" cy="0"/>
          <a:chOff x="0" y="0"/>
          <a:chExt cx="0" cy="0"/>
        </a:xfrm>
      </p:grpSpPr>
      <p:sp>
        <p:nvSpPr>
          <p:cNvPr id="73" name="Google Shape;73;g3ea637543a8_0_16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4" name="Google Shape;74;g3ea637543a8_0_16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g3ea637543a8_0_17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2" name="Google Shape;82;g3ea637543a8_0_17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g3ea63802e6c_0_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3" name="Google Shape;93;g3ea63802e6c_0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g3ea63802e6c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0" name="Google Shape;110;g3ea63802e6c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g3ea63802e6c_0_3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5" name="Google Shape;125;g3ea63802e6c_0_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g3ea63802e6c_0_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0" name="Google Shape;140;g3ea63802e6c_0_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g3ea63802e6c_0_6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5" name="Google Shape;155;g3ea63802e6c_0_6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5.png"/><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8.png"/><Relationship Id="rId4" Type="http://schemas.openxmlformats.org/officeDocument/2006/relationships/image" Target="../media/image12.png"/><Relationship Id="rId5" Type="http://schemas.openxmlformats.org/officeDocument/2006/relationships/image" Target="../media/image1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1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1.png"/><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7.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4.pn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nvSpPr>
        <p:spPr>
          <a:xfrm>
            <a:off x="911150" y="1531867"/>
            <a:ext cx="7321800" cy="2173500"/>
          </a:xfrm>
          <a:prstGeom prst="rect">
            <a:avLst/>
          </a:prstGeom>
          <a:noFill/>
          <a:ln>
            <a:noFill/>
          </a:ln>
        </p:spPr>
        <p:txBody>
          <a:bodyPr anchorCtr="0" anchor="b" bIns="91425" lIns="91425" spcFirstLastPara="1" rIns="91425" wrap="square" tIns="91425">
            <a:noAutofit/>
          </a:bodyPr>
          <a:lstStyle/>
          <a:p>
            <a:pPr indent="0" lvl="0" marL="0" rtl="0" algn="ctr">
              <a:lnSpc>
                <a:spcPct val="115000"/>
              </a:lnSpc>
              <a:spcBef>
                <a:spcPts val="0"/>
              </a:spcBef>
              <a:spcAft>
                <a:spcPts val="0"/>
              </a:spcAft>
              <a:buNone/>
            </a:pPr>
            <a:r>
              <a:rPr b="1" lang="en" sz="3800">
                <a:solidFill>
                  <a:srgbClr val="250902"/>
                </a:solidFill>
              </a:rPr>
              <a:t>English Reading and Pronunciation</a:t>
            </a:r>
            <a:endParaRPr b="1" sz="3800">
              <a:solidFill>
                <a:srgbClr val="250902"/>
              </a:solidFill>
            </a:endParaRPr>
          </a:p>
          <a:p>
            <a:pPr indent="0" lvl="0" marL="0" rtl="0" algn="ctr">
              <a:lnSpc>
                <a:spcPct val="115000"/>
              </a:lnSpc>
              <a:spcBef>
                <a:spcPts val="0"/>
              </a:spcBef>
              <a:spcAft>
                <a:spcPts val="0"/>
              </a:spcAft>
              <a:buNone/>
            </a:pPr>
            <a:r>
              <a:rPr b="1" lang="en" sz="3500">
                <a:solidFill>
                  <a:srgbClr val="250902"/>
                </a:solidFill>
              </a:rPr>
              <a:t>(Phonics)</a:t>
            </a:r>
            <a:endParaRPr b="1" sz="3500">
              <a:solidFill>
                <a:srgbClr val="250902"/>
              </a:solidFill>
            </a:endParaRPr>
          </a:p>
        </p:txBody>
      </p:sp>
      <p:sp>
        <p:nvSpPr>
          <p:cNvPr id="55" name="Google Shape;55;p13"/>
          <p:cNvSpPr txBox="1"/>
          <p:nvPr/>
        </p:nvSpPr>
        <p:spPr>
          <a:xfrm>
            <a:off x="1792900" y="1036338"/>
            <a:ext cx="5889900" cy="6003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2700">
                <a:solidFill>
                  <a:srgbClr val="D6773E"/>
                </a:solidFill>
              </a:rPr>
              <a:t>Lesson 1</a:t>
            </a:r>
            <a:endParaRPr sz="2700">
              <a:solidFill>
                <a:srgbClr val="D6773E"/>
              </a:solidFill>
            </a:endParaRPr>
          </a:p>
        </p:txBody>
      </p:sp>
      <p:sp>
        <p:nvSpPr>
          <p:cNvPr id="56" name="Google Shape;56;p13"/>
          <p:cNvSpPr txBox="1"/>
          <p:nvPr/>
        </p:nvSpPr>
        <p:spPr>
          <a:xfrm>
            <a:off x="1792900" y="4618742"/>
            <a:ext cx="58899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solidFill>
                  <a:srgbClr val="D6773E"/>
                </a:solidFill>
              </a:rPr>
              <a:t>@LauraLoraineLayfield</a:t>
            </a:r>
            <a:endParaRPr sz="1000">
              <a:solidFill>
                <a:srgbClr val="D6773E"/>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1" name="Shape 171"/>
        <p:cNvGrpSpPr/>
        <p:nvPr/>
      </p:nvGrpSpPr>
      <p:grpSpPr>
        <a:xfrm>
          <a:off x="0" y="0"/>
          <a:ext cx="0" cy="0"/>
          <a:chOff x="0" y="0"/>
          <a:chExt cx="0" cy="0"/>
        </a:xfrm>
      </p:grpSpPr>
      <p:sp>
        <p:nvSpPr>
          <p:cNvPr id="172" name="Google Shape;172;p22"/>
          <p:cNvSpPr txBox="1"/>
          <p:nvPr/>
        </p:nvSpPr>
        <p:spPr>
          <a:xfrm>
            <a:off x="747401" y="631684"/>
            <a:ext cx="7642800" cy="1972200"/>
          </a:xfrm>
          <a:prstGeom prst="rect">
            <a:avLst/>
          </a:prstGeom>
          <a:noFill/>
          <a:ln>
            <a:noFill/>
          </a:ln>
        </p:spPr>
        <p:txBody>
          <a:bodyPr anchorCtr="0" anchor="b" bIns="91425" lIns="91425" spcFirstLastPara="1" rIns="91425" wrap="square" tIns="91425">
            <a:noAutofit/>
          </a:bodyPr>
          <a:lstStyle/>
          <a:p>
            <a:pPr indent="0" lvl="0" marL="0" rtl="0" algn="ctr">
              <a:lnSpc>
                <a:spcPct val="115000"/>
              </a:lnSpc>
              <a:spcBef>
                <a:spcPts val="0"/>
              </a:spcBef>
              <a:spcAft>
                <a:spcPts val="0"/>
              </a:spcAft>
              <a:buNone/>
            </a:pPr>
            <a:r>
              <a:rPr b="1" lang="en" sz="4700">
                <a:solidFill>
                  <a:srgbClr val="250902"/>
                </a:solidFill>
              </a:rPr>
              <a:t>Short Story Reading</a:t>
            </a:r>
            <a:endParaRPr b="1" sz="4700">
              <a:solidFill>
                <a:srgbClr val="250902"/>
              </a:solidFill>
            </a:endParaRPr>
          </a:p>
        </p:txBody>
      </p:sp>
      <p:sp>
        <p:nvSpPr>
          <p:cNvPr id="173" name="Google Shape;173;p22"/>
          <p:cNvSpPr txBox="1"/>
          <p:nvPr/>
        </p:nvSpPr>
        <p:spPr>
          <a:xfrm>
            <a:off x="747401" y="2617634"/>
            <a:ext cx="7642800" cy="3750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None/>
            </a:pPr>
            <a:r>
              <a:rPr lang="en">
                <a:solidFill>
                  <a:srgbClr val="250902"/>
                </a:solidFill>
              </a:rPr>
              <a:t>Phonics: (Short Vowels) a, e, i, o, u</a:t>
            </a:r>
            <a:endParaRPr>
              <a:solidFill>
                <a:srgbClr val="250902"/>
              </a:solidFill>
            </a:endParaRPr>
          </a:p>
          <a:p>
            <a:pPr indent="0" lvl="0" marL="0" rtl="0" algn="ctr">
              <a:lnSpc>
                <a:spcPct val="115000"/>
              </a:lnSpc>
              <a:spcBef>
                <a:spcPts val="0"/>
              </a:spcBef>
              <a:spcAft>
                <a:spcPts val="0"/>
              </a:spcAft>
              <a:buNone/>
            </a:pPr>
            <a:r>
              <a:t/>
            </a:r>
            <a:endParaRPr>
              <a:solidFill>
                <a:srgbClr val="250902"/>
              </a:solidFill>
            </a:endParaRPr>
          </a:p>
          <a:p>
            <a:pPr indent="0" lvl="0" marL="0" rtl="0" algn="ctr">
              <a:lnSpc>
                <a:spcPct val="115000"/>
              </a:lnSpc>
              <a:spcBef>
                <a:spcPts val="0"/>
              </a:spcBef>
              <a:spcAft>
                <a:spcPts val="0"/>
              </a:spcAft>
              <a:buNone/>
            </a:pPr>
            <a:r>
              <a:rPr lang="en">
                <a:solidFill>
                  <a:srgbClr val="250902"/>
                </a:solidFill>
              </a:rPr>
              <a:t>Focus: Pronunciation of Short Vowels</a:t>
            </a:r>
            <a:endParaRPr>
              <a:solidFill>
                <a:srgbClr val="250902"/>
              </a:solidFill>
            </a:endParaRPr>
          </a:p>
        </p:txBody>
      </p:sp>
      <p:sp>
        <p:nvSpPr>
          <p:cNvPr id="174" name="Google Shape;174;p22"/>
          <p:cNvSpPr txBox="1"/>
          <p:nvPr/>
        </p:nvSpPr>
        <p:spPr>
          <a:xfrm>
            <a:off x="1792900" y="4639454"/>
            <a:ext cx="58899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solidFill>
                  <a:srgbClr val="D6773E"/>
                </a:solidFill>
              </a:rPr>
              <a:t>@LauraLoraineLayfield</a:t>
            </a:r>
            <a:endParaRPr sz="1000">
              <a:solidFill>
                <a:srgbClr val="D6773E"/>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8" name="Shape 178"/>
        <p:cNvGrpSpPr/>
        <p:nvPr/>
      </p:nvGrpSpPr>
      <p:grpSpPr>
        <a:xfrm>
          <a:off x="0" y="0"/>
          <a:ext cx="0" cy="0"/>
          <a:chOff x="0" y="0"/>
          <a:chExt cx="0" cy="0"/>
        </a:xfrm>
      </p:grpSpPr>
      <p:sp>
        <p:nvSpPr>
          <p:cNvPr id="179" name="Google Shape;179;p23"/>
          <p:cNvSpPr txBox="1"/>
          <p:nvPr/>
        </p:nvSpPr>
        <p:spPr>
          <a:xfrm>
            <a:off x="720000" y="445025"/>
            <a:ext cx="7704000" cy="572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3000">
                <a:solidFill>
                  <a:srgbClr val="250902"/>
                </a:solidFill>
              </a:rPr>
              <a:t>Adam’s Play (focus: a, e, i, o, u)</a:t>
            </a:r>
            <a:endParaRPr b="1" sz="3000">
              <a:solidFill>
                <a:srgbClr val="250902"/>
              </a:solidFill>
            </a:endParaRPr>
          </a:p>
        </p:txBody>
      </p:sp>
      <p:sp>
        <p:nvSpPr>
          <p:cNvPr id="180" name="Google Shape;180;p23"/>
          <p:cNvSpPr txBox="1"/>
          <p:nvPr/>
        </p:nvSpPr>
        <p:spPr>
          <a:xfrm>
            <a:off x="793825" y="1300375"/>
            <a:ext cx="7757400" cy="3117600"/>
          </a:xfrm>
          <a:prstGeom prst="rect">
            <a:avLst/>
          </a:prstGeom>
          <a:noFill/>
          <a:ln>
            <a:noFill/>
          </a:ln>
        </p:spPr>
        <p:txBody>
          <a:bodyPr anchorCtr="0" anchor="t" bIns="91425" lIns="91425" spcFirstLastPara="1" rIns="91425" wrap="square" tIns="91425">
            <a:noAutofit/>
          </a:bodyPr>
          <a:lstStyle/>
          <a:p>
            <a:pPr indent="0" lvl="0" marL="0" rtl="0" algn="ctr">
              <a:lnSpc>
                <a:spcPct val="200000"/>
              </a:lnSpc>
              <a:spcBef>
                <a:spcPts val="0"/>
              </a:spcBef>
              <a:spcAft>
                <a:spcPts val="0"/>
              </a:spcAft>
              <a:buNone/>
            </a:pPr>
            <a:r>
              <a:rPr lang="en" sz="1900">
                <a:solidFill>
                  <a:srgbClr val="250902"/>
                </a:solidFill>
                <a:latin typeface="Poppins"/>
                <a:ea typeface="Poppins"/>
                <a:cs typeface="Poppins"/>
                <a:sym typeface="Poppins"/>
              </a:rPr>
              <a:t>Adam wanted to act and Ann wanted to sit. Adam had a script with a toy ox and egg. The play was held in an igloo, but Ann wants more! So Adam acted on the bed, and under the bed. Adam and Ann went up, into a room and hugged before bed.  Happy and content after a day of acting.</a:t>
            </a:r>
            <a:endParaRPr sz="1900">
              <a:solidFill>
                <a:srgbClr val="250902"/>
              </a:solidFill>
              <a:latin typeface="Poppins"/>
              <a:ea typeface="Poppins"/>
              <a:cs typeface="Poppins"/>
              <a:sym typeface="Poppins"/>
            </a:endParaRPr>
          </a:p>
        </p:txBody>
      </p:sp>
      <p:sp>
        <p:nvSpPr>
          <p:cNvPr id="181" name="Google Shape;181;p23"/>
          <p:cNvSpPr txBox="1"/>
          <p:nvPr/>
        </p:nvSpPr>
        <p:spPr>
          <a:xfrm>
            <a:off x="1792900" y="4639454"/>
            <a:ext cx="58899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solidFill>
                  <a:srgbClr val="D6773E"/>
                </a:solidFill>
              </a:rPr>
              <a:t>@LauraLoraineLayfield</a:t>
            </a:r>
            <a:endParaRPr sz="1000">
              <a:solidFill>
                <a:srgbClr val="D6773E"/>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5" name="Shape 185"/>
        <p:cNvGrpSpPr/>
        <p:nvPr/>
      </p:nvGrpSpPr>
      <p:grpSpPr>
        <a:xfrm>
          <a:off x="0" y="0"/>
          <a:ext cx="0" cy="0"/>
          <a:chOff x="0" y="0"/>
          <a:chExt cx="0" cy="0"/>
        </a:xfrm>
      </p:grpSpPr>
      <p:sp>
        <p:nvSpPr>
          <p:cNvPr id="186" name="Google Shape;186;p24"/>
          <p:cNvSpPr txBox="1"/>
          <p:nvPr/>
        </p:nvSpPr>
        <p:spPr>
          <a:xfrm>
            <a:off x="720000" y="376745"/>
            <a:ext cx="7665900" cy="5727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3500">
                <a:solidFill>
                  <a:srgbClr val="250902"/>
                </a:solidFill>
              </a:rPr>
              <a:t>Lesson 1 Homework</a:t>
            </a:r>
            <a:endParaRPr b="1" sz="3500">
              <a:solidFill>
                <a:srgbClr val="250902"/>
              </a:solidFill>
            </a:endParaRPr>
          </a:p>
        </p:txBody>
      </p:sp>
      <p:sp>
        <p:nvSpPr>
          <p:cNvPr id="187" name="Google Shape;187;p24"/>
          <p:cNvSpPr txBox="1"/>
          <p:nvPr/>
        </p:nvSpPr>
        <p:spPr>
          <a:xfrm>
            <a:off x="720000" y="1282195"/>
            <a:ext cx="7665900" cy="3150900"/>
          </a:xfrm>
          <a:prstGeom prst="rect">
            <a:avLst/>
          </a:prstGeom>
          <a:noFill/>
          <a:ln>
            <a:noFill/>
          </a:ln>
        </p:spPr>
        <p:txBody>
          <a:bodyPr anchorCtr="0" anchor="t" bIns="91425" lIns="91425" spcFirstLastPara="1" rIns="91425" wrap="square" tIns="91425">
            <a:noAutofit/>
          </a:bodyPr>
          <a:lstStyle/>
          <a:p>
            <a:pPr indent="-349250" lvl="0" marL="457200" rtl="0" algn="ctr">
              <a:lnSpc>
                <a:spcPct val="150000"/>
              </a:lnSpc>
              <a:spcBef>
                <a:spcPts val="0"/>
              </a:spcBef>
              <a:spcAft>
                <a:spcPts val="0"/>
              </a:spcAft>
              <a:buClr>
                <a:srgbClr val="250902"/>
              </a:buClr>
              <a:buSzPts val="1900"/>
              <a:buFont typeface="Arial"/>
              <a:buAutoNum type="arabicParenR"/>
            </a:pPr>
            <a:r>
              <a:rPr lang="en" sz="1900">
                <a:solidFill>
                  <a:srgbClr val="250902"/>
                </a:solidFill>
              </a:rPr>
              <a:t>Print out the exercise pages,</a:t>
            </a:r>
            <a:endParaRPr sz="1900">
              <a:solidFill>
                <a:srgbClr val="250902"/>
              </a:solidFill>
            </a:endParaRPr>
          </a:p>
          <a:p>
            <a:pPr indent="-349250" lvl="0" marL="457200" rtl="0" algn="ctr">
              <a:lnSpc>
                <a:spcPct val="150000"/>
              </a:lnSpc>
              <a:spcBef>
                <a:spcPts val="0"/>
              </a:spcBef>
              <a:spcAft>
                <a:spcPts val="0"/>
              </a:spcAft>
              <a:buClr>
                <a:srgbClr val="250902"/>
              </a:buClr>
              <a:buSzPts val="1900"/>
              <a:buFont typeface="Arial"/>
              <a:buAutoNum type="arabicParenR"/>
            </a:pPr>
            <a:r>
              <a:rPr lang="en" sz="1900">
                <a:solidFill>
                  <a:srgbClr val="250902"/>
                </a:solidFill>
              </a:rPr>
              <a:t>Practice the pronunciation of the sounds: a, e, i, o, u (pages 2 and 3) - use the flashcards,</a:t>
            </a:r>
            <a:endParaRPr sz="1900">
              <a:solidFill>
                <a:srgbClr val="250902"/>
              </a:solidFill>
            </a:endParaRPr>
          </a:p>
          <a:p>
            <a:pPr indent="-349250" lvl="0" marL="457200" rtl="0" algn="ctr">
              <a:lnSpc>
                <a:spcPct val="150000"/>
              </a:lnSpc>
              <a:spcBef>
                <a:spcPts val="0"/>
              </a:spcBef>
              <a:spcAft>
                <a:spcPts val="0"/>
              </a:spcAft>
              <a:buClr>
                <a:srgbClr val="250902"/>
              </a:buClr>
              <a:buSzPts val="1900"/>
              <a:buFont typeface="Arial"/>
              <a:buAutoNum type="arabicParenR"/>
            </a:pPr>
            <a:r>
              <a:rPr lang="en" sz="1900">
                <a:solidFill>
                  <a:srgbClr val="250902"/>
                </a:solidFill>
              </a:rPr>
              <a:t>Then practice saying the words with the targeted sounds (pages 2 and 3).</a:t>
            </a:r>
            <a:endParaRPr sz="1900">
              <a:solidFill>
                <a:srgbClr val="250902"/>
              </a:solidFill>
            </a:endParaRPr>
          </a:p>
          <a:p>
            <a:pPr indent="0" lvl="0" marL="0" rtl="0" algn="ctr">
              <a:lnSpc>
                <a:spcPct val="150000"/>
              </a:lnSpc>
              <a:spcBef>
                <a:spcPts val="0"/>
              </a:spcBef>
              <a:spcAft>
                <a:spcPts val="0"/>
              </a:spcAft>
              <a:buNone/>
            </a:pPr>
            <a:r>
              <a:t/>
            </a:r>
            <a:endParaRPr sz="1900">
              <a:solidFill>
                <a:srgbClr val="250902"/>
              </a:solidFill>
            </a:endParaRPr>
          </a:p>
          <a:p>
            <a:pPr indent="0" lvl="0" marL="0" rtl="0" algn="ctr">
              <a:lnSpc>
                <a:spcPct val="150000"/>
              </a:lnSpc>
              <a:spcBef>
                <a:spcPts val="0"/>
              </a:spcBef>
              <a:spcAft>
                <a:spcPts val="0"/>
              </a:spcAft>
              <a:buNone/>
            </a:pPr>
            <a:r>
              <a:rPr b="1" lang="en" sz="1900">
                <a:solidFill>
                  <a:srgbClr val="250902"/>
                </a:solidFill>
              </a:rPr>
              <a:t>Extra:</a:t>
            </a:r>
            <a:r>
              <a:rPr lang="en" sz="1900">
                <a:solidFill>
                  <a:srgbClr val="250902"/>
                </a:solidFill>
              </a:rPr>
              <a:t> Practice reading the story: </a:t>
            </a:r>
            <a:r>
              <a:rPr lang="en" sz="1900" u="sng">
                <a:solidFill>
                  <a:srgbClr val="250902"/>
                </a:solidFill>
              </a:rPr>
              <a:t>Adam’s Play</a:t>
            </a:r>
            <a:endParaRPr sz="1900" u="sng">
              <a:solidFill>
                <a:srgbClr val="250902"/>
              </a:solidFill>
            </a:endParaRPr>
          </a:p>
        </p:txBody>
      </p:sp>
      <p:sp>
        <p:nvSpPr>
          <p:cNvPr id="188" name="Google Shape;188;p24"/>
          <p:cNvSpPr txBox="1"/>
          <p:nvPr/>
        </p:nvSpPr>
        <p:spPr>
          <a:xfrm>
            <a:off x="1792900" y="4639454"/>
            <a:ext cx="58899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solidFill>
                  <a:srgbClr val="D6773E"/>
                </a:solidFill>
              </a:rPr>
              <a:t>@LauraLoraineLayfield</a:t>
            </a:r>
            <a:endParaRPr sz="1000">
              <a:solidFill>
                <a:srgbClr val="D6773E"/>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2" name="Shape 192"/>
        <p:cNvGrpSpPr/>
        <p:nvPr/>
      </p:nvGrpSpPr>
      <p:grpSpPr>
        <a:xfrm>
          <a:off x="0" y="0"/>
          <a:ext cx="0" cy="0"/>
          <a:chOff x="0" y="0"/>
          <a:chExt cx="0" cy="0"/>
        </a:xfrm>
      </p:grpSpPr>
      <p:sp>
        <p:nvSpPr>
          <p:cNvPr id="193" name="Google Shape;193;p25"/>
          <p:cNvSpPr txBox="1"/>
          <p:nvPr/>
        </p:nvSpPr>
        <p:spPr>
          <a:xfrm>
            <a:off x="2347938" y="763441"/>
            <a:ext cx="4448100" cy="10587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6000">
                <a:solidFill>
                  <a:srgbClr val="250902"/>
                </a:solidFill>
              </a:rPr>
              <a:t>Thank you!</a:t>
            </a:r>
            <a:endParaRPr b="1" sz="6000">
              <a:solidFill>
                <a:srgbClr val="250902"/>
              </a:solidFill>
            </a:endParaRPr>
          </a:p>
        </p:txBody>
      </p:sp>
      <p:sp>
        <p:nvSpPr>
          <p:cNvPr id="194" name="Google Shape;194;p25"/>
          <p:cNvSpPr txBox="1"/>
          <p:nvPr/>
        </p:nvSpPr>
        <p:spPr>
          <a:xfrm>
            <a:off x="2408200" y="2421478"/>
            <a:ext cx="4448100" cy="11640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None/>
            </a:pPr>
            <a:r>
              <a:rPr lang="en" sz="2000">
                <a:solidFill>
                  <a:srgbClr val="250902"/>
                </a:solidFill>
              </a:rPr>
              <a:t>Do you have any questions?</a:t>
            </a:r>
            <a:endParaRPr sz="2000">
              <a:solidFill>
                <a:srgbClr val="250902"/>
              </a:solidFill>
            </a:endParaRPr>
          </a:p>
          <a:p>
            <a:pPr indent="0" lvl="0" marL="0" rtl="0" algn="ctr">
              <a:lnSpc>
                <a:spcPct val="115000"/>
              </a:lnSpc>
              <a:spcBef>
                <a:spcPts val="0"/>
              </a:spcBef>
              <a:spcAft>
                <a:spcPts val="0"/>
              </a:spcAft>
              <a:buNone/>
            </a:pPr>
            <a:r>
              <a:t/>
            </a:r>
            <a:endParaRPr>
              <a:solidFill>
                <a:srgbClr val="250902"/>
              </a:solidFill>
            </a:endParaRPr>
          </a:p>
          <a:p>
            <a:pPr indent="0" lvl="0" marL="0" rtl="0" algn="ctr">
              <a:lnSpc>
                <a:spcPct val="115000"/>
              </a:lnSpc>
              <a:spcBef>
                <a:spcPts val="0"/>
              </a:spcBef>
              <a:spcAft>
                <a:spcPts val="0"/>
              </a:spcAft>
              <a:buNone/>
            </a:pPr>
            <a:r>
              <a:rPr lang="en">
                <a:solidFill>
                  <a:srgbClr val="250902"/>
                </a:solidFill>
              </a:rPr>
              <a:t>Please feel free to contact me.</a:t>
            </a:r>
            <a:endParaRPr>
              <a:solidFill>
                <a:srgbClr val="250902"/>
              </a:solidFill>
            </a:endParaRPr>
          </a:p>
          <a:p>
            <a:pPr indent="0" lvl="0" marL="0" rtl="0" algn="ctr">
              <a:lnSpc>
                <a:spcPct val="115000"/>
              </a:lnSpc>
              <a:spcBef>
                <a:spcPts val="0"/>
              </a:spcBef>
              <a:spcAft>
                <a:spcPts val="0"/>
              </a:spcAft>
              <a:buNone/>
            </a:pPr>
            <a:r>
              <a:t/>
            </a:r>
            <a:endParaRPr>
              <a:solidFill>
                <a:srgbClr val="250902"/>
              </a:solidFill>
            </a:endParaRPr>
          </a:p>
          <a:p>
            <a:pPr indent="0" lvl="0" marL="0" rtl="0" algn="ctr">
              <a:lnSpc>
                <a:spcPct val="115000"/>
              </a:lnSpc>
              <a:spcBef>
                <a:spcPts val="0"/>
              </a:spcBef>
              <a:spcAft>
                <a:spcPts val="0"/>
              </a:spcAft>
              <a:buNone/>
            </a:pPr>
            <a:r>
              <a:rPr lang="en">
                <a:solidFill>
                  <a:srgbClr val="250902"/>
                </a:solidFill>
              </a:rPr>
              <a:t>(I’ll reply as soon as possible)</a:t>
            </a:r>
            <a:endParaRPr>
              <a:solidFill>
                <a:srgbClr val="250902"/>
              </a:solidFill>
            </a:endParaRPr>
          </a:p>
        </p:txBody>
      </p:sp>
      <p:sp>
        <p:nvSpPr>
          <p:cNvPr id="195" name="Google Shape;195;p25"/>
          <p:cNvSpPr txBox="1"/>
          <p:nvPr/>
        </p:nvSpPr>
        <p:spPr>
          <a:xfrm>
            <a:off x="1792900" y="4662956"/>
            <a:ext cx="58899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solidFill>
                  <a:srgbClr val="D6773E"/>
                </a:solidFill>
              </a:rPr>
              <a:t>@LauraLoraineLayfield</a:t>
            </a:r>
            <a:endParaRPr sz="1000">
              <a:solidFill>
                <a:srgbClr val="D6773E"/>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14"/>
          <p:cNvSpPr txBox="1"/>
          <p:nvPr/>
        </p:nvSpPr>
        <p:spPr>
          <a:xfrm>
            <a:off x="720000" y="445025"/>
            <a:ext cx="7704000" cy="572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3000">
                <a:solidFill>
                  <a:srgbClr val="250902"/>
                </a:solidFill>
              </a:rPr>
              <a:t>English Pronunciation Course</a:t>
            </a:r>
            <a:endParaRPr b="1" sz="3000">
              <a:solidFill>
                <a:srgbClr val="250902"/>
              </a:solidFill>
            </a:endParaRPr>
          </a:p>
        </p:txBody>
      </p:sp>
      <p:sp>
        <p:nvSpPr>
          <p:cNvPr id="62" name="Google Shape;62;p14"/>
          <p:cNvSpPr txBox="1"/>
          <p:nvPr/>
        </p:nvSpPr>
        <p:spPr>
          <a:xfrm>
            <a:off x="720000" y="2361597"/>
            <a:ext cx="2469000" cy="572700"/>
          </a:xfrm>
          <a:prstGeom prst="rect">
            <a:avLst/>
          </a:prstGeom>
          <a:noFill/>
          <a:ln>
            <a:noFill/>
          </a:ln>
        </p:spPr>
        <p:txBody>
          <a:bodyPr anchorCtr="0" anchor="t" bIns="91425" lIns="91425" spcFirstLastPara="1" rIns="91425" wrap="square" tIns="91425">
            <a:noAutofit/>
          </a:bodyPr>
          <a:lstStyle/>
          <a:p>
            <a:pPr indent="-317500" lvl="0" marL="457200" rtl="0" algn="l">
              <a:lnSpc>
                <a:spcPct val="115000"/>
              </a:lnSpc>
              <a:spcBef>
                <a:spcPts val="0"/>
              </a:spcBef>
              <a:spcAft>
                <a:spcPts val="0"/>
              </a:spcAft>
              <a:buClr>
                <a:srgbClr val="250902"/>
              </a:buClr>
              <a:buSzPts val="1400"/>
              <a:buFont typeface="Arial"/>
              <a:buChar char="-"/>
            </a:pPr>
            <a:r>
              <a:rPr lang="en">
                <a:solidFill>
                  <a:srgbClr val="250902"/>
                </a:solidFill>
              </a:rPr>
              <a:t>20 lessons</a:t>
            </a:r>
            <a:endParaRPr>
              <a:solidFill>
                <a:srgbClr val="250902"/>
              </a:solidFill>
            </a:endParaRPr>
          </a:p>
          <a:p>
            <a:pPr indent="-317500" lvl="0" marL="457200" rtl="0" algn="l">
              <a:lnSpc>
                <a:spcPct val="115000"/>
              </a:lnSpc>
              <a:spcBef>
                <a:spcPts val="0"/>
              </a:spcBef>
              <a:spcAft>
                <a:spcPts val="0"/>
              </a:spcAft>
              <a:buClr>
                <a:srgbClr val="250902"/>
              </a:buClr>
              <a:buSzPts val="1400"/>
              <a:buFont typeface="Arial"/>
              <a:buChar char="-"/>
            </a:pPr>
            <a:r>
              <a:rPr lang="en">
                <a:solidFill>
                  <a:srgbClr val="250902"/>
                </a:solidFill>
              </a:rPr>
              <a:t>Identify sounds</a:t>
            </a:r>
            <a:endParaRPr>
              <a:solidFill>
                <a:srgbClr val="250902"/>
              </a:solidFill>
            </a:endParaRPr>
          </a:p>
          <a:p>
            <a:pPr indent="-317500" lvl="0" marL="457200" rtl="0" algn="l">
              <a:lnSpc>
                <a:spcPct val="115000"/>
              </a:lnSpc>
              <a:spcBef>
                <a:spcPts val="0"/>
              </a:spcBef>
              <a:spcAft>
                <a:spcPts val="0"/>
              </a:spcAft>
              <a:buClr>
                <a:srgbClr val="250902"/>
              </a:buClr>
              <a:buSzPts val="1400"/>
              <a:buFont typeface="Arial"/>
              <a:buChar char="-"/>
            </a:pPr>
            <a:r>
              <a:rPr lang="en">
                <a:solidFill>
                  <a:srgbClr val="250902"/>
                </a:solidFill>
              </a:rPr>
              <a:t>Pronunciation</a:t>
            </a:r>
            <a:endParaRPr>
              <a:solidFill>
                <a:srgbClr val="250902"/>
              </a:solidFill>
            </a:endParaRPr>
          </a:p>
          <a:p>
            <a:pPr indent="-317500" lvl="0" marL="457200" rtl="0" algn="l">
              <a:lnSpc>
                <a:spcPct val="115000"/>
              </a:lnSpc>
              <a:spcBef>
                <a:spcPts val="0"/>
              </a:spcBef>
              <a:spcAft>
                <a:spcPts val="0"/>
              </a:spcAft>
              <a:buClr>
                <a:srgbClr val="250902"/>
              </a:buClr>
              <a:buSzPts val="1400"/>
              <a:buFont typeface="Arial"/>
              <a:buChar char="-"/>
            </a:pPr>
            <a:r>
              <a:rPr lang="en">
                <a:solidFill>
                  <a:srgbClr val="250902"/>
                </a:solidFill>
              </a:rPr>
              <a:t>Spelling</a:t>
            </a:r>
            <a:endParaRPr>
              <a:solidFill>
                <a:srgbClr val="250902"/>
              </a:solidFill>
            </a:endParaRPr>
          </a:p>
          <a:p>
            <a:pPr indent="-317500" lvl="0" marL="457200" rtl="0" algn="l">
              <a:lnSpc>
                <a:spcPct val="115000"/>
              </a:lnSpc>
              <a:spcBef>
                <a:spcPts val="0"/>
              </a:spcBef>
              <a:spcAft>
                <a:spcPts val="0"/>
              </a:spcAft>
              <a:buClr>
                <a:srgbClr val="250902"/>
              </a:buClr>
              <a:buSzPts val="1400"/>
              <a:buFont typeface="Arial"/>
              <a:buChar char="-"/>
            </a:pPr>
            <a:r>
              <a:rPr lang="en">
                <a:solidFill>
                  <a:srgbClr val="250902"/>
                </a:solidFill>
              </a:rPr>
              <a:t>Sound dictation</a:t>
            </a:r>
            <a:endParaRPr>
              <a:solidFill>
                <a:srgbClr val="250902"/>
              </a:solidFill>
            </a:endParaRPr>
          </a:p>
          <a:p>
            <a:pPr indent="-317500" lvl="0" marL="457200" rtl="0" algn="l">
              <a:lnSpc>
                <a:spcPct val="115000"/>
              </a:lnSpc>
              <a:spcBef>
                <a:spcPts val="0"/>
              </a:spcBef>
              <a:spcAft>
                <a:spcPts val="0"/>
              </a:spcAft>
              <a:buClr>
                <a:srgbClr val="250902"/>
              </a:buClr>
              <a:buSzPts val="1400"/>
              <a:buFont typeface="Arial"/>
              <a:buChar char="-"/>
            </a:pPr>
            <a:r>
              <a:rPr lang="en">
                <a:solidFill>
                  <a:srgbClr val="250902"/>
                </a:solidFill>
              </a:rPr>
              <a:t>Reading</a:t>
            </a:r>
            <a:endParaRPr>
              <a:solidFill>
                <a:srgbClr val="250902"/>
              </a:solidFill>
            </a:endParaRPr>
          </a:p>
        </p:txBody>
      </p:sp>
      <p:sp>
        <p:nvSpPr>
          <p:cNvPr id="63" name="Google Shape;63;p14"/>
          <p:cNvSpPr txBox="1"/>
          <p:nvPr/>
        </p:nvSpPr>
        <p:spPr>
          <a:xfrm>
            <a:off x="3337525" y="2742597"/>
            <a:ext cx="2469000" cy="572700"/>
          </a:xfrm>
          <a:prstGeom prst="rect">
            <a:avLst/>
          </a:prstGeom>
          <a:noFill/>
          <a:ln>
            <a:noFill/>
          </a:ln>
        </p:spPr>
        <p:txBody>
          <a:bodyPr anchorCtr="0" anchor="t" bIns="91425" lIns="91425" spcFirstLastPara="1" rIns="91425" wrap="square" tIns="91425">
            <a:noAutofit/>
          </a:bodyPr>
          <a:lstStyle/>
          <a:p>
            <a:pPr indent="-317500" lvl="0" marL="457200" rtl="0" algn="l">
              <a:lnSpc>
                <a:spcPct val="115000"/>
              </a:lnSpc>
              <a:spcBef>
                <a:spcPts val="0"/>
              </a:spcBef>
              <a:spcAft>
                <a:spcPts val="0"/>
              </a:spcAft>
              <a:buClr>
                <a:srgbClr val="250902"/>
              </a:buClr>
              <a:buSzPts val="1400"/>
              <a:buFont typeface="Arial"/>
              <a:buChar char="-"/>
            </a:pPr>
            <a:r>
              <a:rPr lang="en">
                <a:solidFill>
                  <a:srgbClr val="250902"/>
                </a:solidFill>
              </a:rPr>
              <a:t>10 lessons</a:t>
            </a:r>
            <a:endParaRPr>
              <a:solidFill>
                <a:srgbClr val="250902"/>
              </a:solidFill>
            </a:endParaRPr>
          </a:p>
          <a:p>
            <a:pPr indent="-317500" lvl="0" marL="457200" rtl="0" algn="l">
              <a:lnSpc>
                <a:spcPct val="115000"/>
              </a:lnSpc>
              <a:spcBef>
                <a:spcPts val="0"/>
              </a:spcBef>
              <a:spcAft>
                <a:spcPts val="0"/>
              </a:spcAft>
              <a:buClr>
                <a:srgbClr val="250902"/>
              </a:buClr>
              <a:buSzPts val="1400"/>
              <a:buFont typeface="Arial"/>
              <a:buChar char="-"/>
            </a:pPr>
            <a:r>
              <a:rPr lang="en">
                <a:solidFill>
                  <a:srgbClr val="250902"/>
                </a:solidFill>
              </a:rPr>
              <a:t>Reading intonation</a:t>
            </a:r>
            <a:endParaRPr>
              <a:solidFill>
                <a:srgbClr val="250902"/>
              </a:solidFill>
            </a:endParaRPr>
          </a:p>
          <a:p>
            <a:pPr indent="-317500" lvl="0" marL="457200" rtl="0" algn="l">
              <a:lnSpc>
                <a:spcPct val="115000"/>
              </a:lnSpc>
              <a:spcBef>
                <a:spcPts val="0"/>
              </a:spcBef>
              <a:spcAft>
                <a:spcPts val="0"/>
              </a:spcAft>
              <a:buClr>
                <a:srgbClr val="250902"/>
              </a:buClr>
              <a:buSzPts val="1400"/>
              <a:buFont typeface="Arial"/>
              <a:buChar char="-"/>
            </a:pPr>
            <a:r>
              <a:rPr lang="en">
                <a:solidFill>
                  <a:srgbClr val="250902"/>
                </a:solidFill>
              </a:rPr>
              <a:t>Reading fluency</a:t>
            </a:r>
            <a:endParaRPr>
              <a:solidFill>
                <a:srgbClr val="250902"/>
              </a:solidFill>
            </a:endParaRPr>
          </a:p>
          <a:p>
            <a:pPr indent="-317500" lvl="0" marL="457200" rtl="0" algn="l">
              <a:lnSpc>
                <a:spcPct val="115000"/>
              </a:lnSpc>
              <a:spcBef>
                <a:spcPts val="0"/>
              </a:spcBef>
              <a:spcAft>
                <a:spcPts val="0"/>
              </a:spcAft>
              <a:buClr>
                <a:srgbClr val="250902"/>
              </a:buClr>
              <a:buSzPts val="1400"/>
              <a:buFont typeface="Arial"/>
              <a:buChar char="-"/>
            </a:pPr>
            <a:r>
              <a:rPr lang="en">
                <a:solidFill>
                  <a:srgbClr val="250902"/>
                </a:solidFill>
              </a:rPr>
              <a:t>Presentation</a:t>
            </a:r>
            <a:endParaRPr>
              <a:solidFill>
                <a:srgbClr val="250902"/>
              </a:solidFill>
            </a:endParaRPr>
          </a:p>
          <a:p>
            <a:pPr indent="-317500" lvl="0" marL="457200" rtl="0" algn="l">
              <a:lnSpc>
                <a:spcPct val="115000"/>
              </a:lnSpc>
              <a:spcBef>
                <a:spcPts val="0"/>
              </a:spcBef>
              <a:spcAft>
                <a:spcPts val="0"/>
              </a:spcAft>
              <a:buClr>
                <a:srgbClr val="250902"/>
              </a:buClr>
              <a:buSzPts val="1400"/>
              <a:buFont typeface="Arial"/>
              <a:buChar char="-"/>
            </a:pPr>
            <a:r>
              <a:rPr lang="en">
                <a:solidFill>
                  <a:srgbClr val="250902"/>
                </a:solidFill>
              </a:rPr>
              <a:t>Understanding content</a:t>
            </a:r>
            <a:endParaRPr>
              <a:solidFill>
                <a:srgbClr val="250902"/>
              </a:solidFill>
            </a:endParaRPr>
          </a:p>
        </p:txBody>
      </p:sp>
      <p:sp>
        <p:nvSpPr>
          <p:cNvPr id="64" name="Google Shape;64;p14"/>
          <p:cNvSpPr txBox="1"/>
          <p:nvPr/>
        </p:nvSpPr>
        <p:spPr>
          <a:xfrm>
            <a:off x="5955050" y="2361597"/>
            <a:ext cx="2469000" cy="572700"/>
          </a:xfrm>
          <a:prstGeom prst="rect">
            <a:avLst/>
          </a:prstGeom>
          <a:noFill/>
          <a:ln>
            <a:noFill/>
          </a:ln>
        </p:spPr>
        <p:txBody>
          <a:bodyPr anchorCtr="0" anchor="t" bIns="91425" lIns="91425" spcFirstLastPara="1" rIns="91425" wrap="square" tIns="91425">
            <a:noAutofit/>
          </a:bodyPr>
          <a:lstStyle/>
          <a:p>
            <a:pPr indent="-317500" lvl="0" marL="457200" rtl="0" algn="l">
              <a:lnSpc>
                <a:spcPct val="115000"/>
              </a:lnSpc>
              <a:spcBef>
                <a:spcPts val="0"/>
              </a:spcBef>
              <a:spcAft>
                <a:spcPts val="0"/>
              </a:spcAft>
              <a:buClr>
                <a:srgbClr val="250902"/>
              </a:buClr>
              <a:buSzPts val="1400"/>
              <a:buFont typeface="Arial"/>
              <a:buChar char="-"/>
            </a:pPr>
            <a:r>
              <a:rPr lang="en">
                <a:solidFill>
                  <a:srgbClr val="250902"/>
                </a:solidFill>
              </a:rPr>
              <a:t>8 lessons</a:t>
            </a:r>
            <a:endParaRPr>
              <a:solidFill>
                <a:srgbClr val="250902"/>
              </a:solidFill>
            </a:endParaRPr>
          </a:p>
          <a:p>
            <a:pPr indent="-317500" lvl="0" marL="457200" rtl="0" algn="l">
              <a:lnSpc>
                <a:spcPct val="115000"/>
              </a:lnSpc>
              <a:spcBef>
                <a:spcPts val="0"/>
              </a:spcBef>
              <a:spcAft>
                <a:spcPts val="0"/>
              </a:spcAft>
              <a:buClr>
                <a:srgbClr val="250902"/>
              </a:buClr>
              <a:buSzPts val="1400"/>
              <a:buFont typeface="Arial"/>
              <a:buChar char="-"/>
            </a:pPr>
            <a:r>
              <a:rPr lang="en">
                <a:solidFill>
                  <a:srgbClr val="250902"/>
                </a:solidFill>
              </a:rPr>
              <a:t>Independent reading and writing</a:t>
            </a:r>
            <a:endParaRPr>
              <a:solidFill>
                <a:srgbClr val="250902"/>
              </a:solidFill>
            </a:endParaRPr>
          </a:p>
          <a:p>
            <a:pPr indent="-317500" lvl="0" marL="457200" rtl="0" algn="l">
              <a:lnSpc>
                <a:spcPct val="115000"/>
              </a:lnSpc>
              <a:spcBef>
                <a:spcPts val="0"/>
              </a:spcBef>
              <a:spcAft>
                <a:spcPts val="0"/>
              </a:spcAft>
              <a:buClr>
                <a:srgbClr val="250902"/>
              </a:buClr>
              <a:buSzPts val="1400"/>
              <a:buFont typeface="Arial"/>
              <a:buChar char="-"/>
            </a:pPr>
            <a:r>
              <a:rPr lang="en">
                <a:solidFill>
                  <a:srgbClr val="250902"/>
                </a:solidFill>
              </a:rPr>
              <a:t>Presentation</a:t>
            </a:r>
            <a:endParaRPr>
              <a:solidFill>
                <a:srgbClr val="250902"/>
              </a:solidFill>
            </a:endParaRPr>
          </a:p>
          <a:p>
            <a:pPr indent="-317500" lvl="0" marL="457200" rtl="0" algn="l">
              <a:lnSpc>
                <a:spcPct val="115000"/>
              </a:lnSpc>
              <a:spcBef>
                <a:spcPts val="0"/>
              </a:spcBef>
              <a:spcAft>
                <a:spcPts val="0"/>
              </a:spcAft>
              <a:buClr>
                <a:srgbClr val="250902"/>
              </a:buClr>
              <a:buSzPts val="1400"/>
              <a:buFont typeface="Arial"/>
              <a:buChar char="-"/>
            </a:pPr>
            <a:r>
              <a:rPr lang="en">
                <a:solidFill>
                  <a:srgbClr val="250902"/>
                </a:solidFill>
              </a:rPr>
              <a:t>Real life conversation</a:t>
            </a:r>
            <a:endParaRPr>
              <a:solidFill>
                <a:srgbClr val="250902"/>
              </a:solidFill>
            </a:endParaRPr>
          </a:p>
        </p:txBody>
      </p:sp>
      <p:sp>
        <p:nvSpPr>
          <p:cNvPr id="65" name="Google Shape;65;p14"/>
          <p:cNvSpPr txBox="1"/>
          <p:nvPr/>
        </p:nvSpPr>
        <p:spPr>
          <a:xfrm>
            <a:off x="720000" y="1408225"/>
            <a:ext cx="786900" cy="447600"/>
          </a:xfrm>
          <a:prstGeom prst="rect">
            <a:avLst/>
          </a:prstGeom>
          <a:noFill/>
          <a:ln>
            <a:noFill/>
          </a:ln>
        </p:spPr>
        <p:txBody>
          <a:bodyPr anchorCtr="0" anchor="ctr" bIns="91425" lIns="91425" spcFirstLastPara="1" rIns="91425" wrap="square" tIns="91425">
            <a:noAutofit/>
          </a:bodyPr>
          <a:lstStyle/>
          <a:p>
            <a:pPr indent="0" lvl="0" marL="0" rtl="0" algn="l">
              <a:lnSpc>
                <a:spcPct val="115000"/>
              </a:lnSpc>
              <a:spcBef>
                <a:spcPts val="0"/>
              </a:spcBef>
              <a:spcAft>
                <a:spcPts val="0"/>
              </a:spcAft>
              <a:buNone/>
            </a:pPr>
            <a:r>
              <a:rPr b="1" lang="en" sz="3000">
                <a:solidFill>
                  <a:srgbClr val="250902"/>
                </a:solidFill>
              </a:rPr>
              <a:t>01</a:t>
            </a:r>
            <a:endParaRPr b="1" sz="3000">
              <a:solidFill>
                <a:srgbClr val="250902"/>
              </a:solidFill>
            </a:endParaRPr>
          </a:p>
        </p:txBody>
      </p:sp>
      <p:sp>
        <p:nvSpPr>
          <p:cNvPr id="66" name="Google Shape;66;p14"/>
          <p:cNvSpPr txBox="1"/>
          <p:nvPr/>
        </p:nvSpPr>
        <p:spPr>
          <a:xfrm>
            <a:off x="3337525" y="1408225"/>
            <a:ext cx="786900" cy="447600"/>
          </a:xfrm>
          <a:prstGeom prst="rect">
            <a:avLst/>
          </a:prstGeom>
          <a:noFill/>
          <a:ln>
            <a:noFill/>
          </a:ln>
        </p:spPr>
        <p:txBody>
          <a:bodyPr anchorCtr="0" anchor="ctr" bIns="91425" lIns="91425" spcFirstLastPara="1" rIns="91425" wrap="square" tIns="91425">
            <a:noAutofit/>
          </a:bodyPr>
          <a:lstStyle/>
          <a:p>
            <a:pPr indent="0" lvl="0" marL="0" rtl="0" algn="l">
              <a:lnSpc>
                <a:spcPct val="115000"/>
              </a:lnSpc>
              <a:spcBef>
                <a:spcPts val="0"/>
              </a:spcBef>
              <a:spcAft>
                <a:spcPts val="0"/>
              </a:spcAft>
              <a:buNone/>
            </a:pPr>
            <a:r>
              <a:rPr b="1" lang="en" sz="3000">
                <a:solidFill>
                  <a:srgbClr val="250902"/>
                </a:solidFill>
              </a:rPr>
              <a:t>02</a:t>
            </a:r>
            <a:endParaRPr b="1" sz="3000">
              <a:solidFill>
                <a:srgbClr val="250902"/>
              </a:solidFill>
            </a:endParaRPr>
          </a:p>
        </p:txBody>
      </p:sp>
      <p:sp>
        <p:nvSpPr>
          <p:cNvPr id="67" name="Google Shape;67;p14"/>
          <p:cNvSpPr txBox="1"/>
          <p:nvPr/>
        </p:nvSpPr>
        <p:spPr>
          <a:xfrm>
            <a:off x="5955050" y="1408225"/>
            <a:ext cx="786900" cy="447600"/>
          </a:xfrm>
          <a:prstGeom prst="rect">
            <a:avLst/>
          </a:prstGeom>
          <a:noFill/>
          <a:ln>
            <a:noFill/>
          </a:ln>
        </p:spPr>
        <p:txBody>
          <a:bodyPr anchorCtr="0" anchor="ctr" bIns="91425" lIns="91425" spcFirstLastPara="1" rIns="91425" wrap="square" tIns="91425">
            <a:noAutofit/>
          </a:bodyPr>
          <a:lstStyle/>
          <a:p>
            <a:pPr indent="0" lvl="0" marL="0" rtl="0" algn="l">
              <a:lnSpc>
                <a:spcPct val="115000"/>
              </a:lnSpc>
              <a:spcBef>
                <a:spcPts val="0"/>
              </a:spcBef>
              <a:spcAft>
                <a:spcPts val="0"/>
              </a:spcAft>
              <a:buNone/>
            </a:pPr>
            <a:r>
              <a:rPr b="1" lang="en" sz="3000">
                <a:solidFill>
                  <a:srgbClr val="250902"/>
                </a:solidFill>
              </a:rPr>
              <a:t>03</a:t>
            </a:r>
            <a:endParaRPr b="1" sz="3000">
              <a:solidFill>
                <a:srgbClr val="250902"/>
              </a:solidFill>
            </a:endParaRPr>
          </a:p>
        </p:txBody>
      </p:sp>
      <p:sp>
        <p:nvSpPr>
          <p:cNvPr id="68" name="Google Shape;68;p14"/>
          <p:cNvSpPr txBox="1"/>
          <p:nvPr/>
        </p:nvSpPr>
        <p:spPr>
          <a:xfrm>
            <a:off x="720000" y="2029716"/>
            <a:ext cx="2469000" cy="484800"/>
          </a:xfrm>
          <a:prstGeom prst="rect">
            <a:avLst/>
          </a:prstGeom>
          <a:noFill/>
          <a:ln>
            <a:noFill/>
          </a:ln>
        </p:spPr>
        <p:txBody>
          <a:bodyPr anchorCtr="0" anchor="b" bIns="91425" lIns="91425" spcFirstLastPara="1" rIns="91425" wrap="square" tIns="91425">
            <a:noAutofit/>
          </a:bodyPr>
          <a:lstStyle/>
          <a:p>
            <a:pPr indent="0" lvl="0" marL="0" rtl="0" algn="l">
              <a:lnSpc>
                <a:spcPct val="115000"/>
              </a:lnSpc>
              <a:spcBef>
                <a:spcPts val="0"/>
              </a:spcBef>
              <a:spcAft>
                <a:spcPts val="0"/>
              </a:spcAft>
              <a:buNone/>
            </a:pPr>
            <a:r>
              <a:rPr b="1" lang="en" sz="2200">
                <a:solidFill>
                  <a:srgbClr val="250902"/>
                </a:solidFill>
              </a:rPr>
              <a:t>Phonics</a:t>
            </a:r>
            <a:endParaRPr b="1" sz="2200">
              <a:solidFill>
                <a:srgbClr val="250902"/>
              </a:solidFill>
            </a:endParaRPr>
          </a:p>
        </p:txBody>
      </p:sp>
      <p:sp>
        <p:nvSpPr>
          <p:cNvPr id="69" name="Google Shape;69;p14"/>
          <p:cNvSpPr txBox="1"/>
          <p:nvPr/>
        </p:nvSpPr>
        <p:spPr>
          <a:xfrm>
            <a:off x="3337525" y="2410716"/>
            <a:ext cx="2469000" cy="484800"/>
          </a:xfrm>
          <a:prstGeom prst="rect">
            <a:avLst/>
          </a:prstGeom>
          <a:noFill/>
          <a:ln>
            <a:noFill/>
          </a:ln>
        </p:spPr>
        <p:txBody>
          <a:bodyPr anchorCtr="0" anchor="b" bIns="91425" lIns="91425" spcFirstLastPara="1" rIns="91425" wrap="square" tIns="91425">
            <a:noAutofit/>
          </a:bodyPr>
          <a:lstStyle/>
          <a:p>
            <a:pPr indent="0" lvl="0" marL="0" rtl="0" algn="l">
              <a:lnSpc>
                <a:spcPct val="115000"/>
              </a:lnSpc>
              <a:spcBef>
                <a:spcPts val="0"/>
              </a:spcBef>
              <a:spcAft>
                <a:spcPts val="0"/>
              </a:spcAft>
              <a:buNone/>
            </a:pPr>
            <a:r>
              <a:rPr b="1" lang="en" sz="2200">
                <a:solidFill>
                  <a:srgbClr val="250902"/>
                </a:solidFill>
              </a:rPr>
              <a:t>Reading and Writing</a:t>
            </a:r>
            <a:endParaRPr b="1" sz="2200">
              <a:solidFill>
                <a:srgbClr val="250902"/>
              </a:solidFill>
            </a:endParaRPr>
          </a:p>
        </p:txBody>
      </p:sp>
      <p:sp>
        <p:nvSpPr>
          <p:cNvPr id="70" name="Google Shape;70;p14"/>
          <p:cNvSpPr txBox="1"/>
          <p:nvPr/>
        </p:nvSpPr>
        <p:spPr>
          <a:xfrm>
            <a:off x="5955050" y="2029725"/>
            <a:ext cx="2816700" cy="484800"/>
          </a:xfrm>
          <a:prstGeom prst="rect">
            <a:avLst/>
          </a:prstGeom>
          <a:noFill/>
          <a:ln>
            <a:noFill/>
          </a:ln>
        </p:spPr>
        <p:txBody>
          <a:bodyPr anchorCtr="0" anchor="b" bIns="91425" lIns="91425" spcFirstLastPara="1" rIns="91425" wrap="square" tIns="91425">
            <a:noAutofit/>
          </a:bodyPr>
          <a:lstStyle/>
          <a:p>
            <a:pPr indent="0" lvl="0" marL="0" rtl="0" algn="l">
              <a:lnSpc>
                <a:spcPct val="115000"/>
              </a:lnSpc>
              <a:spcBef>
                <a:spcPts val="0"/>
              </a:spcBef>
              <a:spcAft>
                <a:spcPts val="0"/>
              </a:spcAft>
              <a:buNone/>
            </a:pPr>
            <a:r>
              <a:rPr b="1" lang="en" sz="2200">
                <a:solidFill>
                  <a:srgbClr val="250902"/>
                </a:solidFill>
              </a:rPr>
              <a:t>General English</a:t>
            </a:r>
            <a:endParaRPr b="1" sz="2200">
              <a:solidFill>
                <a:srgbClr val="250902"/>
              </a:solidFill>
            </a:endParaRPr>
          </a:p>
        </p:txBody>
      </p:sp>
      <p:sp>
        <p:nvSpPr>
          <p:cNvPr id="71" name="Google Shape;71;p14"/>
          <p:cNvSpPr txBox="1"/>
          <p:nvPr/>
        </p:nvSpPr>
        <p:spPr>
          <a:xfrm>
            <a:off x="1792900" y="4604004"/>
            <a:ext cx="58899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solidFill>
                  <a:srgbClr val="D6773E"/>
                </a:solidFill>
              </a:rPr>
              <a:t>@LauraLoraineLayfield</a:t>
            </a:r>
            <a:endParaRPr sz="1000">
              <a:solidFill>
                <a:srgbClr val="D6773E"/>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5" name="Shape 75"/>
        <p:cNvGrpSpPr/>
        <p:nvPr/>
      </p:nvGrpSpPr>
      <p:grpSpPr>
        <a:xfrm>
          <a:off x="0" y="0"/>
          <a:ext cx="0" cy="0"/>
          <a:chOff x="0" y="0"/>
          <a:chExt cx="0" cy="0"/>
        </a:xfrm>
      </p:grpSpPr>
      <p:sp>
        <p:nvSpPr>
          <p:cNvPr id="76" name="Google Shape;76;p15"/>
          <p:cNvSpPr txBox="1"/>
          <p:nvPr/>
        </p:nvSpPr>
        <p:spPr>
          <a:xfrm>
            <a:off x="720000" y="238695"/>
            <a:ext cx="7704000" cy="572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3000">
                <a:solidFill>
                  <a:srgbClr val="250902"/>
                </a:solidFill>
              </a:rPr>
              <a:t>Contents - 1) Phonics</a:t>
            </a:r>
            <a:endParaRPr b="1" sz="3000">
              <a:solidFill>
                <a:srgbClr val="250902"/>
              </a:solidFill>
            </a:endParaRPr>
          </a:p>
        </p:txBody>
      </p:sp>
      <p:graphicFrame>
        <p:nvGraphicFramePr>
          <p:cNvPr id="77" name="Google Shape;77;p15"/>
          <p:cNvGraphicFramePr/>
          <p:nvPr/>
        </p:nvGraphicFramePr>
        <p:xfrm>
          <a:off x="713225" y="932245"/>
          <a:ext cx="3000000" cy="3000000"/>
        </p:xfrm>
        <a:graphic>
          <a:graphicData uri="http://schemas.openxmlformats.org/drawingml/2006/table">
            <a:tbl>
              <a:tblPr>
                <a:noFill/>
                <a:tableStyleId>{F7B9759D-872F-426E-AE6B-DF12A73F0685}</a:tableStyleId>
              </a:tblPr>
              <a:tblGrid>
                <a:gridCol w="3927675"/>
                <a:gridCol w="3665375"/>
              </a:tblGrid>
              <a:tr h="361525">
                <a:tc>
                  <a:txBody>
                    <a:bodyPr/>
                    <a:lstStyle/>
                    <a:p>
                      <a:pPr indent="0" lvl="0" marL="0" rtl="0" algn="l">
                        <a:lnSpc>
                          <a:spcPct val="115000"/>
                        </a:lnSpc>
                        <a:spcBef>
                          <a:spcPts val="0"/>
                        </a:spcBef>
                        <a:spcAft>
                          <a:spcPts val="0"/>
                        </a:spcAft>
                        <a:buNone/>
                      </a:pPr>
                      <a:r>
                        <a:rPr lang="en"/>
                        <a:t>1. </a:t>
                      </a:r>
                      <a:r>
                        <a:rPr b="1" lang="en" sz="1000"/>
                        <a:t>Short Vowels</a:t>
                      </a:r>
                      <a:r>
                        <a:rPr lang="en" sz="1000"/>
                        <a:t>: a, e, i, o, u</a:t>
                      </a:r>
                      <a:endParaRPr sz="1000" u="sng">
                        <a:solidFill>
                          <a:srgbClr val="250902"/>
                        </a:solidFill>
                      </a:endParaRPr>
                    </a:p>
                  </a:txBody>
                  <a:tcPr marT="0" marB="0" marR="91425" marL="91425" anchor="ctr">
                    <a:lnL cap="flat" cmpd="sng" w="9525">
                      <a:solidFill>
                        <a:srgbClr val="618153"/>
                      </a:solidFill>
                      <a:prstDash val="solid"/>
                      <a:round/>
                      <a:headEnd len="sm" w="sm" type="none"/>
                      <a:tailEnd len="sm" w="sm" type="none"/>
                    </a:lnL>
                    <a:lnR cap="flat" cmpd="sng" w="9525">
                      <a:solidFill>
                        <a:srgbClr val="618153"/>
                      </a:solidFill>
                      <a:prstDash val="solid"/>
                      <a:round/>
                      <a:headEnd len="sm" w="sm" type="none"/>
                      <a:tailEnd len="sm" w="sm" type="none"/>
                    </a:lnR>
                    <a:lnT cap="flat" cmpd="sng" w="9525">
                      <a:solidFill>
                        <a:srgbClr val="618153"/>
                      </a:solidFill>
                      <a:prstDash val="solid"/>
                      <a:round/>
                      <a:headEnd len="sm" w="sm" type="none"/>
                      <a:tailEnd len="sm" w="sm" type="none"/>
                    </a:lnT>
                    <a:lnB cap="flat" cmpd="sng" w="9525">
                      <a:solidFill>
                        <a:srgbClr val="618153"/>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a:t>11. </a:t>
                      </a:r>
                      <a:r>
                        <a:rPr b="1" lang="en" sz="1000"/>
                        <a:t>Ending Sounds</a:t>
                      </a:r>
                      <a:r>
                        <a:rPr lang="en" sz="1000"/>
                        <a:t> (Part 3): ble, dle, ple, tle, zle, ing</a:t>
                      </a:r>
                      <a:endParaRPr/>
                    </a:p>
                  </a:txBody>
                  <a:tcPr marT="0" marB="0" marR="91425" marL="91425" anchor="ctr">
                    <a:lnL cap="flat" cmpd="sng" w="9525">
                      <a:solidFill>
                        <a:srgbClr val="618153"/>
                      </a:solidFill>
                      <a:prstDash val="solid"/>
                      <a:round/>
                      <a:headEnd len="sm" w="sm" type="none"/>
                      <a:tailEnd len="sm" w="sm" type="none"/>
                    </a:lnL>
                    <a:lnR cap="flat" cmpd="sng" w="9525">
                      <a:solidFill>
                        <a:srgbClr val="618153"/>
                      </a:solidFill>
                      <a:prstDash val="solid"/>
                      <a:round/>
                      <a:headEnd len="sm" w="sm" type="none"/>
                      <a:tailEnd len="sm" w="sm" type="none"/>
                    </a:lnR>
                    <a:lnT cap="flat" cmpd="sng" w="9525">
                      <a:solidFill>
                        <a:srgbClr val="618153"/>
                      </a:solidFill>
                      <a:prstDash val="solid"/>
                      <a:round/>
                      <a:headEnd len="sm" w="sm" type="none"/>
                      <a:tailEnd len="sm" w="sm" type="none"/>
                    </a:lnT>
                    <a:lnB cap="flat" cmpd="sng" w="9525">
                      <a:solidFill>
                        <a:srgbClr val="618153"/>
                      </a:solidFill>
                      <a:prstDash val="solid"/>
                      <a:round/>
                      <a:headEnd len="sm" w="sm" type="none"/>
                      <a:tailEnd len="sm" w="sm" type="none"/>
                    </a:lnB>
                  </a:tcPr>
                </a:tc>
              </a:tr>
              <a:tr h="361525">
                <a:tc>
                  <a:txBody>
                    <a:bodyPr/>
                    <a:lstStyle/>
                    <a:p>
                      <a:pPr indent="0" lvl="0" marL="0" rtl="0" algn="l">
                        <a:lnSpc>
                          <a:spcPct val="115000"/>
                        </a:lnSpc>
                        <a:spcBef>
                          <a:spcPts val="0"/>
                        </a:spcBef>
                        <a:spcAft>
                          <a:spcPts val="0"/>
                        </a:spcAft>
                        <a:buNone/>
                      </a:pPr>
                      <a:r>
                        <a:rPr lang="en"/>
                        <a:t>2. </a:t>
                      </a:r>
                      <a:r>
                        <a:rPr b="1" lang="en" sz="1000"/>
                        <a:t>Consonants</a:t>
                      </a:r>
                      <a:r>
                        <a:rPr lang="en" sz="1000"/>
                        <a:t> (b-z)</a:t>
                      </a:r>
                      <a:endParaRPr sz="1000" u="sng">
                        <a:solidFill>
                          <a:srgbClr val="250902"/>
                        </a:solidFill>
                      </a:endParaRPr>
                    </a:p>
                  </a:txBody>
                  <a:tcPr marT="0" marB="0" marR="91425" marL="91425" anchor="ctr">
                    <a:lnL cap="flat" cmpd="sng" w="9525">
                      <a:solidFill>
                        <a:srgbClr val="618153"/>
                      </a:solidFill>
                      <a:prstDash val="solid"/>
                      <a:round/>
                      <a:headEnd len="sm" w="sm" type="none"/>
                      <a:tailEnd len="sm" w="sm" type="none"/>
                    </a:lnL>
                    <a:lnR cap="flat" cmpd="sng" w="9525">
                      <a:solidFill>
                        <a:srgbClr val="618153"/>
                      </a:solidFill>
                      <a:prstDash val="solid"/>
                      <a:round/>
                      <a:headEnd len="sm" w="sm" type="none"/>
                      <a:tailEnd len="sm" w="sm" type="none"/>
                    </a:lnR>
                    <a:lnT cap="flat" cmpd="sng" w="9525">
                      <a:solidFill>
                        <a:srgbClr val="618153"/>
                      </a:solidFill>
                      <a:prstDash val="solid"/>
                      <a:round/>
                      <a:headEnd len="sm" w="sm" type="none"/>
                      <a:tailEnd len="sm" w="sm" type="none"/>
                    </a:lnT>
                    <a:lnB cap="flat" cmpd="sng" w="9525">
                      <a:solidFill>
                        <a:srgbClr val="618153"/>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a:t>12. </a:t>
                      </a:r>
                      <a:r>
                        <a:rPr b="1" lang="en" sz="1000"/>
                        <a:t>Long Vowels</a:t>
                      </a:r>
                      <a:r>
                        <a:rPr lang="en" sz="1000"/>
                        <a:t> (Part 1): ee, oo</a:t>
                      </a:r>
                      <a:endParaRPr/>
                    </a:p>
                  </a:txBody>
                  <a:tcPr marT="0" marB="0" marR="91425" marL="91425" anchor="ctr">
                    <a:lnL cap="flat" cmpd="sng" w="9525">
                      <a:solidFill>
                        <a:srgbClr val="618153"/>
                      </a:solidFill>
                      <a:prstDash val="solid"/>
                      <a:round/>
                      <a:headEnd len="sm" w="sm" type="none"/>
                      <a:tailEnd len="sm" w="sm" type="none"/>
                    </a:lnL>
                    <a:lnR cap="flat" cmpd="sng" w="9525">
                      <a:solidFill>
                        <a:srgbClr val="618153"/>
                      </a:solidFill>
                      <a:prstDash val="solid"/>
                      <a:round/>
                      <a:headEnd len="sm" w="sm" type="none"/>
                      <a:tailEnd len="sm" w="sm" type="none"/>
                    </a:lnR>
                    <a:lnT cap="flat" cmpd="sng" w="9525">
                      <a:solidFill>
                        <a:srgbClr val="618153"/>
                      </a:solidFill>
                      <a:prstDash val="solid"/>
                      <a:round/>
                      <a:headEnd len="sm" w="sm" type="none"/>
                      <a:tailEnd len="sm" w="sm" type="none"/>
                    </a:lnT>
                    <a:lnB cap="flat" cmpd="sng" w="9525">
                      <a:solidFill>
                        <a:srgbClr val="618153"/>
                      </a:solidFill>
                      <a:prstDash val="solid"/>
                      <a:round/>
                      <a:headEnd len="sm" w="sm" type="none"/>
                      <a:tailEnd len="sm" w="sm" type="none"/>
                    </a:lnB>
                  </a:tcPr>
                </a:tc>
              </a:tr>
              <a:tr h="361525">
                <a:tc>
                  <a:txBody>
                    <a:bodyPr/>
                    <a:lstStyle/>
                    <a:p>
                      <a:pPr indent="0" lvl="0" marL="0" rtl="0" algn="l">
                        <a:lnSpc>
                          <a:spcPct val="115000"/>
                        </a:lnSpc>
                        <a:spcBef>
                          <a:spcPts val="0"/>
                        </a:spcBef>
                        <a:spcAft>
                          <a:spcPts val="0"/>
                        </a:spcAft>
                        <a:buNone/>
                      </a:pPr>
                      <a:r>
                        <a:rPr lang="en"/>
                        <a:t>3. </a:t>
                      </a:r>
                      <a:r>
                        <a:rPr b="1" lang="en" sz="1000"/>
                        <a:t>Sound Patterns</a:t>
                      </a:r>
                      <a:r>
                        <a:rPr lang="en" sz="1000"/>
                        <a:t> (at, an, et, en, ig, in, og, op, ub, ug)</a:t>
                      </a:r>
                      <a:endParaRPr/>
                    </a:p>
                  </a:txBody>
                  <a:tcPr marT="0" marB="0" marR="91425" marL="91425" anchor="ctr">
                    <a:lnL cap="flat" cmpd="sng" w="9525">
                      <a:solidFill>
                        <a:srgbClr val="618153"/>
                      </a:solidFill>
                      <a:prstDash val="solid"/>
                      <a:round/>
                      <a:headEnd len="sm" w="sm" type="none"/>
                      <a:tailEnd len="sm" w="sm" type="none"/>
                    </a:lnL>
                    <a:lnR cap="flat" cmpd="sng" w="9525">
                      <a:solidFill>
                        <a:srgbClr val="618153"/>
                      </a:solidFill>
                      <a:prstDash val="solid"/>
                      <a:round/>
                      <a:headEnd len="sm" w="sm" type="none"/>
                      <a:tailEnd len="sm" w="sm" type="none"/>
                    </a:lnR>
                    <a:lnT cap="flat" cmpd="sng" w="9525">
                      <a:solidFill>
                        <a:srgbClr val="618153"/>
                      </a:solidFill>
                      <a:prstDash val="solid"/>
                      <a:round/>
                      <a:headEnd len="sm" w="sm" type="none"/>
                      <a:tailEnd len="sm" w="sm" type="none"/>
                    </a:lnT>
                    <a:lnB cap="flat" cmpd="sng" w="9525">
                      <a:solidFill>
                        <a:srgbClr val="618153"/>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a:t>13. </a:t>
                      </a:r>
                      <a:r>
                        <a:rPr b="1" lang="en" sz="1000"/>
                        <a:t>Long Vowels</a:t>
                      </a:r>
                      <a:r>
                        <a:rPr lang="en" sz="1000"/>
                        <a:t> (Part 2): ai, ea, ie, oa, ue</a:t>
                      </a:r>
                      <a:endParaRPr/>
                    </a:p>
                  </a:txBody>
                  <a:tcPr marT="0" marB="0" marR="91425" marL="91425" anchor="ctr">
                    <a:lnL cap="flat" cmpd="sng" w="9525">
                      <a:solidFill>
                        <a:srgbClr val="618153"/>
                      </a:solidFill>
                      <a:prstDash val="solid"/>
                      <a:round/>
                      <a:headEnd len="sm" w="sm" type="none"/>
                      <a:tailEnd len="sm" w="sm" type="none"/>
                    </a:lnL>
                    <a:lnR cap="flat" cmpd="sng" w="9525">
                      <a:solidFill>
                        <a:srgbClr val="618153"/>
                      </a:solidFill>
                      <a:prstDash val="solid"/>
                      <a:round/>
                      <a:headEnd len="sm" w="sm" type="none"/>
                      <a:tailEnd len="sm" w="sm" type="none"/>
                    </a:lnR>
                    <a:lnT cap="flat" cmpd="sng" w="9525">
                      <a:solidFill>
                        <a:srgbClr val="618153"/>
                      </a:solidFill>
                      <a:prstDash val="solid"/>
                      <a:round/>
                      <a:headEnd len="sm" w="sm" type="none"/>
                      <a:tailEnd len="sm" w="sm" type="none"/>
                    </a:lnT>
                    <a:lnB cap="flat" cmpd="sng" w="9525">
                      <a:solidFill>
                        <a:srgbClr val="618153"/>
                      </a:solidFill>
                      <a:prstDash val="solid"/>
                      <a:round/>
                      <a:headEnd len="sm" w="sm" type="none"/>
                      <a:tailEnd len="sm" w="sm" type="none"/>
                    </a:lnB>
                  </a:tcPr>
                </a:tc>
              </a:tr>
              <a:tr h="361525">
                <a:tc>
                  <a:txBody>
                    <a:bodyPr/>
                    <a:lstStyle/>
                    <a:p>
                      <a:pPr indent="0" lvl="0" marL="0" rtl="0" algn="l">
                        <a:lnSpc>
                          <a:spcPct val="115000"/>
                        </a:lnSpc>
                        <a:spcBef>
                          <a:spcPts val="0"/>
                        </a:spcBef>
                        <a:spcAft>
                          <a:spcPts val="0"/>
                        </a:spcAft>
                        <a:buNone/>
                      </a:pPr>
                      <a:r>
                        <a:rPr lang="en"/>
                        <a:t>4. </a:t>
                      </a:r>
                      <a:r>
                        <a:rPr b="1" lang="en" sz="1000"/>
                        <a:t>Consonant Blending with ‘l’</a:t>
                      </a:r>
                      <a:r>
                        <a:rPr lang="en" sz="1000"/>
                        <a:t>: bl, cl, fl, gl, pl, sl</a:t>
                      </a:r>
                      <a:endParaRPr sz="1000" u="sng">
                        <a:solidFill>
                          <a:srgbClr val="250902"/>
                        </a:solidFill>
                      </a:endParaRPr>
                    </a:p>
                  </a:txBody>
                  <a:tcPr marT="0" marB="0" marR="91425" marL="91425" anchor="ctr">
                    <a:lnL cap="flat" cmpd="sng" w="9525">
                      <a:solidFill>
                        <a:srgbClr val="618153"/>
                      </a:solidFill>
                      <a:prstDash val="solid"/>
                      <a:round/>
                      <a:headEnd len="sm" w="sm" type="none"/>
                      <a:tailEnd len="sm" w="sm" type="none"/>
                    </a:lnL>
                    <a:lnR cap="flat" cmpd="sng" w="9525">
                      <a:solidFill>
                        <a:srgbClr val="618153"/>
                      </a:solidFill>
                      <a:prstDash val="solid"/>
                      <a:round/>
                      <a:headEnd len="sm" w="sm" type="none"/>
                      <a:tailEnd len="sm" w="sm" type="none"/>
                    </a:lnR>
                    <a:lnT cap="flat" cmpd="sng" w="9525">
                      <a:solidFill>
                        <a:srgbClr val="618153"/>
                      </a:solidFill>
                      <a:prstDash val="solid"/>
                      <a:round/>
                      <a:headEnd len="sm" w="sm" type="none"/>
                      <a:tailEnd len="sm" w="sm" type="none"/>
                    </a:lnT>
                    <a:lnB cap="flat" cmpd="sng" w="9525">
                      <a:solidFill>
                        <a:srgbClr val="618153"/>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a:t>14. </a:t>
                      </a:r>
                      <a:r>
                        <a:rPr b="1" lang="en" sz="1000"/>
                        <a:t>Long Vowels</a:t>
                      </a:r>
                      <a:r>
                        <a:rPr lang="en" sz="1000"/>
                        <a:t> (Magic e): a_e, e_e, i_e, o_e, u_e</a:t>
                      </a:r>
                      <a:endParaRPr/>
                    </a:p>
                  </a:txBody>
                  <a:tcPr marT="0" marB="0" marR="91425" marL="91425" anchor="ctr">
                    <a:lnL cap="flat" cmpd="sng" w="9525">
                      <a:solidFill>
                        <a:srgbClr val="618153"/>
                      </a:solidFill>
                      <a:prstDash val="solid"/>
                      <a:round/>
                      <a:headEnd len="sm" w="sm" type="none"/>
                      <a:tailEnd len="sm" w="sm" type="none"/>
                    </a:lnL>
                    <a:lnR cap="flat" cmpd="sng" w="9525">
                      <a:solidFill>
                        <a:srgbClr val="618153"/>
                      </a:solidFill>
                      <a:prstDash val="solid"/>
                      <a:round/>
                      <a:headEnd len="sm" w="sm" type="none"/>
                      <a:tailEnd len="sm" w="sm" type="none"/>
                    </a:lnR>
                    <a:lnT cap="flat" cmpd="sng" w="9525">
                      <a:solidFill>
                        <a:srgbClr val="618153"/>
                      </a:solidFill>
                      <a:prstDash val="solid"/>
                      <a:round/>
                      <a:headEnd len="sm" w="sm" type="none"/>
                      <a:tailEnd len="sm" w="sm" type="none"/>
                    </a:lnT>
                    <a:lnB cap="flat" cmpd="sng" w="9525">
                      <a:solidFill>
                        <a:srgbClr val="618153"/>
                      </a:solidFill>
                      <a:prstDash val="solid"/>
                      <a:round/>
                      <a:headEnd len="sm" w="sm" type="none"/>
                      <a:tailEnd len="sm" w="sm" type="none"/>
                    </a:lnB>
                  </a:tcPr>
                </a:tc>
              </a:tr>
              <a:tr h="361525">
                <a:tc>
                  <a:txBody>
                    <a:bodyPr/>
                    <a:lstStyle/>
                    <a:p>
                      <a:pPr indent="0" lvl="0" marL="0" rtl="0" algn="l">
                        <a:lnSpc>
                          <a:spcPct val="115000"/>
                        </a:lnSpc>
                        <a:spcBef>
                          <a:spcPts val="0"/>
                        </a:spcBef>
                        <a:spcAft>
                          <a:spcPts val="0"/>
                        </a:spcAft>
                        <a:buNone/>
                      </a:pPr>
                      <a:r>
                        <a:rPr lang="en"/>
                        <a:t>5. </a:t>
                      </a:r>
                      <a:r>
                        <a:rPr b="1" lang="en" sz="1000"/>
                        <a:t>Consonant Blending with ‘r’</a:t>
                      </a:r>
                      <a:r>
                        <a:rPr lang="en" sz="1000"/>
                        <a:t>: br, cr, dr, fr, gr, pr, tr, wr</a:t>
                      </a:r>
                      <a:endParaRPr sz="1000" u="sng">
                        <a:solidFill>
                          <a:srgbClr val="250902"/>
                        </a:solidFill>
                      </a:endParaRPr>
                    </a:p>
                  </a:txBody>
                  <a:tcPr marT="0" marB="0" marR="91425" marL="91425" anchor="ctr">
                    <a:lnL cap="flat" cmpd="sng" w="9525">
                      <a:solidFill>
                        <a:srgbClr val="618153"/>
                      </a:solidFill>
                      <a:prstDash val="solid"/>
                      <a:round/>
                      <a:headEnd len="sm" w="sm" type="none"/>
                      <a:tailEnd len="sm" w="sm" type="none"/>
                    </a:lnL>
                    <a:lnR cap="flat" cmpd="sng" w="9525">
                      <a:solidFill>
                        <a:srgbClr val="618153"/>
                      </a:solidFill>
                      <a:prstDash val="solid"/>
                      <a:round/>
                      <a:headEnd len="sm" w="sm" type="none"/>
                      <a:tailEnd len="sm" w="sm" type="none"/>
                    </a:lnR>
                    <a:lnT cap="flat" cmpd="sng" w="9525">
                      <a:solidFill>
                        <a:srgbClr val="618153"/>
                      </a:solidFill>
                      <a:prstDash val="solid"/>
                      <a:round/>
                      <a:headEnd len="sm" w="sm" type="none"/>
                      <a:tailEnd len="sm" w="sm" type="none"/>
                    </a:lnT>
                    <a:lnB cap="flat" cmpd="sng" w="9525">
                      <a:solidFill>
                        <a:srgbClr val="618153"/>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a:t>15. </a:t>
                      </a:r>
                      <a:r>
                        <a:rPr b="1" lang="en" sz="1000"/>
                        <a:t>Long Vowels</a:t>
                      </a:r>
                      <a:r>
                        <a:rPr lang="en" sz="1000"/>
                        <a:t> (Part 3): ay, igh, oi, oy, ou</a:t>
                      </a:r>
                      <a:endParaRPr/>
                    </a:p>
                  </a:txBody>
                  <a:tcPr marT="0" marB="0" marR="91425" marL="91425" anchor="ctr">
                    <a:lnL cap="flat" cmpd="sng" w="9525">
                      <a:solidFill>
                        <a:srgbClr val="618153"/>
                      </a:solidFill>
                      <a:prstDash val="solid"/>
                      <a:round/>
                      <a:headEnd len="sm" w="sm" type="none"/>
                      <a:tailEnd len="sm" w="sm" type="none"/>
                    </a:lnL>
                    <a:lnR cap="flat" cmpd="sng" w="9525">
                      <a:solidFill>
                        <a:srgbClr val="618153"/>
                      </a:solidFill>
                      <a:prstDash val="solid"/>
                      <a:round/>
                      <a:headEnd len="sm" w="sm" type="none"/>
                      <a:tailEnd len="sm" w="sm" type="none"/>
                    </a:lnR>
                    <a:lnT cap="flat" cmpd="sng" w="9525">
                      <a:solidFill>
                        <a:srgbClr val="618153"/>
                      </a:solidFill>
                      <a:prstDash val="solid"/>
                      <a:round/>
                      <a:headEnd len="sm" w="sm" type="none"/>
                      <a:tailEnd len="sm" w="sm" type="none"/>
                    </a:lnT>
                    <a:lnB cap="flat" cmpd="sng" w="9525">
                      <a:solidFill>
                        <a:srgbClr val="618153"/>
                      </a:solidFill>
                      <a:prstDash val="solid"/>
                      <a:round/>
                      <a:headEnd len="sm" w="sm" type="none"/>
                      <a:tailEnd len="sm" w="sm" type="none"/>
                    </a:lnB>
                  </a:tcPr>
                </a:tc>
              </a:tr>
              <a:tr h="361525">
                <a:tc>
                  <a:txBody>
                    <a:bodyPr/>
                    <a:lstStyle/>
                    <a:p>
                      <a:pPr indent="0" lvl="0" marL="0" rtl="0" algn="l">
                        <a:lnSpc>
                          <a:spcPct val="115000"/>
                        </a:lnSpc>
                        <a:spcBef>
                          <a:spcPts val="0"/>
                        </a:spcBef>
                        <a:spcAft>
                          <a:spcPts val="0"/>
                        </a:spcAft>
                        <a:buNone/>
                      </a:pPr>
                      <a:r>
                        <a:rPr lang="en"/>
                        <a:t>6. </a:t>
                      </a:r>
                      <a:r>
                        <a:rPr b="1" lang="en" sz="1000"/>
                        <a:t>Consonant Blending with ‘s’</a:t>
                      </a:r>
                      <a:r>
                        <a:rPr lang="en" sz="1000"/>
                        <a:t>: sc, sk, sl, sm, sn, sp, st, sw</a:t>
                      </a:r>
                      <a:endParaRPr sz="1000">
                        <a:solidFill>
                          <a:srgbClr val="250902"/>
                        </a:solidFill>
                      </a:endParaRPr>
                    </a:p>
                  </a:txBody>
                  <a:tcPr marT="0" marB="0" marR="91425" marL="91425" anchor="ctr">
                    <a:lnL cap="flat" cmpd="sng" w="9525">
                      <a:solidFill>
                        <a:srgbClr val="618153"/>
                      </a:solidFill>
                      <a:prstDash val="solid"/>
                      <a:round/>
                      <a:headEnd len="sm" w="sm" type="none"/>
                      <a:tailEnd len="sm" w="sm" type="none"/>
                    </a:lnL>
                    <a:lnR cap="flat" cmpd="sng" w="9525">
                      <a:solidFill>
                        <a:srgbClr val="618153"/>
                      </a:solidFill>
                      <a:prstDash val="solid"/>
                      <a:round/>
                      <a:headEnd len="sm" w="sm" type="none"/>
                      <a:tailEnd len="sm" w="sm" type="none"/>
                    </a:lnR>
                    <a:lnT cap="flat" cmpd="sng" w="9525">
                      <a:solidFill>
                        <a:srgbClr val="618153"/>
                      </a:solidFill>
                      <a:prstDash val="solid"/>
                      <a:round/>
                      <a:headEnd len="sm" w="sm" type="none"/>
                      <a:tailEnd len="sm" w="sm" type="none"/>
                    </a:lnT>
                    <a:lnB cap="flat" cmpd="sng" w="9525">
                      <a:solidFill>
                        <a:srgbClr val="618153"/>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a:t>16. </a:t>
                      </a:r>
                      <a:r>
                        <a:rPr b="1" lang="en"/>
                        <a:t>(</a:t>
                      </a:r>
                      <a:r>
                        <a:rPr b="1" lang="en" sz="1000"/>
                        <a:t>Different pronunciations) Long Vowels</a:t>
                      </a:r>
                      <a:r>
                        <a:rPr lang="en" sz="1000"/>
                        <a:t>: ow, ou</a:t>
                      </a:r>
                      <a:endParaRPr/>
                    </a:p>
                  </a:txBody>
                  <a:tcPr marT="0" marB="0" marR="91425" marL="91425" anchor="ctr">
                    <a:lnL cap="flat" cmpd="sng" w="9525">
                      <a:solidFill>
                        <a:srgbClr val="618153"/>
                      </a:solidFill>
                      <a:prstDash val="solid"/>
                      <a:round/>
                      <a:headEnd len="sm" w="sm" type="none"/>
                      <a:tailEnd len="sm" w="sm" type="none"/>
                    </a:lnL>
                    <a:lnR cap="flat" cmpd="sng" w="9525">
                      <a:solidFill>
                        <a:srgbClr val="618153"/>
                      </a:solidFill>
                      <a:prstDash val="solid"/>
                      <a:round/>
                      <a:headEnd len="sm" w="sm" type="none"/>
                      <a:tailEnd len="sm" w="sm" type="none"/>
                    </a:lnR>
                    <a:lnT cap="flat" cmpd="sng" w="9525">
                      <a:solidFill>
                        <a:srgbClr val="618153"/>
                      </a:solidFill>
                      <a:prstDash val="solid"/>
                      <a:round/>
                      <a:headEnd len="sm" w="sm" type="none"/>
                      <a:tailEnd len="sm" w="sm" type="none"/>
                    </a:lnT>
                    <a:lnB cap="flat" cmpd="sng" w="9525">
                      <a:solidFill>
                        <a:srgbClr val="618153"/>
                      </a:solidFill>
                      <a:prstDash val="solid"/>
                      <a:round/>
                      <a:headEnd len="sm" w="sm" type="none"/>
                      <a:tailEnd len="sm" w="sm" type="none"/>
                    </a:lnB>
                  </a:tcPr>
                </a:tc>
              </a:tr>
              <a:tr h="361525">
                <a:tc>
                  <a:txBody>
                    <a:bodyPr/>
                    <a:lstStyle/>
                    <a:p>
                      <a:pPr indent="0" lvl="0" marL="0" rtl="0" algn="l">
                        <a:lnSpc>
                          <a:spcPct val="115000"/>
                        </a:lnSpc>
                        <a:spcBef>
                          <a:spcPts val="0"/>
                        </a:spcBef>
                        <a:spcAft>
                          <a:spcPts val="0"/>
                        </a:spcAft>
                        <a:buNone/>
                      </a:pPr>
                      <a:r>
                        <a:rPr lang="en"/>
                        <a:t>7. </a:t>
                      </a:r>
                      <a:r>
                        <a:rPr b="1" lang="en" sz="1000"/>
                        <a:t>Consonant Digraphs</a:t>
                      </a:r>
                      <a:r>
                        <a:rPr lang="en" sz="1000"/>
                        <a:t>: ch, sh, ck, th, ph, wh</a:t>
                      </a:r>
                      <a:endParaRPr/>
                    </a:p>
                  </a:txBody>
                  <a:tcPr marT="0" marB="0" marR="91425" marL="91425" anchor="ctr">
                    <a:lnL cap="flat" cmpd="sng" w="9525">
                      <a:solidFill>
                        <a:srgbClr val="618153"/>
                      </a:solidFill>
                      <a:prstDash val="solid"/>
                      <a:round/>
                      <a:headEnd len="sm" w="sm" type="none"/>
                      <a:tailEnd len="sm" w="sm" type="none"/>
                    </a:lnL>
                    <a:lnR cap="flat" cmpd="sng" w="9525">
                      <a:solidFill>
                        <a:srgbClr val="618153"/>
                      </a:solidFill>
                      <a:prstDash val="solid"/>
                      <a:round/>
                      <a:headEnd len="sm" w="sm" type="none"/>
                      <a:tailEnd len="sm" w="sm" type="none"/>
                    </a:lnR>
                    <a:lnT cap="flat" cmpd="sng" w="9525">
                      <a:solidFill>
                        <a:srgbClr val="618153"/>
                      </a:solidFill>
                      <a:prstDash val="solid"/>
                      <a:round/>
                      <a:headEnd len="sm" w="sm" type="none"/>
                      <a:tailEnd len="sm" w="sm" type="none"/>
                    </a:lnT>
                    <a:lnB cap="flat" cmpd="sng" w="9525">
                      <a:solidFill>
                        <a:srgbClr val="618153"/>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a:t>17. </a:t>
                      </a:r>
                      <a:r>
                        <a:rPr b="1" lang="en" sz="1000"/>
                        <a:t>(Different pronunciations) Long Vowels</a:t>
                      </a:r>
                      <a:r>
                        <a:rPr lang="en" sz="1000"/>
                        <a:t>: ew, ue</a:t>
                      </a:r>
                      <a:endParaRPr sz="1000">
                        <a:solidFill>
                          <a:srgbClr val="250902"/>
                        </a:solidFill>
                      </a:endParaRPr>
                    </a:p>
                  </a:txBody>
                  <a:tcPr marT="0" marB="0" marR="91425" marL="91425" anchor="ctr">
                    <a:lnL cap="flat" cmpd="sng" w="9525">
                      <a:solidFill>
                        <a:srgbClr val="618153"/>
                      </a:solidFill>
                      <a:prstDash val="solid"/>
                      <a:round/>
                      <a:headEnd len="sm" w="sm" type="none"/>
                      <a:tailEnd len="sm" w="sm" type="none"/>
                    </a:lnL>
                    <a:lnR cap="flat" cmpd="sng" w="9525">
                      <a:solidFill>
                        <a:srgbClr val="618153"/>
                      </a:solidFill>
                      <a:prstDash val="solid"/>
                      <a:round/>
                      <a:headEnd len="sm" w="sm" type="none"/>
                      <a:tailEnd len="sm" w="sm" type="none"/>
                    </a:lnR>
                    <a:lnT cap="flat" cmpd="sng" w="9525">
                      <a:solidFill>
                        <a:srgbClr val="618153"/>
                      </a:solidFill>
                      <a:prstDash val="solid"/>
                      <a:round/>
                      <a:headEnd len="sm" w="sm" type="none"/>
                      <a:tailEnd len="sm" w="sm" type="none"/>
                    </a:lnT>
                    <a:lnB cap="flat" cmpd="sng" w="9525">
                      <a:solidFill>
                        <a:srgbClr val="618153"/>
                      </a:solidFill>
                      <a:prstDash val="solid"/>
                      <a:round/>
                      <a:headEnd len="sm" w="sm" type="none"/>
                      <a:tailEnd len="sm" w="sm" type="none"/>
                    </a:lnB>
                  </a:tcPr>
                </a:tc>
              </a:tr>
              <a:tr h="361525">
                <a:tc>
                  <a:txBody>
                    <a:bodyPr/>
                    <a:lstStyle/>
                    <a:p>
                      <a:pPr indent="0" lvl="0" marL="0" rtl="0" algn="l">
                        <a:lnSpc>
                          <a:spcPct val="115000"/>
                        </a:lnSpc>
                        <a:spcBef>
                          <a:spcPts val="0"/>
                        </a:spcBef>
                        <a:spcAft>
                          <a:spcPts val="0"/>
                        </a:spcAft>
                        <a:buNone/>
                      </a:pPr>
                      <a:r>
                        <a:rPr lang="en"/>
                        <a:t>8. </a:t>
                      </a:r>
                      <a:r>
                        <a:rPr b="1" lang="en" sz="1000"/>
                        <a:t>Three Consonant Blends</a:t>
                      </a:r>
                      <a:r>
                        <a:rPr lang="en" sz="1000"/>
                        <a:t>: scr, spr, str, shr, thr, spl</a:t>
                      </a:r>
                      <a:endParaRPr/>
                    </a:p>
                  </a:txBody>
                  <a:tcPr marT="0" marB="0" marR="91425" marL="91425" anchor="ctr">
                    <a:lnL cap="flat" cmpd="sng" w="9525">
                      <a:solidFill>
                        <a:srgbClr val="618153"/>
                      </a:solidFill>
                      <a:prstDash val="solid"/>
                      <a:round/>
                      <a:headEnd len="sm" w="sm" type="none"/>
                      <a:tailEnd len="sm" w="sm" type="none"/>
                    </a:lnL>
                    <a:lnR cap="flat" cmpd="sng" w="9525">
                      <a:solidFill>
                        <a:srgbClr val="618153"/>
                      </a:solidFill>
                      <a:prstDash val="solid"/>
                      <a:round/>
                      <a:headEnd len="sm" w="sm" type="none"/>
                      <a:tailEnd len="sm" w="sm" type="none"/>
                    </a:lnR>
                    <a:lnT cap="flat" cmpd="sng" w="9525">
                      <a:solidFill>
                        <a:srgbClr val="618153"/>
                      </a:solidFill>
                      <a:prstDash val="solid"/>
                      <a:round/>
                      <a:headEnd len="sm" w="sm" type="none"/>
                      <a:tailEnd len="sm" w="sm" type="none"/>
                    </a:lnT>
                    <a:lnB cap="flat" cmpd="sng" w="9525">
                      <a:solidFill>
                        <a:srgbClr val="618153"/>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a:t>18. </a:t>
                      </a:r>
                      <a:r>
                        <a:rPr b="1" lang="en" sz="1000"/>
                        <a:t>(Different Pronunciations) ‘y’</a:t>
                      </a:r>
                      <a:endParaRPr b="1" sz="1000">
                        <a:solidFill>
                          <a:srgbClr val="250902"/>
                        </a:solidFill>
                      </a:endParaRPr>
                    </a:p>
                  </a:txBody>
                  <a:tcPr marT="0" marB="0" marR="91425" marL="91425" anchor="ctr">
                    <a:lnL cap="flat" cmpd="sng" w="9525">
                      <a:solidFill>
                        <a:srgbClr val="618153"/>
                      </a:solidFill>
                      <a:prstDash val="solid"/>
                      <a:round/>
                      <a:headEnd len="sm" w="sm" type="none"/>
                      <a:tailEnd len="sm" w="sm" type="none"/>
                    </a:lnL>
                    <a:lnR cap="flat" cmpd="sng" w="9525">
                      <a:solidFill>
                        <a:srgbClr val="618153"/>
                      </a:solidFill>
                      <a:prstDash val="solid"/>
                      <a:round/>
                      <a:headEnd len="sm" w="sm" type="none"/>
                      <a:tailEnd len="sm" w="sm" type="none"/>
                    </a:lnR>
                    <a:lnT cap="flat" cmpd="sng" w="9525">
                      <a:solidFill>
                        <a:srgbClr val="618153"/>
                      </a:solidFill>
                      <a:prstDash val="solid"/>
                      <a:round/>
                      <a:headEnd len="sm" w="sm" type="none"/>
                      <a:tailEnd len="sm" w="sm" type="none"/>
                    </a:lnT>
                    <a:lnB cap="flat" cmpd="sng" w="9525">
                      <a:solidFill>
                        <a:srgbClr val="618153"/>
                      </a:solidFill>
                      <a:prstDash val="solid"/>
                      <a:round/>
                      <a:headEnd len="sm" w="sm" type="none"/>
                      <a:tailEnd len="sm" w="sm" type="none"/>
                    </a:lnB>
                  </a:tcPr>
                </a:tc>
              </a:tr>
              <a:tr h="361525">
                <a:tc>
                  <a:txBody>
                    <a:bodyPr/>
                    <a:lstStyle/>
                    <a:p>
                      <a:pPr indent="0" lvl="0" marL="0" rtl="0" algn="l">
                        <a:lnSpc>
                          <a:spcPct val="115000"/>
                        </a:lnSpc>
                        <a:spcBef>
                          <a:spcPts val="0"/>
                        </a:spcBef>
                        <a:spcAft>
                          <a:spcPts val="0"/>
                        </a:spcAft>
                        <a:buNone/>
                      </a:pPr>
                      <a:r>
                        <a:rPr lang="en"/>
                        <a:t>9. </a:t>
                      </a:r>
                      <a:r>
                        <a:rPr b="1" lang="en" sz="1000"/>
                        <a:t>Ending Sounds</a:t>
                      </a:r>
                      <a:r>
                        <a:rPr lang="en" sz="1000"/>
                        <a:t> (Part 1): </a:t>
                      </a:r>
                      <a:endParaRPr/>
                    </a:p>
                  </a:txBody>
                  <a:tcPr marT="0" marB="0" marR="91425" marL="91425" anchor="ctr">
                    <a:lnL cap="flat" cmpd="sng" w="9525">
                      <a:solidFill>
                        <a:srgbClr val="618153"/>
                      </a:solidFill>
                      <a:prstDash val="solid"/>
                      <a:round/>
                      <a:headEnd len="sm" w="sm" type="none"/>
                      <a:tailEnd len="sm" w="sm" type="none"/>
                    </a:lnL>
                    <a:lnR cap="flat" cmpd="sng" w="9525">
                      <a:solidFill>
                        <a:srgbClr val="618153"/>
                      </a:solidFill>
                      <a:prstDash val="solid"/>
                      <a:round/>
                      <a:headEnd len="sm" w="sm" type="none"/>
                      <a:tailEnd len="sm" w="sm" type="none"/>
                    </a:lnR>
                    <a:lnT cap="flat" cmpd="sng" w="9525">
                      <a:solidFill>
                        <a:srgbClr val="618153"/>
                      </a:solidFill>
                      <a:prstDash val="solid"/>
                      <a:round/>
                      <a:headEnd len="sm" w="sm" type="none"/>
                      <a:tailEnd len="sm" w="sm" type="none"/>
                    </a:lnT>
                    <a:lnB cap="flat" cmpd="sng" w="9525">
                      <a:solidFill>
                        <a:srgbClr val="618153"/>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a:t>19. </a:t>
                      </a:r>
                      <a:r>
                        <a:rPr b="1" lang="en" sz="1000"/>
                        <a:t>Ending Sounds</a:t>
                      </a:r>
                      <a:r>
                        <a:rPr lang="en" sz="1000"/>
                        <a:t> (Part 4): ed</a:t>
                      </a:r>
                      <a:endParaRPr/>
                    </a:p>
                  </a:txBody>
                  <a:tcPr marT="0" marB="0" marR="91425" marL="91425" anchor="ctr">
                    <a:lnL cap="flat" cmpd="sng" w="9525">
                      <a:solidFill>
                        <a:srgbClr val="618153"/>
                      </a:solidFill>
                      <a:prstDash val="solid"/>
                      <a:round/>
                      <a:headEnd len="sm" w="sm" type="none"/>
                      <a:tailEnd len="sm" w="sm" type="none"/>
                    </a:lnL>
                    <a:lnR cap="flat" cmpd="sng" w="9525">
                      <a:solidFill>
                        <a:srgbClr val="618153"/>
                      </a:solidFill>
                      <a:prstDash val="solid"/>
                      <a:round/>
                      <a:headEnd len="sm" w="sm" type="none"/>
                      <a:tailEnd len="sm" w="sm" type="none"/>
                    </a:lnR>
                    <a:lnT cap="flat" cmpd="sng" w="9525">
                      <a:solidFill>
                        <a:srgbClr val="618153"/>
                      </a:solidFill>
                      <a:prstDash val="solid"/>
                      <a:round/>
                      <a:headEnd len="sm" w="sm" type="none"/>
                      <a:tailEnd len="sm" w="sm" type="none"/>
                    </a:lnT>
                    <a:lnB cap="flat" cmpd="sng" w="9525">
                      <a:solidFill>
                        <a:srgbClr val="618153"/>
                      </a:solidFill>
                      <a:prstDash val="solid"/>
                      <a:round/>
                      <a:headEnd len="sm" w="sm" type="none"/>
                      <a:tailEnd len="sm" w="sm" type="none"/>
                    </a:lnB>
                  </a:tcPr>
                </a:tc>
              </a:tr>
              <a:tr h="361525">
                <a:tc>
                  <a:txBody>
                    <a:bodyPr/>
                    <a:lstStyle/>
                    <a:p>
                      <a:pPr indent="0" lvl="0" marL="0" rtl="0" algn="l">
                        <a:lnSpc>
                          <a:spcPct val="115000"/>
                        </a:lnSpc>
                        <a:spcBef>
                          <a:spcPts val="0"/>
                        </a:spcBef>
                        <a:spcAft>
                          <a:spcPts val="0"/>
                        </a:spcAft>
                        <a:buNone/>
                      </a:pPr>
                      <a:r>
                        <a:rPr lang="en"/>
                        <a:t>10. </a:t>
                      </a:r>
                      <a:r>
                        <a:rPr b="1" lang="en" sz="1000"/>
                        <a:t>Ending Sounds</a:t>
                      </a:r>
                      <a:r>
                        <a:rPr lang="en" sz="1000"/>
                        <a:t> (Part 2):</a:t>
                      </a:r>
                      <a:endParaRPr/>
                    </a:p>
                  </a:txBody>
                  <a:tcPr marT="0" marB="0" marR="91425" marL="91425" anchor="ctr">
                    <a:lnL cap="flat" cmpd="sng" w="9525">
                      <a:solidFill>
                        <a:srgbClr val="618153"/>
                      </a:solidFill>
                      <a:prstDash val="solid"/>
                      <a:round/>
                      <a:headEnd len="sm" w="sm" type="none"/>
                      <a:tailEnd len="sm" w="sm" type="none"/>
                    </a:lnL>
                    <a:lnR cap="flat" cmpd="sng" w="9525">
                      <a:solidFill>
                        <a:srgbClr val="618153"/>
                      </a:solidFill>
                      <a:prstDash val="solid"/>
                      <a:round/>
                      <a:headEnd len="sm" w="sm" type="none"/>
                      <a:tailEnd len="sm" w="sm" type="none"/>
                    </a:lnR>
                    <a:lnT cap="flat" cmpd="sng" w="9525">
                      <a:solidFill>
                        <a:srgbClr val="618153"/>
                      </a:solidFill>
                      <a:prstDash val="solid"/>
                      <a:round/>
                      <a:headEnd len="sm" w="sm" type="none"/>
                      <a:tailEnd len="sm" w="sm" type="none"/>
                    </a:lnT>
                    <a:lnB cap="flat" cmpd="sng" w="9525">
                      <a:solidFill>
                        <a:srgbClr val="618153"/>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a:t>20. </a:t>
                      </a:r>
                      <a:r>
                        <a:rPr b="1" lang="en" sz="1000"/>
                        <a:t>Plural</a:t>
                      </a:r>
                      <a:r>
                        <a:rPr lang="en" sz="1000"/>
                        <a:t>: s, es</a:t>
                      </a:r>
                      <a:endParaRPr sz="1000">
                        <a:solidFill>
                          <a:srgbClr val="250902"/>
                        </a:solidFill>
                      </a:endParaRPr>
                    </a:p>
                  </a:txBody>
                  <a:tcPr marT="0" marB="0" marR="91425" marL="91425" anchor="ctr">
                    <a:lnL cap="flat" cmpd="sng" w="9525">
                      <a:solidFill>
                        <a:srgbClr val="618153"/>
                      </a:solidFill>
                      <a:prstDash val="solid"/>
                      <a:round/>
                      <a:headEnd len="sm" w="sm" type="none"/>
                      <a:tailEnd len="sm" w="sm" type="none"/>
                    </a:lnL>
                    <a:lnR cap="flat" cmpd="sng" w="9525">
                      <a:solidFill>
                        <a:srgbClr val="618153"/>
                      </a:solidFill>
                      <a:prstDash val="solid"/>
                      <a:round/>
                      <a:headEnd len="sm" w="sm" type="none"/>
                      <a:tailEnd len="sm" w="sm" type="none"/>
                    </a:lnR>
                    <a:lnT cap="flat" cmpd="sng" w="9525">
                      <a:solidFill>
                        <a:srgbClr val="618153"/>
                      </a:solidFill>
                      <a:prstDash val="solid"/>
                      <a:round/>
                      <a:headEnd len="sm" w="sm" type="none"/>
                      <a:tailEnd len="sm" w="sm" type="none"/>
                    </a:lnT>
                    <a:lnB cap="flat" cmpd="sng" w="9525">
                      <a:solidFill>
                        <a:srgbClr val="618153"/>
                      </a:solidFill>
                      <a:prstDash val="solid"/>
                      <a:round/>
                      <a:headEnd len="sm" w="sm" type="none"/>
                      <a:tailEnd len="sm" w="sm" type="none"/>
                    </a:lnB>
                  </a:tcPr>
                </a:tc>
              </a:tr>
            </a:tbl>
          </a:graphicData>
        </a:graphic>
      </p:graphicFrame>
      <p:sp>
        <p:nvSpPr>
          <p:cNvPr id="78" name="Google Shape;78;p15"/>
          <p:cNvSpPr/>
          <p:nvPr/>
        </p:nvSpPr>
        <p:spPr>
          <a:xfrm>
            <a:off x="713225" y="928820"/>
            <a:ext cx="3927600" cy="365100"/>
          </a:xfrm>
          <a:prstGeom prst="rect">
            <a:avLst/>
          </a:prstGeom>
          <a:noFill/>
          <a:ln cap="flat" cmpd="sng" w="28575">
            <a:solidFill>
              <a:srgbClr val="98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79" name="Google Shape;79;p15"/>
          <p:cNvSpPr txBox="1"/>
          <p:nvPr/>
        </p:nvSpPr>
        <p:spPr>
          <a:xfrm>
            <a:off x="1792900" y="4604004"/>
            <a:ext cx="58899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solidFill>
                  <a:srgbClr val="D6773E"/>
                </a:solidFill>
              </a:rPr>
              <a:t>@LauraLoraineLayfield</a:t>
            </a:r>
            <a:endParaRPr sz="1000">
              <a:solidFill>
                <a:srgbClr val="D6773E"/>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6"/>
          <p:cNvSpPr txBox="1"/>
          <p:nvPr/>
        </p:nvSpPr>
        <p:spPr>
          <a:xfrm>
            <a:off x="1319400" y="282147"/>
            <a:ext cx="6505200" cy="1161300"/>
          </a:xfrm>
          <a:prstGeom prst="rect">
            <a:avLst/>
          </a:prstGeom>
          <a:noFill/>
          <a:ln>
            <a:noFill/>
          </a:ln>
        </p:spPr>
        <p:txBody>
          <a:bodyPr anchorCtr="0" anchor="b" bIns="91425" lIns="91425" spcFirstLastPara="1" rIns="91425" wrap="square" tIns="91425">
            <a:noAutofit/>
          </a:bodyPr>
          <a:lstStyle/>
          <a:p>
            <a:pPr indent="0" lvl="0" marL="0" rtl="0" algn="ctr">
              <a:lnSpc>
                <a:spcPct val="115000"/>
              </a:lnSpc>
              <a:spcBef>
                <a:spcPts val="0"/>
              </a:spcBef>
              <a:spcAft>
                <a:spcPts val="0"/>
              </a:spcAft>
              <a:buNone/>
            </a:pPr>
            <a:r>
              <a:rPr b="1" lang="en" sz="6500">
                <a:solidFill>
                  <a:srgbClr val="250902"/>
                </a:solidFill>
              </a:rPr>
              <a:t>Short Vowels</a:t>
            </a:r>
            <a:endParaRPr b="1" sz="6500">
              <a:solidFill>
                <a:srgbClr val="250902"/>
              </a:solidFill>
            </a:endParaRPr>
          </a:p>
        </p:txBody>
      </p:sp>
      <p:sp>
        <p:nvSpPr>
          <p:cNvPr id="85" name="Google Shape;85;p16"/>
          <p:cNvSpPr txBox="1"/>
          <p:nvPr/>
        </p:nvSpPr>
        <p:spPr>
          <a:xfrm>
            <a:off x="2135550" y="1160335"/>
            <a:ext cx="4872900" cy="6711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None/>
            </a:pPr>
            <a:r>
              <a:rPr lang="en" sz="2600">
                <a:solidFill>
                  <a:srgbClr val="250902"/>
                </a:solidFill>
              </a:rPr>
              <a:t>a,  e,  i,  o,  u</a:t>
            </a:r>
            <a:endParaRPr sz="2600">
              <a:solidFill>
                <a:srgbClr val="250902"/>
              </a:solidFill>
            </a:endParaRPr>
          </a:p>
        </p:txBody>
      </p:sp>
      <p:pic>
        <p:nvPicPr>
          <p:cNvPr id="86" name="Google Shape;86;p16"/>
          <p:cNvPicPr preferRelativeResize="0"/>
          <p:nvPr/>
        </p:nvPicPr>
        <p:blipFill>
          <a:blip r:embed="rId3">
            <a:alphaModFix/>
          </a:blip>
          <a:stretch>
            <a:fillRect/>
          </a:stretch>
        </p:blipFill>
        <p:spPr>
          <a:xfrm>
            <a:off x="2789813" y="1831447"/>
            <a:ext cx="1713220" cy="2423225"/>
          </a:xfrm>
          <a:prstGeom prst="rect">
            <a:avLst/>
          </a:prstGeom>
          <a:noFill/>
          <a:ln cap="flat" cmpd="sng" w="19050">
            <a:solidFill>
              <a:srgbClr val="B45F06"/>
            </a:solidFill>
            <a:prstDash val="solid"/>
            <a:round/>
            <a:headEnd len="sm" w="sm" type="none"/>
            <a:tailEnd len="sm" w="sm" type="none"/>
          </a:ln>
        </p:spPr>
      </p:pic>
      <p:pic>
        <p:nvPicPr>
          <p:cNvPr id="87" name="Google Shape;87;p16"/>
          <p:cNvPicPr preferRelativeResize="0"/>
          <p:nvPr/>
        </p:nvPicPr>
        <p:blipFill>
          <a:blip r:embed="rId4">
            <a:alphaModFix/>
          </a:blip>
          <a:stretch>
            <a:fillRect/>
          </a:stretch>
        </p:blipFill>
        <p:spPr>
          <a:xfrm>
            <a:off x="4640967" y="1831447"/>
            <a:ext cx="1713220" cy="2423225"/>
          </a:xfrm>
          <a:prstGeom prst="rect">
            <a:avLst/>
          </a:prstGeom>
          <a:noFill/>
          <a:ln cap="flat" cmpd="sng" w="19050">
            <a:solidFill>
              <a:srgbClr val="B45F06"/>
            </a:solidFill>
            <a:prstDash val="solid"/>
            <a:round/>
            <a:headEnd len="sm" w="sm" type="none"/>
            <a:tailEnd len="sm" w="sm" type="none"/>
          </a:ln>
        </p:spPr>
      </p:pic>
      <p:sp>
        <p:nvSpPr>
          <p:cNvPr id="88" name="Google Shape;88;p16"/>
          <p:cNvSpPr txBox="1"/>
          <p:nvPr/>
        </p:nvSpPr>
        <p:spPr>
          <a:xfrm>
            <a:off x="2937975" y="4254672"/>
            <a:ext cx="1416900" cy="6711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None/>
            </a:pPr>
            <a:r>
              <a:rPr lang="en" sz="1900">
                <a:solidFill>
                  <a:srgbClr val="250902"/>
                </a:solidFill>
              </a:rPr>
              <a:t>Page 4</a:t>
            </a:r>
            <a:endParaRPr sz="1900">
              <a:solidFill>
                <a:srgbClr val="250902"/>
              </a:solidFill>
            </a:endParaRPr>
          </a:p>
        </p:txBody>
      </p:sp>
      <p:sp>
        <p:nvSpPr>
          <p:cNvPr id="89" name="Google Shape;89;p16"/>
          <p:cNvSpPr txBox="1"/>
          <p:nvPr/>
        </p:nvSpPr>
        <p:spPr>
          <a:xfrm>
            <a:off x="4789125" y="4254672"/>
            <a:ext cx="1416900" cy="6711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None/>
            </a:pPr>
            <a:r>
              <a:rPr lang="en" sz="1900">
                <a:solidFill>
                  <a:srgbClr val="250902"/>
                </a:solidFill>
              </a:rPr>
              <a:t>Page 5</a:t>
            </a:r>
            <a:endParaRPr sz="1900">
              <a:solidFill>
                <a:srgbClr val="250902"/>
              </a:solidFill>
            </a:endParaRPr>
          </a:p>
        </p:txBody>
      </p:sp>
      <p:sp>
        <p:nvSpPr>
          <p:cNvPr id="90" name="Google Shape;90;p16"/>
          <p:cNvSpPr txBox="1"/>
          <p:nvPr/>
        </p:nvSpPr>
        <p:spPr>
          <a:xfrm>
            <a:off x="1792900" y="4810334"/>
            <a:ext cx="58899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solidFill>
                  <a:srgbClr val="D6773E"/>
                </a:solidFill>
              </a:rPr>
              <a:t>@LauraLoraineLayfield</a:t>
            </a:r>
            <a:endParaRPr sz="1000">
              <a:solidFill>
                <a:srgbClr val="D6773E"/>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grpSp>
        <p:nvGrpSpPr>
          <p:cNvPr id="95" name="Google Shape;95;p17"/>
          <p:cNvGrpSpPr/>
          <p:nvPr/>
        </p:nvGrpSpPr>
        <p:grpSpPr>
          <a:xfrm>
            <a:off x="1028551" y="514493"/>
            <a:ext cx="2697276" cy="3672287"/>
            <a:chOff x="1655550" y="790900"/>
            <a:chExt cx="2510262" cy="3417671"/>
          </a:xfrm>
        </p:grpSpPr>
        <p:sp>
          <p:nvSpPr>
            <p:cNvPr id="96" name="Google Shape;96;p17"/>
            <p:cNvSpPr/>
            <p:nvPr/>
          </p:nvSpPr>
          <p:spPr>
            <a:xfrm>
              <a:off x="1655550" y="790900"/>
              <a:ext cx="2510262" cy="3417671"/>
            </a:xfrm>
            <a:custGeom>
              <a:rect b="b" l="l" r="r" t="t"/>
              <a:pathLst>
                <a:path extrusionOk="0" h="190426" w="143096">
                  <a:moveTo>
                    <a:pt x="2914" y="0"/>
                  </a:moveTo>
                  <a:cubicBezTo>
                    <a:pt x="1280" y="0"/>
                    <a:pt x="0" y="1281"/>
                    <a:pt x="0" y="2914"/>
                  </a:cubicBezTo>
                  <a:lnTo>
                    <a:pt x="0" y="187512"/>
                  </a:lnTo>
                  <a:cubicBezTo>
                    <a:pt x="0" y="189101"/>
                    <a:pt x="1280" y="190426"/>
                    <a:pt x="2914" y="190426"/>
                  </a:cubicBezTo>
                  <a:lnTo>
                    <a:pt x="140182" y="190426"/>
                  </a:lnTo>
                  <a:cubicBezTo>
                    <a:pt x="141771" y="190426"/>
                    <a:pt x="143096" y="189101"/>
                    <a:pt x="143096" y="187512"/>
                  </a:cubicBezTo>
                  <a:lnTo>
                    <a:pt x="143096" y="2914"/>
                  </a:lnTo>
                  <a:cubicBezTo>
                    <a:pt x="143096" y="1281"/>
                    <a:pt x="141771" y="0"/>
                    <a:pt x="140182" y="0"/>
                  </a:cubicBezTo>
                  <a:close/>
                </a:path>
              </a:pathLst>
            </a:custGeom>
            <a:solidFill>
              <a:srgbClr val="F56B6B"/>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7" name="Google Shape;97;p17"/>
            <p:cNvSpPr/>
            <p:nvPr/>
          </p:nvSpPr>
          <p:spPr>
            <a:xfrm>
              <a:off x="1735300" y="886765"/>
              <a:ext cx="2350730" cy="3115776"/>
            </a:xfrm>
            <a:custGeom>
              <a:rect b="b" l="l" r="r" t="t"/>
              <a:pathLst>
                <a:path extrusionOk="0" h="173605" w="134002">
                  <a:moveTo>
                    <a:pt x="1" y="1"/>
                  </a:moveTo>
                  <a:lnTo>
                    <a:pt x="1" y="53821"/>
                  </a:lnTo>
                  <a:lnTo>
                    <a:pt x="1" y="127599"/>
                  </a:lnTo>
                  <a:lnTo>
                    <a:pt x="1" y="173605"/>
                  </a:lnTo>
                  <a:lnTo>
                    <a:pt x="134001" y="173605"/>
                  </a:lnTo>
                  <a:lnTo>
                    <a:pt x="134001" y="34615"/>
                  </a:lnTo>
                  <a:lnTo>
                    <a:pt x="134001" y="1"/>
                  </a:lnTo>
                  <a:close/>
                </a:path>
              </a:pathLst>
            </a:custGeom>
            <a:solidFill>
              <a:srgbClr val="F56B6B"/>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98" name="Google Shape;98;p17"/>
          <p:cNvSpPr txBox="1"/>
          <p:nvPr/>
        </p:nvSpPr>
        <p:spPr>
          <a:xfrm>
            <a:off x="3947275" y="1124083"/>
            <a:ext cx="3950100" cy="695700"/>
          </a:xfrm>
          <a:prstGeom prst="rect">
            <a:avLst/>
          </a:prstGeom>
          <a:noFill/>
          <a:ln>
            <a:noFill/>
          </a:ln>
        </p:spPr>
        <p:txBody>
          <a:bodyPr anchorCtr="0" anchor="b" bIns="91425" lIns="91425" spcFirstLastPara="1" rIns="91425" wrap="square" tIns="91425">
            <a:noAutofit/>
          </a:bodyPr>
          <a:lstStyle/>
          <a:p>
            <a:pPr indent="0" lvl="0" marL="0" rtl="0" algn="l">
              <a:spcBef>
                <a:spcPts val="0"/>
              </a:spcBef>
              <a:spcAft>
                <a:spcPts val="0"/>
              </a:spcAft>
              <a:buNone/>
            </a:pPr>
            <a:r>
              <a:rPr b="1" lang="en" sz="3500">
                <a:solidFill>
                  <a:srgbClr val="250902"/>
                </a:solidFill>
              </a:rPr>
              <a:t>‘a’ </a:t>
            </a:r>
            <a:r>
              <a:rPr lang="en" sz="3500">
                <a:solidFill>
                  <a:srgbClr val="250902"/>
                </a:solidFill>
              </a:rPr>
              <a:t>for</a:t>
            </a:r>
            <a:r>
              <a:rPr b="1" lang="en" sz="3500">
                <a:solidFill>
                  <a:srgbClr val="250902"/>
                </a:solidFill>
              </a:rPr>
              <a:t> ‘apple’</a:t>
            </a:r>
            <a:endParaRPr b="1" sz="3500">
              <a:solidFill>
                <a:srgbClr val="250902"/>
              </a:solidFill>
            </a:endParaRPr>
          </a:p>
        </p:txBody>
      </p:sp>
      <p:grpSp>
        <p:nvGrpSpPr>
          <p:cNvPr id="99" name="Google Shape;99;p17"/>
          <p:cNvGrpSpPr/>
          <p:nvPr/>
        </p:nvGrpSpPr>
        <p:grpSpPr>
          <a:xfrm>
            <a:off x="1167990" y="704339"/>
            <a:ext cx="2418386" cy="3292584"/>
            <a:chOff x="1655550" y="790900"/>
            <a:chExt cx="2510262" cy="3417671"/>
          </a:xfrm>
        </p:grpSpPr>
        <p:sp>
          <p:nvSpPr>
            <p:cNvPr id="100" name="Google Shape;100;p17"/>
            <p:cNvSpPr/>
            <p:nvPr/>
          </p:nvSpPr>
          <p:spPr>
            <a:xfrm>
              <a:off x="1655550" y="790900"/>
              <a:ext cx="2510262" cy="3417671"/>
            </a:xfrm>
            <a:custGeom>
              <a:rect b="b" l="l" r="r" t="t"/>
              <a:pathLst>
                <a:path extrusionOk="0" h="190426" w="143096">
                  <a:moveTo>
                    <a:pt x="2914" y="0"/>
                  </a:moveTo>
                  <a:cubicBezTo>
                    <a:pt x="1280" y="0"/>
                    <a:pt x="0" y="1281"/>
                    <a:pt x="0" y="2914"/>
                  </a:cubicBezTo>
                  <a:lnTo>
                    <a:pt x="0" y="187512"/>
                  </a:lnTo>
                  <a:cubicBezTo>
                    <a:pt x="0" y="189101"/>
                    <a:pt x="1280" y="190426"/>
                    <a:pt x="2914" y="190426"/>
                  </a:cubicBezTo>
                  <a:lnTo>
                    <a:pt x="140182" y="190426"/>
                  </a:lnTo>
                  <a:cubicBezTo>
                    <a:pt x="141771" y="190426"/>
                    <a:pt x="143096" y="189101"/>
                    <a:pt x="143096" y="187512"/>
                  </a:cubicBezTo>
                  <a:lnTo>
                    <a:pt x="143096" y="2914"/>
                  </a:lnTo>
                  <a:cubicBezTo>
                    <a:pt x="143096" y="1281"/>
                    <a:pt x="141771" y="0"/>
                    <a:pt x="140182"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1" name="Google Shape;101;p17"/>
            <p:cNvSpPr/>
            <p:nvPr/>
          </p:nvSpPr>
          <p:spPr>
            <a:xfrm>
              <a:off x="1735300" y="886765"/>
              <a:ext cx="2350730" cy="3115776"/>
            </a:xfrm>
            <a:custGeom>
              <a:rect b="b" l="l" r="r" t="t"/>
              <a:pathLst>
                <a:path extrusionOk="0" h="173605" w="134002">
                  <a:moveTo>
                    <a:pt x="1" y="1"/>
                  </a:moveTo>
                  <a:lnTo>
                    <a:pt x="1" y="53821"/>
                  </a:lnTo>
                  <a:lnTo>
                    <a:pt x="1" y="127599"/>
                  </a:lnTo>
                  <a:lnTo>
                    <a:pt x="1" y="173605"/>
                  </a:lnTo>
                  <a:lnTo>
                    <a:pt x="134001" y="173605"/>
                  </a:lnTo>
                  <a:lnTo>
                    <a:pt x="134001" y="34615"/>
                  </a:lnTo>
                  <a:lnTo>
                    <a:pt x="134001" y="1"/>
                  </a:ln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02" name="Google Shape;102;p17"/>
          <p:cNvSpPr txBox="1"/>
          <p:nvPr/>
        </p:nvSpPr>
        <p:spPr>
          <a:xfrm>
            <a:off x="1436713" y="2400433"/>
            <a:ext cx="1761900" cy="695700"/>
          </a:xfrm>
          <a:prstGeom prst="rect">
            <a:avLst/>
          </a:prstGeom>
          <a:noFill/>
          <a:ln>
            <a:noFill/>
          </a:ln>
        </p:spPr>
        <p:txBody>
          <a:bodyPr anchorCtr="0" anchor="b" bIns="91425" lIns="91425" spcFirstLastPara="1" rIns="91425" wrap="square" tIns="91425">
            <a:noAutofit/>
          </a:bodyPr>
          <a:lstStyle/>
          <a:p>
            <a:pPr indent="0" lvl="0" marL="0" rtl="0" algn="l">
              <a:spcBef>
                <a:spcPts val="0"/>
              </a:spcBef>
              <a:spcAft>
                <a:spcPts val="0"/>
              </a:spcAft>
              <a:buNone/>
            </a:pPr>
            <a:r>
              <a:rPr lang="en" sz="20000">
                <a:solidFill>
                  <a:srgbClr val="250902"/>
                </a:solidFill>
                <a:latin typeface="Poppins SemiBold"/>
                <a:ea typeface="Poppins SemiBold"/>
                <a:cs typeface="Poppins SemiBold"/>
                <a:sym typeface="Poppins SemiBold"/>
              </a:rPr>
              <a:t>a</a:t>
            </a:r>
            <a:endParaRPr sz="20000">
              <a:solidFill>
                <a:srgbClr val="250902"/>
              </a:solidFill>
              <a:latin typeface="Poppins SemiBold"/>
              <a:ea typeface="Poppins SemiBold"/>
              <a:cs typeface="Poppins SemiBold"/>
              <a:sym typeface="Poppins SemiBold"/>
            </a:endParaRPr>
          </a:p>
        </p:txBody>
      </p:sp>
      <p:pic>
        <p:nvPicPr>
          <p:cNvPr id="103" name="Google Shape;103;p17"/>
          <p:cNvPicPr preferRelativeResize="0"/>
          <p:nvPr/>
        </p:nvPicPr>
        <p:blipFill rotWithShape="1">
          <a:blip r:embed="rId3">
            <a:alphaModFix/>
          </a:blip>
          <a:srcRect b="11361" l="15923" r="15943" t="12899"/>
          <a:stretch/>
        </p:blipFill>
        <p:spPr>
          <a:xfrm>
            <a:off x="1804348" y="2536058"/>
            <a:ext cx="1145675" cy="1273525"/>
          </a:xfrm>
          <a:prstGeom prst="rect">
            <a:avLst/>
          </a:prstGeom>
          <a:noFill/>
          <a:ln>
            <a:noFill/>
          </a:ln>
        </p:spPr>
      </p:pic>
      <p:grpSp>
        <p:nvGrpSpPr>
          <p:cNvPr id="104" name="Google Shape;104;p17"/>
          <p:cNvGrpSpPr/>
          <p:nvPr/>
        </p:nvGrpSpPr>
        <p:grpSpPr>
          <a:xfrm>
            <a:off x="4055951" y="2073085"/>
            <a:ext cx="4295518" cy="2093849"/>
            <a:chOff x="4055951" y="1684552"/>
            <a:chExt cx="4295518" cy="2093849"/>
          </a:xfrm>
        </p:grpSpPr>
        <p:pic>
          <p:nvPicPr>
            <p:cNvPr id="105" name="Google Shape;105;p17"/>
            <p:cNvPicPr preferRelativeResize="0"/>
            <p:nvPr/>
          </p:nvPicPr>
          <p:blipFill>
            <a:blip r:embed="rId4">
              <a:alphaModFix/>
            </a:blip>
            <a:stretch>
              <a:fillRect/>
            </a:stretch>
          </p:blipFill>
          <p:spPr>
            <a:xfrm>
              <a:off x="4055951" y="1684552"/>
              <a:ext cx="1761900" cy="2093849"/>
            </a:xfrm>
            <a:prstGeom prst="rect">
              <a:avLst/>
            </a:prstGeom>
            <a:noFill/>
            <a:ln>
              <a:noFill/>
            </a:ln>
          </p:spPr>
        </p:pic>
        <p:pic>
          <p:nvPicPr>
            <p:cNvPr id="106" name="Google Shape;106;p17"/>
            <p:cNvPicPr preferRelativeResize="0"/>
            <p:nvPr/>
          </p:nvPicPr>
          <p:blipFill>
            <a:blip r:embed="rId5">
              <a:alphaModFix/>
            </a:blip>
            <a:stretch>
              <a:fillRect/>
            </a:stretch>
          </p:blipFill>
          <p:spPr>
            <a:xfrm>
              <a:off x="5933093" y="1810132"/>
              <a:ext cx="2418375" cy="1523131"/>
            </a:xfrm>
            <a:prstGeom prst="rect">
              <a:avLst/>
            </a:prstGeom>
            <a:noFill/>
            <a:ln>
              <a:noFill/>
            </a:ln>
          </p:spPr>
        </p:pic>
      </p:grpSp>
      <p:sp>
        <p:nvSpPr>
          <p:cNvPr id="107" name="Google Shape;107;p17"/>
          <p:cNvSpPr txBox="1"/>
          <p:nvPr/>
        </p:nvSpPr>
        <p:spPr>
          <a:xfrm>
            <a:off x="1792900" y="4589267"/>
            <a:ext cx="58899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solidFill>
                  <a:srgbClr val="D6773E"/>
                </a:solidFill>
              </a:rPr>
              <a:t>@LauraLoraineLayfield</a:t>
            </a:r>
            <a:endParaRPr sz="1000">
              <a:solidFill>
                <a:srgbClr val="D6773E"/>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grpSp>
        <p:nvGrpSpPr>
          <p:cNvPr id="112" name="Google Shape;112;p18"/>
          <p:cNvGrpSpPr/>
          <p:nvPr/>
        </p:nvGrpSpPr>
        <p:grpSpPr>
          <a:xfrm>
            <a:off x="1028551" y="514493"/>
            <a:ext cx="2697276" cy="3672287"/>
            <a:chOff x="1655550" y="790900"/>
            <a:chExt cx="2510262" cy="3417671"/>
          </a:xfrm>
        </p:grpSpPr>
        <p:sp>
          <p:nvSpPr>
            <p:cNvPr id="113" name="Google Shape;113;p18"/>
            <p:cNvSpPr/>
            <p:nvPr/>
          </p:nvSpPr>
          <p:spPr>
            <a:xfrm>
              <a:off x="1655550" y="790900"/>
              <a:ext cx="2510262" cy="3417671"/>
            </a:xfrm>
            <a:custGeom>
              <a:rect b="b" l="l" r="r" t="t"/>
              <a:pathLst>
                <a:path extrusionOk="0" h="190426" w="143096">
                  <a:moveTo>
                    <a:pt x="2914" y="0"/>
                  </a:moveTo>
                  <a:cubicBezTo>
                    <a:pt x="1280" y="0"/>
                    <a:pt x="0" y="1281"/>
                    <a:pt x="0" y="2914"/>
                  </a:cubicBezTo>
                  <a:lnTo>
                    <a:pt x="0" y="187512"/>
                  </a:lnTo>
                  <a:cubicBezTo>
                    <a:pt x="0" y="189101"/>
                    <a:pt x="1280" y="190426"/>
                    <a:pt x="2914" y="190426"/>
                  </a:cubicBezTo>
                  <a:lnTo>
                    <a:pt x="140182" y="190426"/>
                  </a:lnTo>
                  <a:cubicBezTo>
                    <a:pt x="141771" y="190426"/>
                    <a:pt x="143096" y="189101"/>
                    <a:pt x="143096" y="187512"/>
                  </a:cubicBezTo>
                  <a:lnTo>
                    <a:pt x="143096" y="2914"/>
                  </a:lnTo>
                  <a:cubicBezTo>
                    <a:pt x="143096" y="1281"/>
                    <a:pt x="141771" y="0"/>
                    <a:pt x="140182" y="0"/>
                  </a:cubicBezTo>
                  <a:close/>
                </a:path>
              </a:pathLst>
            </a:custGeom>
            <a:solidFill>
              <a:srgbClr val="F56B6B"/>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18"/>
            <p:cNvSpPr/>
            <p:nvPr/>
          </p:nvSpPr>
          <p:spPr>
            <a:xfrm>
              <a:off x="1735300" y="886765"/>
              <a:ext cx="2350730" cy="3115776"/>
            </a:xfrm>
            <a:custGeom>
              <a:rect b="b" l="l" r="r" t="t"/>
              <a:pathLst>
                <a:path extrusionOk="0" h="173605" w="134002">
                  <a:moveTo>
                    <a:pt x="1" y="1"/>
                  </a:moveTo>
                  <a:lnTo>
                    <a:pt x="1" y="53821"/>
                  </a:lnTo>
                  <a:lnTo>
                    <a:pt x="1" y="127599"/>
                  </a:lnTo>
                  <a:lnTo>
                    <a:pt x="1" y="173605"/>
                  </a:lnTo>
                  <a:lnTo>
                    <a:pt x="134001" y="173605"/>
                  </a:lnTo>
                  <a:lnTo>
                    <a:pt x="134001" y="34615"/>
                  </a:lnTo>
                  <a:lnTo>
                    <a:pt x="134001" y="1"/>
                  </a:lnTo>
                  <a:close/>
                </a:path>
              </a:pathLst>
            </a:custGeom>
            <a:solidFill>
              <a:srgbClr val="F56B6B"/>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15" name="Google Shape;115;p18"/>
          <p:cNvSpPr txBox="1"/>
          <p:nvPr/>
        </p:nvSpPr>
        <p:spPr>
          <a:xfrm>
            <a:off x="3947275" y="1200283"/>
            <a:ext cx="4134900" cy="695700"/>
          </a:xfrm>
          <a:prstGeom prst="rect">
            <a:avLst/>
          </a:prstGeom>
          <a:noFill/>
          <a:ln>
            <a:noFill/>
          </a:ln>
        </p:spPr>
        <p:txBody>
          <a:bodyPr anchorCtr="0" anchor="b" bIns="91425" lIns="91425" spcFirstLastPara="1" rIns="91425" wrap="square" tIns="91425">
            <a:noAutofit/>
          </a:bodyPr>
          <a:lstStyle/>
          <a:p>
            <a:pPr indent="0" lvl="0" marL="0" rtl="0" algn="l">
              <a:spcBef>
                <a:spcPts val="0"/>
              </a:spcBef>
              <a:spcAft>
                <a:spcPts val="0"/>
              </a:spcAft>
              <a:buNone/>
            </a:pPr>
            <a:r>
              <a:rPr b="1" lang="en" sz="3500">
                <a:solidFill>
                  <a:srgbClr val="250902"/>
                </a:solidFill>
              </a:rPr>
              <a:t>‘e’</a:t>
            </a:r>
            <a:r>
              <a:rPr lang="en" sz="3500">
                <a:solidFill>
                  <a:srgbClr val="250902"/>
                </a:solidFill>
              </a:rPr>
              <a:t> for</a:t>
            </a:r>
            <a:r>
              <a:rPr b="1" lang="en" sz="3500">
                <a:solidFill>
                  <a:srgbClr val="250902"/>
                </a:solidFill>
              </a:rPr>
              <a:t> ‘elephant’</a:t>
            </a:r>
            <a:endParaRPr b="1" sz="3500">
              <a:solidFill>
                <a:srgbClr val="250902"/>
              </a:solidFill>
            </a:endParaRPr>
          </a:p>
        </p:txBody>
      </p:sp>
      <p:grpSp>
        <p:nvGrpSpPr>
          <p:cNvPr id="116" name="Google Shape;116;p18"/>
          <p:cNvGrpSpPr/>
          <p:nvPr/>
        </p:nvGrpSpPr>
        <p:grpSpPr>
          <a:xfrm>
            <a:off x="1167990" y="704339"/>
            <a:ext cx="2418386" cy="3292584"/>
            <a:chOff x="1655550" y="790900"/>
            <a:chExt cx="2510262" cy="3417671"/>
          </a:xfrm>
        </p:grpSpPr>
        <p:sp>
          <p:nvSpPr>
            <p:cNvPr id="117" name="Google Shape;117;p18"/>
            <p:cNvSpPr/>
            <p:nvPr/>
          </p:nvSpPr>
          <p:spPr>
            <a:xfrm>
              <a:off x="1655550" y="790900"/>
              <a:ext cx="2510262" cy="3417671"/>
            </a:xfrm>
            <a:custGeom>
              <a:rect b="b" l="l" r="r" t="t"/>
              <a:pathLst>
                <a:path extrusionOk="0" h="190426" w="143096">
                  <a:moveTo>
                    <a:pt x="2914" y="0"/>
                  </a:moveTo>
                  <a:cubicBezTo>
                    <a:pt x="1280" y="0"/>
                    <a:pt x="0" y="1281"/>
                    <a:pt x="0" y="2914"/>
                  </a:cubicBezTo>
                  <a:lnTo>
                    <a:pt x="0" y="187512"/>
                  </a:lnTo>
                  <a:cubicBezTo>
                    <a:pt x="0" y="189101"/>
                    <a:pt x="1280" y="190426"/>
                    <a:pt x="2914" y="190426"/>
                  </a:cubicBezTo>
                  <a:lnTo>
                    <a:pt x="140182" y="190426"/>
                  </a:lnTo>
                  <a:cubicBezTo>
                    <a:pt x="141771" y="190426"/>
                    <a:pt x="143096" y="189101"/>
                    <a:pt x="143096" y="187512"/>
                  </a:cubicBezTo>
                  <a:lnTo>
                    <a:pt x="143096" y="2914"/>
                  </a:lnTo>
                  <a:cubicBezTo>
                    <a:pt x="143096" y="1281"/>
                    <a:pt x="141771" y="0"/>
                    <a:pt x="140182"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8"/>
            <p:cNvSpPr/>
            <p:nvPr/>
          </p:nvSpPr>
          <p:spPr>
            <a:xfrm>
              <a:off x="1735300" y="886765"/>
              <a:ext cx="2350730" cy="3115776"/>
            </a:xfrm>
            <a:custGeom>
              <a:rect b="b" l="l" r="r" t="t"/>
              <a:pathLst>
                <a:path extrusionOk="0" h="173605" w="134002">
                  <a:moveTo>
                    <a:pt x="1" y="1"/>
                  </a:moveTo>
                  <a:lnTo>
                    <a:pt x="1" y="53821"/>
                  </a:lnTo>
                  <a:lnTo>
                    <a:pt x="1" y="127599"/>
                  </a:lnTo>
                  <a:lnTo>
                    <a:pt x="1" y="173605"/>
                  </a:lnTo>
                  <a:lnTo>
                    <a:pt x="134001" y="173605"/>
                  </a:lnTo>
                  <a:lnTo>
                    <a:pt x="134001" y="34615"/>
                  </a:lnTo>
                  <a:lnTo>
                    <a:pt x="134001" y="1"/>
                  </a:ln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19" name="Google Shape;119;p18"/>
          <p:cNvSpPr txBox="1"/>
          <p:nvPr/>
        </p:nvSpPr>
        <p:spPr>
          <a:xfrm>
            <a:off x="1512913" y="2400433"/>
            <a:ext cx="1761900" cy="695700"/>
          </a:xfrm>
          <a:prstGeom prst="rect">
            <a:avLst/>
          </a:prstGeom>
          <a:noFill/>
          <a:ln>
            <a:noFill/>
          </a:ln>
        </p:spPr>
        <p:txBody>
          <a:bodyPr anchorCtr="0" anchor="b" bIns="91425" lIns="91425" spcFirstLastPara="1" rIns="91425" wrap="square" tIns="91425">
            <a:noAutofit/>
          </a:bodyPr>
          <a:lstStyle/>
          <a:p>
            <a:pPr indent="0" lvl="0" marL="0" rtl="0" algn="l">
              <a:spcBef>
                <a:spcPts val="0"/>
              </a:spcBef>
              <a:spcAft>
                <a:spcPts val="0"/>
              </a:spcAft>
              <a:buNone/>
            </a:pPr>
            <a:r>
              <a:rPr lang="en" sz="20000">
                <a:solidFill>
                  <a:srgbClr val="250902"/>
                </a:solidFill>
                <a:latin typeface="Poppins SemiBold"/>
                <a:ea typeface="Poppins SemiBold"/>
                <a:cs typeface="Poppins SemiBold"/>
                <a:sym typeface="Poppins SemiBold"/>
              </a:rPr>
              <a:t>e</a:t>
            </a:r>
            <a:endParaRPr sz="20000">
              <a:solidFill>
                <a:srgbClr val="250902"/>
              </a:solidFill>
              <a:latin typeface="Poppins SemiBold"/>
              <a:ea typeface="Poppins SemiBold"/>
              <a:cs typeface="Poppins SemiBold"/>
              <a:sym typeface="Poppins SemiBold"/>
            </a:endParaRPr>
          </a:p>
        </p:txBody>
      </p:sp>
      <p:pic>
        <p:nvPicPr>
          <p:cNvPr id="120" name="Google Shape;120;p18"/>
          <p:cNvPicPr preferRelativeResize="0"/>
          <p:nvPr/>
        </p:nvPicPr>
        <p:blipFill>
          <a:blip r:embed="rId3">
            <a:alphaModFix/>
          </a:blip>
          <a:stretch>
            <a:fillRect/>
          </a:stretch>
        </p:blipFill>
        <p:spPr>
          <a:xfrm>
            <a:off x="4077752" y="2048383"/>
            <a:ext cx="4114667" cy="1733550"/>
          </a:xfrm>
          <a:prstGeom prst="rect">
            <a:avLst/>
          </a:prstGeom>
          <a:noFill/>
          <a:ln>
            <a:noFill/>
          </a:ln>
        </p:spPr>
      </p:pic>
      <p:pic>
        <p:nvPicPr>
          <p:cNvPr id="121" name="Google Shape;121;p18"/>
          <p:cNvPicPr preferRelativeResize="0"/>
          <p:nvPr/>
        </p:nvPicPr>
        <p:blipFill>
          <a:blip r:embed="rId4">
            <a:alphaModFix/>
          </a:blip>
          <a:stretch>
            <a:fillRect/>
          </a:stretch>
        </p:blipFill>
        <p:spPr>
          <a:xfrm>
            <a:off x="1496249" y="2400433"/>
            <a:ext cx="1667774" cy="1667798"/>
          </a:xfrm>
          <a:prstGeom prst="rect">
            <a:avLst/>
          </a:prstGeom>
          <a:noFill/>
          <a:ln>
            <a:noFill/>
          </a:ln>
        </p:spPr>
      </p:pic>
      <p:sp>
        <p:nvSpPr>
          <p:cNvPr id="122" name="Google Shape;122;p18"/>
          <p:cNvSpPr txBox="1"/>
          <p:nvPr/>
        </p:nvSpPr>
        <p:spPr>
          <a:xfrm>
            <a:off x="1792900" y="4589267"/>
            <a:ext cx="58899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solidFill>
                  <a:srgbClr val="D6773E"/>
                </a:solidFill>
              </a:rPr>
              <a:t>@LauraLoraineLayfield</a:t>
            </a:r>
            <a:endParaRPr sz="1000">
              <a:solidFill>
                <a:srgbClr val="D6773E"/>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grpSp>
        <p:nvGrpSpPr>
          <p:cNvPr id="127" name="Google Shape;127;p19"/>
          <p:cNvGrpSpPr/>
          <p:nvPr/>
        </p:nvGrpSpPr>
        <p:grpSpPr>
          <a:xfrm>
            <a:off x="1028551" y="514493"/>
            <a:ext cx="2697276" cy="3672287"/>
            <a:chOff x="1655550" y="790900"/>
            <a:chExt cx="2510262" cy="3417671"/>
          </a:xfrm>
        </p:grpSpPr>
        <p:sp>
          <p:nvSpPr>
            <p:cNvPr id="128" name="Google Shape;128;p19"/>
            <p:cNvSpPr/>
            <p:nvPr/>
          </p:nvSpPr>
          <p:spPr>
            <a:xfrm>
              <a:off x="1655550" y="790900"/>
              <a:ext cx="2510262" cy="3417671"/>
            </a:xfrm>
            <a:custGeom>
              <a:rect b="b" l="l" r="r" t="t"/>
              <a:pathLst>
                <a:path extrusionOk="0" h="190426" w="143096">
                  <a:moveTo>
                    <a:pt x="2914" y="0"/>
                  </a:moveTo>
                  <a:cubicBezTo>
                    <a:pt x="1280" y="0"/>
                    <a:pt x="0" y="1281"/>
                    <a:pt x="0" y="2914"/>
                  </a:cubicBezTo>
                  <a:lnTo>
                    <a:pt x="0" y="187512"/>
                  </a:lnTo>
                  <a:cubicBezTo>
                    <a:pt x="0" y="189101"/>
                    <a:pt x="1280" y="190426"/>
                    <a:pt x="2914" y="190426"/>
                  </a:cubicBezTo>
                  <a:lnTo>
                    <a:pt x="140182" y="190426"/>
                  </a:lnTo>
                  <a:cubicBezTo>
                    <a:pt x="141771" y="190426"/>
                    <a:pt x="143096" y="189101"/>
                    <a:pt x="143096" y="187512"/>
                  </a:cubicBezTo>
                  <a:lnTo>
                    <a:pt x="143096" y="2914"/>
                  </a:lnTo>
                  <a:cubicBezTo>
                    <a:pt x="143096" y="1281"/>
                    <a:pt x="141771" y="0"/>
                    <a:pt x="140182" y="0"/>
                  </a:cubicBezTo>
                  <a:close/>
                </a:path>
              </a:pathLst>
            </a:custGeom>
            <a:solidFill>
              <a:srgbClr val="F56B6B"/>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9" name="Google Shape;129;p19"/>
            <p:cNvSpPr/>
            <p:nvPr/>
          </p:nvSpPr>
          <p:spPr>
            <a:xfrm>
              <a:off x="1735300" y="886765"/>
              <a:ext cx="2350730" cy="3115776"/>
            </a:xfrm>
            <a:custGeom>
              <a:rect b="b" l="l" r="r" t="t"/>
              <a:pathLst>
                <a:path extrusionOk="0" h="173605" w="134002">
                  <a:moveTo>
                    <a:pt x="1" y="1"/>
                  </a:moveTo>
                  <a:lnTo>
                    <a:pt x="1" y="53821"/>
                  </a:lnTo>
                  <a:lnTo>
                    <a:pt x="1" y="127599"/>
                  </a:lnTo>
                  <a:lnTo>
                    <a:pt x="1" y="173605"/>
                  </a:lnTo>
                  <a:lnTo>
                    <a:pt x="134001" y="173605"/>
                  </a:lnTo>
                  <a:lnTo>
                    <a:pt x="134001" y="34615"/>
                  </a:lnTo>
                  <a:lnTo>
                    <a:pt x="134001" y="1"/>
                  </a:lnTo>
                  <a:close/>
                </a:path>
              </a:pathLst>
            </a:custGeom>
            <a:solidFill>
              <a:srgbClr val="F56B6B"/>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30" name="Google Shape;130;p19"/>
          <p:cNvSpPr txBox="1"/>
          <p:nvPr/>
        </p:nvSpPr>
        <p:spPr>
          <a:xfrm>
            <a:off x="3947275" y="1276483"/>
            <a:ext cx="4134900" cy="695700"/>
          </a:xfrm>
          <a:prstGeom prst="rect">
            <a:avLst/>
          </a:prstGeom>
          <a:noFill/>
          <a:ln>
            <a:noFill/>
          </a:ln>
        </p:spPr>
        <p:txBody>
          <a:bodyPr anchorCtr="0" anchor="b" bIns="91425" lIns="91425" spcFirstLastPara="1" rIns="91425" wrap="square" tIns="91425">
            <a:noAutofit/>
          </a:bodyPr>
          <a:lstStyle/>
          <a:p>
            <a:pPr indent="0" lvl="0" marL="0" rtl="0" algn="l">
              <a:spcBef>
                <a:spcPts val="0"/>
              </a:spcBef>
              <a:spcAft>
                <a:spcPts val="0"/>
              </a:spcAft>
              <a:buNone/>
            </a:pPr>
            <a:r>
              <a:rPr b="1" lang="en" sz="3500">
                <a:solidFill>
                  <a:srgbClr val="250902"/>
                </a:solidFill>
              </a:rPr>
              <a:t>‘i’ </a:t>
            </a:r>
            <a:r>
              <a:rPr lang="en" sz="3500">
                <a:solidFill>
                  <a:srgbClr val="250902"/>
                </a:solidFill>
              </a:rPr>
              <a:t>for</a:t>
            </a:r>
            <a:r>
              <a:rPr b="1" lang="en" sz="3500">
                <a:solidFill>
                  <a:srgbClr val="250902"/>
                </a:solidFill>
              </a:rPr>
              <a:t> ‘igloo’</a:t>
            </a:r>
            <a:endParaRPr b="1" sz="3500">
              <a:solidFill>
                <a:srgbClr val="250902"/>
              </a:solidFill>
            </a:endParaRPr>
          </a:p>
        </p:txBody>
      </p:sp>
      <p:grpSp>
        <p:nvGrpSpPr>
          <p:cNvPr id="131" name="Google Shape;131;p19"/>
          <p:cNvGrpSpPr/>
          <p:nvPr/>
        </p:nvGrpSpPr>
        <p:grpSpPr>
          <a:xfrm>
            <a:off x="1167990" y="704339"/>
            <a:ext cx="2418386" cy="3292584"/>
            <a:chOff x="1655550" y="790900"/>
            <a:chExt cx="2510262" cy="3417671"/>
          </a:xfrm>
        </p:grpSpPr>
        <p:sp>
          <p:nvSpPr>
            <p:cNvPr id="132" name="Google Shape;132;p19"/>
            <p:cNvSpPr/>
            <p:nvPr/>
          </p:nvSpPr>
          <p:spPr>
            <a:xfrm>
              <a:off x="1655550" y="790900"/>
              <a:ext cx="2510262" cy="3417671"/>
            </a:xfrm>
            <a:custGeom>
              <a:rect b="b" l="l" r="r" t="t"/>
              <a:pathLst>
                <a:path extrusionOk="0" h="190426" w="143096">
                  <a:moveTo>
                    <a:pt x="2914" y="0"/>
                  </a:moveTo>
                  <a:cubicBezTo>
                    <a:pt x="1280" y="0"/>
                    <a:pt x="0" y="1281"/>
                    <a:pt x="0" y="2914"/>
                  </a:cubicBezTo>
                  <a:lnTo>
                    <a:pt x="0" y="187512"/>
                  </a:lnTo>
                  <a:cubicBezTo>
                    <a:pt x="0" y="189101"/>
                    <a:pt x="1280" y="190426"/>
                    <a:pt x="2914" y="190426"/>
                  </a:cubicBezTo>
                  <a:lnTo>
                    <a:pt x="140182" y="190426"/>
                  </a:lnTo>
                  <a:cubicBezTo>
                    <a:pt x="141771" y="190426"/>
                    <a:pt x="143096" y="189101"/>
                    <a:pt x="143096" y="187512"/>
                  </a:cubicBezTo>
                  <a:lnTo>
                    <a:pt x="143096" y="2914"/>
                  </a:lnTo>
                  <a:cubicBezTo>
                    <a:pt x="143096" y="1281"/>
                    <a:pt x="141771" y="0"/>
                    <a:pt x="140182"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3" name="Google Shape;133;p19"/>
            <p:cNvSpPr/>
            <p:nvPr/>
          </p:nvSpPr>
          <p:spPr>
            <a:xfrm>
              <a:off x="1735300" y="886765"/>
              <a:ext cx="2350730" cy="3115776"/>
            </a:xfrm>
            <a:custGeom>
              <a:rect b="b" l="l" r="r" t="t"/>
              <a:pathLst>
                <a:path extrusionOk="0" h="173605" w="134002">
                  <a:moveTo>
                    <a:pt x="1" y="1"/>
                  </a:moveTo>
                  <a:lnTo>
                    <a:pt x="1" y="53821"/>
                  </a:lnTo>
                  <a:lnTo>
                    <a:pt x="1" y="127599"/>
                  </a:lnTo>
                  <a:lnTo>
                    <a:pt x="1" y="173605"/>
                  </a:lnTo>
                  <a:lnTo>
                    <a:pt x="134001" y="173605"/>
                  </a:lnTo>
                  <a:lnTo>
                    <a:pt x="134001" y="34615"/>
                  </a:lnTo>
                  <a:lnTo>
                    <a:pt x="134001" y="1"/>
                  </a:ln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34" name="Google Shape;134;p19"/>
          <p:cNvSpPr txBox="1"/>
          <p:nvPr/>
        </p:nvSpPr>
        <p:spPr>
          <a:xfrm>
            <a:off x="1512913" y="2324233"/>
            <a:ext cx="1761900" cy="695700"/>
          </a:xfrm>
          <a:prstGeom prst="rect">
            <a:avLst/>
          </a:prstGeom>
          <a:noFill/>
          <a:ln>
            <a:noFill/>
          </a:ln>
        </p:spPr>
        <p:txBody>
          <a:bodyPr anchorCtr="0" anchor="b" bIns="91425" lIns="91425" spcFirstLastPara="1" rIns="91425" wrap="square" tIns="91425">
            <a:noAutofit/>
          </a:bodyPr>
          <a:lstStyle/>
          <a:p>
            <a:pPr indent="0" lvl="0" marL="0" rtl="0" algn="ctr">
              <a:spcBef>
                <a:spcPts val="0"/>
              </a:spcBef>
              <a:spcAft>
                <a:spcPts val="0"/>
              </a:spcAft>
              <a:buNone/>
            </a:pPr>
            <a:r>
              <a:rPr lang="en" sz="15000">
                <a:solidFill>
                  <a:srgbClr val="250902"/>
                </a:solidFill>
                <a:latin typeface="Poppins SemiBold"/>
                <a:ea typeface="Poppins SemiBold"/>
                <a:cs typeface="Poppins SemiBold"/>
                <a:sym typeface="Poppins SemiBold"/>
              </a:rPr>
              <a:t>i</a:t>
            </a:r>
            <a:endParaRPr sz="15000">
              <a:solidFill>
                <a:srgbClr val="250902"/>
              </a:solidFill>
              <a:latin typeface="Poppins SemiBold"/>
              <a:ea typeface="Poppins SemiBold"/>
              <a:cs typeface="Poppins SemiBold"/>
              <a:sym typeface="Poppins SemiBold"/>
            </a:endParaRPr>
          </a:p>
        </p:txBody>
      </p:sp>
      <p:pic>
        <p:nvPicPr>
          <p:cNvPr id="135" name="Google Shape;135;p19"/>
          <p:cNvPicPr preferRelativeResize="0"/>
          <p:nvPr/>
        </p:nvPicPr>
        <p:blipFill>
          <a:blip r:embed="rId3">
            <a:alphaModFix/>
          </a:blip>
          <a:stretch>
            <a:fillRect/>
          </a:stretch>
        </p:blipFill>
        <p:spPr>
          <a:xfrm>
            <a:off x="1628263" y="2815208"/>
            <a:ext cx="1531225" cy="931000"/>
          </a:xfrm>
          <a:prstGeom prst="rect">
            <a:avLst/>
          </a:prstGeom>
          <a:noFill/>
          <a:ln>
            <a:noFill/>
          </a:ln>
        </p:spPr>
      </p:pic>
      <p:pic>
        <p:nvPicPr>
          <p:cNvPr id="136" name="Google Shape;136;p19"/>
          <p:cNvPicPr preferRelativeResize="0"/>
          <p:nvPr/>
        </p:nvPicPr>
        <p:blipFill>
          <a:blip r:embed="rId4">
            <a:alphaModFix/>
          </a:blip>
          <a:stretch>
            <a:fillRect/>
          </a:stretch>
        </p:blipFill>
        <p:spPr>
          <a:xfrm>
            <a:off x="4373175" y="2338107"/>
            <a:ext cx="3071301" cy="1239100"/>
          </a:xfrm>
          <a:prstGeom prst="rect">
            <a:avLst/>
          </a:prstGeom>
          <a:noFill/>
          <a:ln>
            <a:noFill/>
          </a:ln>
        </p:spPr>
      </p:pic>
      <p:sp>
        <p:nvSpPr>
          <p:cNvPr id="137" name="Google Shape;137;p19"/>
          <p:cNvSpPr txBox="1"/>
          <p:nvPr/>
        </p:nvSpPr>
        <p:spPr>
          <a:xfrm>
            <a:off x="1792900" y="4589267"/>
            <a:ext cx="58899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solidFill>
                  <a:srgbClr val="D6773E"/>
                </a:solidFill>
              </a:rPr>
              <a:t>@LauraLoraineLayfield</a:t>
            </a:r>
            <a:endParaRPr sz="1000">
              <a:solidFill>
                <a:srgbClr val="D6773E"/>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grpSp>
        <p:nvGrpSpPr>
          <p:cNvPr id="142" name="Google Shape;142;p20"/>
          <p:cNvGrpSpPr/>
          <p:nvPr/>
        </p:nvGrpSpPr>
        <p:grpSpPr>
          <a:xfrm>
            <a:off x="1028551" y="514493"/>
            <a:ext cx="2697276" cy="3672287"/>
            <a:chOff x="1655550" y="790900"/>
            <a:chExt cx="2510262" cy="3417671"/>
          </a:xfrm>
        </p:grpSpPr>
        <p:sp>
          <p:nvSpPr>
            <p:cNvPr id="143" name="Google Shape;143;p20"/>
            <p:cNvSpPr/>
            <p:nvPr/>
          </p:nvSpPr>
          <p:spPr>
            <a:xfrm>
              <a:off x="1655550" y="790900"/>
              <a:ext cx="2510262" cy="3417671"/>
            </a:xfrm>
            <a:custGeom>
              <a:rect b="b" l="l" r="r" t="t"/>
              <a:pathLst>
                <a:path extrusionOk="0" h="190426" w="143096">
                  <a:moveTo>
                    <a:pt x="2914" y="0"/>
                  </a:moveTo>
                  <a:cubicBezTo>
                    <a:pt x="1280" y="0"/>
                    <a:pt x="0" y="1281"/>
                    <a:pt x="0" y="2914"/>
                  </a:cubicBezTo>
                  <a:lnTo>
                    <a:pt x="0" y="187512"/>
                  </a:lnTo>
                  <a:cubicBezTo>
                    <a:pt x="0" y="189101"/>
                    <a:pt x="1280" y="190426"/>
                    <a:pt x="2914" y="190426"/>
                  </a:cubicBezTo>
                  <a:lnTo>
                    <a:pt x="140182" y="190426"/>
                  </a:lnTo>
                  <a:cubicBezTo>
                    <a:pt x="141771" y="190426"/>
                    <a:pt x="143096" y="189101"/>
                    <a:pt x="143096" y="187512"/>
                  </a:cubicBezTo>
                  <a:lnTo>
                    <a:pt x="143096" y="2914"/>
                  </a:lnTo>
                  <a:cubicBezTo>
                    <a:pt x="143096" y="1281"/>
                    <a:pt x="141771" y="0"/>
                    <a:pt x="140182" y="0"/>
                  </a:cubicBezTo>
                  <a:close/>
                </a:path>
              </a:pathLst>
            </a:custGeom>
            <a:solidFill>
              <a:srgbClr val="F56B6B"/>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4" name="Google Shape;144;p20"/>
            <p:cNvSpPr/>
            <p:nvPr/>
          </p:nvSpPr>
          <p:spPr>
            <a:xfrm>
              <a:off x="1735300" y="886765"/>
              <a:ext cx="2350730" cy="3115776"/>
            </a:xfrm>
            <a:custGeom>
              <a:rect b="b" l="l" r="r" t="t"/>
              <a:pathLst>
                <a:path extrusionOk="0" h="173605" w="134002">
                  <a:moveTo>
                    <a:pt x="1" y="1"/>
                  </a:moveTo>
                  <a:lnTo>
                    <a:pt x="1" y="53821"/>
                  </a:lnTo>
                  <a:lnTo>
                    <a:pt x="1" y="127599"/>
                  </a:lnTo>
                  <a:lnTo>
                    <a:pt x="1" y="173605"/>
                  </a:lnTo>
                  <a:lnTo>
                    <a:pt x="134001" y="173605"/>
                  </a:lnTo>
                  <a:lnTo>
                    <a:pt x="134001" y="34615"/>
                  </a:lnTo>
                  <a:lnTo>
                    <a:pt x="134001" y="1"/>
                  </a:lnTo>
                  <a:close/>
                </a:path>
              </a:pathLst>
            </a:custGeom>
            <a:solidFill>
              <a:srgbClr val="F56B6B"/>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45" name="Google Shape;145;p20"/>
          <p:cNvSpPr txBox="1"/>
          <p:nvPr/>
        </p:nvSpPr>
        <p:spPr>
          <a:xfrm>
            <a:off x="3947275" y="1200283"/>
            <a:ext cx="4134900" cy="695700"/>
          </a:xfrm>
          <a:prstGeom prst="rect">
            <a:avLst/>
          </a:prstGeom>
          <a:noFill/>
          <a:ln>
            <a:noFill/>
          </a:ln>
        </p:spPr>
        <p:txBody>
          <a:bodyPr anchorCtr="0" anchor="b" bIns="91425" lIns="91425" spcFirstLastPara="1" rIns="91425" wrap="square" tIns="91425">
            <a:noAutofit/>
          </a:bodyPr>
          <a:lstStyle/>
          <a:p>
            <a:pPr indent="0" lvl="0" marL="0" rtl="0" algn="l">
              <a:spcBef>
                <a:spcPts val="0"/>
              </a:spcBef>
              <a:spcAft>
                <a:spcPts val="0"/>
              </a:spcAft>
              <a:buNone/>
            </a:pPr>
            <a:r>
              <a:rPr b="1" lang="en" sz="3500">
                <a:solidFill>
                  <a:srgbClr val="250902"/>
                </a:solidFill>
              </a:rPr>
              <a:t>‘o’</a:t>
            </a:r>
            <a:r>
              <a:rPr lang="en" sz="3500">
                <a:solidFill>
                  <a:srgbClr val="250902"/>
                </a:solidFill>
              </a:rPr>
              <a:t> for</a:t>
            </a:r>
            <a:r>
              <a:rPr b="1" lang="en" sz="3500">
                <a:solidFill>
                  <a:srgbClr val="250902"/>
                </a:solidFill>
              </a:rPr>
              <a:t> ‘octopus’</a:t>
            </a:r>
            <a:endParaRPr b="1" sz="3500">
              <a:solidFill>
                <a:srgbClr val="250902"/>
              </a:solidFill>
            </a:endParaRPr>
          </a:p>
        </p:txBody>
      </p:sp>
      <p:grpSp>
        <p:nvGrpSpPr>
          <p:cNvPr id="146" name="Google Shape;146;p20"/>
          <p:cNvGrpSpPr/>
          <p:nvPr/>
        </p:nvGrpSpPr>
        <p:grpSpPr>
          <a:xfrm>
            <a:off x="1167990" y="704339"/>
            <a:ext cx="2418386" cy="3292584"/>
            <a:chOff x="1655550" y="790900"/>
            <a:chExt cx="2510262" cy="3417671"/>
          </a:xfrm>
        </p:grpSpPr>
        <p:sp>
          <p:nvSpPr>
            <p:cNvPr id="147" name="Google Shape;147;p20"/>
            <p:cNvSpPr/>
            <p:nvPr/>
          </p:nvSpPr>
          <p:spPr>
            <a:xfrm>
              <a:off x="1655550" y="790900"/>
              <a:ext cx="2510262" cy="3417671"/>
            </a:xfrm>
            <a:custGeom>
              <a:rect b="b" l="l" r="r" t="t"/>
              <a:pathLst>
                <a:path extrusionOk="0" h="190426" w="143096">
                  <a:moveTo>
                    <a:pt x="2914" y="0"/>
                  </a:moveTo>
                  <a:cubicBezTo>
                    <a:pt x="1280" y="0"/>
                    <a:pt x="0" y="1281"/>
                    <a:pt x="0" y="2914"/>
                  </a:cubicBezTo>
                  <a:lnTo>
                    <a:pt x="0" y="187512"/>
                  </a:lnTo>
                  <a:cubicBezTo>
                    <a:pt x="0" y="189101"/>
                    <a:pt x="1280" y="190426"/>
                    <a:pt x="2914" y="190426"/>
                  </a:cubicBezTo>
                  <a:lnTo>
                    <a:pt x="140182" y="190426"/>
                  </a:lnTo>
                  <a:cubicBezTo>
                    <a:pt x="141771" y="190426"/>
                    <a:pt x="143096" y="189101"/>
                    <a:pt x="143096" y="187512"/>
                  </a:cubicBezTo>
                  <a:lnTo>
                    <a:pt x="143096" y="2914"/>
                  </a:lnTo>
                  <a:cubicBezTo>
                    <a:pt x="143096" y="1281"/>
                    <a:pt x="141771" y="0"/>
                    <a:pt x="140182"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8" name="Google Shape;148;p20"/>
            <p:cNvSpPr/>
            <p:nvPr/>
          </p:nvSpPr>
          <p:spPr>
            <a:xfrm>
              <a:off x="1735300" y="886765"/>
              <a:ext cx="2350730" cy="3115776"/>
            </a:xfrm>
            <a:custGeom>
              <a:rect b="b" l="l" r="r" t="t"/>
              <a:pathLst>
                <a:path extrusionOk="0" h="173605" w="134002">
                  <a:moveTo>
                    <a:pt x="1" y="1"/>
                  </a:moveTo>
                  <a:lnTo>
                    <a:pt x="1" y="53821"/>
                  </a:lnTo>
                  <a:lnTo>
                    <a:pt x="1" y="127599"/>
                  </a:lnTo>
                  <a:lnTo>
                    <a:pt x="1" y="173605"/>
                  </a:lnTo>
                  <a:lnTo>
                    <a:pt x="134001" y="173605"/>
                  </a:lnTo>
                  <a:lnTo>
                    <a:pt x="134001" y="34615"/>
                  </a:lnTo>
                  <a:lnTo>
                    <a:pt x="134001" y="1"/>
                  </a:ln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49" name="Google Shape;149;p20"/>
          <p:cNvSpPr txBox="1"/>
          <p:nvPr/>
        </p:nvSpPr>
        <p:spPr>
          <a:xfrm>
            <a:off x="1512913" y="2400433"/>
            <a:ext cx="1761900" cy="695700"/>
          </a:xfrm>
          <a:prstGeom prst="rect">
            <a:avLst/>
          </a:prstGeom>
          <a:noFill/>
          <a:ln>
            <a:noFill/>
          </a:ln>
        </p:spPr>
        <p:txBody>
          <a:bodyPr anchorCtr="0" anchor="b" bIns="91425" lIns="91425" spcFirstLastPara="1" rIns="91425" wrap="square" tIns="91425">
            <a:noAutofit/>
          </a:bodyPr>
          <a:lstStyle/>
          <a:p>
            <a:pPr indent="0" lvl="0" marL="0" rtl="0" algn="l">
              <a:spcBef>
                <a:spcPts val="0"/>
              </a:spcBef>
              <a:spcAft>
                <a:spcPts val="0"/>
              </a:spcAft>
              <a:buNone/>
            </a:pPr>
            <a:r>
              <a:rPr lang="en" sz="20000">
                <a:solidFill>
                  <a:srgbClr val="250902"/>
                </a:solidFill>
                <a:latin typeface="Poppins SemiBold"/>
                <a:ea typeface="Poppins SemiBold"/>
                <a:cs typeface="Poppins SemiBold"/>
                <a:sym typeface="Poppins SemiBold"/>
              </a:rPr>
              <a:t>o</a:t>
            </a:r>
            <a:endParaRPr sz="20000">
              <a:solidFill>
                <a:srgbClr val="250902"/>
              </a:solidFill>
              <a:latin typeface="Poppins SemiBold"/>
              <a:ea typeface="Poppins SemiBold"/>
              <a:cs typeface="Poppins SemiBold"/>
              <a:sym typeface="Poppins SemiBold"/>
            </a:endParaRPr>
          </a:p>
        </p:txBody>
      </p:sp>
      <p:pic>
        <p:nvPicPr>
          <p:cNvPr id="150" name="Google Shape;150;p20"/>
          <p:cNvPicPr preferRelativeResize="0"/>
          <p:nvPr/>
        </p:nvPicPr>
        <p:blipFill>
          <a:blip r:embed="rId3">
            <a:alphaModFix/>
          </a:blip>
          <a:stretch>
            <a:fillRect/>
          </a:stretch>
        </p:blipFill>
        <p:spPr>
          <a:xfrm>
            <a:off x="4029875" y="1868970"/>
            <a:ext cx="3779250" cy="2335025"/>
          </a:xfrm>
          <a:prstGeom prst="rect">
            <a:avLst/>
          </a:prstGeom>
          <a:noFill/>
          <a:ln>
            <a:noFill/>
          </a:ln>
        </p:spPr>
      </p:pic>
      <p:pic>
        <p:nvPicPr>
          <p:cNvPr id="151" name="Google Shape;151;p20"/>
          <p:cNvPicPr preferRelativeResize="0"/>
          <p:nvPr/>
        </p:nvPicPr>
        <p:blipFill>
          <a:blip r:embed="rId4">
            <a:alphaModFix/>
          </a:blip>
          <a:stretch>
            <a:fillRect/>
          </a:stretch>
        </p:blipFill>
        <p:spPr>
          <a:xfrm>
            <a:off x="1605314" y="2650883"/>
            <a:ext cx="1577126" cy="1179573"/>
          </a:xfrm>
          <a:prstGeom prst="rect">
            <a:avLst/>
          </a:prstGeom>
          <a:noFill/>
          <a:ln>
            <a:noFill/>
          </a:ln>
        </p:spPr>
      </p:pic>
      <p:sp>
        <p:nvSpPr>
          <p:cNvPr id="152" name="Google Shape;152;p20"/>
          <p:cNvSpPr txBox="1"/>
          <p:nvPr/>
        </p:nvSpPr>
        <p:spPr>
          <a:xfrm>
            <a:off x="1792900" y="4589267"/>
            <a:ext cx="58899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solidFill>
                  <a:srgbClr val="D6773E"/>
                </a:solidFill>
              </a:rPr>
              <a:t>@LauraLoraineLayfield</a:t>
            </a:r>
            <a:endParaRPr sz="1000">
              <a:solidFill>
                <a:srgbClr val="D6773E"/>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grpSp>
        <p:nvGrpSpPr>
          <p:cNvPr id="157" name="Google Shape;157;p21"/>
          <p:cNvGrpSpPr/>
          <p:nvPr/>
        </p:nvGrpSpPr>
        <p:grpSpPr>
          <a:xfrm>
            <a:off x="1028551" y="514493"/>
            <a:ext cx="2697276" cy="3672287"/>
            <a:chOff x="1655550" y="790900"/>
            <a:chExt cx="2510262" cy="3417671"/>
          </a:xfrm>
        </p:grpSpPr>
        <p:sp>
          <p:nvSpPr>
            <p:cNvPr id="158" name="Google Shape;158;p21"/>
            <p:cNvSpPr/>
            <p:nvPr/>
          </p:nvSpPr>
          <p:spPr>
            <a:xfrm>
              <a:off x="1655550" y="790900"/>
              <a:ext cx="2510262" cy="3417671"/>
            </a:xfrm>
            <a:custGeom>
              <a:rect b="b" l="l" r="r" t="t"/>
              <a:pathLst>
                <a:path extrusionOk="0" h="190426" w="143096">
                  <a:moveTo>
                    <a:pt x="2914" y="0"/>
                  </a:moveTo>
                  <a:cubicBezTo>
                    <a:pt x="1280" y="0"/>
                    <a:pt x="0" y="1281"/>
                    <a:pt x="0" y="2914"/>
                  </a:cubicBezTo>
                  <a:lnTo>
                    <a:pt x="0" y="187512"/>
                  </a:lnTo>
                  <a:cubicBezTo>
                    <a:pt x="0" y="189101"/>
                    <a:pt x="1280" y="190426"/>
                    <a:pt x="2914" y="190426"/>
                  </a:cubicBezTo>
                  <a:lnTo>
                    <a:pt x="140182" y="190426"/>
                  </a:lnTo>
                  <a:cubicBezTo>
                    <a:pt x="141771" y="190426"/>
                    <a:pt x="143096" y="189101"/>
                    <a:pt x="143096" y="187512"/>
                  </a:cubicBezTo>
                  <a:lnTo>
                    <a:pt x="143096" y="2914"/>
                  </a:lnTo>
                  <a:cubicBezTo>
                    <a:pt x="143096" y="1281"/>
                    <a:pt x="141771" y="0"/>
                    <a:pt x="140182" y="0"/>
                  </a:cubicBezTo>
                  <a:close/>
                </a:path>
              </a:pathLst>
            </a:custGeom>
            <a:solidFill>
              <a:srgbClr val="F56B6B"/>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9" name="Google Shape;159;p21"/>
            <p:cNvSpPr/>
            <p:nvPr/>
          </p:nvSpPr>
          <p:spPr>
            <a:xfrm>
              <a:off x="1735300" y="886765"/>
              <a:ext cx="2350730" cy="3115776"/>
            </a:xfrm>
            <a:custGeom>
              <a:rect b="b" l="l" r="r" t="t"/>
              <a:pathLst>
                <a:path extrusionOk="0" h="173605" w="134002">
                  <a:moveTo>
                    <a:pt x="1" y="1"/>
                  </a:moveTo>
                  <a:lnTo>
                    <a:pt x="1" y="53821"/>
                  </a:lnTo>
                  <a:lnTo>
                    <a:pt x="1" y="127599"/>
                  </a:lnTo>
                  <a:lnTo>
                    <a:pt x="1" y="173605"/>
                  </a:lnTo>
                  <a:lnTo>
                    <a:pt x="134001" y="173605"/>
                  </a:lnTo>
                  <a:lnTo>
                    <a:pt x="134001" y="34615"/>
                  </a:lnTo>
                  <a:lnTo>
                    <a:pt x="134001" y="1"/>
                  </a:lnTo>
                  <a:close/>
                </a:path>
              </a:pathLst>
            </a:custGeom>
            <a:solidFill>
              <a:srgbClr val="F56B6B"/>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60" name="Google Shape;160;p21"/>
          <p:cNvSpPr txBox="1"/>
          <p:nvPr/>
        </p:nvSpPr>
        <p:spPr>
          <a:xfrm>
            <a:off x="3947275" y="1276483"/>
            <a:ext cx="4134900" cy="695700"/>
          </a:xfrm>
          <a:prstGeom prst="rect">
            <a:avLst/>
          </a:prstGeom>
          <a:noFill/>
          <a:ln>
            <a:noFill/>
          </a:ln>
        </p:spPr>
        <p:txBody>
          <a:bodyPr anchorCtr="0" anchor="b" bIns="91425" lIns="91425" spcFirstLastPara="1" rIns="91425" wrap="square" tIns="91425">
            <a:noAutofit/>
          </a:bodyPr>
          <a:lstStyle/>
          <a:p>
            <a:pPr indent="0" lvl="0" marL="0" rtl="0" algn="l">
              <a:spcBef>
                <a:spcPts val="0"/>
              </a:spcBef>
              <a:spcAft>
                <a:spcPts val="0"/>
              </a:spcAft>
              <a:buNone/>
            </a:pPr>
            <a:r>
              <a:rPr b="1" lang="en" sz="3500">
                <a:solidFill>
                  <a:srgbClr val="250902"/>
                </a:solidFill>
              </a:rPr>
              <a:t>‘u’</a:t>
            </a:r>
            <a:r>
              <a:rPr lang="en" sz="3500">
                <a:solidFill>
                  <a:srgbClr val="250902"/>
                </a:solidFill>
              </a:rPr>
              <a:t> for</a:t>
            </a:r>
            <a:r>
              <a:rPr b="1" lang="en" sz="3500">
                <a:solidFill>
                  <a:srgbClr val="250902"/>
                </a:solidFill>
              </a:rPr>
              <a:t> ‘umbrella’</a:t>
            </a:r>
            <a:endParaRPr b="1" sz="3500">
              <a:solidFill>
                <a:srgbClr val="250902"/>
              </a:solidFill>
            </a:endParaRPr>
          </a:p>
        </p:txBody>
      </p:sp>
      <p:grpSp>
        <p:nvGrpSpPr>
          <p:cNvPr id="161" name="Google Shape;161;p21"/>
          <p:cNvGrpSpPr/>
          <p:nvPr/>
        </p:nvGrpSpPr>
        <p:grpSpPr>
          <a:xfrm>
            <a:off x="1167990" y="704339"/>
            <a:ext cx="2418386" cy="3292584"/>
            <a:chOff x="1655550" y="790900"/>
            <a:chExt cx="2510262" cy="3417671"/>
          </a:xfrm>
        </p:grpSpPr>
        <p:sp>
          <p:nvSpPr>
            <p:cNvPr id="162" name="Google Shape;162;p21"/>
            <p:cNvSpPr/>
            <p:nvPr/>
          </p:nvSpPr>
          <p:spPr>
            <a:xfrm>
              <a:off x="1655550" y="790900"/>
              <a:ext cx="2510262" cy="3417671"/>
            </a:xfrm>
            <a:custGeom>
              <a:rect b="b" l="l" r="r" t="t"/>
              <a:pathLst>
                <a:path extrusionOk="0" h="190426" w="143096">
                  <a:moveTo>
                    <a:pt x="2914" y="0"/>
                  </a:moveTo>
                  <a:cubicBezTo>
                    <a:pt x="1280" y="0"/>
                    <a:pt x="0" y="1281"/>
                    <a:pt x="0" y="2914"/>
                  </a:cubicBezTo>
                  <a:lnTo>
                    <a:pt x="0" y="187512"/>
                  </a:lnTo>
                  <a:cubicBezTo>
                    <a:pt x="0" y="189101"/>
                    <a:pt x="1280" y="190426"/>
                    <a:pt x="2914" y="190426"/>
                  </a:cubicBezTo>
                  <a:lnTo>
                    <a:pt x="140182" y="190426"/>
                  </a:lnTo>
                  <a:cubicBezTo>
                    <a:pt x="141771" y="190426"/>
                    <a:pt x="143096" y="189101"/>
                    <a:pt x="143096" y="187512"/>
                  </a:cubicBezTo>
                  <a:lnTo>
                    <a:pt x="143096" y="2914"/>
                  </a:lnTo>
                  <a:cubicBezTo>
                    <a:pt x="143096" y="1281"/>
                    <a:pt x="141771" y="0"/>
                    <a:pt x="140182"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3" name="Google Shape;163;p21"/>
            <p:cNvSpPr/>
            <p:nvPr/>
          </p:nvSpPr>
          <p:spPr>
            <a:xfrm>
              <a:off x="1735300" y="886765"/>
              <a:ext cx="2350730" cy="3115776"/>
            </a:xfrm>
            <a:custGeom>
              <a:rect b="b" l="l" r="r" t="t"/>
              <a:pathLst>
                <a:path extrusionOk="0" h="173605" w="134002">
                  <a:moveTo>
                    <a:pt x="1" y="1"/>
                  </a:moveTo>
                  <a:lnTo>
                    <a:pt x="1" y="53821"/>
                  </a:lnTo>
                  <a:lnTo>
                    <a:pt x="1" y="127599"/>
                  </a:lnTo>
                  <a:lnTo>
                    <a:pt x="1" y="173605"/>
                  </a:lnTo>
                  <a:lnTo>
                    <a:pt x="134001" y="173605"/>
                  </a:lnTo>
                  <a:lnTo>
                    <a:pt x="134001" y="34615"/>
                  </a:lnTo>
                  <a:lnTo>
                    <a:pt x="134001" y="1"/>
                  </a:ln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64" name="Google Shape;164;p21"/>
          <p:cNvSpPr txBox="1"/>
          <p:nvPr/>
        </p:nvSpPr>
        <p:spPr>
          <a:xfrm>
            <a:off x="1512913" y="2400433"/>
            <a:ext cx="1761900" cy="695700"/>
          </a:xfrm>
          <a:prstGeom prst="rect">
            <a:avLst/>
          </a:prstGeom>
          <a:noFill/>
          <a:ln>
            <a:noFill/>
          </a:ln>
        </p:spPr>
        <p:txBody>
          <a:bodyPr anchorCtr="0" anchor="b" bIns="91425" lIns="91425" spcFirstLastPara="1" rIns="91425" wrap="square" tIns="91425">
            <a:noAutofit/>
          </a:bodyPr>
          <a:lstStyle/>
          <a:p>
            <a:pPr indent="0" lvl="0" marL="0" rtl="0" algn="l">
              <a:spcBef>
                <a:spcPts val="0"/>
              </a:spcBef>
              <a:spcAft>
                <a:spcPts val="0"/>
              </a:spcAft>
              <a:buNone/>
            </a:pPr>
            <a:r>
              <a:rPr lang="en" sz="20000">
                <a:solidFill>
                  <a:srgbClr val="250902"/>
                </a:solidFill>
                <a:latin typeface="Poppins SemiBold"/>
                <a:ea typeface="Poppins SemiBold"/>
                <a:cs typeface="Poppins SemiBold"/>
                <a:sym typeface="Poppins SemiBold"/>
              </a:rPr>
              <a:t>u</a:t>
            </a:r>
            <a:endParaRPr sz="20000">
              <a:solidFill>
                <a:srgbClr val="250902"/>
              </a:solidFill>
              <a:latin typeface="Poppins SemiBold"/>
              <a:ea typeface="Poppins SemiBold"/>
              <a:cs typeface="Poppins SemiBold"/>
              <a:sym typeface="Poppins SemiBold"/>
            </a:endParaRPr>
          </a:p>
        </p:txBody>
      </p:sp>
      <p:pic>
        <p:nvPicPr>
          <p:cNvPr id="165" name="Google Shape;165;p21"/>
          <p:cNvPicPr preferRelativeResize="0"/>
          <p:nvPr/>
        </p:nvPicPr>
        <p:blipFill rotWithShape="1">
          <a:blip r:embed="rId3">
            <a:alphaModFix/>
          </a:blip>
          <a:srcRect b="5648" l="20185" r="20256" t="5122"/>
          <a:stretch/>
        </p:blipFill>
        <p:spPr>
          <a:xfrm>
            <a:off x="1813075" y="2626508"/>
            <a:ext cx="1161600" cy="1231750"/>
          </a:xfrm>
          <a:prstGeom prst="rect">
            <a:avLst/>
          </a:prstGeom>
          <a:noFill/>
          <a:ln>
            <a:noFill/>
          </a:ln>
        </p:spPr>
      </p:pic>
      <p:pic>
        <p:nvPicPr>
          <p:cNvPr id="166" name="Google Shape;166;p21"/>
          <p:cNvPicPr preferRelativeResize="0"/>
          <p:nvPr/>
        </p:nvPicPr>
        <p:blipFill>
          <a:blip r:embed="rId4">
            <a:alphaModFix/>
          </a:blip>
          <a:stretch>
            <a:fillRect/>
          </a:stretch>
        </p:blipFill>
        <p:spPr>
          <a:xfrm>
            <a:off x="4935003" y="1976908"/>
            <a:ext cx="1761900" cy="1881232"/>
          </a:xfrm>
          <a:prstGeom prst="rect">
            <a:avLst/>
          </a:prstGeom>
          <a:noFill/>
          <a:ln>
            <a:noFill/>
          </a:ln>
        </p:spPr>
      </p:pic>
      <p:sp>
        <p:nvSpPr>
          <p:cNvPr id="167" name="Google Shape;167;p21"/>
          <p:cNvSpPr txBox="1"/>
          <p:nvPr/>
        </p:nvSpPr>
        <p:spPr>
          <a:xfrm>
            <a:off x="1792900" y="4589267"/>
            <a:ext cx="58899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solidFill>
                  <a:srgbClr val="D6773E"/>
                </a:solidFill>
              </a:rPr>
              <a:t>@LauraLoraineLayfield</a:t>
            </a:r>
            <a:endParaRPr sz="1000">
              <a:solidFill>
                <a:srgbClr val="D6773E"/>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