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embeddedFontLst>
    <p:embeddedFont>
      <p:font typeface="Architects Daughter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ecKwwARSPoJV32W+f25Uuwbef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10DB44-C8DC-4764-9179-A93070A3883D}">
  <a:tblStyle styleId="{7010DB44-C8DC-4764-9179-A93070A3883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440643552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440643552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0440643552_0_1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1" name="Google Shape;4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3" name="Google Shape;4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7" name="Google Shape;4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ec5eb19a9b_0_12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ec5eb19a9b_0_12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gec5eb19a9b_0_12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ec5eb19a9b_0_12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ec5eb19a9b_0_12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c5eb19a9b_0_179"/>
          <p:cNvSpPr txBox="1">
            <a:spLocks noGrp="1"/>
          </p:cNvSpPr>
          <p:nvPr>
            <p:ph type="title"/>
          </p:nvPr>
        </p:nvSpPr>
        <p:spPr>
          <a:xfrm>
            <a:off x="628650" y="678693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ec5eb19a9b_0_179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gec5eb19a9b_0_17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ec5eb19a9b_0_17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ec5eb19a9b_0_17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c5eb19a9b_0_185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ec5eb19a9b_0_185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gec5eb19a9b_0_18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ec5eb19a9b_0_18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ec5eb19a9b_0_18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ec5eb19a9b_0_128"/>
          <p:cNvSpPr txBox="1">
            <a:spLocks noGrp="1"/>
          </p:cNvSpPr>
          <p:nvPr>
            <p:ph type="title"/>
          </p:nvPr>
        </p:nvSpPr>
        <p:spPr>
          <a:xfrm>
            <a:off x="548492" y="1041227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ec5eb19a9b_0_12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ec5eb19a9b_0_12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ec5eb19a9b_0_12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9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ec5eb19a9b_0_133"/>
          <p:cNvSpPr txBox="1">
            <a:spLocks noGrp="1"/>
          </p:cNvSpPr>
          <p:nvPr>
            <p:ph type="title"/>
          </p:nvPr>
        </p:nvSpPr>
        <p:spPr>
          <a:xfrm>
            <a:off x="554831" y="1035967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ec5eb19a9b_0_133"/>
          <p:cNvSpPr txBox="1">
            <a:spLocks noGrp="1"/>
          </p:cNvSpPr>
          <p:nvPr>
            <p:ph type="body" idx="1"/>
          </p:nvPr>
        </p:nvSpPr>
        <p:spPr>
          <a:xfrm>
            <a:off x="629841" y="1839428"/>
            <a:ext cx="3868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gec5eb19a9b_0_133"/>
          <p:cNvSpPr txBox="1">
            <a:spLocks noGrp="1"/>
          </p:cNvSpPr>
          <p:nvPr>
            <p:ph type="body" idx="2"/>
          </p:nvPr>
        </p:nvSpPr>
        <p:spPr>
          <a:xfrm>
            <a:off x="629841" y="2663340"/>
            <a:ext cx="38685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gec5eb19a9b_0_133"/>
          <p:cNvSpPr txBox="1">
            <a:spLocks noGrp="1"/>
          </p:cNvSpPr>
          <p:nvPr>
            <p:ph type="body" idx="3"/>
          </p:nvPr>
        </p:nvSpPr>
        <p:spPr>
          <a:xfrm>
            <a:off x="4629150" y="1839428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gec5eb19a9b_0_133"/>
          <p:cNvSpPr txBox="1">
            <a:spLocks noGrp="1"/>
          </p:cNvSpPr>
          <p:nvPr>
            <p:ph type="body" idx="4"/>
          </p:nvPr>
        </p:nvSpPr>
        <p:spPr>
          <a:xfrm>
            <a:off x="4629150" y="2663340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gec5eb19a9b_0_13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ec5eb19a9b_0_13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ec5eb19a9b_0_13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96">
          <p15:clr>
            <a:srgbClr val="FBAE40"/>
          </p15:clr>
        </p15:guide>
        <p15:guide id="3" pos="5472">
          <p15:clr>
            <a:srgbClr val="FBAE40"/>
          </p15:clr>
        </p15:guide>
        <p15:guide id="4" orient="horz" pos="15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ec5eb19a9b_0_14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ec5eb19a9b_0_142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0" name="Google Shape;40;gec5eb19a9b_0_14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" name="Google Shape;41;gec5eb19a9b_0_14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ec5eb19a9b_0_14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ec5eb19a9b_0_14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ec5eb19a9b_0_149"/>
          <p:cNvSpPr txBox="1">
            <a:spLocks noGrp="1"/>
          </p:cNvSpPr>
          <p:nvPr>
            <p:ph type="title"/>
          </p:nvPr>
        </p:nvSpPr>
        <p:spPr>
          <a:xfrm>
            <a:off x="628650" y="678693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ec5eb19a9b_0_14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gec5eb19a9b_0_14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ec5eb19a9b_0_14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ec5eb19a9b_0_14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c5eb19a9b_0_155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ec5eb19a9b_0_155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gec5eb19a9b_0_15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ec5eb19a9b_0_15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ec5eb19a9b_0_15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c5eb19a9b_0_161"/>
          <p:cNvSpPr txBox="1">
            <a:spLocks noGrp="1"/>
          </p:cNvSpPr>
          <p:nvPr>
            <p:ph type="title"/>
          </p:nvPr>
        </p:nvSpPr>
        <p:spPr>
          <a:xfrm>
            <a:off x="628650" y="678693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ec5eb19a9b_0_16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gec5eb19a9b_0_16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gec5eb19a9b_0_16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ec5eb19a9b_0_16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ec5eb19a9b_0_16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c5eb19a9b_0_16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ec5eb19a9b_0_16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ec5eb19a9b_0_16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c5eb19a9b_0_17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ec5eb19a9b_0_172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gec5eb19a9b_0_17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gec5eb19a9b_0_17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ec5eb19a9b_0_17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ec5eb19a9b_0_17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ec5eb19a9b_0_114"/>
          <p:cNvSpPr txBox="1">
            <a:spLocks noGrp="1"/>
          </p:cNvSpPr>
          <p:nvPr>
            <p:ph type="title"/>
          </p:nvPr>
        </p:nvSpPr>
        <p:spPr>
          <a:xfrm>
            <a:off x="628650" y="678693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ec5eb19a9b_0_1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ec5eb19a9b_0_11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ec5eb19a9b_0_11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ec5eb19a9b_0_11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gec5eb19a9b_0_114"/>
          <p:cNvSpPr/>
          <p:nvPr/>
        </p:nvSpPr>
        <p:spPr>
          <a:xfrm rot="10800000" flipH="1">
            <a:off x="3551" y="6413680"/>
            <a:ext cx="9129126" cy="456511"/>
          </a:xfrm>
          <a:custGeom>
            <a:avLst/>
            <a:gdLst/>
            <a:ahLst/>
            <a:cxnLst/>
            <a:rect l="l" t="t" r="r" b="b"/>
            <a:pathLst>
              <a:path w="12212877" h="926926" extrusionOk="0">
                <a:moveTo>
                  <a:pt x="0" y="12526"/>
                </a:moveTo>
                <a:lnTo>
                  <a:pt x="0" y="450937"/>
                </a:lnTo>
                <a:lnTo>
                  <a:pt x="12212877" y="926926"/>
                </a:lnTo>
                <a:lnTo>
                  <a:pt x="12212877" y="0"/>
                </a:lnTo>
                <a:lnTo>
                  <a:pt x="0" y="12526"/>
                </a:lnTo>
                <a:close/>
              </a:path>
            </a:pathLst>
          </a:custGeom>
          <a:solidFill>
            <a:srgbClr val="2F5496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gec5eb19a9b_0_114"/>
          <p:cNvPicPr preferRelativeResize="0"/>
          <p:nvPr/>
        </p:nvPicPr>
        <p:blipFill rotWithShape="1">
          <a:blip r:embed="rId13">
            <a:alphaModFix/>
          </a:blip>
          <a:srcRect b="83011"/>
          <a:stretch/>
        </p:blipFill>
        <p:spPr>
          <a:xfrm>
            <a:off x="0" y="0"/>
            <a:ext cx="9144000" cy="11651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440643552_0_137"/>
          <p:cNvSpPr txBox="1">
            <a:spLocks noGrp="1"/>
          </p:cNvSpPr>
          <p:nvPr>
            <p:ph type="subTitle" idx="4294967295"/>
          </p:nvPr>
        </p:nvSpPr>
        <p:spPr>
          <a:xfrm>
            <a:off x="0" y="3026000"/>
            <a:ext cx="8970000" cy="3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GB" sz="5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5400" b="1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Negative Numbers </a:t>
            </a:r>
            <a:endParaRPr sz="3900" b="1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endParaRPr sz="42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GB" sz="42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Success Criteria:</a:t>
            </a:r>
            <a:endParaRPr sz="42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4572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chitects Daughter"/>
              <a:buChar char="-"/>
            </a:pPr>
            <a:r>
              <a:rPr lang="en-GB" sz="38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Add and subtract negative numbers</a:t>
            </a:r>
            <a:endParaRPr sz="38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4572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chitects Daughter"/>
              <a:buChar char="-"/>
            </a:pPr>
            <a:r>
              <a:rPr lang="en-GB" sz="38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Multiply and divide negative numbers</a:t>
            </a:r>
            <a:endParaRPr sz="38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4572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chitects Daughter"/>
              <a:buChar char="-"/>
            </a:pPr>
            <a:r>
              <a:rPr lang="en-GB" sz="38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Raise a negative number to a power</a:t>
            </a:r>
            <a:endParaRPr sz="38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4572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800"/>
              <a:buFont typeface="Architects Daughter"/>
              <a:buChar char="-"/>
            </a:pPr>
            <a:endParaRPr sz="3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67" name="Google Shape;167;g10440643552_0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4466" y="1018950"/>
            <a:ext cx="2998613" cy="1679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1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07" name="Google Shape;407;p11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24000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GB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Quickfire Examples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8" name="Google Shape;408;p11"/>
            <p:cNvCxnSpPr/>
            <p:nvPr/>
          </p:nvCxnSpPr>
          <p:spPr>
            <a:xfrm>
              <a:off x="218" y="601079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09" name="Google Shape;409;p11"/>
          <p:cNvSpPr txBox="1"/>
          <p:nvPr/>
        </p:nvSpPr>
        <p:spPr>
          <a:xfrm>
            <a:off x="539552" y="1052736"/>
            <a:ext cx="5040560" cy="50783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1"/>
          <p:cNvSpPr/>
          <p:nvPr/>
        </p:nvSpPr>
        <p:spPr>
          <a:xfrm>
            <a:off x="3563888" y="1070248"/>
            <a:ext cx="1296144" cy="5585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1"/>
          <p:cNvSpPr/>
          <p:nvPr/>
        </p:nvSpPr>
        <p:spPr>
          <a:xfrm>
            <a:off x="3563888" y="1596471"/>
            <a:ext cx="1296144" cy="5585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1"/>
          <p:cNvSpPr/>
          <p:nvPr/>
        </p:nvSpPr>
        <p:spPr>
          <a:xfrm>
            <a:off x="4249488" y="2155023"/>
            <a:ext cx="1296144" cy="5585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1"/>
          <p:cNvSpPr/>
          <p:nvPr/>
        </p:nvSpPr>
        <p:spPr>
          <a:xfrm>
            <a:off x="3601416" y="2724649"/>
            <a:ext cx="1296144" cy="5585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1"/>
          <p:cNvSpPr/>
          <p:nvPr/>
        </p:nvSpPr>
        <p:spPr>
          <a:xfrm>
            <a:off x="4546028" y="3272127"/>
            <a:ext cx="1296144" cy="5585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1"/>
          <p:cNvSpPr/>
          <p:nvPr/>
        </p:nvSpPr>
        <p:spPr>
          <a:xfrm>
            <a:off x="3601416" y="3841753"/>
            <a:ext cx="1296144" cy="5585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1"/>
          <p:cNvSpPr/>
          <p:nvPr/>
        </p:nvSpPr>
        <p:spPr>
          <a:xfrm>
            <a:off x="2983060" y="4400305"/>
            <a:ext cx="1296144" cy="5585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1"/>
          <p:cNvSpPr/>
          <p:nvPr/>
        </p:nvSpPr>
        <p:spPr>
          <a:xfrm>
            <a:off x="2983060" y="4926528"/>
            <a:ext cx="1296144" cy="5585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1"/>
          <p:cNvSpPr/>
          <p:nvPr/>
        </p:nvSpPr>
        <p:spPr>
          <a:xfrm>
            <a:off x="4067944" y="5476448"/>
            <a:ext cx="1296144" cy="5585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2"/>
          <p:cNvSpPr/>
          <p:nvPr/>
        </p:nvSpPr>
        <p:spPr>
          <a:xfrm>
            <a:off x="539552" y="5229200"/>
            <a:ext cx="2160240" cy="12961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2"/>
          <p:cNvSpPr/>
          <p:nvPr/>
        </p:nvSpPr>
        <p:spPr>
          <a:xfrm>
            <a:off x="2699792" y="5229200"/>
            <a:ext cx="2088232" cy="12961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2"/>
          <p:cNvSpPr/>
          <p:nvPr/>
        </p:nvSpPr>
        <p:spPr>
          <a:xfrm>
            <a:off x="4788024" y="5229200"/>
            <a:ext cx="1944216" cy="129614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2"/>
          <p:cNvSpPr/>
          <p:nvPr/>
        </p:nvSpPr>
        <p:spPr>
          <a:xfrm>
            <a:off x="6660232" y="5229200"/>
            <a:ext cx="1944216" cy="129614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2"/>
          <p:cNvSpPr/>
          <p:nvPr/>
        </p:nvSpPr>
        <p:spPr>
          <a:xfrm>
            <a:off x="539552" y="476672"/>
            <a:ext cx="8064896" cy="4752528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2"/>
          <p:cNvSpPr/>
          <p:nvPr/>
        </p:nvSpPr>
        <p:spPr>
          <a:xfrm rot="10800000">
            <a:off x="827584" y="5229200"/>
            <a:ext cx="1656184" cy="36004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2"/>
          <p:cNvSpPr txBox="1"/>
          <p:nvPr/>
        </p:nvSpPr>
        <p:spPr>
          <a:xfrm>
            <a:off x="683568" y="548680"/>
            <a:ext cx="7776864" cy="203132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3"/>
          <p:cNvSpPr/>
          <p:nvPr/>
        </p:nvSpPr>
        <p:spPr>
          <a:xfrm>
            <a:off x="539552" y="5229200"/>
            <a:ext cx="2160240" cy="12961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3"/>
          <p:cNvSpPr/>
          <p:nvPr/>
        </p:nvSpPr>
        <p:spPr>
          <a:xfrm>
            <a:off x="2699792" y="5229200"/>
            <a:ext cx="2088232" cy="12961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3"/>
          <p:cNvSpPr/>
          <p:nvPr/>
        </p:nvSpPr>
        <p:spPr>
          <a:xfrm>
            <a:off x="4788024" y="5229200"/>
            <a:ext cx="1944216" cy="129614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3"/>
          <p:cNvSpPr/>
          <p:nvPr/>
        </p:nvSpPr>
        <p:spPr>
          <a:xfrm>
            <a:off x="6660232" y="5229200"/>
            <a:ext cx="1944216" cy="129614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3"/>
          <p:cNvSpPr/>
          <p:nvPr/>
        </p:nvSpPr>
        <p:spPr>
          <a:xfrm>
            <a:off x="539552" y="476672"/>
            <a:ext cx="8064896" cy="4752528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3"/>
          <p:cNvSpPr/>
          <p:nvPr/>
        </p:nvSpPr>
        <p:spPr>
          <a:xfrm rot="10800000">
            <a:off x="2988184" y="5217616"/>
            <a:ext cx="1656184" cy="36004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3"/>
          <p:cNvSpPr txBox="1"/>
          <p:nvPr/>
        </p:nvSpPr>
        <p:spPr>
          <a:xfrm>
            <a:off x="683568" y="548680"/>
            <a:ext cx="7776864" cy="203132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4"/>
          <p:cNvSpPr/>
          <p:nvPr/>
        </p:nvSpPr>
        <p:spPr>
          <a:xfrm>
            <a:off x="539552" y="5229200"/>
            <a:ext cx="2160240" cy="12961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4"/>
          <p:cNvSpPr/>
          <p:nvPr/>
        </p:nvSpPr>
        <p:spPr>
          <a:xfrm>
            <a:off x="2699792" y="5229200"/>
            <a:ext cx="2088232" cy="12961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4"/>
          <p:cNvSpPr/>
          <p:nvPr/>
        </p:nvSpPr>
        <p:spPr>
          <a:xfrm>
            <a:off x="4788024" y="5229200"/>
            <a:ext cx="1944216" cy="129614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4"/>
          <p:cNvSpPr/>
          <p:nvPr/>
        </p:nvSpPr>
        <p:spPr>
          <a:xfrm>
            <a:off x="6660232" y="5229200"/>
            <a:ext cx="1944216" cy="129614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4"/>
          <p:cNvSpPr/>
          <p:nvPr/>
        </p:nvSpPr>
        <p:spPr>
          <a:xfrm>
            <a:off x="539552" y="476672"/>
            <a:ext cx="8064896" cy="4752528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4"/>
          <p:cNvSpPr/>
          <p:nvPr/>
        </p:nvSpPr>
        <p:spPr>
          <a:xfrm rot="10800000">
            <a:off x="6804248" y="5229200"/>
            <a:ext cx="1656184" cy="36004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4"/>
          <p:cNvSpPr txBox="1"/>
          <p:nvPr/>
        </p:nvSpPr>
        <p:spPr>
          <a:xfrm>
            <a:off x="683568" y="548680"/>
            <a:ext cx="7776864" cy="203132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5"/>
          <p:cNvSpPr/>
          <p:nvPr/>
        </p:nvSpPr>
        <p:spPr>
          <a:xfrm>
            <a:off x="539552" y="5229200"/>
            <a:ext cx="2160240" cy="12961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5"/>
          <p:cNvSpPr/>
          <p:nvPr/>
        </p:nvSpPr>
        <p:spPr>
          <a:xfrm>
            <a:off x="2699792" y="5229200"/>
            <a:ext cx="2088232" cy="12961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5"/>
          <p:cNvSpPr/>
          <p:nvPr/>
        </p:nvSpPr>
        <p:spPr>
          <a:xfrm>
            <a:off x="4788024" y="5229200"/>
            <a:ext cx="1944216" cy="129614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5"/>
          <p:cNvSpPr/>
          <p:nvPr/>
        </p:nvSpPr>
        <p:spPr>
          <a:xfrm>
            <a:off x="6660232" y="5229200"/>
            <a:ext cx="1944216" cy="129614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5"/>
          <p:cNvSpPr/>
          <p:nvPr/>
        </p:nvSpPr>
        <p:spPr>
          <a:xfrm>
            <a:off x="539552" y="476672"/>
            <a:ext cx="8064896" cy="4752528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5"/>
          <p:cNvSpPr/>
          <p:nvPr/>
        </p:nvSpPr>
        <p:spPr>
          <a:xfrm rot="10800000">
            <a:off x="2904852" y="5229200"/>
            <a:ext cx="1656184" cy="36004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5"/>
          <p:cNvSpPr txBox="1"/>
          <p:nvPr/>
        </p:nvSpPr>
        <p:spPr>
          <a:xfrm>
            <a:off x="683568" y="548680"/>
            <a:ext cx="7776864" cy="277845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6"/>
          <p:cNvSpPr/>
          <p:nvPr/>
        </p:nvSpPr>
        <p:spPr>
          <a:xfrm>
            <a:off x="539552" y="5229200"/>
            <a:ext cx="2160240" cy="12961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2699792" y="5229200"/>
            <a:ext cx="2088232" cy="12961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4788024" y="5229200"/>
            <a:ext cx="1944216" cy="129614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6660232" y="5229200"/>
            <a:ext cx="1944216" cy="129614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39552" y="476672"/>
            <a:ext cx="8064896" cy="4752528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6"/>
          <p:cNvSpPr/>
          <p:nvPr/>
        </p:nvSpPr>
        <p:spPr>
          <a:xfrm rot="10800000">
            <a:off x="2904852" y="5229200"/>
            <a:ext cx="1656184" cy="36004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6"/>
          <p:cNvSpPr txBox="1"/>
          <p:nvPr/>
        </p:nvSpPr>
        <p:spPr>
          <a:xfrm>
            <a:off x="683568" y="548680"/>
            <a:ext cx="7776864" cy="203132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7"/>
          <p:cNvSpPr/>
          <p:nvPr/>
        </p:nvSpPr>
        <p:spPr>
          <a:xfrm>
            <a:off x="539552" y="5229200"/>
            <a:ext cx="2160240" cy="12961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7"/>
          <p:cNvSpPr/>
          <p:nvPr/>
        </p:nvSpPr>
        <p:spPr>
          <a:xfrm>
            <a:off x="2699792" y="5229200"/>
            <a:ext cx="2088232" cy="12961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7"/>
          <p:cNvSpPr/>
          <p:nvPr/>
        </p:nvSpPr>
        <p:spPr>
          <a:xfrm>
            <a:off x="4788024" y="5229200"/>
            <a:ext cx="1944216" cy="129614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7"/>
          <p:cNvSpPr/>
          <p:nvPr/>
        </p:nvSpPr>
        <p:spPr>
          <a:xfrm>
            <a:off x="6660232" y="5229200"/>
            <a:ext cx="1944216" cy="129614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7"/>
          <p:cNvSpPr/>
          <p:nvPr/>
        </p:nvSpPr>
        <p:spPr>
          <a:xfrm>
            <a:off x="539552" y="476672"/>
            <a:ext cx="8064896" cy="4752528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7"/>
          <p:cNvSpPr/>
          <p:nvPr/>
        </p:nvSpPr>
        <p:spPr>
          <a:xfrm rot="10800000">
            <a:off x="791580" y="5204916"/>
            <a:ext cx="1656184" cy="36004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7"/>
          <p:cNvSpPr txBox="1"/>
          <p:nvPr/>
        </p:nvSpPr>
        <p:spPr>
          <a:xfrm>
            <a:off x="683568" y="548680"/>
            <a:ext cx="7776864" cy="203132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18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90" name="Google Shape;490;p18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24000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GB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Exercise 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1" name="Google Shape;491;p18"/>
            <p:cNvCxnSpPr/>
            <p:nvPr/>
          </p:nvCxnSpPr>
          <p:spPr>
            <a:xfrm>
              <a:off x="218" y="601079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92" name="Google Shape;492;p18"/>
          <p:cNvSpPr txBox="1"/>
          <p:nvPr/>
        </p:nvSpPr>
        <p:spPr>
          <a:xfrm>
            <a:off x="784472" y="764704"/>
            <a:ext cx="3816424" cy="59093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435" t="-51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8"/>
          <p:cNvSpPr txBox="1"/>
          <p:nvPr/>
        </p:nvSpPr>
        <p:spPr>
          <a:xfrm>
            <a:off x="4932040" y="764704"/>
            <a:ext cx="3888432" cy="53263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251" t="-57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8"/>
          <p:cNvSpPr/>
          <p:nvPr/>
        </p:nvSpPr>
        <p:spPr>
          <a:xfrm>
            <a:off x="427198" y="828516"/>
            <a:ext cx="315664" cy="25654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8"/>
          <p:cNvSpPr/>
          <p:nvPr/>
        </p:nvSpPr>
        <p:spPr>
          <a:xfrm>
            <a:off x="427198" y="1085056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8"/>
          <p:cNvSpPr/>
          <p:nvPr/>
        </p:nvSpPr>
        <p:spPr>
          <a:xfrm>
            <a:off x="427198" y="1387693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8"/>
          <p:cNvSpPr/>
          <p:nvPr/>
        </p:nvSpPr>
        <p:spPr>
          <a:xfrm>
            <a:off x="427198" y="1668400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8"/>
          <p:cNvSpPr/>
          <p:nvPr/>
        </p:nvSpPr>
        <p:spPr>
          <a:xfrm>
            <a:off x="427198" y="1951499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8"/>
          <p:cNvSpPr/>
          <p:nvPr/>
        </p:nvSpPr>
        <p:spPr>
          <a:xfrm>
            <a:off x="427198" y="2212195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8"/>
          <p:cNvSpPr/>
          <p:nvPr/>
        </p:nvSpPr>
        <p:spPr>
          <a:xfrm>
            <a:off x="424966" y="2744223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8"/>
          <p:cNvSpPr/>
          <p:nvPr/>
        </p:nvSpPr>
        <p:spPr>
          <a:xfrm>
            <a:off x="424966" y="2486855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8"/>
          <p:cNvSpPr/>
          <p:nvPr/>
        </p:nvSpPr>
        <p:spPr>
          <a:xfrm>
            <a:off x="424966" y="3586017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8"/>
          <p:cNvSpPr/>
          <p:nvPr/>
        </p:nvSpPr>
        <p:spPr>
          <a:xfrm>
            <a:off x="424966" y="3847357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8"/>
          <p:cNvSpPr/>
          <p:nvPr/>
        </p:nvSpPr>
        <p:spPr>
          <a:xfrm>
            <a:off x="424966" y="4129521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8"/>
          <p:cNvSpPr/>
          <p:nvPr/>
        </p:nvSpPr>
        <p:spPr>
          <a:xfrm>
            <a:off x="424966" y="4413573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8"/>
          <p:cNvSpPr/>
          <p:nvPr/>
        </p:nvSpPr>
        <p:spPr>
          <a:xfrm>
            <a:off x="424966" y="3315489"/>
            <a:ext cx="315664" cy="25654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8"/>
          <p:cNvSpPr/>
          <p:nvPr/>
        </p:nvSpPr>
        <p:spPr>
          <a:xfrm>
            <a:off x="424966" y="4941168"/>
            <a:ext cx="315664" cy="25654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8"/>
          <p:cNvSpPr/>
          <p:nvPr/>
        </p:nvSpPr>
        <p:spPr>
          <a:xfrm>
            <a:off x="424966" y="5220477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8"/>
          <p:cNvSpPr/>
          <p:nvPr/>
        </p:nvSpPr>
        <p:spPr>
          <a:xfrm>
            <a:off x="424966" y="5481817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8"/>
          <p:cNvSpPr/>
          <p:nvPr/>
        </p:nvSpPr>
        <p:spPr>
          <a:xfrm>
            <a:off x="424966" y="5763981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8"/>
          <p:cNvSpPr/>
          <p:nvPr/>
        </p:nvSpPr>
        <p:spPr>
          <a:xfrm>
            <a:off x="424966" y="6048033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8"/>
          <p:cNvSpPr/>
          <p:nvPr/>
        </p:nvSpPr>
        <p:spPr>
          <a:xfrm>
            <a:off x="424966" y="6329632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8"/>
          <p:cNvSpPr/>
          <p:nvPr/>
        </p:nvSpPr>
        <p:spPr>
          <a:xfrm>
            <a:off x="4553438" y="868980"/>
            <a:ext cx="315664" cy="25654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8"/>
          <p:cNvSpPr/>
          <p:nvPr/>
        </p:nvSpPr>
        <p:spPr>
          <a:xfrm>
            <a:off x="4553438" y="1656289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8"/>
          <p:cNvSpPr/>
          <p:nvPr/>
        </p:nvSpPr>
        <p:spPr>
          <a:xfrm>
            <a:off x="4553438" y="1937888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8"/>
          <p:cNvSpPr/>
          <p:nvPr/>
        </p:nvSpPr>
        <p:spPr>
          <a:xfrm>
            <a:off x="4553438" y="2210866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8"/>
          <p:cNvSpPr/>
          <p:nvPr/>
        </p:nvSpPr>
        <p:spPr>
          <a:xfrm>
            <a:off x="4553438" y="2486855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8"/>
          <p:cNvSpPr/>
          <p:nvPr/>
        </p:nvSpPr>
        <p:spPr>
          <a:xfrm>
            <a:off x="4553438" y="2765444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8"/>
          <p:cNvSpPr/>
          <p:nvPr/>
        </p:nvSpPr>
        <p:spPr>
          <a:xfrm>
            <a:off x="4553438" y="3034228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8"/>
          <p:cNvSpPr/>
          <p:nvPr/>
        </p:nvSpPr>
        <p:spPr>
          <a:xfrm>
            <a:off x="4553438" y="3545983"/>
            <a:ext cx="315664" cy="25654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8"/>
          <p:cNvSpPr/>
          <p:nvPr/>
        </p:nvSpPr>
        <p:spPr>
          <a:xfrm>
            <a:off x="4553438" y="4017897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8"/>
          <p:cNvSpPr/>
          <p:nvPr/>
        </p:nvSpPr>
        <p:spPr>
          <a:xfrm>
            <a:off x="4553438" y="4622736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8"/>
          <p:cNvSpPr/>
          <p:nvPr/>
        </p:nvSpPr>
        <p:spPr>
          <a:xfrm>
            <a:off x="4553438" y="4895714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8"/>
          <p:cNvSpPr/>
          <p:nvPr/>
        </p:nvSpPr>
        <p:spPr>
          <a:xfrm>
            <a:off x="4553438" y="5171703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8"/>
          <p:cNvSpPr/>
          <p:nvPr/>
        </p:nvSpPr>
        <p:spPr>
          <a:xfrm>
            <a:off x="2192288" y="1082948"/>
            <a:ext cx="531862" cy="2505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8"/>
          <p:cNvSpPr/>
          <p:nvPr/>
        </p:nvSpPr>
        <p:spPr>
          <a:xfrm>
            <a:off x="2028825" y="1358151"/>
            <a:ext cx="554757" cy="2505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8"/>
          <p:cNvSpPr/>
          <p:nvPr/>
        </p:nvSpPr>
        <p:spPr>
          <a:xfrm>
            <a:off x="1751446" y="1621056"/>
            <a:ext cx="554757" cy="2505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8"/>
          <p:cNvSpPr/>
          <p:nvPr/>
        </p:nvSpPr>
        <p:spPr>
          <a:xfrm>
            <a:off x="1997025" y="1883961"/>
            <a:ext cx="554757" cy="2505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8"/>
          <p:cNvSpPr/>
          <p:nvPr/>
        </p:nvSpPr>
        <p:spPr>
          <a:xfrm>
            <a:off x="1996255" y="2168420"/>
            <a:ext cx="554757" cy="2505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8"/>
          <p:cNvSpPr/>
          <p:nvPr/>
        </p:nvSpPr>
        <p:spPr>
          <a:xfrm>
            <a:off x="2483768" y="2465232"/>
            <a:ext cx="554757" cy="2505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8"/>
          <p:cNvSpPr/>
          <p:nvPr/>
        </p:nvSpPr>
        <p:spPr>
          <a:xfrm>
            <a:off x="1841232" y="2751661"/>
            <a:ext cx="554757" cy="2505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8"/>
          <p:cNvSpPr/>
          <p:nvPr/>
        </p:nvSpPr>
        <p:spPr>
          <a:xfrm>
            <a:off x="2701305" y="3551120"/>
            <a:ext cx="943161" cy="26312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8"/>
          <p:cNvSpPr/>
          <p:nvPr/>
        </p:nvSpPr>
        <p:spPr>
          <a:xfrm>
            <a:off x="2701305" y="3819380"/>
            <a:ext cx="943161" cy="26312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8"/>
          <p:cNvSpPr/>
          <p:nvPr/>
        </p:nvSpPr>
        <p:spPr>
          <a:xfrm>
            <a:off x="2701305" y="4092777"/>
            <a:ext cx="943161" cy="26312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8"/>
          <p:cNvSpPr/>
          <p:nvPr/>
        </p:nvSpPr>
        <p:spPr>
          <a:xfrm>
            <a:off x="2701305" y="4367508"/>
            <a:ext cx="943161" cy="26312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8"/>
          <p:cNvSpPr/>
          <p:nvPr/>
        </p:nvSpPr>
        <p:spPr>
          <a:xfrm>
            <a:off x="2627784" y="5177546"/>
            <a:ext cx="943161" cy="26312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8"/>
          <p:cNvSpPr/>
          <p:nvPr/>
        </p:nvSpPr>
        <p:spPr>
          <a:xfrm>
            <a:off x="2329842" y="5463975"/>
            <a:ext cx="943161" cy="26312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8"/>
          <p:cNvSpPr/>
          <p:nvPr/>
        </p:nvSpPr>
        <p:spPr>
          <a:xfrm>
            <a:off x="2287203" y="5743359"/>
            <a:ext cx="943161" cy="26312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8"/>
          <p:cNvSpPr/>
          <p:nvPr/>
        </p:nvSpPr>
        <p:spPr>
          <a:xfrm>
            <a:off x="3174621" y="5999926"/>
            <a:ext cx="943161" cy="26312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8"/>
          <p:cNvSpPr/>
          <p:nvPr/>
        </p:nvSpPr>
        <p:spPr>
          <a:xfrm>
            <a:off x="2627784" y="6290983"/>
            <a:ext cx="943161" cy="26312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8"/>
          <p:cNvSpPr/>
          <p:nvPr/>
        </p:nvSpPr>
        <p:spPr>
          <a:xfrm>
            <a:off x="8028384" y="1642800"/>
            <a:ext cx="943161" cy="26312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8"/>
          <p:cNvSpPr/>
          <p:nvPr/>
        </p:nvSpPr>
        <p:spPr>
          <a:xfrm>
            <a:off x="8028383" y="1913447"/>
            <a:ext cx="943161" cy="26312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8"/>
          <p:cNvSpPr/>
          <p:nvPr/>
        </p:nvSpPr>
        <p:spPr>
          <a:xfrm>
            <a:off x="8028383" y="2181106"/>
            <a:ext cx="943161" cy="26312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8"/>
          <p:cNvSpPr/>
          <p:nvPr/>
        </p:nvSpPr>
        <p:spPr>
          <a:xfrm>
            <a:off x="8028383" y="2444229"/>
            <a:ext cx="943161" cy="26312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8"/>
          <p:cNvSpPr/>
          <p:nvPr/>
        </p:nvSpPr>
        <p:spPr>
          <a:xfrm>
            <a:off x="8028382" y="2710815"/>
            <a:ext cx="943161" cy="26312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8"/>
          <p:cNvSpPr/>
          <p:nvPr/>
        </p:nvSpPr>
        <p:spPr>
          <a:xfrm>
            <a:off x="8028382" y="2977401"/>
            <a:ext cx="943161" cy="26312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8"/>
          <p:cNvSpPr/>
          <p:nvPr/>
        </p:nvSpPr>
        <p:spPr>
          <a:xfrm>
            <a:off x="6300192" y="3949158"/>
            <a:ext cx="943161" cy="26312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8"/>
          <p:cNvSpPr/>
          <p:nvPr/>
        </p:nvSpPr>
        <p:spPr>
          <a:xfrm>
            <a:off x="6876256" y="4607855"/>
            <a:ext cx="943161" cy="26312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8"/>
          <p:cNvSpPr/>
          <p:nvPr/>
        </p:nvSpPr>
        <p:spPr>
          <a:xfrm>
            <a:off x="6084168" y="4884456"/>
            <a:ext cx="943161" cy="26312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8"/>
          <p:cNvSpPr/>
          <p:nvPr/>
        </p:nvSpPr>
        <p:spPr>
          <a:xfrm>
            <a:off x="7768320" y="5080000"/>
            <a:ext cx="1114423" cy="34227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8"/>
          <p:cNvSpPr/>
          <p:nvPr/>
        </p:nvSpPr>
        <p:spPr>
          <a:xfrm>
            <a:off x="8325532" y="5515429"/>
            <a:ext cx="760412" cy="37975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8"/>
          <p:cNvSpPr/>
          <p:nvPr/>
        </p:nvSpPr>
        <p:spPr>
          <a:xfrm>
            <a:off x="4553438" y="5595536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73" name="Google Shape;173;p3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24000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GB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Visualising negatives with a number line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4" name="Google Shape;174;p3"/>
            <p:cNvCxnSpPr/>
            <p:nvPr/>
          </p:nvCxnSpPr>
          <p:spPr>
            <a:xfrm>
              <a:off x="218" y="601079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75" name="Google Shape;175;p3"/>
          <p:cNvGrpSpPr/>
          <p:nvPr/>
        </p:nvGrpSpPr>
        <p:grpSpPr>
          <a:xfrm>
            <a:off x="719000" y="2060848"/>
            <a:ext cx="7704856" cy="513348"/>
            <a:chOff x="971600" y="1844824"/>
            <a:chExt cx="7704856" cy="513348"/>
          </a:xfrm>
        </p:grpSpPr>
        <p:cxnSp>
          <p:nvCxnSpPr>
            <p:cNvPr id="176" name="Google Shape;176;p3"/>
            <p:cNvCxnSpPr/>
            <p:nvPr/>
          </p:nvCxnSpPr>
          <p:spPr>
            <a:xfrm>
              <a:off x="971600" y="1844824"/>
              <a:ext cx="770485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77" name="Google Shape;177;p3"/>
            <p:cNvGrpSpPr/>
            <p:nvPr/>
          </p:nvGrpSpPr>
          <p:grpSpPr>
            <a:xfrm>
              <a:off x="1331640" y="1844824"/>
              <a:ext cx="7056784" cy="144016"/>
              <a:chOff x="1331640" y="1844824"/>
              <a:chExt cx="7056784" cy="288032"/>
            </a:xfrm>
          </p:grpSpPr>
          <p:cxnSp>
            <p:nvCxnSpPr>
              <p:cNvPr id="178" name="Google Shape;178;p3"/>
              <p:cNvCxnSpPr/>
              <p:nvPr/>
            </p:nvCxnSpPr>
            <p:spPr>
              <a:xfrm>
                <a:off x="1331640" y="1844824"/>
                <a:ext cx="0" cy="28803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" name="Google Shape;179;p3"/>
              <p:cNvCxnSpPr/>
              <p:nvPr/>
            </p:nvCxnSpPr>
            <p:spPr>
              <a:xfrm>
                <a:off x="1835696" y="1844824"/>
                <a:ext cx="0" cy="28803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3"/>
              <p:cNvCxnSpPr/>
              <p:nvPr/>
            </p:nvCxnSpPr>
            <p:spPr>
              <a:xfrm>
                <a:off x="2339752" y="1844824"/>
                <a:ext cx="0" cy="28803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1" name="Google Shape;181;p3"/>
              <p:cNvCxnSpPr/>
              <p:nvPr/>
            </p:nvCxnSpPr>
            <p:spPr>
              <a:xfrm>
                <a:off x="2843808" y="1844824"/>
                <a:ext cx="0" cy="28803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" name="Google Shape;182;p3"/>
              <p:cNvCxnSpPr/>
              <p:nvPr/>
            </p:nvCxnSpPr>
            <p:spPr>
              <a:xfrm>
                <a:off x="3347864" y="1844824"/>
                <a:ext cx="0" cy="28803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3"/>
              <p:cNvCxnSpPr/>
              <p:nvPr/>
            </p:nvCxnSpPr>
            <p:spPr>
              <a:xfrm>
                <a:off x="3851920" y="1844824"/>
                <a:ext cx="0" cy="28803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" name="Google Shape;184;p3"/>
              <p:cNvCxnSpPr/>
              <p:nvPr/>
            </p:nvCxnSpPr>
            <p:spPr>
              <a:xfrm>
                <a:off x="4355976" y="1844824"/>
                <a:ext cx="0" cy="28803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5" name="Google Shape;185;p3"/>
              <p:cNvCxnSpPr/>
              <p:nvPr/>
            </p:nvCxnSpPr>
            <p:spPr>
              <a:xfrm>
                <a:off x="4860032" y="1844824"/>
                <a:ext cx="0" cy="28803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" name="Google Shape;186;p3"/>
              <p:cNvCxnSpPr/>
              <p:nvPr/>
            </p:nvCxnSpPr>
            <p:spPr>
              <a:xfrm>
                <a:off x="5364088" y="1844824"/>
                <a:ext cx="0" cy="28803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" name="Google Shape;187;p3"/>
              <p:cNvCxnSpPr/>
              <p:nvPr/>
            </p:nvCxnSpPr>
            <p:spPr>
              <a:xfrm>
                <a:off x="5868144" y="1844824"/>
                <a:ext cx="0" cy="28803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8" name="Google Shape;188;p3"/>
              <p:cNvCxnSpPr/>
              <p:nvPr/>
            </p:nvCxnSpPr>
            <p:spPr>
              <a:xfrm>
                <a:off x="6372200" y="1844824"/>
                <a:ext cx="0" cy="28803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3"/>
              <p:cNvCxnSpPr/>
              <p:nvPr/>
            </p:nvCxnSpPr>
            <p:spPr>
              <a:xfrm>
                <a:off x="6876256" y="1844824"/>
                <a:ext cx="0" cy="28803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" name="Google Shape;190;p3"/>
              <p:cNvCxnSpPr/>
              <p:nvPr/>
            </p:nvCxnSpPr>
            <p:spPr>
              <a:xfrm>
                <a:off x="7380312" y="1844824"/>
                <a:ext cx="0" cy="28803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" name="Google Shape;191;p3"/>
              <p:cNvCxnSpPr/>
              <p:nvPr/>
            </p:nvCxnSpPr>
            <p:spPr>
              <a:xfrm>
                <a:off x="7884368" y="1844824"/>
                <a:ext cx="0" cy="28803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3"/>
              <p:cNvCxnSpPr/>
              <p:nvPr/>
            </p:nvCxnSpPr>
            <p:spPr>
              <a:xfrm>
                <a:off x="8388424" y="1844824"/>
                <a:ext cx="0" cy="28803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93" name="Google Shape;193;p3"/>
            <p:cNvSpPr txBox="1"/>
            <p:nvPr/>
          </p:nvSpPr>
          <p:spPr>
            <a:xfrm>
              <a:off x="1115616" y="1988840"/>
              <a:ext cx="74168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-8      -7       -6      -5      -4      -3      -2      -1       0       1        2       3       4        5       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3"/>
          <p:cNvSpPr txBox="1"/>
          <p:nvPr/>
        </p:nvSpPr>
        <p:spPr>
          <a:xfrm>
            <a:off x="1691680" y="2876239"/>
            <a:ext cx="61926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any addition/subtraction of numbers, you should </a:t>
            </a:r>
            <a:r>
              <a:rPr lang="en-GB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visualise a number line. How would we visualise the following?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611560" y="4005064"/>
            <a:ext cx="3384376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599320" y="3890096"/>
            <a:ext cx="756656" cy="72008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2699792" y="4005064"/>
            <a:ext cx="504056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6395951" y="1280635"/>
            <a:ext cx="504056" cy="6480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611560" y="5010778"/>
            <a:ext cx="3384376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3599320" y="4895810"/>
            <a:ext cx="756656" cy="72008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2843236" y="5051724"/>
            <a:ext cx="504056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1187623" y="5755863"/>
            <a:ext cx="3610007" cy="83099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 Tip</a:t>
            </a:r>
            <a:r>
              <a:rPr lang="en-GB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Notice that the answer is always either the sum of the two numbers (ignoring sign) or the difference.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362985" y="1240218"/>
            <a:ext cx="504056" cy="6480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"/>
          <p:cNvSpPr txBox="1"/>
          <p:nvPr/>
        </p:nvSpPr>
        <p:spPr>
          <a:xfrm>
            <a:off x="4703763" y="3961144"/>
            <a:ext cx="3384376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7691523" y="3846176"/>
            <a:ext cx="756656" cy="72008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7127712" y="3944606"/>
            <a:ext cx="504056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1842918" y="1272341"/>
            <a:ext cx="504056" cy="6480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"/>
          <p:cNvSpPr txBox="1"/>
          <p:nvPr/>
        </p:nvSpPr>
        <p:spPr>
          <a:xfrm>
            <a:off x="4667252" y="4941155"/>
            <a:ext cx="3384376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7709811" y="4841862"/>
            <a:ext cx="756656" cy="72008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6900007" y="4922938"/>
            <a:ext cx="504056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1331068" y="1243666"/>
            <a:ext cx="504056" cy="6480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4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17" name="Google Shape;217;p4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24000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GB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Test Your Understanding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8" name="Google Shape;218;p4"/>
            <p:cNvCxnSpPr/>
            <p:nvPr/>
          </p:nvCxnSpPr>
          <p:spPr>
            <a:xfrm>
              <a:off x="218" y="601079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9" name="Google Shape;219;p4"/>
          <p:cNvSpPr txBox="1"/>
          <p:nvPr/>
        </p:nvSpPr>
        <p:spPr>
          <a:xfrm>
            <a:off x="323528" y="836712"/>
            <a:ext cx="5400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complete the following.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"/>
          <p:cNvSpPr txBox="1"/>
          <p:nvPr/>
        </p:nvSpPr>
        <p:spPr>
          <a:xfrm>
            <a:off x="1043036" y="1556792"/>
            <a:ext cx="7056784" cy="452431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29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"/>
          <p:cNvSpPr/>
          <p:nvPr/>
        </p:nvSpPr>
        <p:spPr>
          <a:xfrm>
            <a:off x="535236" y="1620292"/>
            <a:ext cx="315664" cy="316458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"/>
          <p:cNvSpPr/>
          <p:nvPr/>
        </p:nvSpPr>
        <p:spPr>
          <a:xfrm>
            <a:off x="535236" y="2000736"/>
            <a:ext cx="315664" cy="316458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535236" y="2317194"/>
            <a:ext cx="315664" cy="316458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"/>
          <p:cNvSpPr/>
          <p:nvPr/>
        </p:nvSpPr>
        <p:spPr>
          <a:xfrm>
            <a:off x="535236" y="2708920"/>
            <a:ext cx="315664" cy="316458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"/>
          <p:cNvSpPr/>
          <p:nvPr/>
        </p:nvSpPr>
        <p:spPr>
          <a:xfrm>
            <a:off x="535236" y="3065845"/>
            <a:ext cx="315664" cy="316458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"/>
          <p:cNvSpPr/>
          <p:nvPr/>
        </p:nvSpPr>
        <p:spPr>
          <a:xfrm>
            <a:off x="536972" y="3422770"/>
            <a:ext cx="315664" cy="316458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"/>
          <p:cNvSpPr/>
          <p:nvPr/>
        </p:nvSpPr>
        <p:spPr>
          <a:xfrm>
            <a:off x="535236" y="3789220"/>
            <a:ext cx="315664" cy="316458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"/>
          <p:cNvSpPr/>
          <p:nvPr/>
        </p:nvSpPr>
        <p:spPr>
          <a:xfrm>
            <a:off x="535236" y="4155670"/>
            <a:ext cx="315664" cy="316458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"/>
          <p:cNvSpPr/>
          <p:nvPr/>
        </p:nvSpPr>
        <p:spPr>
          <a:xfrm>
            <a:off x="535236" y="4908790"/>
            <a:ext cx="315664" cy="316458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"/>
          <p:cNvSpPr/>
          <p:nvPr/>
        </p:nvSpPr>
        <p:spPr>
          <a:xfrm>
            <a:off x="2386167" y="1571625"/>
            <a:ext cx="665791" cy="38120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"/>
          <p:cNvSpPr/>
          <p:nvPr/>
        </p:nvSpPr>
        <p:spPr>
          <a:xfrm>
            <a:off x="2410647" y="1952830"/>
            <a:ext cx="665791" cy="34269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2435127" y="2304075"/>
            <a:ext cx="665791" cy="34269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2719062" y="2700110"/>
            <a:ext cx="665791" cy="34269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"/>
          <p:cNvSpPr/>
          <p:nvPr/>
        </p:nvSpPr>
        <p:spPr>
          <a:xfrm>
            <a:off x="2435127" y="3081170"/>
            <a:ext cx="665791" cy="34269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2625527" y="3422770"/>
            <a:ext cx="665791" cy="34269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2625527" y="3803830"/>
            <a:ext cx="665791" cy="34269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"/>
          <p:cNvSpPr/>
          <p:nvPr/>
        </p:nvSpPr>
        <p:spPr>
          <a:xfrm>
            <a:off x="2625527" y="4184890"/>
            <a:ext cx="665791" cy="34269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"/>
          <p:cNvSpPr/>
          <p:nvPr/>
        </p:nvSpPr>
        <p:spPr>
          <a:xfrm>
            <a:off x="2771470" y="5313902"/>
            <a:ext cx="3672738" cy="80557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44" name="Google Shape;244;p5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24000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GB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Adding/subtracting negative numbers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5" name="Google Shape;245;p5"/>
            <p:cNvCxnSpPr/>
            <p:nvPr/>
          </p:nvCxnSpPr>
          <p:spPr>
            <a:xfrm>
              <a:off x="218" y="601079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46" name="Google Shape;246;p5"/>
          <p:cNvSpPr txBox="1"/>
          <p:nvPr/>
        </p:nvSpPr>
        <p:spPr>
          <a:xfrm>
            <a:off x="1403648" y="980728"/>
            <a:ext cx="5976664" cy="6463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"/>
          <p:cNvSpPr txBox="1"/>
          <p:nvPr/>
        </p:nvSpPr>
        <p:spPr>
          <a:xfrm>
            <a:off x="971028" y="1747050"/>
            <a:ext cx="7200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answer. How could we show it?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5"/>
          <p:cNvSpPr txBox="1"/>
          <p:nvPr/>
        </p:nvSpPr>
        <p:spPr>
          <a:xfrm>
            <a:off x="2627784" y="2774982"/>
            <a:ext cx="4104456" cy="26776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5"/>
          <p:cNvSpPr/>
          <p:nvPr/>
        </p:nvSpPr>
        <p:spPr>
          <a:xfrm>
            <a:off x="5497667" y="4035425"/>
            <a:ext cx="738033" cy="4603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5"/>
          <p:cNvSpPr/>
          <p:nvPr/>
        </p:nvSpPr>
        <p:spPr>
          <a:xfrm>
            <a:off x="5497667" y="4540137"/>
            <a:ext cx="738033" cy="4603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5"/>
          <p:cNvSpPr/>
          <p:nvPr/>
        </p:nvSpPr>
        <p:spPr>
          <a:xfrm>
            <a:off x="5497666" y="5036600"/>
            <a:ext cx="738033" cy="4603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6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58" name="Google Shape;258;p6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24000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GB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Adding/subtracting negative numbers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9" name="Google Shape;259;p6"/>
            <p:cNvCxnSpPr/>
            <p:nvPr/>
          </p:nvCxnSpPr>
          <p:spPr>
            <a:xfrm>
              <a:off x="218" y="601079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60" name="Google Shape;260;p6"/>
          <p:cNvSpPr txBox="1"/>
          <p:nvPr/>
        </p:nvSpPr>
        <p:spPr>
          <a:xfrm>
            <a:off x="1403648" y="980728"/>
            <a:ext cx="5976664" cy="6463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6"/>
          <p:cNvSpPr txBox="1"/>
          <p:nvPr/>
        </p:nvSpPr>
        <p:spPr>
          <a:xfrm>
            <a:off x="971028" y="1747050"/>
            <a:ext cx="7200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answer. How could we show it?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6"/>
          <p:cNvSpPr txBox="1"/>
          <p:nvPr/>
        </p:nvSpPr>
        <p:spPr>
          <a:xfrm>
            <a:off x="2627784" y="2774982"/>
            <a:ext cx="4104456" cy="26776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"/>
          <p:cNvSpPr/>
          <p:nvPr/>
        </p:nvSpPr>
        <p:spPr>
          <a:xfrm>
            <a:off x="5487295" y="4000872"/>
            <a:ext cx="738033" cy="4603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6"/>
          <p:cNvSpPr/>
          <p:nvPr/>
        </p:nvSpPr>
        <p:spPr>
          <a:xfrm>
            <a:off x="5487295" y="4505584"/>
            <a:ext cx="738033" cy="4603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"/>
          <p:cNvSpPr/>
          <p:nvPr/>
        </p:nvSpPr>
        <p:spPr>
          <a:xfrm>
            <a:off x="5487294" y="5002047"/>
            <a:ext cx="738033" cy="4603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"/>
          <p:cNvSpPr txBox="1"/>
          <p:nvPr/>
        </p:nvSpPr>
        <p:spPr>
          <a:xfrm>
            <a:off x="971028" y="5733256"/>
            <a:ext cx="7561412" cy="8309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1042" t="-4962" b="-1347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72" name="Google Shape;272;p7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24000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3" name="Google Shape;273;p7"/>
            <p:cNvCxnSpPr/>
            <p:nvPr/>
          </p:nvCxnSpPr>
          <p:spPr>
            <a:xfrm>
              <a:off x="218" y="601079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74" name="Google Shape;274;p7"/>
          <p:cNvSpPr txBox="1"/>
          <p:nvPr/>
        </p:nvSpPr>
        <p:spPr>
          <a:xfrm>
            <a:off x="539552" y="908720"/>
            <a:ext cx="5328592" cy="461665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Misunderstanding: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179512" y="1556792"/>
            <a:ext cx="4536504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6012160" y="963376"/>
            <a:ext cx="2987760" cy="1152128"/>
          </a:xfrm>
          <a:prstGeom prst="wedgeEllipseCallout">
            <a:avLst>
              <a:gd name="adj1" fmla="val -78034"/>
              <a:gd name="adj2" fmla="val 22187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“Two minuses make a plus!”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 txBox="1"/>
          <p:nvPr/>
        </p:nvSpPr>
        <p:spPr>
          <a:xfrm>
            <a:off x="646992" y="2078590"/>
            <a:ext cx="784887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did they do wrong?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minuses only become a plus when they’re next to each other.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think about a number line can see the above doesn’t make sense.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"/>
          <p:cNvSpPr txBox="1"/>
          <p:nvPr/>
        </p:nvSpPr>
        <p:spPr>
          <a:xfrm>
            <a:off x="539552" y="3499419"/>
            <a:ext cx="3312368" cy="461665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Quickfire Questions: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 txBox="1"/>
          <p:nvPr/>
        </p:nvSpPr>
        <p:spPr>
          <a:xfrm>
            <a:off x="971600" y="4196997"/>
            <a:ext cx="3168352" cy="230832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/>
          <p:nvPr/>
        </p:nvSpPr>
        <p:spPr>
          <a:xfrm>
            <a:off x="663140" y="2487363"/>
            <a:ext cx="7832724" cy="60689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7"/>
          <p:cNvSpPr/>
          <p:nvPr/>
        </p:nvSpPr>
        <p:spPr>
          <a:xfrm>
            <a:off x="2528044" y="4236352"/>
            <a:ext cx="704106" cy="26279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7"/>
          <p:cNvSpPr/>
          <p:nvPr/>
        </p:nvSpPr>
        <p:spPr>
          <a:xfrm>
            <a:off x="2528044" y="4499144"/>
            <a:ext cx="704106" cy="26279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2528044" y="4761936"/>
            <a:ext cx="704106" cy="26279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7"/>
          <p:cNvSpPr/>
          <p:nvPr/>
        </p:nvSpPr>
        <p:spPr>
          <a:xfrm>
            <a:off x="2528044" y="5026275"/>
            <a:ext cx="704106" cy="27931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7"/>
          <p:cNvSpPr/>
          <p:nvPr/>
        </p:nvSpPr>
        <p:spPr>
          <a:xfrm>
            <a:off x="2528044" y="5305593"/>
            <a:ext cx="704106" cy="27931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7"/>
          <p:cNvSpPr/>
          <p:nvPr/>
        </p:nvSpPr>
        <p:spPr>
          <a:xfrm>
            <a:off x="2528044" y="5584911"/>
            <a:ext cx="704106" cy="27931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>
            <a:off x="2528044" y="5864229"/>
            <a:ext cx="704106" cy="27931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>
            <a:off x="2528044" y="6143547"/>
            <a:ext cx="704106" cy="27931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 txBox="1"/>
          <p:nvPr/>
        </p:nvSpPr>
        <p:spPr>
          <a:xfrm>
            <a:off x="4571428" y="3501604"/>
            <a:ext cx="3924436" cy="461665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 Your Understanding: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 txBox="1"/>
          <p:nvPr/>
        </p:nvSpPr>
        <p:spPr>
          <a:xfrm>
            <a:off x="4685774" y="4151431"/>
            <a:ext cx="3168352" cy="230838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>
            <a:off x="6433889" y="4215650"/>
            <a:ext cx="704106" cy="26279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>
            <a:off x="6433889" y="4478442"/>
            <a:ext cx="704106" cy="26279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6433889" y="4741234"/>
            <a:ext cx="704106" cy="26279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/>
          <p:nvPr/>
        </p:nvSpPr>
        <p:spPr>
          <a:xfrm>
            <a:off x="6433889" y="5005573"/>
            <a:ext cx="704106" cy="27931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7"/>
          <p:cNvSpPr/>
          <p:nvPr/>
        </p:nvSpPr>
        <p:spPr>
          <a:xfrm>
            <a:off x="6433889" y="5284891"/>
            <a:ext cx="704106" cy="27931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7"/>
          <p:cNvSpPr/>
          <p:nvPr/>
        </p:nvSpPr>
        <p:spPr>
          <a:xfrm>
            <a:off x="6433889" y="5564209"/>
            <a:ext cx="704106" cy="27931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7"/>
          <p:cNvSpPr/>
          <p:nvPr/>
        </p:nvSpPr>
        <p:spPr>
          <a:xfrm>
            <a:off x="6433889" y="5843527"/>
            <a:ext cx="704106" cy="27931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7"/>
          <p:cNvSpPr/>
          <p:nvPr/>
        </p:nvSpPr>
        <p:spPr>
          <a:xfrm>
            <a:off x="6433889" y="6122845"/>
            <a:ext cx="704106" cy="27931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8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04" name="Google Shape;304;p8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24000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GB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Exercise 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5" name="Google Shape;305;p8"/>
            <p:cNvCxnSpPr/>
            <p:nvPr/>
          </p:nvCxnSpPr>
          <p:spPr>
            <a:xfrm>
              <a:off x="218" y="601079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6" name="Google Shape;306;p8"/>
          <p:cNvSpPr txBox="1"/>
          <p:nvPr/>
        </p:nvSpPr>
        <p:spPr>
          <a:xfrm>
            <a:off x="467544" y="764704"/>
            <a:ext cx="3240360" cy="600164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127" t="-30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8"/>
          <p:cNvSpPr txBox="1"/>
          <p:nvPr/>
        </p:nvSpPr>
        <p:spPr>
          <a:xfrm>
            <a:off x="3995936" y="674967"/>
            <a:ext cx="4843388" cy="603902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753" t="-300" r="-501" b="-40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8"/>
          <p:cNvSpPr/>
          <p:nvPr/>
        </p:nvSpPr>
        <p:spPr>
          <a:xfrm>
            <a:off x="1549822" y="1037543"/>
            <a:ext cx="885403" cy="264207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8"/>
          <p:cNvSpPr/>
          <p:nvPr/>
        </p:nvSpPr>
        <p:spPr>
          <a:xfrm>
            <a:off x="1403648" y="1301750"/>
            <a:ext cx="885403" cy="2444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8"/>
          <p:cNvSpPr/>
          <p:nvPr/>
        </p:nvSpPr>
        <p:spPr>
          <a:xfrm>
            <a:off x="1619672" y="1546225"/>
            <a:ext cx="885403" cy="2444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8"/>
          <p:cNvSpPr/>
          <p:nvPr/>
        </p:nvSpPr>
        <p:spPr>
          <a:xfrm>
            <a:off x="1691680" y="1790700"/>
            <a:ext cx="885403" cy="2444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"/>
          <p:cNvSpPr/>
          <p:nvPr/>
        </p:nvSpPr>
        <p:spPr>
          <a:xfrm>
            <a:off x="1549822" y="2039937"/>
            <a:ext cx="885403" cy="2444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"/>
          <p:cNvSpPr/>
          <p:nvPr/>
        </p:nvSpPr>
        <p:spPr>
          <a:xfrm>
            <a:off x="1743460" y="2279650"/>
            <a:ext cx="885403" cy="2317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8"/>
          <p:cNvSpPr/>
          <p:nvPr/>
        </p:nvSpPr>
        <p:spPr>
          <a:xfrm>
            <a:off x="1969182" y="2511424"/>
            <a:ext cx="885403" cy="2317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8"/>
          <p:cNvSpPr/>
          <p:nvPr/>
        </p:nvSpPr>
        <p:spPr>
          <a:xfrm>
            <a:off x="1766727" y="2743199"/>
            <a:ext cx="885403" cy="2317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8"/>
          <p:cNvSpPr/>
          <p:nvPr/>
        </p:nvSpPr>
        <p:spPr>
          <a:xfrm>
            <a:off x="1769902" y="2974973"/>
            <a:ext cx="885403" cy="263527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8"/>
          <p:cNvSpPr/>
          <p:nvPr/>
        </p:nvSpPr>
        <p:spPr>
          <a:xfrm>
            <a:off x="1743459" y="3238500"/>
            <a:ext cx="885403" cy="2444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8"/>
          <p:cNvSpPr/>
          <p:nvPr/>
        </p:nvSpPr>
        <p:spPr>
          <a:xfrm>
            <a:off x="1691679" y="3482820"/>
            <a:ext cx="885403" cy="2444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8"/>
          <p:cNvSpPr/>
          <p:nvPr/>
        </p:nvSpPr>
        <p:spPr>
          <a:xfrm>
            <a:off x="2062373" y="3721100"/>
            <a:ext cx="885403" cy="2444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8"/>
          <p:cNvSpPr/>
          <p:nvPr/>
        </p:nvSpPr>
        <p:spPr>
          <a:xfrm>
            <a:off x="1960698" y="3965420"/>
            <a:ext cx="885403" cy="2444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8"/>
          <p:cNvSpPr/>
          <p:nvPr/>
        </p:nvSpPr>
        <p:spPr>
          <a:xfrm>
            <a:off x="2134380" y="4212108"/>
            <a:ext cx="885403" cy="2444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8"/>
          <p:cNvSpPr/>
          <p:nvPr/>
        </p:nvSpPr>
        <p:spPr>
          <a:xfrm>
            <a:off x="2209972" y="5172809"/>
            <a:ext cx="885403" cy="2444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8"/>
          <p:cNvSpPr/>
          <p:nvPr/>
        </p:nvSpPr>
        <p:spPr>
          <a:xfrm>
            <a:off x="2209972" y="5417284"/>
            <a:ext cx="885403" cy="2444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8"/>
          <p:cNvSpPr/>
          <p:nvPr/>
        </p:nvSpPr>
        <p:spPr>
          <a:xfrm>
            <a:off x="2209972" y="5661759"/>
            <a:ext cx="885403" cy="2444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8"/>
          <p:cNvSpPr/>
          <p:nvPr/>
        </p:nvSpPr>
        <p:spPr>
          <a:xfrm>
            <a:off x="2209972" y="5906234"/>
            <a:ext cx="885403" cy="2444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8"/>
          <p:cNvSpPr/>
          <p:nvPr/>
        </p:nvSpPr>
        <p:spPr>
          <a:xfrm>
            <a:off x="2209972" y="6150709"/>
            <a:ext cx="885403" cy="2444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8"/>
          <p:cNvSpPr/>
          <p:nvPr/>
        </p:nvSpPr>
        <p:spPr>
          <a:xfrm>
            <a:off x="2209972" y="6406098"/>
            <a:ext cx="885403" cy="2444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8"/>
          <p:cNvSpPr/>
          <p:nvPr/>
        </p:nvSpPr>
        <p:spPr>
          <a:xfrm>
            <a:off x="7092280" y="1001773"/>
            <a:ext cx="1742962" cy="36389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8"/>
          <p:cNvSpPr/>
          <p:nvPr/>
        </p:nvSpPr>
        <p:spPr>
          <a:xfrm>
            <a:off x="7092280" y="1678795"/>
            <a:ext cx="1742962" cy="36389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8"/>
          <p:cNvSpPr/>
          <p:nvPr/>
        </p:nvSpPr>
        <p:spPr>
          <a:xfrm>
            <a:off x="7092280" y="2375707"/>
            <a:ext cx="1742962" cy="36389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8"/>
          <p:cNvSpPr/>
          <p:nvPr/>
        </p:nvSpPr>
        <p:spPr>
          <a:xfrm>
            <a:off x="7092280" y="3100201"/>
            <a:ext cx="1742962" cy="36389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8"/>
          <p:cNvSpPr/>
          <p:nvPr/>
        </p:nvSpPr>
        <p:spPr>
          <a:xfrm>
            <a:off x="7167208" y="5340112"/>
            <a:ext cx="1742962" cy="36389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8"/>
          <p:cNvSpPr/>
          <p:nvPr/>
        </p:nvSpPr>
        <p:spPr>
          <a:xfrm>
            <a:off x="7186552" y="6375049"/>
            <a:ext cx="1742962" cy="36389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8"/>
          <p:cNvSpPr/>
          <p:nvPr/>
        </p:nvSpPr>
        <p:spPr>
          <a:xfrm>
            <a:off x="147798" y="765016"/>
            <a:ext cx="315664" cy="25654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147798" y="1021556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147798" y="1278096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147798" y="1534636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8"/>
          <p:cNvSpPr/>
          <p:nvPr/>
        </p:nvSpPr>
        <p:spPr>
          <a:xfrm>
            <a:off x="147798" y="1767999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8"/>
          <p:cNvSpPr/>
          <p:nvPr/>
        </p:nvSpPr>
        <p:spPr>
          <a:xfrm>
            <a:off x="147798" y="2035175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8"/>
          <p:cNvSpPr/>
          <p:nvPr/>
        </p:nvSpPr>
        <p:spPr>
          <a:xfrm>
            <a:off x="143716" y="2268538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8"/>
          <p:cNvSpPr/>
          <p:nvPr/>
        </p:nvSpPr>
        <p:spPr>
          <a:xfrm>
            <a:off x="143716" y="2506611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8"/>
          <p:cNvSpPr/>
          <p:nvPr/>
        </p:nvSpPr>
        <p:spPr>
          <a:xfrm>
            <a:off x="140659" y="2754893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8"/>
          <p:cNvSpPr/>
          <p:nvPr/>
        </p:nvSpPr>
        <p:spPr>
          <a:xfrm>
            <a:off x="145721" y="3023073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8"/>
          <p:cNvSpPr/>
          <p:nvPr/>
        </p:nvSpPr>
        <p:spPr>
          <a:xfrm>
            <a:off x="145986" y="3255432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8"/>
          <p:cNvSpPr/>
          <p:nvPr/>
        </p:nvSpPr>
        <p:spPr>
          <a:xfrm>
            <a:off x="145721" y="3496313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8"/>
          <p:cNvSpPr/>
          <p:nvPr/>
        </p:nvSpPr>
        <p:spPr>
          <a:xfrm>
            <a:off x="145721" y="3742723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8"/>
          <p:cNvSpPr/>
          <p:nvPr/>
        </p:nvSpPr>
        <p:spPr>
          <a:xfrm>
            <a:off x="147798" y="3978311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8"/>
          <p:cNvSpPr/>
          <p:nvPr/>
        </p:nvSpPr>
        <p:spPr>
          <a:xfrm>
            <a:off x="143339" y="4217663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8"/>
          <p:cNvSpPr/>
          <p:nvPr/>
        </p:nvSpPr>
        <p:spPr>
          <a:xfrm>
            <a:off x="167755" y="4933549"/>
            <a:ext cx="315664" cy="25654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8"/>
          <p:cNvSpPr/>
          <p:nvPr/>
        </p:nvSpPr>
        <p:spPr>
          <a:xfrm>
            <a:off x="167755" y="5190089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8"/>
          <p:cNvSpPr/>
          <p:nvPr/>
        </p:nvSpPr>
        <p:spPr>
          <a:xfrm>
            <a:off x="167755" y="5446629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8"/>
          <p:cNvSpPr/>
          <p:nvPr/>
        </p:nvSpPr>
        <p:spPr>
          <a:xfrm>
            <a:off x="167755" y="5703169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8"/>
          <p:cNvSpPr/>
          <p:nvPr/>
        </p:nvSpPr>
        <p:spPr>
          <a:xfrm>
            <a:off x="167755" y="5936532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8"/>
          <p:cNvSpPr/>
          <p:nvPr/>
        </p:nvSpPr>
        <p:spPr>
          <a:xfrm>
            <a:off x="173837" y="6176153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8"/>
          <p:cNvSpPr/>
          <p:nvPr/>
        </p:nvSpPr>
        <p:spPr>
          <a:xfrm>
            <a:off x="169755" y="6409516"/>
            <a:ext cx="315664" cy="233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8"/>
          <p:cNvSpPr/>
          <p:nvPr/>
        </p:nvSpPr>
        <p:spPr>
          <a:xfrm>
            <a:off x="3680272" y="733395"/>
            <a:ext cx="315664" cy="25654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8"/>
          <p:cNvSpPr/>
          <p:nvPr/>
        </p:nvSpPr>
        <p:spPr>
          <a:xfrm>
            <a:off x="3680272" y="1254919"/>
            <a:ext cx="315664" cy="25654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8"/>
          <p:cNvSpPr/>
          <p:nvPr/>
        </p:nvSpPr>
        <p:spPr>
          <a:xfrm>
            <a:off x="3674666" y="2243545"/>
            <a:ext cx="315664" cy="25654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8"/>
          <p:cNvSpPr/>
          <p:nvPr/>
        </p:nvSpPr>
        <p:spPr>
          <a:xfrm>
            <a:off x="3674666" y="3039086"/>
            <a:ext cx="315664" cy="25654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8"/>
          <p:cNvSpPr/>
          <p:nvPr/>
        </p:nvSpPr>
        <p:spPr>
          <a:xfrm>
            <a:off x="3681363" y="3760809"/>
            <a:ext cx="315664" cy="25654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8"/>
          <p:cNvSpPr/>
          <p:nvPr/>
        </p:nvSpPr>
        <p:spPr>
          <a:xfrm>
            <a:off x="3681363" y="5166776"/>
            <a:ext cx="315664" cy="25654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8"/>
          <p:cNvSpPr/>
          <p:nvPr/>
        </p:nvSpPr>
        <p:spPr>
          <a:xfrm>
            <a:off x="3681363" y="5919613"/>
            <a:ext cx="315664" cy="25654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3" name="Google Shape;363;p8"/>
          <p:cNvGraphicFramePr/>
          <p:nvPr/>
        </p:nvGraphicFramePr>
        <p:xfrm>
          <a:off x="4390008" y="419988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{7010DB44-C8DC-4764-9179-A93070A3883D}</a:tableStyleId>
              </a:tblPr>
              <a:tblGrid>
                <a:gridCol w="49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4" name="Google Shape;364;p8"/>
          <p:cNvGraphicFramePr/>
          <p:nvPr/>
        </p:nvGraphicFramePr>
        <p:xfrm>
          <a:off x="6492343" y="420989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{7010DB44-C8DC-4764-9179-A93070A3883D}</a:tableStyleId>
              </a:tblPr>
              <a:tblGrid>
                <a:gridCol w="49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5" name="Google Shape;365;p8"/>
          <p:cNvSpPr/>
          <p:nvPr/>
        </p:nvSpPr>
        <p:spPr>
          <a:xfrm>
            <a:off x="4377914" y="4212037"/>
            <a:ext cx="498886" cy="29011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8"/>
          <p:cNvSpPr/>
          <p:nvPr/>
        </p:nvSpPr>
        <p:spPr>
          <a:xfrm>
            <a:off x="5364088" y="4212037"/>
            <a:ext cx="498886" cy="29011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8"/>
          <p:cNvSpPr/>
          <p:nvPr/>
        </p:nvSpPr>
        <p:spPr>
          <a:xfrm>
            <a:off x="5364088" y="4502150"/>
            <a:ext cx="498886" cy="29011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8"/>
          <p:cNvSpPr/>
          <p:nvPr/>
        </p:nvSpPr>
        <p:spPr>
          <a:xfrm>
            <a:off x="5375374" y="4812057"/>
            <a:ext cx="498886" cy="29011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8"/>
          <p:cNvSpPr/>
          <p:nvPr/>
        </p:nvSpPr>
        <p:spPr>
          <a:xfrm>
            <a:off x="4377914" y="4521944"/>
            <a:ext cx="498886" cy="29011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8"/>
          <p:cNvSpPr/>
          <p:nvPr/>
        </p:nvSpPr>
        <p:spPr>
          <a:xfrm>
            <a:off x="6975786" y="4223169"/>
            <a:ext cx="498886" cy="29011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8"/>
          <p:cNvSpPr/>
          <p:nvPr/>
        </p:nvSpPr>
        <p:spPr>
          <a:xfrm>
            <a:off x="7495285" y="4521944"/>
            <a:ext cx="498886" cy="29011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8"/>
          <p:cNvSpPr/>
          <p:nvPr/>
        </p:nvSpPr>
        <p:spPr>
          <a:xfrm>
            <a:off x="6476900" y="4217663"/>
            <a:ext cx="498886" cy="29011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8"/>
          <p:cNvSpPr/>
          <p:nvPr/>
        </p:nvSpPr>
        <p:spPr>
          <a:xfrm>
            <a:off x="7495285" y="4812057"/>
            <a:ext cx="498886" cy="29011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8"/>
          <p:cNvSpPr/>
          <p:nvPr/>
        </p:nvSpPr>
        <p:spPr>
          <a:xfrm>
            <a:off x="6996399" y="4812057"/>
            <a:ext cx="498886" cy="290113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80" name="Google Shape;380;p9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24000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GB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Multiplying Negative Numbers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1" name="Google Shape;381;p9"/>
            <p:cNvCxnSpPr/>
            <p:nvPr/>
          </p:nvCxnSpPr>
          <p:spPr>
            <a:xfrm>
              <a:off x="218" y="601079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82" name="Google Shape;382;p9"/>
          <p:cNvSpPr txBox="1"/>
          <p:nvPr/>
        </p:nvSpPr>
        <p:spPr>
          <a:xfrm>
            <a:off x="1403648" y="980728"/>
            <a:ext cx="5976664" cy="6463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9"/>
          <p:cNvSpPr txBox="1"/>
          <p:nvPr/>
        </p:nvSpPr>
        <p:spPr>
          <a:xfrm>
            <a:off x="971028" y="1659975"/>
            <a:ext cx="7200800" cy="95410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5728" b="-1719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9"/>
          <p:cNvSpPr txBox="1"/>
          <p:nvPr/>
        </p:nvSpPr>
        <p:spPr>
          <a:xfrm>
            <a:off x="-108520" y="3212976"/>
            <a:ext cx="4104456" cy="267765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9"/>
          <p:cNvSpPr txBox="1"/>
          <p:nvPr/>
        </p:nvSpPr>
        <p:spPr>
          <a:xfrm>
            <a:off x="4317049" y="3257313"/>
            <a:ext cx="4104456" cy="267765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9"/>
          <p:cNvSpPr/>
          <p:nvPr/>
        </p:nvSpPr>
        <p:spPr>
          <a:xfrm>
            <a:off x="6912385" y="4495371"/>
            <a:ext cx="738033" cy="4603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9"/>
          <p:cNvSpPr/>
          <p:nvPr/>
        </p:nvSpPr>
        <p:spPr>
          <a:xfrm>
            <a:off x="6912385" y="5000083"/>
            <a:ext cx="738033" cy="4603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9"/>
          <p:cNvSpPr/>
          <p:nvPr/>
        </p:nvSpPr>
        <p:spPr>
          <a:xfrm>
            <a:off x="6912384" y="5496546"/>
            <a:ext cx="738033" cy="4603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10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94" name="Google Shape;394;p10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24000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GB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Multiplying Negative Numbers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5" name="Google Shape;395;p10"/>
            <p:cNvCxnSpPr/>
            <p:nvPr/>
          </p:nvCxnSpPr>
          <p:spPr>
            <a:xfrm>
              <a:off x="218" y="601079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96" name="Google Shape;396;p10"/>
          <p:cNvSpPr txBox="1"/>
          <p:nvPr/>
        </p:nvSpPr>
        <p:spPr>
          <a:xfrm>
            <a:off x="1403648" y="980728"/>
            <a:ext cx="5976664" cy="6463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0"/>
          <p:cNvSpPr txBox="1"/>
          <p:nvPr/>
        </p:nvSpPr>
        <p:spPr>
          <a:xfrm>
            <a:off x="846189" y="1660643"/>
            <a:ext cx="7450477" cy="95410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734" t="-5728" r="-1797" b="-1719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0"/>
          <p:cNvSpPr txBox="1"/>
          <p:nvPr/>
        </p:nvSpPr>
        <p:spPr>
          <a:xfrm>
            <a:off x="2339752" y="3068960"/>
            <a:ext cx="4104456" cy="224683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0"/>
          <p:cNvSpPr/>
          <p:nvPr/>
        </p:nvSpPr>
        <p:spPr>
          <a:xfrm>
            <a:off x="5436194" y="4371361"/>
            <a:ext cx="738033" cy="4603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0"/>
          <p:cNvSpPr/>
          <p:nvPr/>
        </p:nvSpPr>
        <p:spPr>
          <a:xfrm>
            <a:off x="5436194" y="4831736"/>
            <a:ext cx="738033" cy="46037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0"/>
          <p:cNvSpPr txBox="1"/>
          <p:nvPr/>
        </p:nvSpPr>
        <p:spPr>
          <a:xfrm>
            <a:off x="1115616" y="5589240"/>
            <a:ext cx="7056784" cy="92333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513" t="-3224" b="-838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On-screen Show (4:3)</PresentationFormat>
  <Paragraphs>273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Architects Daughter</vt:lpstr>
      <vt:lpstr>Calibri</vt:lpstr>
      <vt:lpstr>Noto Sans Symbols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Riaan Visser</cp:lastModifiedBy>
  <cp:revision>1</cp:revision>
  <dcterms:created xsi:type="dcterms:W3CDTF">2013-02-28T07:36:55Z</dcterms:created>
  <dcterms:modified xsi:type="dcterms:W3CDTF">2021-11-24T08:58:59Z</dcterms:modified>
</cp:coreProperties>
</file>