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813" r:id="rId3"/>
    <p:sldId id="1044" r:id="rId4"/>
    <p:sldId id="1126" r:id="rId5"/>
    <p:sldId id="1047" r:id="rId6"/>
    <p:sldId id="1121" r:id="rId7"/>
    <p:sldId id="1048" r:id="rId8"/>
    <p:sldId id="1122" r:id="rId9"/>
    <p:sldId id="1049" r:id="rId10"/>
    <p:sldId id="1123" r:id="rId11"/>
    <p:sldId id="1050" r:id="rId12"/>
    <p:sldId id="1124" r:id="rId13"/>
    <p:sldId id="1051" r:id="rId14"/>
    <p:sldId id="112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6C1FEC-0525-445B-A81F-950701BCB3DF}" v="2" dt="2025-01-29T09:17:03.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88" d="100"/>
          <a:sy n="88" d="100"/>
        </p:scale>
        <p:origin x="739"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Ness" userId="da2676b17da1c61f" providerId="LiveId" clId="{846C1FEC-0525-445B-A81F-950701BCB3DF}"/>
    <pc:docChg chg="delSld modSld">
      <pc:chgData name="Andrew Ness" userId="da2676b17da1c61f" providerId="LiveId" clId="{846C1FEC-0525-445B-A81F-950701BCB3DF}" dt="2025-01-29T09:14:13.039" v="2" actId="2696"/>
      <pc:docMkLst>
        <pc:docMk/>
      </pc:docMkLst>
      <pc:sldChg chg="del">
        <pc:chgData name="Andrew Ness" userId="da2676b17da1c61f" providerId="LiveId" clId="{846C1FEC-0525-445B-A81F-950701BCB3DF}" dt="2025-01-29T09:14:13.039" v="2" actId="2696"/>
        <pc:sldMkLst>
          <pc:docMk/>
          <pc:sldMk cId="2571086901" sldId="1125"/>
        </pc:sldMkLst>
      </pc:sldChg>
      <pc:sldChg chg="modSp mod">
        <pc:chgData name="Andrew Ness" userId="da2676b17da1c61f" providerId="LiveId" clId="{846C1FEC-0525-445B-A81F-950701BCB3DF}" dt="2025-01-29T09:13:47.245" v="1" actId="20577"/>
        <pc:sldMkLst>
          <pc:docMk/>
          <pc:sldMk cId="1262008713" sldId="1126"/>
        </pc:sldMkLst>
        <pc:spChg chg="mod">
          <ac:chgData name="Andrew Ness" userId="da2676b17da1c61f" providerId="LiveId" clId="{846C1FEC-0525-445B-A81F-950701BCB3DF}" dt="2025-01-29T09:13:47.245" v="1" actId="20577"/>
          <ac:spMkLst>
            <pc:docMk/>
            <pc:sldMk cId="1262008713" sldId="1126"/>
            <ac:spMk id="3" creationId="{B0E880F7-2063-7880-FD4E-0DE58EC0020F}"/>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1.610"/>
    </inkml:context>
    <inkml:brush xml:id="br0">
      <inkml:brushProperty name="width" value="0.05" units="cm"/>
      <inkml:brushProperty name="height" value="0.05" units="cm"/>
    </inkml:brush>
  </inkml:definitions>
  <inkml:trace contextRef="#ctx0" brushRef="#br0">0 0 24575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5.239"/>
    </inkml:context>
    <inkml:brush xml:id="br0">
      <inkml:brushProperty name="width" value="0.05" units="cm"/>
      <inkml:brushProperty name="height" value="0.05" units="cm"/>
    </inkml:brush>
  </inkml:definitions>
  <inkml:trace contextRef="#ctx0" brushRef="#br0">1 0 24575,'14'0'0,"18"0"0,10 0 0,12 0 0,4 0 0,-8 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2.666"/>
    </inkml:context>
    <inkml:brush xml:id="br0">
      <inkml:brushProperty name="width" value="0.05" units="cm"/>
      <inkml:brushProperty name="height" value="0.05" units="cm"/>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3.863"/>
    </inkml:context>
    <inkml:brush xml:id="br0">
      <inkml:brushProperty name="width" value="0.05" units="cm"/>
      <inkml:brushProperty name="height" value="0.05" units="cm"/>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4.976"/>
    </inkml:context>
    <inkml:brush xml:id="br0">
      <inkml:brushProperty name="width" value="0.05" units="cm"/>
      <inkml:brushProperty name="height" value="0.05" units="cm"/>
    </inkml:brush>
  </inkml:definitions>
  <inkml:trace contextRef="#ctx0" brushRef="#br0">0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5.968"/>
    </inkml:context>
    <inkml:brush xml:id="br0">
      <inkml:brushProperty name="width" value="0.05" units="cm"/>
      <inkml:brushProperty name="height" value="0.05" units="cm"/>
    </inkml:brush>
  </inkml:definitions>
  <inkml:trace contextRef="#ctx0" brushRef="#br0">0 1 24575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6.858"/>
    </inkml:context>
    <inkml:brush xml:id="br0">
      <inkml:brushProperty name="width" value="0.05" units="cm"/>
      <inkml:brushProperty name="height" value="0.05" units="cm"/>
    </inkml:brush>
  </inkml:definitions>
  <inkml:trace contextRef="#ctx0" brushRef="#br0">0 1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299"/>
    </inkml:context>
    <inkml:brush xml:id="br0">
      <inkml:brushProperty name="width" value="0.05" units="cm"/>
      <inkml:brushProperty name="height" value="0.05" units="cm"/>
    </inkml:brush>
  </inkml:definitions>
  <inkml:trace contextRef="#ctx0" brushRef="#br0">0 226 24575,'0'-14'0,"0"-18"0,0-11 0,0-4 0,7-2 0,3 9-8191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861"/>
    </inkml:context>
    <inkml:brush xml:id="br0">
      <inkml:brushProperty name="width" value="0.05" units="cm"/>
      <inkml:brushProperty name="height" value="0.05" units="cm"/>
    </inkml:brush>
  </inkml:definitions>
  <inkml:trace contextRef="#ctx0" brushRef="#br0">1 0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4.661"/>
    </inkml:context>
    <inkml:brush xml:id="br0">
      <inkml:brushProperty name="width" value="0.05" units="cm"/>
      <inkml:brushProperty name="height" value="0.05" units="cm"/>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63268-D2CB-4D74-AC5F-3C019C6156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E27E1B3E-1262-4153-8402-C7372A1A2E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644DF23F-7346-4469-ABB3-F1E27DE80EC0}"/>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3FE5F2BD-F844-4145-B73F-363B0AAF69C3}"/>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E783263F-6DB5-413F-A401-C0DD46A2A427}"/>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2339083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A8BA-3AE1-4720-B0C7-B49DF3564F08}"/>
              </a:ext>
            </a:extLst>
          </p:cNvPr>
          <p:cNvSpPr>
            <a:spLocks noGrp="1"/>
          </p:cNvSpPr>
          <p:nvPr>
            <p:ph type="title"/>
          </p:nvPr>
        </p:nvSpPr>
        <p:spPr/>
        <p:txBody>
          <a:bodyPr/>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FB6590E6-A35B-4AD7-B266-250A5274CA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98F3E68B-2A3A-47AB-B9EE-DC359CBC5715}"/>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09C2DA63-19B7-427E-9E0E-CD461A4E1BE6}"/>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733C9A51-D8B5-41B3-91FC-6C9213097DF5}"/>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3621636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706419-2C50-4C9B-BDA3-9FF787A143B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0547A616-9926-4636-94F4-D4D0E213DE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EA1BBAB4-49AF-4268-ACEC-A26E68185A5F}"/>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419DEEFE-F6BA-4D17-A0D0-912B8155A3B9}"/>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5FED273B-9703-4C38-891B-F88FAB3E1CB9}"/>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1430669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600830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072362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904566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472438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1373694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249338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631333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90966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BEF02-D4E9-4FA4-A18C-21E2D032A972}"/>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C14A2271-9E79-45FE-B752-1E6FB40F28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AF314BB2-5E42-4C79-BD50-BA7516F43997}"/>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525A97CC-9A0D-42E0-B6D0-7A4359FDF2E6}"/>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95DDCDD0-FDB6-4558-ABD7-F5AF2509133A}"/>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26445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2698007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287306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282635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CA4A3-F123-445D-9B7D-67CC88C32F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K"/>
          </a:p>
        </p:txBody>
      </p:sp>
      <p:sp>
        <p:nvSpPr>
          <p:cNvPr id="3" name="Text Placeholder 2">
            <a:extLst>
              <a:ext uri="{FF2B5EF4-FFF2-40B4-BE49-F238E27FC236}">
                <a16:creationId xmlns:a16="http://schemas.microsoft.com/office/drawing/2014/main" id="{54327CAF-7AAD-414A-888A-771E8A4976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1AD61B-2431-41E3-9C8E-D2E3A2F019C9}"/>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C1F1E191-D8ED-4F18-A5AF-8A0E5D2F1AFC}"/>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EBC86279-E504-48C1-BA8F-E5816020F859}"/>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3756685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33035-3E00-4DE0-95EA-648F3A1D87EF}"/>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7079C15C-66C7-40A2-9019-2A15A6843A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Content Placeholder 3">
            <a:extLst>
              <a:ext uri="{FF2B5EF4-FFF2-40B4-BE49-F238E27FC236}">
                <a16:creationId xmlns:a16="http://schemas.microsoft.com/office/drawing/2014/main" id="{05FDD87B-7E09-4092-8E52-E102887A2A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Date Placeholder 4">
            <a:extLst>
              <a:ext uri="{FF2B5EF4-FFF2-40B4-BE49-F238E27FC236}">
                <a16:creationId xmlns:a16="http://schemas.microsoft.com/office/drawing/2014/main" id="{23F902A7-FAA2-4476-8F14-5A1BF98CD39E}"/>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6" name="Footer Placeholder 5">
            <a:extLst>
              <a:ext uri="{FF2B5EF4-FFF2-40B4-BE49-F238E27FC236}">
                <a16:creationId xmlns:a16="http://schemas.microsoft.com/office/drawing/2014/main" id="{5C1AE8B1-5AA0-4650-A2E8-FF787CBAD872}"/>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C85E1B53-91C8-4055-A8D6-3077C6506C12}"/>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4168015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FE81A-0768-4CA6-B73E-B625CAB4FC82}"/>
              </a:ext>
            </a:extLst>
          </p:cNvPr>
          <p:cNvSpPr>
            <a:spLocks noGrp="1"/>
          </p:cNvSpPr>
          <p:nvPr>
            <p:ph type="title"/>
          </p:nvPr>
        </p:nvSpPr>
        <p:spPr>
          <a:xfrm>
            <a:off x="839788" y="365125"/>
            <a:ext cx="10515600" cy="1325563"/>
          </a:xfrm>
        </p:spPr>
        <p:txBody>
          <a:bodyPr/>
          <a:lstStyle/>
          <a:p>
            <a:r>
              <a:rPr lang="en-US"/>
              <a:t>Click to edit Master title style</a:t>
            </a:r>
            <a:endParaRPr lang="en-HK"/>
          </a:p>
        </p:txBody>
      </p:sp>
      <p:sp>
        <p:nvSpPr>
          <p:cNvPr id="3" name="Text Placeholder 2">
            <a:extLst>
              <a:ext uri="{FF2B5EF4-FFF2-40B4-BE49-F238E27FC236}">
                <a16:creationId xmlns:a16="http://schemas.microsoft.com/office/drawing/2014/main" id="{5A102935-9F2C-42D0-853B-5682B5EB44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BDE16B-D45A-4A32-BAB0-074E96E20A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Text Placeholder 4">
            <a:extLst>
              <a:ext uri="{FF2B5EF4-FFF2-40B4-BE49-F238E27FC236}">
                <a16:creationId xmlns:a16="http://schemas.microsoft.com/office/drawing/2014/main" id="{08AA92AC-B2F1-4161-8ABF-ED4246F8A0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F6669F-7CD5-40AF-AE12-6FC9CEB0C7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7" name="Date Placeholder 6">
            <a:extLst>
              <a:ext uri="{FF2B5EF4-FFF2-40B4-BE49-F238E27FC236}">
                <a16:creationId xmlns:a16="http://schemas.microsoft.com/office/drawing/2014/main" id="{D597489F-8B4C-433F-A905-ACF6B3D8C1FB}"/>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8" name="Footer Placeholder 7">
            <a:extLst>
              <a:ext uri="{FF2B5EF4-FFF2-40B4-BE49-F238E27FC236}">
                <a16:creationId xmlns:a16="http://schemas.microsoft.com/office/drawing/2014/main" id="{E61A284E-0E24-4A24-9CD4-331EEA8DA533}"/>
              </a:ext>
            </a:extLst>
          </p:cNvPr>
          <p:cNvSpPr>
            <a:spLocks noGrp="1"/>
          </p:cNvSpPr>
          <p:nvPr>
            <p:ph type="ftr" sz="quarter" idx="11"/>
          </p:nvPr>
        </p:nvSpPr>
        <p:spPr/>
        <p:txBody>
          <a:bodyPr/>
          <a:lstStyle/>
          <a:p>
            <a:endParaRPr lang="en-HK"/>
          </a:p>
        </p:txBody>
      </p:sp>
      <p:sp>
        <p:nvSpPr>
          <p:cNvPr id="9" name="Slide Number Placeholder 8">
            <a:extLst>
              <a:ext uri="{FF2B5EF4-FFF2-40B4-BE49-F238E27FC236}">
                <a16:creationId xmlns:a16="http://schemas.microsoft.com/office/drawing/2014/main" id="{D63075FF-F66B-419A-9AA3-6E0E335B0F94}"/>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1793371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9E9A-EC48-4DED-80B2-5F861903CB42}"/>
              </a:ext>
            </a:extLst>
          </p:cNvPr>
          <p:cNvSpPr>
            <a:spLocks noGrp="1"/>
          </p:cNvSpPr>
          <p:nvPr>
            <p:ph type="title"/>
          </p:nvPr>
        </p:nvSpPr>
        <p:spPr/>
        <p:txBody>
          <a:bodyPr/>
          <a:lstStyle/>
          <a:p>
            <a:r>
              <a:rPr lang="en-US"/>
              <a:t>Click to edit Master title style</a:t>
            </a:r>
            <a:endParaRPr lang="en-HK"/>
          </a:p>
        </p:txBody>
      </p:sp>
      <p:sp>
        <p:nvSpPr>
          <p:cNvPr id="3" name="Date Placeholder 2">
            <a:extLst>
              <a:ext uri="{FF2B5EF4-FFF2-40B4-BE49-F238E27FC236}">
                <a16:creationId xmlns:a16="http://schemas.microsoft.com/office/drawing/2014/main" id="{A95FCC84-A4A2-40D7-9D90-452558B6DA91}"/>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4" name="Footer Placeholder 3">
            <a:extLst>
              <a:ext uri="{FF2B5EF4-FFF2-40B4-BE49-F238E27FC236}">
                <a16:creationId xmlns:a16="http://schemas.microsoft.com/office/drawing/2014/main" id="{347B2B26-1142-4006-933C-E2A0EC8F852C}"/>
              </a:ext>
            </a:extLst>
          </p:cNvPr>
          <p:cNvSpPr>
            <a:spLocks noGrp="1"/>
          </p:cNvSpPr>
          <p:nvPr>
            <p:ph type="ftr" sz="quarter" idx="11"/>
          </p:nvPr>
        </p:nvSpPr>
        <p:spPr/>
        <p:txBody>
          <a:bodyPr/>
          <a:lstStyle/>
          <a:p>
            <a:endParaRPr lang="en-HK"/>
          </a:p>
        </p:txBody>
      </p:sp>
      <p:sp>
        <p:nvSpPr>
          <p:cNvPr id="5" name="Slide Number Placeholder 4">
            <a:extLst>
              <a:ext uri="{FF2B5EF4-FFF2-40B4-BE49-F238E27FC236}">
                <a16:creationId xmlns:a16="http://schemas.microsoft.com/office/drawing/2014/main" id="{A4A54269-3C7A-4AD3-BCC6-B01DE8DFB141}"/>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293257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0702FB-A54C-4215-B68F-910A63B792DE}"/>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3" name="Footer Placeholder 2">
            <a:extLst>
              <a:ext uri="{FF2B5EF4-FFF2-40B4-BE49-F238E27FC236}">
                <a16:creationId xmlns:a16="http://schemas.microsoft.com/office/drawing/2014/main" id="{879FCECE-645B-4B36-A187-228AEA816FA6}"/>
              </a:ext>
            </a:extLst>
          </p:cNvPr>
          <p:cNvSpPr>
            <a:spLocks noGrp="1"/>
          </p:cNvSpPr>
          <p:nvPr>
            <p:ph type="ftr" sz="quarter" idx="11"/>
          </p:nvPr>
        </p:nvSpPr>
        <p:spPr/>
        <p:txBody>
          <a:bodyPr/>
          <a:lstStyle/>
          <a:p>
            <a:endParaRPr lang="en-HK"/>
          </a:p>
        </p:txBody>
      </p:sp>
      <p:sp>
        <p:nvSpPr>
          <p:cNvPr id="4" name="Slide Number Placeholder 3">
            <a:extLst>
              <a:ext uri="{FF2B5EF4-FFF2-40B4-BE49-F238E27FC236}">
                <a16:creationId xmlns:a16="http://schemas.microsoft.com/office/drawing/2014/main" id="{98F3628F-6605-466C-9192-9B8341255D0D}"/>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263617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2256-7806-4867-BEB5-D7CF8E2C2E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Content Placeholder 2">
            <a:extLst>
              <a:ext uri="{FF2B5EF4-FFF2-40B4-BE49-F238E27FC236}">
                <a16:creationId xmlns:a16="http://schemas.microsoft.com/office/drawing/2014/main" id="{DE7E6452-049C-43BA-84DD-FD8EB33363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Text Placeholder 3">
            <a:extLst>
              <a:ext uri="{FF2B5EF4-FFF2-40B4-BE49-F238E27FC236}">
                <a16:creationId xmlns:a16="http://schemas.microsoft.com/office/drawing/2014/main" id="{8187F0C3-AFA9-4A1D-9FA8-377B889CD8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FB1246-57B4-47D5-BB18-C41E5F0A6544}"/>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6" name="Footer Placeholder 5">
            <a:extLst>
              <a:ext uri="{FF2B5EF4-FFF2-40B4-BE49-F238E27FC236}">
                <a16:creationId xmlns:a16="http://schemas.microsoft.com/office/drawing/2014/main" id="{C02AA9F6-A15A-4937-99AF-73536A818D85}"/>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44BEB490-20BC-4634-AFED-26B98F9A59C7}"/>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1438028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514B6-D227-4868-853A-FBC1F89AE8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Picture Placeholder 2">
            <a:extLst>
              <a:ext uri="{FF2B5EF4-FFF2-40B4-BE49-F238E27FC236}">
                <a16:creationId xmlns:a16="http://schemas.microsoft.com/office/drawing/2014/main" id="{AC3AC2C0-F3E3-41C6-8C88-33BEBE9542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K"/>
          </a:p>
        </p:txBody>
      </p:sp>
      <p:sp>
        <p:nvSpPr>
          <p:cNvPr id="4" name="Text Placeholder 3">
            <a:extLst>
              <a:ext uri="{FF2B5EF4-FFF2-40B4-BE49-F238E27FC236}">
                <a16:creationId xmlns:a16="http://schemas.microsoft.com/office/drawing/2014/main" id="{3544B0E8-F3CF-4572-99F3-8A143ACA3A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D0FE9C-1518-4A80-BC0D-267A141A43FC}"/>
              </a:ext>
            </a:extLst>
          </p:cNvPr>
          <p:cNvSpPr>
            <a:spLocks noGrp="1"/>
          </p:cNvSpPr>
          <p:nvPr>
            <p:ph type="dt" sz="half" idx="10"/>
          </p:nvPr>
        </p:nvSpPr>
        <p:spPr/>
        <p:txBody>
          <a:bodyPr/>
          <a:lstStyle/>
          <a:p>
            <a:fld id="{DEFBA402-0B24-44CB-9797-DADEB559A918}" type="datetimeFigureOut">
              <a:rPr lang="en-HK" smtClean="0"/>
              <a:t>29/1/2025</a:t>
            </a:fld>
            <a:endParaRPr lang="en-HK"/>
          </a:p>
        </p:txBody>
      </p:sp>
      <p:sp>
        <p:nvSpPr>
          <p:cNvPr id="6" name="Footer Placeholder 5">
            <a:extLst>
              <a:ext uri="{FF2B5EF4-FFF2-40B4-BE49-F238E27FC236}">
                <a16:creationId xmlns:a16="http://schemas.microsoft.com/office/drawing/2014/main" id="{37806FA1-0875-4AB7-9469-C6FD2B7B2A6F}"/>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2D1A72C2-DD4F-431C-9A66-281713462903}"/>
              </a:ext>
            </a:extLst>
          </p:cNvPr>
          <p:cNvSpPr>
            <a:spLocks noGrp="1"/>
          </p:cNvSpPr>
          <p:nvPr>
            <p:ph type="sldNum" sz="quarter" idx="12"/>
          </p:nvPr>
        </p:nvSpPr>
        <p:spPr/>
        <p:txBody>
          <a:bodyPr/>
          <a:lstStyle/>
          <a:p>
            <a:fld id="{BAA3DD07-CEF3-4605-BA15-63441A169ED0}" type="slidenum">
              <a:rPr lang="en-HK" smtClean="0"/>
              <a:t>‹#›</a:t>
            </a:fld>
            <a:endParaRPr lang="en-HK"/>
          </a:p>
        </p:txBody>
      </p:sp>
    </p:spTree>
    <p:extLst>
      <p:ext uri="{BB962C8B-B14F-4D97-AF65-F5344CB8AC3E}">
        <p14:creationId xmlns:p14="http://schemas.microsoft.com/office/powerpoint/2010/main" val="1313471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E0DE94-C6B2-47C3-9EAD-5CC6996B8B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D2A3B684-2335-49C8-AD73-0F1DEAE533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EEF37B7A-E956-4541-95CA-E09CEE1C3B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BA402-0B24-44CB-9797-DADEB559A918}" type="datetimeFigureOut">
              <a:rPr lang="en-HK" smtClean="0"/>
              <a:t>29/1/2025</a:t>
            </a:fld>
            <a:endParaRPr lang="en-HK"/>
          </a:p>
        </p:txBody>
      </p:sp>
      <p:sp>
        <p:nvSpPr>
          <p:cNvPr id="5" name="Footer Placeholder 4">
            <a:extLst>
              <a:ext uri="{FF2B5EF4-FFF2-40B4-BE49-F238E27FC236}">
                <a16:creationId xmlns:a16="http://schemas.microsoft.com/office/drawing/2014/main" id="{8E649232-63EC-49DC-8716-2BB10B372B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6D255CF8-4980-4658-95FE-A1C6B909E7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A3DD07-CEF3-4605-BA15-63441A169ED0}" type="slidenum">
              <a:rPr lang="en-HK" smtClean="0"/>
              <a:t>‹#›</a:t>
            </a:fld>
            <a:endParaRPr lang="en-HK"/>
          </a:p>
        </p:txBody>
      </p:sp>
    </p:spTree>
    <p:extLst>
      <p:ext uri="{BB962C8B-B14F-4D97-AF65-F5344CB8AC3E}">
        <p14:creationId xmlns:p14="http://schemas.microsoft.com/office/powerpoint/2010/main" val="3266687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1/29/2025</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13340971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NULL"/><Relationship Id="rId18" Type="http://schemas.openxmlformats.org/officeDocument/2006/relationships/image" Target="../media/image1.jpg"/><Relationship Id="rId7" Type="http://schemas.openxmlformats.org/officeDocument/2006/relationships/customXml" Target="../ink/ink2.xml"/><Relationship Id="rId12" Type="http://schemas.openxmlformats.org/officeDocument/2006/relationships/customXml" Target="../ink/ink7.xml"/><Relationship Id="rId17" Type="http://schemas.openxmlformats.org/officeDocument/2006/relationships/image" Target="NULL"/><Relationship Id="rId2" Type="http://schemas.openxmlformats.org/officeDocument/2006/relationships/customXml" Target="../ink/ink1.xml"/><Relationship Id="rId16" Type="http://schemas.openxmlformats.org/officeDocument/2006/relationships/customXml" Target="../ink/ink10.xml"/><Relationship Id="rId20" Type="http://schemas.openxmlformats.org/officeDocument/2006/relationships/image" Target="../media/image3.jpeg"/><Relationship Id="rId1" Type="http://schemas.openxmlformats.org/officeDocument/2006/relationships/slideLayout" Target="../slideLayouts/slideLayout13.xml"/><Relationship Id="rId6" Type="http://schemas.openxmlformats.org/officeDocument/2006/relationships/image" Target="NULL"/><Relationship Id="rId11" Type="http://schemas.openxmlformats.org/officeDocument/2006/relationships/customXml" Target="../ink/ink6.xml"/><Relationship Id="rId15" Type="http://schemas.openxmlformats.org/officeDocument/2006/relationships/customXml" Target="../ink/ink9.xml"/><Relationship Id="rId10" Type="http://schemas.openxmlformats.org/officeDocument/2006/relationships/customXml" Target="../ink/ink5.xml"/><Relationship Id="rId19" Type="http://schemas.openxmlformats.org/officeDocument/2006/relationships/image" Target="../media/image2.png"/><Relationship Id="rId9" Type="http://schemas.openxmlformats.org/officeDocument/2006/relationships/customXml" Target="../ink/ink4.xml"/><Relationship Id="rId14" Type="http://schemas.openxmlformats.org/officeDocument/2006/relationships/customXml" Target="../ink/ink8.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3E927-FEC2-4B63-A626-BD2E42E475BC}"/>
              </a:ext>
            </a:extLst>
          </p:cNvPr>
          <p:cNvSpPr>
            <a:spLocks noGrp="1"/>
          </p:cNvSpPr>
          <p:nvPr>
            <p:ph type="title"/>
          </p:nvPr>
        </p:nvSpPr>
        <p:spPr>
          <a:xfrm>
            <a:off x="6096000" y="762000"/>
            <a:ext cx="5334000" cy="1524000"/>
          </a:xfrm>
        </p:spPr>
        <p:txBody>
          <a:bodyPr>
            <a:normAutofit/>
          </a:bodyPr>
          <a:lstStyle/>
          <a:p>
            <a:r>
              <a:rPr lang="en-US" sz="3200" dirty="0"/>
              <a:t> </a:t>
            </a:r>
            <a:endParaRPr lang="en-HK" sz="3200" dirty="0"/>
          </a:p>
        </p:txBody>
      </p:sp>
      <p:sp>
        <p:nvSpPr>
          <p:cNvPr id="3" name="Content Placeholder 2">
            <a:extLst>
              <a:ext uri="{FF2B5EF4-FFF2-40B4-BE49-F238E27FC236}">
                <a16:creationId xmlns:a16="http://schemas.microsoft.com/office/drawing/2014/main" id="{CD880AD2-58B0-4CBE-90E1-6309A95C5502}"/>
              </a:ext>
            </a:extLst>
          </p:cNvPr>
          <p:cNvSpPr>
            <a:spLocks noGrp="1"/>
          </p:cNvSpPr>
          <p:nvPr>
            <p:ph idx="1"/>
          </p:nvPr>
        </p:nvSpPr>
        <p:spPr>
          <a:xfrm>
            <a:off x="6623973" y="805200"/>
            <a:ext cx="5152392" cy="4497629"/>
          </a:xfrm>
        </p:spPr>
        <p:txBody>
          <a:bodyPr>
            <a:normAutofit fontScale="47500" lnSpcReduction="20000"/>
          </a:bodyPr>
          <a:lstStyle/>
          <a:p>
            <a:pPr marL="0" indent="0">
              <a:buNone/>
            </a:pPr>
            <a:r>
              <a:rPr lang="en-US" sz="5100" b="1" dirty="0">
                <a:solidFill>
                  <a:srgbClr val="FFFF00">
                    <a:alpha val="70000"/>
                  </a:srgbClr>
                </a:solidFill>
              </a:rPr>
              <a:t>Secondary School Level </a:t>
            </a:r>
          </a:p>
          <a:p>
            <a:pPr marL="0" indent="0">
              <a:buNone/>
            </a:pPr>
            <a:r>
              <a:rPr lang="en-US" sz="5100" b="1" dirty="0">
                <a:solidFill>
                  <a:srgbClr val="FFFF00">
                    <a:alpha val="70000"/>
                  </a:srgbClr>
                </a:solidFill>
              </a:rPr>
              <a:t>S1-S2</a:t>
            </a:r>
          </a:p>
          <a:p>
            <a:pPr marL="0" indent="0">
              <a:buNone/>
            </a:pPr>
            <a:endParaRPr lang="en-US" sz="3600" b="1" dirty="0">
              <a:solidFill>
                <a:srgbClr val="FFFF00">
                  <a:alpha val="70000"/>
                </a:srgbClr>
              </a:solidFill>
            </a:endParaRPr>
          </a:p>
          <a:p>
            <a:pPr marL="0" indent="0">
              <a:buNone/>
            </a:pPr>
            <a:r>
              <a:rPr lang="en-US" sz="4200" b="1" dirty="0">
                <a:solidFill>
                  <a:srgbClr val="FFFF00">
                    <a:alpha val="70000"/>
                  </a:srgbClr>
                </a:solidFill>
              </a:rPr>
              <a:t>Building Basis Expository Writing Skills: through studying acclaimed biography </a:t>
            </a:r>
          </a:p>
          <a:p>
            <a:pPr marL="0" indent="0">
              <a:buNone/>
            </a:pPr>
            <a:endParaRPr lang="en-US" sz="4000" b="1" dirty="0">
              <a:solidFill>
                <a:srgbClr val="FFFF00">
                  <a:alpha val="70000"/>
                </a:srgbClr>
              </a:solidFill>
            </a:endParaRPr>
          </a:p>
          <a:p>
            <a:pPr marL="0" indent="0">
              <a:buNone/>
            </a:pPr>
            <a:r>
              <a:rPr lang="en-US" sz="4000" b="1" dirty="0">
                <a:solidFill>
                  <a:srgbClr val="FFFF00">
                    <a:alpha val="70000"/>
                  </a:srgbClr>
                </a:solidFill>
              </a:rPr>
              <a:t>Will and the World : How Shakespeare Became Shakespeare  </a:t>
            </a:r>
          </a:p>
          <a:p>
            <a:pPr marL="0" indent="0">
              <a:buNone/>
            </a:pPr>
            <a:endParaRPr lang="en-US" sz="3200" b="1" dirty="0">
              <a:solidFill>
                <a:srgbClr val="FFFF00">
                  <a:alpha val="70000"/>
                </a:srgbClr>
              </a:solidFill>
            </a:endParaRPr>
          </a:p>
          <a:p>
            <a:pPr marL="0" indent="0">
              <a:buNone/>
            </a:pPr>
            <a:r>
              <a:rPr lang="en-US" sz="3800" b="1" dirty="0">
                <a:solidFill>
                  <a:srgbClr val="FFFF00">
                    <a:alpha val="70000"/>
                  </a:srgbClr>
                </a:solidFill>
              </a:rPr>
              <a:t>Instructor: Andrew Ness</a:t>
            </a:r>
            <a:endParaRPr lang="en-HK" sz="3800" b="1" dirty="0">
              <a:solidFill>
                <a:srgbClr val="FFFF00">
                  <a:alpha val="70000"/>
                </a:srgbClr>
              </a:solidFill>
            </a:endParaRP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92010EA9-2FE5-8A3B-BF44-CDF2881C7379}"/>
                  </a:ext>
                </a:extLst>
              </p14:cNvPr>
              <p14:cNvContentPartPr/>
              <p14:nvPr/>
            </p14:nvContentPartPr>
            <p14:xfrm>
              <a:off x="5065183" y="-177"/>
              <a:ext cx="360" cy="360"/>
            </p14:xfrm>
          </p:contentPart>
        </mc:Choice>
        <mc:Fallback xmlns="">
          <p:pic>
            <p:nvPicPr>
              <p:cNvPr id="5" name="Ink 4">
                <a:extLst>
                  <a:ext uri="{FF2B5EF4-FFF2-40B4-BE49-F238E27FC236}">
                    <a16:creationId xmlns:a16="http://schemas.microsoft.com/office/drawing/2014/main" id="{92010EA9-2FE5-8A3B-BF44-CDF2881C7379}"/>
                  </a:ext>
                </a:extLst>
              </p:cNvPr>
              <p:cNvPicPr/>
              <p:nvPr/>
            </p:nvPicPr>
            <p:blipFill>
              <a:blip r:embed="rId6"/>
              <a:stretch>
                <a:fillRect/>
              </a:stretch>
            </p:blipFill>
            <p:spPr>
              <a:xfrm>
                <a:off x="5056183" y="-917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3270C01B-E293-0448-932C-144463ACD06F}"/>
                  </a:ext>
                </a:extLst>
              </p14:cNvPr>
              <p14:cNvContentPartPr/>
              <p14:nvPr/>
            </p14:nvContentPartPr>
            <p14:xfrm>
              <a:off x="8897023" y="827103"/>
              <a:ext cx="360" cy="360"/>
            </p14:xfrm>
          </p:contentPart>
        </mc:Choice>
        <mc:Fallback xmlns="">
          <p:pic>
            <p:nvPicPr>
              <p:cNvPr id="8" name="Ink 7">
                <a:extLst>
                  <a:ext uri="{FF2B5EF4-FFF2-40B4-BE49-F238E27FC236}">
                    <a16:creationId xmlns:a16="http://schemas.microsoft.com/office/drawing/2014/main" id="{3270C01B-E293-0448-932C-144463ACD06F}"/>
                  </a:ext>
                </a:extLst>
              </p:cNvPr>
              <p:cNvPicPr/>
              <p:nvPr/>
            </p:nvPicPr>
            <p:blipFill>
              <a:blip r:embed="rId6"/>
              <a:stretch>
                <a:fillRect/>
              </a:stretch>
            </p:blipFill>
            <p:spPr>
              <a:xfrm>
                <a:off x="8888023" y="8181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230B0B98-EFF8-8C4A-68EC-0F7FF5AE34B3}"/>
                  </a:ext>
                </a:extLst>
              </p14:cNvPr>
              <p14:cNvContentPartPr/>
              <p14:nvPr/>
            </p14:nvContentPartPr>
            <p14:xfrm>
              <a:off x="6777703" y="724863"/>
              <a:ext cx="360" cy="360"/>
            </p14:xfrm>
          </p:contentPart>
        </mc:Choice>
        <mc:Fallback xmlns="">
          <p:pic>
            <p:nvPicPr>
              <p:cNvPr id="9" name="Ink 8">
                <a:extLst>
                  <a:ext uri="{FF2B5EF4-FFF2-40B4-BE49-F238E27FC236}">
                    <a16:creationId xmlns:a16="http://schemas.microsoft.com/office/drawing/2014/main" id="{230B0B98-EFF8-8C4A-68EC-0F7FF5AE34B3}"/>
                  </a:ext>
                </a:extLst>
              </p:cNvPr>
              <p:cNvPicPr/>
              <p:nvPr/>
            </p:nvPicPr>
            <p:blipFill>
              <a:blip r:embed="rId6"/>
              <a:stretch>
                <a:fillRect/>
              </a:stretch>
            </p:blipFill>
            <p:spPr>
              <a:xfrm>
                <a:off x="6769063" y="71622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19095FC8-A11D-13A5-7DEA-3C92622A4630}"/>
                  </a:ext>
                </a:extLst>
              </p14:cNvPr>
              <p14:cNvContentPartPr/>
              <p14:nvPr/>
            </p14:nvContentPartPr>
            <p14:xfrm>
              <a:off x="8679223" y="696423"/>
              <a:ext cx="360" cy="360"/>
            </p14:xfrm>
          </p:contentPart>
        </mc:Choice>
        <mc:Fallback xmlns="">
          <p:pic>
            <p:nvPicPr>
              <p:cNvPr id="10" name="Ink 9">
                <a:extLst>
                  <a:ext uri="{FF2B5EF4-FFF2-40B4-BE49-F238E27FC236}">
                    <a16:creationId xmlns:a16="http://schemas.microsoft.com/office/drawing/2014/main" id="{19095FC8-A11D-13A5-7DEA-3C92622A4630}"/>
                  </a:ext>
                </a:extLst>
              </p:cNvPr>
              <p:cNvPicPr/>
              <p:nvPr/>
            </p:nvPicPr>
            <p:blipFill>
              <a:blip r:embed="rId6"/>
              <a:stretch>
                <a:fillRect/>
              </a:stretch>
            </p:blipFill>
            <p:spPr>
              <a:xfrm>
                <a:off x="8670223" y="6877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AD77A6A1-B741-0D51-B8A0-9B8376200F78}"/>
                  </a:ext>
                </a:extLst>
              </p14:cNvPr>
              <p14:cNvContentPartPr/>
              <p14:nvPr/>
            </p14:nvContentPartPr>
            <p14:xfrm>
              <a:off x="10537183" y="2350983"/>
              <a:ext cx="360" cy="360"/>
            </p14:xfrm>
          </p:contentPart>
        </mc:Choice>
        <mc:Fallback xmlns="">
          <p:pic>
            <p:nvPicPr>
              <p:cNvPr id="11" name="Ink 10">
                <a:extLst>
                  <a:ext uri="{FF2B5EF4-FFF2-40B4-BE49-F238E27FC236}">
                    <a16:creationId xmlns:a16="http://schemas.microsoft.com/office/drawing/2014/main" id="{AD77A6A1-B741-0D51-B8A0-9B8376200F78}"/>
                  </a:ext>
                </a:extLst>
              </p:cNvPr>
              <p:cNvPicPr/>
              <p:nvPr/>
            </p:nvPicPr>
            <p:blipFill>
              <a:blip r:embed="rId6"/>
              <a:stretch>
                <a:fillRect/>
              </a:stretch>
            </p:blipFill>
            <p:spPr>
              <a:xfrm>
                <a:off x="10528183" y="23423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Ink 11">
                <a:extLst>
                  <a:ext uri="{FF2B5EF4-FFF2-40B4-BE49-F238E27FC236}">
                    <a16:creationId xmlns:a16="http://schemas.microsoft.com/office/drawing/2014/main" id="{240A15E3-FF67-86F4-0356-C6DB8AD0C023}"/>
                  </a:ext>
                </a:extLst>
              </p14:cNvPr>
              <p14:cNvContentPartPr/>
              <p14:nvPr/>
            </p14:nvContentPartPr>
            <p14:xfrm>
              <a:off x="8998543" y="1625223"/>
              <a:ext cx="360" cy="360"/>
            </p14:xfrm>
          </p:contentPart>
        </mc:Choice>
        <mc:Fallback xmlns="">
          <p:pic>
            <p:nvPicPr>
              <p:cNvPr id="12" name="Ink 11">
                <a:extLst>
                  <a:ext uri="{FF2B5EF4-FFF2-40B4-BE49-F238E27FC236}">
                    <a16:creationId xmlns:a16="http://schemas.microsoft.com/office/drawing/2014/main" id="{240A15E3-FF67-86F4-0356-C6DB8AD0C023}"/>
                  </a:ext>
                </a:extLst>
              </p:cNvPr>
              <p:cNvPicPr/>
              <p:nvPr/>
            </p:nvPicPr>
            <p:blipFill>
              <a:blip r:embed="rId6"/>
              <a:stretch>
                <a:fillRect/>
              </a:stretch>
            </p:blipFill>
            <p:spPr>
              <a:xfrm>
                <a:off x="8989543" y="16165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Ink 12">
                <a:extLst>
                  <a:ext uri="{FF2B5EF4-FFF2-40B4-BE49-F238E27FC236}">
                    <a16:creationId xmlns:a16="http://schemas.microsoft.com/office/drawing/2014/main" id="{34C93D9A-A606-9CC2-603D-E1977BA3EAB2}"/>
                  </a:ext>
                </a:extLst>
              </p14:cNvPr>
              <p14:cNvContentPartPr/>
              <p14:nvPr/>
            </p14:nvContentPartPr>
            <p14:xfrm>
              <a:off x="6792103" y="600663"/>
              <a:ext cx="6120" cy="81360"/>
            </p14:xfrm>
          </p:contentPart>
        </mc:Choice>
        <mc:Fallback xmlns="">
          <p:pic>
            <p:nvPicPr>
              <p:cNvPr id="13" name="Ink 12">
                <a:extLst>
                  <a:ext uri="{FF2B5EF4-FFF2-40B4-BE49-F238E27FC236}">
                    <a16:creationId xmlns:a16="http://schemas.microsoft.com/office/drawing/2014/main" id="{34C93D9A-A606-9CC2-603D-E1977BA3EAB2}"/>
                  </a:ext>
                </a:extLst>
              </p:cNvPr>
              <p:cNvPicPr/>
              <p:nvPr/>
            </p:nvPicPr>
            <p:blipFill>
              <a:blip r:embed="rId13"/>
              <a:stretch>
                <a:fillRect/>
              </a:stretch>
            </p:blipFill>
            <p:spPr>
              <a:xfrm>
                <a:off x="6783103" y="592023"/>
                <a:ext cx="2376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4" name="Ink 13">
                <a:extLst>
                  <a:ext uri="{FF2B5EF4-FFF2-40B4-BE49-F238E27FC236}">
                    <a16:creationId xmlns:a16="http://schemas.microsoft.com/office/drawing/2014/main" id="{4A10211E-F0F4-C801-0151-3179694467BB}"/>
                  </a:ext>
                </a:extLst>
              </p14:cNvPr>
              <p14:cNvContentPartPr/>
              <p14:nvPr/>
            </p14:nvContentPartPr>
            <p14:xfrm>
              <a:off x="7939063" y="376743"/>
              <a:ext cx="360" cy="360"/>
            </p14:xfrm>
          </p:contentPart>
        </mc:Choice>
        <mc:Fallback xmlns="">
          <p:pic>
            <p:nvPicPr>
              <p:cNvPr id="14" name="Ink 13">
                <a:extLst>
                  <a:ext uri="{FF2B5EF4-FFF2-40B4-BE49-F238E27FC236}">
                    <a16:creationId xmlns:a16="http://schemas.microsoft.com/office/drawing/2014/main" id="{4A10211E-F0F4-C801-0151-3179694467BB}"/>
                  </a:ext>
                </a:extLst>
              </p:cNvPr>
              <p:cNvPicPr/>
              <p:nvPr/>
            </p:nvPicPr>
            <p:blipFill>
              <a:blip r:embed="rId6"/>
              <a:stretch>
                <a:fillRect/>
              </a:stretch>
            </p:blipFill>
            <p:spPr>
              <a:xfrm>
                <a:off x="7930423" y="3677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7" name="Ink 16">
                <a:extLst>
                  <a:ext uri="{FF2B5EF4-FFF2-40B4-BE49-F238E27FC236}">
                    <a16:creationId xmlns:a16="http://schemas.microsoft.com/office/drawing/2014/main" id="{FAABBA2F-F28D-7288-46A6-C9E02DE04EC6}"/>
                  </a:ext>
                </a:extLst>
              </p14:cNvPr>
              <p14:cNvContentPartPr/>
              <p14:nvPr/>
            </p14:nvContentPartPr>
            <p14:xfrm>
              <a:off x="10232263" y="1044903"/>
              <a:ext cx="360" cy="360"/>
            </p14:xfrm>
          </p:contentPart>
        </mc:Choice>
        <mc:Fallback xmlns="">
          <p:pic>
            <p:nvPicPr>
              <p:cNvPr id="17" name="Ink 16">
                <a:extLst>
                  <a:ext uri="{FF2B5EF4-FFF2-40B4-BE49-F238E27FC236}">
                    <a16:creationId xmlns:a16="http://schemas.microsoft.com/office/drawing/2014/main" id="{FAABBA2F-F28D-7288-46A6-C9E02DE04EC6}"/>
                  </a:ext>
                </a:extLst>
              </p:cNvPr>
              <p:cNvPicPr/>
              <p:nvPr/>
            </p:nvPicPr>
            <p:blipFill>
              <a:blip r:embed="rId6"/>
              <a:stretch>
                <a:fillRect/>
              </a:stretch>
            </p:blipFill>
            <p:spPr>
              <a:xfrm>
                <a:off x="10223263" y="10359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8" name="Ink 17">
                <a:extLst>
                  <a:ext uri="{FF2B5EF4-FFF2-40B4-BE49-F238E27FC236}">
                    <a16:creationId xmlns:a16="http://schemas.microsoft.com/office/drawing/2014/main" id="{89187DD9-B018-7DF1-4290-FF3DA713B180}"/>
                  </a:ext>
                </a:extLst>
              </p14:cNvPr>
              <p14:cNvContentPartPr/>
              <p14:nvPr/>
            </p14:nvContentPartPr>
            <p14:xfrm>
              <a:off x="10870543" y="4077903"/>
              <a:ext cx="90360" cy="360"/>
            </p14:xfrm>
          </p:contentPart>
        </mc:Choice>
        <mc:Fallback xmlns="">
          <p:pic>
            <p:nvPicPr>
              <p:cNvPr id="18" name="Ink 17">
                <a:extLst>
                  <a:ext uri="{FF2B5EF4-FFF2-40B4-BE49-F238E27FC236}">
                    <a16:creationId xmlns:a16="http://schemas.microsoft.com/office/drawing/2014/main" id="{89187DD9-B018-7DF1-4290-FF3DA713B180}"/>
                  </a:ext>
                </a:extLst>
              </p:cNvPr>
              <p:cNvPicPr/>
              <p:nvPr/>
            </p:nvPicPr>
            <p:blipFill>
              <a:blip r:embed="rId17"/>
              <a:stretch>
                <a:fillRect/>
              </a:stretch>
            </p:blipFill>
            <p:spPr>
              <a:xfrm>
                <a:off x="10861903" y="4068903"/>
                <a:ext cx="108000" cy="18000"/>
              </a:xfrm>
              <a:prstGeom prst="rect">
                <a:avLst/>
              </a:prstGeom>
            </p:spPr>
          </p:pic>
        </mc:Fallback>
      </mc:AlternateContent>
      <p:pic>
        <p:nvPicPr>
          <p:cNvPr id="16" name="Picture 15" descr="A book cover with a person's face&#10;&#10;Description automatically generated">
            <a:extLst>
              <a:ext uri="{FF2B5EF4-FFF2-40B4-BE49-F238E27FC236}">
                <a16:creationId xmlns:a16="http://schemas.microsoft.com/office/drawing/2014/main" id="{2C9D6A16-C8CE-C52F-FE93-2818F7F84A2C}"/>
              </a:ext>
            </a:extLst>
          </p:cNvPr>
          <p:cNvPicPr>
            <a:picLocks noChangeAspect="1"/>
          </p:cNvPicPr>
          <p:nvPr/>
        </p:nvPicPr>
        <p:blipFill>
          <a:blip r:embed="rId18">
            <a:extLst>
              <a:ext uri="{28A0092B-C50C-407E-A947-70E740481C1C}">
                <a14:useLocalDpi xmlns:a14="http://schemas.microsoft.com/office/drawing/2010/main" val="0"/>
              </a:ext>
            </a:extLst>
          </a:blip>
          <a:srcRect l="2436" t="2661" b="1952"/>
          <a:stretch/>
        </p:blipFill>
        <p:spPr>
          <a:xfrm>
            <a:off x="41144" y="-6566"/>
            <a:ext cx="3443800" cy="5049621"/>
          </a:xfrm>
          <a:prstGeom prst="rect">
            <a:avLst/>
          </a:prstGeom>
        </p:spPr>
      </p:pic>
      <p:pic>
        <p:nvPicPr>
          <p:cNvPr id="6" name="Picture 5">
            <a:extLst>
              <a:ext uri="{FF2B5EF4-FFF2-40B4-BE49-F238E27FC236}">
                <a16:creationId xmlns:a16="http://schemas.microsoft.com/office/drawing/2014/main" id="{CF4E4939-FC7D-54B6-6D75-D6633A5F9EF8}"/>
              </a:ext>
            </a:extLst>
          </p:cNvPr>
          <p:cNvPicPr>
            <a:picLocks noChangeAspect="1"/>
          </p:cNvPicPr>
          <p:nvPr/>
        </p:nvPicPr>
        <p:blipFill>
          <a:blip r:embed="rId19"/>
          <a:stretch>
            <a:fillRect/>
          </a:stretch>
        </p:blipFill>
        <p:spPr>
          <a:xfrm>
            <a:off x="3504170" y="-20238"/>
            <a:ext cx="2811144" cy="3088476"/>
          </a:xfrm>
          <a:prstGeom prst="rect">
            <a:avLst/>
          </a:prstGeom>
        </p:spPr>
      </p:pic>
      <p:pic>
        <p:nvPicPr>
          <p:cNvPr id="7" name="Picture 6" descr="A person with a mustache and beard&#10;&#10;Description automatically generated">
            <a:extLst>
              <a:ext uri="{FF2B5EF4-FFF2-40B4-BE49-F238E27FC236}">
                <a16:creationId xmlns:a16="http://schemas.microsoft.com/office/drawing/2014/main" id="{0479F9FC-B24B-1328-A2D0-B151DDD651B2}"/>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484944" y="3068238"/>
            <a:ext cx="2830010" cy="2740841"/>
          </a:xfrm>
          <a:prstGeom prst="rect">
            <a:avLst/>
          </a:prstGeom>
        </p:spPr>
      </p:pic>
    </p:spTree>
    <p:extLst>
      <p:ext uri="{BB962C8B-B14F-4D97-AF65-F5344CB8AC3E}">
        <p14:creationId xmlns:p14="http://schemas.microsoft.com/office/powerpoint/2010/main" val="2512319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2"/>
            <a:ext cx="6711020" cy="278186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AC677B6-56DE-4AE4-881E-16EBC48D5256}"/>
              </a:ext>
            </a:extLst>
          </p:cNvPr>
          <p:cNvSpPr>
            <a:spLocks noGrp="1"/>
          </p:cNvSpPr>
          <p:nvPr>
            <p:ph type="title"/>
          </p:nvPr>
        </p:nvSpPr>
        <p:spPr>
          <a:xfrm>
            <a:off x="774698" y="762000"/>
            <a:ext cx="6108725" cy="2144162"/>
          </a:xfrm>
        </p:spPr>
        <p:txBody>
          <a:bodyPr>
            <a:normAutofit/>
          </a:bodyPr>
          <a:lstStyle/>
          <a:p>
            <a:r>
              <a:rPr kumimoji="0" lang="en-US" sz="2800" b="0" i="0" u="none" strike="noStrike" kern="1200" cap="none" spc="0" normalizeH="0" baseline="0" noProof="0" dirty="0">
                <a:ln>
                  <a:noFill/>
                </a:ln>
                <a:solidFill>
                  <a:srgbClr val="FFFFFF"/>
                </a:solidFill>
                <a:effectLst/>
                <a:uLnTx/>
                <a:uFillTx/>
                <a:latin typeface="Calibri" panose="020F0502020204030204"/>
                <a:ea typeface="+mn-ea"/>
                <a:cs typeface="+mn-cs"/>
              </a:rPr>
              <a:t>In a Morality Play typically, a character –with a name like Mankind or Youth – turns away from a guide such Virtuous Life and begins to spend his time with Ignorance</a:t>
            </a:r>
            <a:endParaRPr lang="en-HK" sz="2800" dirty="0">
              <a:solidFill>
                <a:srgbClr val="FFFFFF"/>
              </a:solidFill>
            </a:endParaRPr>
          </a:p>
        </p:txBody>
      </p:sp>
      <p:sp>
        <p:nvSpPr>
          <p:cNvPr id="12" name="Rectangle 11">
            <a:extLst>
              <a:ext uri="{FF2B5EF4-FFF2-40B4-BE49-F238E27FC236}">
                <a16:creationId xmlns:a16="http://schemas.microsoft.com/office/drawing/2014/main" id="{2A8B9026-04DF-499B-A388-67FCB7435E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7505" y="3395972"/>
            <a:ext cx="1332806" cy="1417320"/>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05CC4153-3F0D-4F4C-8F12-E8FC3FA40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4" y="4965191"/>
            <a:ext cx="1338257" cy="143777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75100" y="3395974"/>
            <a:ext cx="5193903" cy="3006991"/>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93923A8-0919-4D5E-8688-C08CD19D6B33}"/>
              </a:ext>
            </a:extLst>
          </p:cNvPr>
          <p:cNvSpPr>
            <a:spLocks noGrp="1"/>
          </p:cNvSpPr>
          <p:nvPr>
            <p:ph idx="1"/>
          </p:nvPr>
        </p:nvSpPr>
        <p:spPr>
          <a:xfrm>
            <a:off x="2286000" y="3648548"/>
            <a:ext cx="4525347" cy="2481864"/>
          </a:xfrm>
        </p:spPr>
        <p:txBody>
          <a:bodyPr anchor="ctr">
            <a:normAutofit/>
          </a:bodyPr>
          <a:lstStyle/>
          <a:p>
            <a:pPr marL="0" indent="0">
              <a:buNone/>
            </a:pPr>
            <a:r>
              <a:rPr kumimoji="0" lang="en-US" sz="1700" b="0" i="0" u="none" strike="noStrike" kern="1200" cap="none" spc="0" normalizeH="0" baseline="0" noProof="0" dirty="0">
                <a:ln>
                  <a:noFill/>
                </a:ln>
                <a:effectLst/>
                <a:uLnTx/>
                <a:uFillTx/>
                <a:latin typeface="Calibri" panose="020F0502020204030204"/>
                <a:ea typeface="+mn-ea"/>
                <a:cs typeface="+mn-cs"/>
              </a:rPr>
              <a:t>In a Morality Play typically, a character – an embedded abstraction with a name like Mankind or Youth – turns away from a proper guide such as Honest Recreation or Virtuous Life and begins to spend his time with Ignorance, All-for-Money or Riot It is rapidly downhill from there – Riot introduces Youth to his friend Pride.  Pride introduces him to his glamorous sister Lechery – and it looks like it will all end badly.  And sometimes it does end badly.</a:t>
            </a:r>
            <a:endParaRPr lang="en-HK" sz="1700" dirty="0"/>
          </a:p>
        </p:txBody>
      </p:sp>
      <p:pic>
        <p:nvPicPr>
          <p:cNvPr id="5" name="Picture 4" descr="A picture containing text, book&#10;&#10;Description automatically generated">
            <a:extLst>
              <a:ext uri="{FF2B5EF4-FFF2-40B4-BE49-F238E27FC236}">
                <a16:creationId xmlns:a16="http://schemas.microsoft.com/office/drawing/2014/main" id="{35A63E92-EE12-48E0-A587-28AD91EE2D2D}"/>
              </a:ext>
            </a:extLst>
          </p:cNvPr>
          <p:cNvPicPr>
            <a:picLocks noChangeAspect="1"/>
          </p:cNvPicPr>
          <p:nvPr/>
        </p:nvPicPr>
        <p:blipFill rotWithShape="1">
          <a:blip r:embed="rId2">
            <a:extLst>
              <a:ext uri="{28A0092B-C50C-407E-A947-70E740481C1C}">
                <a14:useLocalDpi xmlns:a14="http://schemas.microsoft.com/office/drawing/2010/main" val="0"/>
              </a:ext>
            </a:extLst>
          </a:blip>
          <a:srcRect l="1438" r="2567" b="1"/>
          <a:stretch/>
        </p:blipFill>
        <p:spPr>
          <a:xfrm>
            <a:off x="7339089" y="450221"/>
            <a:ext cx="4371502" cy="5952744"/>
          </a:xfrm>
          <a:prstGeom prst="rect">
            <a:avLst/>
          </a:prstGeom>
        </p:spPr>
      </p:pic>
    </p:spTree>
    <p:extLst>
      <p:ext uri="{BB962C8B-B14F-4D97-AF65-F5344CB8AC3E}">
        <p14:creationId xmlns:p14="http://schemas.microsoft.com/office/powerpoint/2010/main" val="3368970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53496-14F7-447B-A5EA-B63A5FCDB97C}"/>
              </a:ext>
            </a:extLst>
          </p:cNvPr>
          <p:cNvSpPr>
            <a:spLocks noGrp="1"/>
          </p:cNvSpPr>
          <p:nvPr>
            <p:ph type="title"/>
          </p:nvPr>
        </p:nvSpPr>
        <p:spPr>
          <a:xfrm>
            <a:off x="4965430" y="629266"/>
            <a:ext cx="6586491" cy="1676603"/>
          </a:xfrm>
        </p:spPr>
        <p:txBody>
          <a:bodyPr>
            <a:normAutofit/>
          </a:bodyPr>
          <a:lstStyle/>
          <a:p>
            <a:r>
              <a:rPr lang="en-US" sz="5400">
                <a:solidFill>
                  <a:schemeClr val="accent1"/>
                </a:solidFill>
              </a:rPr>
              <a:t>Questions for discussion</a:t>
            </a:r>
            <a:endParaRPr lang="en-HK" sz="5400">
              <a:solidFill>
                <a:schemeClr val="accent1"/>
              </a:solidFill>
            </a:endParaRPr>
          </a:p>
        </p:txBody>
      </p:sp>
      <p:sp>
        <p:nvSpPr>
          <p:cNvPr id="3" name="Content Placeholder 2">
            <a:extLst>
              <a:ext uri="{FF2B5EF4-FFF2-40B4-BE49-F238E27FC236}">
                <a16:creationId xmlns:a16="http://schemas.microsoft.com/office/drawing/2014/main" id="{C12899E6-E4A8-4140-B821-22A6F019B707}"/>
              </a:ext>
            </a:extLst>
          </p:cNvPr>
          <p:cNvSpPr>
            <a:spLocks noGrp="1"/>
          </p:cNvSpPr>
          <p:nvPr>
            <p:ph idx="1"/>
          </p:nvPr>
        </p:nvSpPr>
        <p:spPr>
          <a:xfrm>
            <a:off x="4965431" y="2438400"/>
            <a:ext cx="6586489" cy="3785419"/>
          </a:xfrm>
        </p:spPr>
        <p:txBody>
          <a:bodyPr>
            <a:normAutofit/>
          </a:bodyPr>
          <a:lstStyle/>
          <a:p>
            <a:pPr marL="0" indent="0">
              <a:buNone/>
            </a:pPr>
            <a:r>
              <a:rPr lang="en-US" sz="1800" b="1" dirty="0"/>
              <a:t>In morality plays are the characters supposed to be realistic and represent real people? If not, what are they supposed to represent?</a:t>
            </a:r>
            <a:endParaRPr lang="en-HK" sz="1800" b="1" dirty="0"/>
          </a:p>
        </p:txBody>
      </p:sp>
      <p:pic>
        <p:nvPicPr>
          <p:cNvPr id="5" name="Picture 4" descr="Question mark on green pastel background">
            <a:extLst>
              <a:ext uri="{FF2B5EF4-FFF2-40B4-BE49-F238E27FC236}">
                <a16:creationId xmlns:a16="http://schemas.microsoft.com/office/drawing/2014/main" id="{9D13F577-9537-43BB-84D0-688E038561C8}"/>
              </a:ext>
            </a:extLst>
          </p:cNvPr>
          <p:cNvPicPr>
            <a:picLocks noChangeAspect="1"/>
          </p:cNvPicPr>
          <p:nvPr/>
        </p:nvPicPr>
        <p:blipFill rotWithShape="1">
          <a:blip r:embed="rId2"/>
          <a:srcRect l="44648" r="4656"/>
          <a:stretch/>
        </p:blipFill>
        <p:spPr>
          <a:xfrm>
            <a:off x="20" y="10"/>
            <a:ext cx="4635571" cy="6857990"/>
          </a:xfrm>
          <a:prstGeom prst="rect">
            <a:avLst/>
          </a:prstGeom>
          <a:effectLst/>
        </p:spPr>
      </p:pic>
    </p:spTree>
    <p:extLst>
      <p:ext uri="{BB962C8B-B14F-4D97-AF65-F5344CB8AC3E}">
        <p14:creationId xmlns:p14="http://schemas.microsoft.com/office/powerpoint/2010/main" val="2370544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0828257-66E1-4F66-AE62-63D48B287D1D}"/>
              </a:ext>
            </a:extLst>
          </p:cNvPr>
          <p:cNvSpPr>
            <a:spLocks noGrp="1"/>
          </p:cNvSpPr>
          <p:nvPr>
            <p:ph type="title"/>
          </p:nvPr>
        </p:nvSpPr>
        <p:spPr>
          <a:xfrm>
            <a:off x="838200" y="448721"/>
            <a:ext cx="4707671" cy="1225650"/>
          </a:xfrm>
        </p:spPr>
        <p:txBody>
          <a:bodyPr anchor="b">
            <a:normAutofit/>
          </a:bodyPr>
          <a:lstStyle/>
          <a:p>
            <a:r>
              <a:rPr kumimoji="0" lang="en-US" sz="2100" b="0" i="0" u="none" strike="noStrike" kern="1200" cap="none" spc="0" normalizeH="0" baseline="0" noProof="0" dirty="0">
                <a:ln>
                  <a:noFill/>
                </a:ln>
                <a:solidFill>
                  <a:schemeClr val="bg1"/>
                </a:solidFill>
                <a:effectLst/>
                <a:uLnTx/>
                <a:uFillTx/>
                <a:latin typeface="Calibri" panose="020F0502020204030204"/>
                <a:ea typeface="+mn-ea"/>
                <a:cs typeface="+mn-cs"/>
              </a:rPr>
              <a:t>In a morality play typically, something happens to awaken the hero’s slumbering conscience, just in time</a:t>
            </a:r>
            <a:endParaRPr lang="en-HK" sz="2100" dirty="0">
              <a:solidFill>
                <a:schemeClr val="bg1"/>
              </a:solidFill>
            </a:endParaRPr>
          </a:p>
        </p:txBody>
      </p:sp>
      <p:cxnSp>
        <p:nvCxnSpPr>
          <p:cNvPr id="12" name="Straight Connector 11">
            <a:extLst>
              <a:ext uri="{FF2B5EF4-FFF2-40B4-BE49-F238E27FC236}">
                <a16:creationId xmlns:a16="http://schemas.microsoft.com/office/drawing/2014/main" id="{EEA38897-7BA3-4408-8083-3235339C4A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1873" y="1749756"/>
            <a:ext cx="4718304"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A29CAD6-5E5A-4835-BE43-7AE4217AAEAD}"/>
              </a:ext>
            </a:extLst>
          </p:cNvPr>
          <p:cNvSpPr>
            <a:spLocks noGrp="1"/>
          </p:cNvSpPr>
          <p:nvPr>
            <p:ph idx="1"/>
          </p:nvPr>
        </p:nvSpPr>
        <p:spPr>
          <a:xfrm>
            <a:off x="897769" y="1909192"/>
            <a:ext cx="4586513" cy="3647710"/>
          </a:xfrm>
        </p:spPr>
        <p:txBody>
          <a:bodyPr>
            <a:normAutofit/>
          </a:bodyPr>
          <a:lstStyle/>
          <a:p>
            <a:pPr marL="0" indent="0">
              <a:buNone/>
            </a:pPr>
            <a:r>
              <a:rPr lang="en-US" sz="2000" dirty="0">
                <a:solidFill>
                  <a:schemeClr val="bg1"/>
                </a:solidFill>
              </a:rPr>
              <a:t>In a morality play, sometimes a wicked, slumbering king is carried away and transformed into a swine. However, more typically, something happens to awaken the hero’s slumbering conscience, just in time. In The Interlude of Youth, Charity, reminding the sinner of Jesus’s great gift to him, frees him from the influence of Riot and restores him to the company of Humility.</a:t>
            </a:r>
            <a:endParaRPr lang="en-HK" sz="2000" dirty="0">
              <a:solidFill>
                <a:schemeClr val="bg1"/>
              </a:solidFill>
            </a:endParaRPr>
          </a:p>
        </p:txBody>
      </p:sp>
      <p:cxnSp>
        <p:nvCxnSpPr>
          <p:cNvPr id="14" name="Straight Connector 13">
            <a:extLst>
              <a:ext uri="{FF2B5EF4-FFF2-40B4-BE49-F238E27FC236}">
                <a16:creationId xmlns:a16="http://schemas.microsoft.com/office/drawing/2014/main" id="{F11AD06B-AB20-4097-8606-5DA00DBACE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4027" y="5707672"/>
            <a:ext cx="471399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descr="A picture containing text, book&#10;&#10;Description automatically generated">
            <a:extLst>
              <a:ext uri="{FF2B5EF4-FFF2-40B4-BE49-F238E27FC236}">
                <a16:creationId xmlns:a16="http://schemas.microsoft.com/office/drawing/2014/main" id="{F5E22BC1-842F-4787-B586-AEC781A055F6}"/>
              </a:ext>
            </a:extLst>
          </p:cNvPr>
          <p:cNvPicPr>
            <a:picLocks noChangeAspect="1"/>
          </p:cNvPicPr>
          <p:nvPr/>
        </p:nvPicPr>
        <p:blipFill rotWithShape="1">
          <a:blip r:embed="rId2">
            <a:extLst>
              <a:ext uri="{28A0092B-C50C-407E-A947-70E740481C1C}">
                <a14:useLocalDpi xmlns:a14="http://schemas.microsoft.com/office/drawing/2010/main" val="0"/>
              </a:ext>
            </a:extLst>
          </a:blip>
          <a:srcRect t="924" b="3768"/>
          <a:stretch/>
        </p:blipFill>
        <p:spPr>
          <a:xfrm>
            <a:off x="6525453" y="10"/>
            <a:ext cx="5666547" cy="6857990"/>
          </a:xfrm>
          <a:prstGeom prst="rect">
            <a:avLst/>
          </a:prstGeom>
        </p:spPr>
      </p:pic>
    </p:spTree>
    <p:extLst>
      <p:ext uri="{BB962C8B-B14F-4D97-AF65-F5344CB8AC3E}">
        <p14:creationId xmlns:p14="http://schemas.microsoft.com/office/powerpoint/2010/main" val="2671725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0437267-4941-422F-B8BF-FD8F2850A94E}"/>
              </a:ext>
            </a:extLst>
          </p:cNvPr>
          <p:cNvSpPr>
            <a:spLocks noGrp="1"/>
          </p:cNvSpPr>
          <p:nvPr>
            <p:ph type="title"/>
          </p:nvPr>
        </p:nvSpPr>
        <p:spPr>
          <a:xfrm>
            <a:off x="965199" y="851517"/>
            <a:ext cx="5130795" cy="1461778"/>
          </a:xfrm>
        </p:spPr>
        <p:txBody>
          <a:bodyPr>
            <a:normAutofit/>
          </a:bodyPr>
          <a:lstStyle/>
          <a:p>
            <a:r>
              <a:rPr lang="en-US" sz="4000" dirty="0"/>
              <a:t>Questions for discussion</a:t>
            </a:r>
            <a:endParaRPr lang="en-HK" sz="4000" dirty="0"/>
          </a:p>
        </p:txBody>
      </p:sp>
      <p:sp>
        <p:nvSpPr>
          <p:cNvPr id="3" name="Content Placeholder 2">
            <a:extLst>
              <a:ext uri="{FF2B5EF4-FFF2-40B4-BE49-F238E27FC236}">
                <a16:creationId xmlns:a16="http://schemas.microsoft.com/office/drawing/2014/main" id="{A7BA3B65-148D-4F3D-9618-33D660949B8E}"/>
              </a:ext>
            </a:extLst>
          </p:cNvPr>
          <p:cNvSpPr>
            <a:spLocks noGrp="1"/>
          </p:cNvSpPr>
          <p:nvPr>
            <p:ph idx="1"/>
          </p:nvPr>
        </p:nvSpPr>
        <p:spPr>
          <a:xfrm>
            <a:off x="965200" y="2470248"/>
            <a:ext cx="4048344" cy="3536236"/>
          </a:xfrm>
        </p:spPr>
        <p:txBody>
          <a:bodyPr>
            <a:normAutofit/>
          </a:bodyPr>
          <a:lstStyle/>
          <a:p>
            <a:pPr marL="0" indent="0">
              <a:buNone/>
            </a:pPr>
            <a:r>
              <a:rPr lang="en-US" sz="2400" b="1" dirty="0"/>
              <a:t>In a morality play, after a character gets led astray, what generally happens next? What is the general overall trajectory of their plot development? </a:t>
            </a:r>
            <a:endParaRPr lang="en-HK" sz="2400" b="1" dirty="0"/>
          </a:p>
        </p:txBody>
      </p:sp>
    </p:spTree>
    <p:extLst>
      <p:ext uri="{BB962C8B-B14F-4D97-AF65-F5344CB8AC3E}">
        <p14:creationId xmlns:p14="http://schemas.microsoft.com/office/powerpoint/2010/main" val="1409945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1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3A9075BE-4237-406E-9CE2-25E68329972D}"/>
              </a:ext>
            </a:extLst>
          </p:cNvPr>
          <p:cNvSpPr>
            <a:spLocks noGrp="1"/>
          </p:cNvSpPr>
          <p:nvPr>
            <p:ph type="title"/>
          </p:nvPr>
        </p:nvSpPr>
        <p:spPr>
          <a:xfrm>
            <a:off x="731520" y="731520"/>
            <a:ext cx="6089904" cy="1426464"/>
          </a:xfrm>
        </p:spPr>
        <p:txBody>
          <a:bodyPr>
            <a:normAutofit/>
          </a:bodyPr>
          <a:lstStyle/>
          <a:p>
            <a:r>
              <a:rPr kumimoji="0" lang="en-US" sz="4100" b="0" i="0" u="none" strike="noStrike" kern="1200" cap="none" spc="0" normalizeH="0" baseline="0" noProof="0" dirty="0">
                <a:ln>
                  <a:noFill/>
                </a:ln>
                <a:solidFill>
                  <a:srgbClr val="FFFFFF"/>
                </a:solidFill>
                <a:effectLst/>
                <a:uLnTx/>
                <a:uFillTx/>
                <a:latin typeface="Calibri" panose="020F0502020204030204"/>
                <a:ea typeface="+mn-ea"/>
                <a:cs typeface="+mn-cs"/>
              </a:rPr>
              <a:t>For the first time in his life, Will was watching a play</a:t>
            </a:r>
            <a:endParaRPr lang="en-HK" sz="4100" dirty="0">
              <a:solidFill>
                <a:srgbClr val="FFFFFF"/>
              </a:solidFill>
            </a:endParaRPr>
          </a:p>
        </p:txBody>
      </p:sp>
      <p:sp>
        <p:nvSpPr>
          <p:cNvPr id="26" name="Rectangle 1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7" name="Rectangle 20">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8" name="Rectangle 22">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6675121"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2774157-A6DD-4BA2-B355-37A808C936D5}"/>
              </a:ext>
            </a:extLst>
          </p:cNvPr>
          <p:cNvSpPr>
            <a:spLocks noGrp="1"/>
          </p:cNvSpPr>
          <p:nvPr>
            <p:ph idx="1"/>
          </p:nvPr>
        </p:nvSpPr>
        <p:spPr>
          <a:xfrm>
            <a:off x="789456" y="2798385"/>
            <a:ext cx="6031967" cy="3283260"/>
          </a:xfrm>
        </p:spPr>
        <p:txBody>
          <a:bodyPr anchor="ctr">
            <a:normAutofit/>
          </a:bodyPr>
          <a:lstStyle/>
          <a:p>
            <a:pPr marL="0" indent="0">
              <a:buNone/>
            </a:pPr>
            <a:r>
              <a:rPr lang="en-US" sz="2000" dirty="0"/>
              <a:t>Will, a boy who was intelligent, quick and sensitive, would have stood between his father’s legs to see the players. For the first time in his life, William Shakespeare was watching a play. But what was the name of the play which the Queen’s Men brought to Stratford in 1569, which may have been the first year when Will was in the audience? There are records of this, and perhaps it does not matter.</a:t>
            </a:r>
            <a:endParaRPr lang="en-HK" sz="2000" dirty="0"/>
          </a:p>
        </p:txBody>
      </p:sp>
      <p:pic>
        <p:nvPicPr>
          <p:cNvPr id="5" name="Picture 4" descr="A picture containing text, outdoor, old, altar&#10;&#10;Description automatically generated">
            <a:extLst>
              <a:ext uri="{FF2B5EF4-FFF2-40B4-BE49-F238E27FC236}">
                <a16:creationId xmlns:a16="http://schemas.microsoft.com/office/drawing/2014/main" id="{889769B2-6831-47F5-9B18-1EE02FFFDC25}"/>
              </a:ext>
            </a:extLst>
          </p:cNvPr>
          <p:cNvPicPr>
            <a:picLocks noChangeAspect="1"/>
          </p:cNvPicPr>
          <p:nvPr/>
        </p:nvPicPr>
        <p:blipFill rotWithShape="1">
          <a:blip r:embed="rId2">
            <a:extLst>
              <a:ext uri="{28A0092B-C50C-407E-A947-70E740481C1C}">
                <a14:useLocalDpi xmlns:a14="http://schemas.microsoft.com/office/drawing/2010/main" val="0"/>
              </a:ext>
            </a:extLst>
          </a:blip>
          <a:srcRect l="11727" r="20039" b="3"/>
          <a:stretch/>
        </p:blipFill>
        <p:spPr>
          <a:xfrm>
            <a:off x="7277100" y="2480954"/>
            <a:ext cx="4455979" cy="3918123"/>
          </a:xfrm>
          <a:prstGeom prst="rect">
            <a:avLst/>
          </a:prstGeom>
        </p:spPr>
      </p:pic>
    </p:spTree>
    <p:extLst>
      <p:ext uri="{BB962C8B-B14F-4D97-AF65-F5344CB8AC3E}">
        <p14:creationId xmlns:p14="http://schemas.microsoft.com/office/powerpoint/2010/main" val="739497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EFDDA0-8D66-F75B-BED9-C19D1B8EF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FFCA1-3BFB-6B5E-5023-4F9D1185598F}"/>
              </a:ext>
            </a:extLst>
          </p:cNvPr>
          <p:cNvSpPr>
            <a:spLocks noGrp="1"/>
          </p:cNvSpPr>
          <p:nvPr>
            <p:ph type="title"/>
          </p:nvPr>
        </p:nvSpPr>
        <p:spPr>
          <a:xfrm>
            <a:off x="4965430" y="629268"/>
            <a:ext cx="6586491" cy="1286160"/>
          </a:xfrm>
        </p:spPr>
        <p:txBody>
          <a:bodyPr anchor="b">
            <a:normAutofit/>
          </a:bodyPr>
          <a:lstStyle/>
          <a:p>
            <a:r>
              <a:rPr lang="en-US" dirty="0"/>
              <a:t>Questions for discussion </a:t>
            </a:r>
            <a:endParaRPr lang="en-HK" dirty="0"/>
          </a:p>
        </p:txBody>
      </p:sp>
      <p:sp>
        <p:nvSpPr>
          <p:cNvPr id="3" name="Content Placeholder 2">
            <a:extLst>
              <a:ext uri="{FF2B5EF4-FFF2-40B4-BE49-F238E27FC236}">
                <a16:creationId xmlns:a16="http://schemas.microsoft.com/office/drawing/2014/main" id="{B0E880F7-2063-7880-FD4E-0DE58EC0020F}"/>
              </a:ext>
            </a:extLst>
          </p:cNvPr>
          <p:cNvSpPr>
            <a:spLocks noGrp="1"/>
          </p:cNvSpPr>
          <p:nvPr>
            <p:ph idx="1"/>
          </p:nvPr>
        </p:nvSpPr>
        <p:spPr>
          <a:xfrm>
            <a:off x="4965431" y="2438400"/>
            <a:ext cx="6586489" cy="3785419"/>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Shakespeare was born in 1564. The author speculates that Shakespeare may have been how old when he saw his first, live drama? </a:t>
            </a:r>
            <a:endParaRPr kumimoji="0" lang="en-HK"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r>
              <a:rPr lang="en-US" sz="1800" b="1" dirty="0"/>
              <a:t> </a:t>
            </a:r>
            <a:endParaRPr lang="en-HK" sz="1800" b="1" dirty="0"/>
          </a:p>
        </p:txBody>
      </p:sp>
      <p:pic>
        <p:nvPicPr>
          <p:cNvPr id="5" name="Picture 4" descr="Music sheet">
            <a:extLst>
              <a:ext uri="{FF2B5EF4-FFF2-40B4-BE49-F238E27FC236}">
                <a16:creationId xmlns:a16="http://schemas.microsoft.com/office/drawing/2014/main" id="{D0F7DF4D-6637-DC9D-4D64-3D7645BE7B77}"/>
              </a:ext>
            </a:extLst>
          </p:cNvPr>
          <p:cNvPicPr>
            <a:picLocks noChangeAspect="1"/>
          </p:cNvPicPr>
          <p:nvPr/>
        </p:nvPicPr>
        <p:blipFill rotWithShape="1">
          <a:blip r:embed="rId2"/>
          <a:srcRect r="54881"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1861F449-2303-A177-D916-21017F8A54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008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40643A"/>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360B0A5-63D2-46AA-92E1-15B340C0ACE3}"/>
              </a:ext>
            </a:extLst>
          </p:cNvPr>
          <p:cNvSpPr>
            <a:spLocks noGrp="1"/>
          </p:cNvSpPr>
          <p:nvPr>
            <p:ph type="title"/>
          </p:nvPr>
        </p:nvSpPr>
        <p:spPr>
          <a:xfrm>
            <a:off x="731520" y="731520"/>
            <a:ext cx="6089904" cy="1426464"/>
          </a:xfrm>
        </p:spPr>
        <p:txBody>
          <a:bodyPr>
            <a:normAutofit/>
          </a:bodyPr>
          <a:lstStyle/>
          <a:p>
            <a:r>
              <a:rPr lang="en-US" sz="3100" dirty="0">
                <a:solidFill>
                  <a:srgbClr val="FFFFFF"/>
                </a:solidFill>
              </a:rPr>
              <a:t>The sheer magic of playing may have been enough to capture the young boy forever</a:t>
            </a:r>
            <a:endParaRPr lang="en-HK" sz="3100" dirty="0">
              <a:solidFill>
                <a:srgbClr val="FFFFFF"/>
              </a:solidFill>
            </a:endParaRPr>
          </a:p>
        </p:txBody>
      </p:sp>
      <p:sp>
        <p:nvSpPr>
          <p:cNvPr id="19" name="Rectangle 1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1" name="Rectangle 20">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C8CC53"/>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3" name="Rectangle 22">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6675121"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4CB4A97-757B-4117-A5D5-5A4BCBFA9454}"/>
              </a:ext>
            </a:extLst>
          </p:cNvPr>
          <p:cNvSpPr>
            <a:spLocks noGrp="1"/>
          </p:cNvSpPr>
          <p:nvPr>
            <p:ph idx="1"/>
          </p:nvPr>
        </p:nvSpPr>
        <p:spPr>
          <a:xfrm>
            <a:off x="789456" y="2798385"/>
            <a:ext cx="6031967" cy="3283260"/>
          </a:xfrm>
        </p:spPr>
        <p:txBody>
          <a:bodyPr anchor="ctr">
            <a:normAutofit/>
          </a:bodyPr>
          <a:lstStyle/>
          <a:p>
            <a:pPr marL="0" indent="0">
              <a:buNone/>
            </a:pPr>
            <a:r>
              <a:rPr lang="en-US" sz="2000" dirty="0"/>
              <a:t>The sheer magic of playing – the fashioning of an imaginary space, the artful impersonations, the elaborate costumes, the flood of heightened language-may have been enough to capture the young boy’s imagination forever. There was, in any case, more than one occasion for the spell to be cast</a:t>
            </a:r>
            <a:endParaRPr lang="en-HK" sz="2000" dirty="0"/>
          </a:p>
        </p:txBody>
      </p:sp>
      <p:pic>
        <p:nvPicPr>
          <p:cNvPr id="5" name="Picture 4" descr="A picture containing text&#10;&#10;Description automatically generated">
            <a:extLst>
              <a:ext uri="{FF2B5EF4-FFF2-40B4-BE49-F238E27FC236}">
                <a16:creationId xmlns:a16="http://schemas.microsoft.com/office/drawing/2014/main" id="{30650E1E-3937-45F5-A620-B9CE148B0F79}"/>
              </a:ext>
            </a:extLst>
          </p:cNvPr>
          <p:cNvPicPr>
            <a:picLocks noChangeAspect="1"/>
          </p:cNvPicPr>
          <p:nvPr/>
        </p:nvPicPr>
        <p:blipFill rotWithShape="1">
          <a:blip r:embed="rId2">
            <a:extLst>
              <a:ext uri="{28A0092B-C50C-407E-A947-70E740481C1C}">
                <a14:useLocalDpi xmlns:a14="http://schemas.microsoft.com/office/drawing/2010/main" val="0"/>
              </a:ext>
            </a:extLst>
          </a:blip>
          <a:srcRect l="8382" r="4898" b="-2"/>
          <a:stretch/>
        </p:blipFill>
        <p:spPr>
          <a:xfrm>
            <a:off x="7277100" y="2480954"/>
            <a:ext cx="4455979" cy="3918123"/>
          </a:xfrm>
          <a:prstGeom prst="rect">
            <a:avLst/>
          </a:prstGeom>
        </p:spPr>
      </p:pic>
    </p:spTree>
    <p:extLst>
      <p:ext uri="{BB962C8B-B14F-4D97-AF65-F5344CB8AC3E}">
        <p14:creationId xmlns:p14="http://schemas.microsoft.com/office/powerpoint/2010/main" val="886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F1774-BE3B-42D0-8FD9-E629C7B2EF45}"/>
              </a:ext>
            </a:extLst>
          </p:cNvPr>
          <p:cNvSpPr>
            <a:spLocks noGrp="1"/>
          </p:cNvSpPr>
          <p:nvPr>
            <p:ph type="title"/>
          </p:nvPr>
        </p:nvSpPr>
        <p:spPr>
          <a:xfrm>
            <a:off x="4965430" y="629268"/>
            <a:ext cx="6586491" cy="1286160"/>
          </a:xfrm>
        </p:spPr>
        <p:txBody>
          <a:bodyPr anchor="b">
            <a:normAutofit/>
          </a:bodyPr>
          <a:lstStyle/>
          <a:p>
            <a:r>
              <a:rPr lang="en-US" dirty="0"/>
              <a:t>Questions for discussion </a:t>
            </a:r>
            <a:endParaRPr lang="en-HK" dirty="0"/>
          </a:p>
        </p:txBody>
      </p:sp>
      <p:sp>
        <p:nvSpPr>
          <p:cNvPr id="3" name="Content Placeholder 2">
            <a:extLst>
              <a:ext uri="{FF2B5EF4-FFF2-40B4-BE49-F238E27FC236}">
                <a16:creationId xmlns:a16="http://schemas.microsoft.com/office/drawing/2014/main" id="{9E3387A8-FD4F-4279-AD6C-EE2F33BC0D98}"/>
              </a:ext>
            </a:extLst>
          </p:cNvPr>
          <p:cNvSpPr>
            <a:spLocks noGrp="1"/>
          </p:cNvSpPr>
          <p:nvPr>
            <p:ph idx="1"/>
          </p:nvPr>
        </p:nvSpPr>
        <p:spPr>
          <a:xfrm>
            <a:off x="4965431" y="2438400"/>
            <a:ext cx="6586489" cy="3785419"/>
          </a:xfrm>
        </p:spPr>
        <p:txBody>
          <a:bodyPr>
            <a:normAutofit/>
          </a:bodyPr>
          <a:lstStyle/>
          <a:p>
            <a:pPr marL="0" indent="0">
              <a:buNone/>
            </a:pPr>
            <a:r>
              <a:rPr lang="en-US" sz="1800" b="1" dirty="0"/>
              <a:t>What was it about these performances by traveling players, which capture the imagination of Shakespeare, as a child? </a:t>
            </a:r>
            <a:endParaRPr lang="en-HK" sz="1800" b="1" dirty="0"/>
          </a:p>
        </p:txBody>
      </p:sp>
      <p:pic>
        <p:nvPicPr>
          <p:cNvPr id="5" name="Picture 4" descr="Music sheet">
            <a:extLst>
              <a:ext uri="{FF2B5EF4-FFF2-40B4-BE49-F238E27FC236}">
                <a16:creationId xmlns:a16="http://schemas.microsoft.com/office/drawing/2014/main" id="{BA9F4482-EC46-43A3-A9BF-29AD4A7136C1}"/>
              </a:ext>
            </a:extLst>
          </p:cNvPr>
          <p:cNvPicPr>
            <a:picLocks noChangeAspect="1"/>
          </p:cNvPicPr>
          <p:nvPr/>
        </p:nvPicPr>
        <p:blipFill rotWithShape="1">
          <a:blip r:embed="rId2"/>
          <a:srcRect r="54881"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9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DF00588D-FAA3-4950-A7D1-35B5C8C6A383}"/>
              </a:ext>
            </a:extLst>
          </p:cNvPr>
          <p:cNvSpPr>
            <a:spLocks noGrp="1"/>
          </p:cNvSpPr>
          <p:nvPr>
            <p:ph type="title"/>
          </p:nvPr>
        </p:nvSpPr>
        <p:spPr>
          <a:xfrm>
            <a:off x="731520" y="731520"/>
            <a:ext cx="6089904" cy="1426464"/>
          </a:xfrm>
        </p:spPr>
        <p:txBody>
          <a:bodyPr>
            <a:normAutofit/>
          </a:bodyPr>
          <a:lstStyle/>
          <a:p>
            <a:r>
              <a:rPr lang="en-US" sz="3400" dirty="0">
                <a:solidFill>
                  <a:srgbClr val="FFFFFF"/>
                </a:solidFill>
              </a:rPr>
              <a:t>Each time the players came, they had a thrilling effect on the child</a:t>
            </a:r>
            <a:endParaRPr lang="en-HK" sz="3400" dirty="0">
              <a:solidFill>
                <a:srgbClr val="FFFFFF"/>
              </a:solidFill>
            </a:endParaRPr>
          </a:p>
        </p:txBody>
      </p:sp>
      <p:sp>
        <p:nvSpPr>
          <p:cNvPr id="17" name="Rectangle 11">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6675121"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F0EF08F-8E69-405F-9DF8-E46AE66ADEDF}"/>
              </a:ext>
            </a:extLst>
          </p:cNvPr>
          <p:cNvSpPr>
            <a:spLocks noGrp="1"/>
          </p:cNvSpPr>
          <p:nvPr>
            <p:ph idx="1"/>
          </p:nvPr>
        </p:nvSpPr>
        <p:spPr>
          <a:xfrm>
            <a:off x="789456" y="2798385"/>
            <a:ext cx="6031967" cy="3283260"/>
          </a:xfrm>
        </p:spPr>
        <p:txBody>
          <a:bodyPr anchor="ctr">
            <a:normAutofit/>
          </a:bodyPr>
          <a:lstStyle/>
          <a:p>
            <a:pPr marL="0" indent="0">
              <a:buNone/>
            </a:pPr>
            <a:r>
              <a:rPr lang="en-US" sz="2000" dirty="0"/>
              <a:t>Troupes came repeatedly to Stratford – the Earl of Leicester’s Men in 1573, for example, when Will was nine years old, the Earl of Warwick’s Men and the Earl of Worcester’s Men in 1575, when he was eleven, and each time the thrilling effect, initially enhanced by the child’s sense of his father’s importance and power, may have been renewed and strengthened, the clever devices stored away as treasured memories </a:t>
            </a:r>
            <a:endParaRPr lang="en-HK" sz="2000" dirty="0"/>
          </a:p>
        </p:txBody>
      </p:sp>
      <p:pic>
        <p:nvPicPr>
          <p:cNvPr id="5" name="Picture 4" descr="A person holding a baby&#10;&#10;Description automatically generated with medium confidence">
            <a:extLst>
              <a:ext uri="{FF2B5EF4-FFF2-40B4-BE49-F238E27FC236}">
                <a16:creationId xmlns:a16="http://schemas.microsoft.com/office/drawing/2014/main" id="{C113826C-FA11-4E55-A328-4431E87603B0}"/>
              </a:ext>
            </a:extLst>
          </p:cNvPr>
          <p:cNvPicPr>
            <a:picLocks noChangeAspect="1"/>
          </p:cNvPicPr>
          <p:nvPr/>
        </p:nvPicPr>
        <p:blipFill rotWithShape="1">
          <a:blip r:embed="rId2">
            <a:extLst>
              <a:ext uri="{28A0092B-C50C-407E-A947-70E740481C1C}">
                <a14:useLocalDpi xmlns:a14="http://schemas.microsoft.com/office/drawing/2010/main" val="0"/>
              </a:ext>
            </a:extLst>
          </a:blip>
          <a:srcRect r="20960"/>
          <a:stretch/>
        </p:blipFill>
        <p:spPr>
          <a:xfrm>
            <a:off x="7277100" y="2480954"/>
            <a:ext cx="4455979" cy="3918123"/>
          </a:xfrm>
          <a:prstGeom prst="rect">
            <a:avLst/>
          </a:prstGeom>
        </p:spPr>
      </p:pic>
    </p:spTree>
    <p:extLst>
      <p:ext uri="{BB962C8B-B14F-4D97-AF65-F5344CB8AC3E}">
        <p14:creationId xmlns:p14="http://schemas.microsoft.com/office/powerpoint/2010/main" val="48015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B9AE6-BE41-4842-8E53-19AEFB64B93C}"/>
              </a:ext>
            </a:extLst>
          </p:cNvPr>
          <p:cNvSpPr>
            <a:spLocks noGrp="1"/>
          </p:cNvSpPr>
          <p:nvPr>
            <p:ph type="title"/>
          </p:nvPr>
        </p:nvSpPr>
        <p:spPr>
          <a:xfrm>
            <a:off x="4965430" y="629268"/>
            <a:ext cx="6586491" cy="1286160"/>
          </a:xfrm>
        </p:spPr>
        <p:txBody>
          <a:bodyPr anchor="b">
            <a:normAutofit/>
          </a:bodyPr>
          <a:lstStyle/>
          <a:p>
            <a:r>
              <a:rPr lang="en-US" dirty="0"/>
              <a:t>Questions for discussion</a:t>
            </a:r>
            <a:endParaRPr lang="en-HK" dirty="0"/>
          </a:p>
        </p:txBody>
      </p:sp>
      <p:sp>
        <p:nvSpPr>
          <p:cNvPr id="3" name="Content Placeholder 2">
            <a:extLst>
              <a:ext uri="{FF2B5EF4-FFF2-40B4-BE49-F238E27FC236}">
                <a16:creationId xmlns:a16="http://schemas.microsoft.com/office/drawing/2014/main" id="{9EE882C4-FE99-4EEA-BAB3-66A279E14EFE}"/>
              </a:ext>
            </a:extLst>
          </p:cNvPr>
          <p:cNvSpPr>
            <a:spLocks noGrp="1"/>
          </p:cNvSpPr>
          <p:nvPr>
            <p:ph idx="1"/>
          </p:nvPr>
        </p:nvSpPr>
        <p:spPr>
          <a:xfrm>
            <a:off x="4965431" y="2438400"/>
            <a:ext cx="6586489" cy="3785419"/>
          </a:xfrm>
        </p:spPr>
        <p:txBody>
          <a:bodyPr>
            <a:normAutofit/>
          </a:bodyPr>
          <a:lstStyle/>
          <a:p>
            <a:pPr marL="0" indent="0">
              <a:buNone/>
            </a:pPr>
            <a:r>
              <a:rPr lang="en-US" sz="1800" b="1" dirty="0"/>
              <a:t>Besides the quality of the players’ performances, what else made watching the plays so thrilling for Shakespeare, as a child? </a:t>
            </a:r>
            <a:endParaRPr lang="en-HK" sz="1800" b="1" dirty="0"/>
          </a:p>
        </p:txBody>
      </p:sp>
      <p:pic>
        <p:nvPicPr>
          <p:cNvPr id="5" name="Picture 4" descr="Spotlight on a dark foggy stage">
            <a:extLst>
              <a:ext uri="{FF2B5EF4-FFF2-40B4-BE49-F238E27FC236}">
                <a16:creationId xmlns:a16="http://schemas.microsoft.com/office/drawing/2014/main" id="{2A9FAF68-84D8-43FB-B40E-7B0B338FF087}"/>
              </a:ext>
            </a:extLst>
          </p:cNvPr>
          <p:cNvPicPr>
            <a:picLocks noChangeAspect="1"/>
          </p:cNvPicPr>
          <p:nvPr/>
        </p:nvPicPr>
        <p:blipFill rotWithShape="1">
          <a:blip r:embed="rId2"/>
          <a:srcRect l="51065" r="3815"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E8B56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329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9">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A9075BE-4237-406E-9CE2-25E68329972D}"/>
              </a:ext>
            </a:extLst>
          </p:cNvPr>
          <p:cNvSpPr>
            <a:spLocks noGrp="1"/>
          </p:cNvSpPr>
          <p:nvPr>
            <p:ph type="title"/>
          </p:nvPr>
        </p:nvSpPr>
        <p:spPr>
          <a:xfrm>
            <a:off x="524256" y="491260"/>
            <a:ext cx="6594189" cy="1625210"/>
          </a:xfrm>
        </p:spPr>
        <p:txBody>
          <a:bodyPr>
            <a:normAutofit/>
          </a:bodyPr>
          <a:lstStyle/>
          <a:p>
            <a:r>
              <a:rPr kumimoji="0" lang="en-US" sz="3700" b="0" i="0" u="none" strike="noStrike" kern="1200" cap="none" spc="0" normalizeH="0" baseline="0" noProof="0">
                <a:ln>
                  <a:noFill/>
                </a:ln>
                <a:solidFill>
                  <a:srgbClr val="FFFFFF"/>
                </a:solidFill>
                <a:effectLst/>
                <a:uLnTx/>
                <a:uFillTx/>
                <a:latin typeface="Calibri" panose="020F0502020204030204"/>
                <a:ea typeface="+mn-ea"/>
                <a:cs typeface="+mn-cs"/>
              </a:rPr>
              <a:t>The plays in the 1560s and 1570s were for the most part “morality plays”</a:t>
            </a:r>
            <a:endParaRPr lang="en-HK" sz="3700">
              <a:solidFill>
                <a:srgbClr val="FFFFFF"/>
              </a:solidFill>
            </a:endParaRPr>
          </a:p>
        </p:txBody>
      </p:sp>
      <p:pic>
        <p:nvPicPr>
          <p:cNvPr id="5" name="Picture 4" descr="A picture containing text, store&#10;&#10;Description automatically generated">
            <a:extLst>
              <a:ext uri="{FF2B5EF4-FFF2-40B4-BE49-F238E27FC236}">
                <a16:creationId xmlns:a16="http://schemas.microsoft.com/office/drawing/2014/main" id="{CF98721C-9AED-46B5-884C-49515B0466AB}"/>
              </a:ext>
            </a:extLst>
          </p:cNvPr>
          <p:cNvPicPr>
            <a:picLocks noChangeAspect="1"/>
          </p:cNvPicPr>
          <p:nvPr/>
        </p:nvPicPr>
        <p:blipFill rotWithShape="1">
          <a:blip r:embed="rId2">
            <a:extLst>
              <a:ext uri="{28A0092B-C50C-407E-A947-70E740481C1C}">
                <a14:useLocalDpi xmlns:a14="http://schemas.microsoft.com/office/drawing/2010/main" val="0"/>
              </a:ext>
            </a:extLst>
          </a:blip>
          <a:srcRect t="21275" r="1" b="76"/>
          <a:stretch/>
        </p:blipFill>
        <p:spPr>
          <a:xfrm>
            <a:off x="327547" y="2454903"/>
            <a:ext cx="7058306" cy="4080254"/>
          </a:xfrm>
          <a:prstGeom prst="rect">
            <a:avLst/>
          </a:prstGeom>
        </p:spPr>
      </p:pic>
      <p:sp>
        <p:nvSpPr>
          <p:cNvPr id="19" name="Rectangle 11">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2774157-A6DD-4BA2-B355-37A808C936D5}"/>
              </a:ext>
            </a:extLst>
          </p:cNvPr>
          <p:cNvSpPr>
            <a:spLocks noGrp="1"/>
          </p:cNvSpPr>
          <p:nvPr>
            <p:ph idx="1"/>
          </p:nvPr>
        </p:nvSpPr>
        <p:spPr>
          <a:xfrm>
            <a:off x="8029319" y="917725"/>
            <a:ext cx="3424739" cy="4852362"/>
          </a:xfrm>
        </p:spPr>
        <p:txBody>
          <a:bodyPr anchor="ctr">
            <a:normAutofit/>
          </a:bodyPr>
          <a:lstStyle/>
          <a:p>
            <a:pPr marL="0" indent="0">
              <a:buNone/>
            </a:pPr>
            <a:r>
              <a:rPr lang="en-US" sz="2000" dirty="0">
                <a:solidFill>
                  <a:srgbClr val="FFFFFF"/>
                </a:solidFill>
              </a:rPr>
              <a:t>The plays in the 1560s and 1570s repertory of these theatre troupes were for the most part “morality plays” or moral interludes, secular sermons designed to show the terrible consequences of disobedience, idleness or dissipation. Typically, a character – an embedded abstraction with a name like Mankind or Youth – turns away from a proper guide such as Honest Recreation or Virtuous Life and begins to spend his time with Ignorance, All-</a:t>
            </a:r>
            <a:r>
              <a:rPr lang="en-US" sz="2000" dirty="0" err="1">
                <a:solidFill>
                  <a:srgbClr val="FFFFFF"/>
                </a:solidFill>
              </a:rPr>
              <a:t>fo</a:t>
            </a:r>
            <a:r>
              <a:rPr lang="en-US" sz="2000" dirty="0">
                <a:solidFill>
                  <a:srgbClr val="FFFFFF"/>
                </a:solidFill>
              </a:rPr>
              <a:t>-Money or Riot.</a:t>
            </a:r>
            <a:endParaRPr lang="en-HK" sz="2000" dirty="0">
              <a:solidFill>
                <a:srgbClr val="FFFFFF"/>
              </a:solidFill>
            </a:endParaRPr>
          </a:p>
        </p:txBody>
      </p:sp>
    </p:spTree>
    <p:extLst>
      <p:ext uri="{BB962C8B-B14F-4D97-AF65-F5344CB8AC3E}">
        <p14:creationId xmlns:p14="http://schemas.microsoft.com/office/powerpoint/2010/main" val="281115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A8278-2DEE-4971-9B13-1BF8B09C7720}"/>
              </a:ext>
            </a:extLst>
          </p:cNvPr>
          <p:cNvSpPr>
            <a:spLocks noGrp="1"/>
          </p:cNvSpPr>
          <p:nvPr>
            <p:ph type="title"/>
          </p:nvPr>
        </p:nvSpPr>
        <p:spPr>
          <a:xfrm>
            <a:off x="4965430" y="629266"/>
            <a:ext cx="6586491" cy="1676603"/>
          </a:xfrm>
        </p:spPr>
        <p:txBody>
          <a:bodyPr>
            <a:normAutofit/>
          </a:bodyPr>
          <a:lstStyle/>
          <a:p>
            <a:r>
              <a:rPr lang="en-US" dirty="0"/>
              <a:t>Questions for discussion</a:t>
            </a:r>
            <a:endParaRPr lang="en-HK" dirty="0"/>
          </a:p>
        </p:txBody>
      </p:sp>
      <p:sp>
        <p:nvSpPr>
          <p:cNvPr id="3" name="Content Placeholder 2">
            <a:extLst>
              <a:ext uri="{FF2B5EF4-FFF2-40B4-BE49-F238E27FC236}">
                <a16:creationId xmlns:a16="http://schemas.microsoft.com/office/drawing/2014/main" id="{3799D7F9-004E-41B0-8AC9-3A51BA025A26}"/>
              </a:ext>
            </a:extLst>
          </p:cNvPr>
          <p:cNvSpPr>
            <a:spLocks noGrp="1"/>
          </p:cNvSpPr>
          <p:nvPr>
            <p:ph idx="1"/>
          </p:nvPr>
        </p:nvSpPr>
        <p:spPr>
          <a:xfrm>
            <a:off x="4965431" y="2438400"/>
            <a:ext cx="6586489" cy="3785419"/>
          </a:xfrm>
        </p:spPr>
        <p:txBody>
          <a:bodyPr>
            <a:normAutofit/>
          </a:bodyPr>
          <a:lstStyle/>
          <a:p>
            <a:pPr marL="0" indent="0">
              <a:buNone/>
            </a:pPr>
            <a:r>
              <a:rPr lang="en-US" sz="2400" dirty="0"/>
              <a:t>Why were morality plays called “morality” plays? These 16</a:t>
            </a:r>
            <a:r>
              <a:rPr lang="en-US" sz="2400" baseline="30000" dirty="0"/>
              <a:t>th</a:t>
            </a:r>
            <a:r>
              <a:rPr lang="en-US" sz="2400" dirty="0"/>
              <a:t> century dramas were intended to show the terrible consequences of what? </a:t>
            </a:r>
            <a:endParaRPr lang="en-HK" sz="2400" dirty="0"/>
          </a:p>
        </p:txBody>
      </p:sp>
      <p:pic>
        <p:nvPicPr>
          <p:cNvPr id="5" name="Picture 4" descr="Spotlight on a dark foggy stage">
            <a:extLst>
              <a:ext uri="{FF2B5EF4-FFF2-40B4-BE49-F238E27FC236}">
                <a16:creationId xmlns:a16="http://schemas.microsoft.com/office/drawing/2014/main" id="{6444DF88-3C92-40E4-9302-FFBF0DD2965E}"/>
              </a:ext>
            </a:extLst>
          </p:cNvPr>
          <p:cNvPicPr>
            <a:picLocks noChangeAspect="1"/>
          </p:cNvPicPr>
          <p:nvPr/>
        </p:nvPicPr>
        <p:blipFill rotWithShape="1">
          <a:blip r:embed="rId2"/>
          <a:srcRect l="51065" r="3815" b="-1"/>
          <a:stretch/>
        </p:blipFill>
        <p:spPr>
          <a:xfrm>
            <a:off x="20" y="10"/>
            <a:ext cx="4635571" cy="6857990"/>
          </a:xfrm>
          <a:prstGeom prst="rect">
            <a:avLst/>
          </a:prstGeom>
          <a:effectLst/>
        </p:spPr>
      </p:pic>
    </p:spTree>
    <p:extLst>
      <p:ext uri="{BB962C8B-B14F-4D97-AF65-F5344CB8AC3E}">
        <p14:creationId xmlns:p14="http://schemas.microsoft.com/office/powerpoint/2010/main" val="1620563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bbleVTI">
  <a:themeElements>
    <a:clrScheme name="AnalogousFromLightSeedRightStep">
      <a:dk1>
        <a:srgbClr val="000000"/>
      </a:dk1>
      <a:lt1>
        <a:srgbClr val="FFFFFF"/>
      </a:lt1>
      <a:dk2>
        <a:srgbClr val="412924"/>
      </a:dk2>
      <a:lt2>
        <a:srgbClr val="E2E7E8"/>
      </a:lt2>
      <a:accent1>
        <a:srgbClr val="C3988F"/>
      </a:accent1>
      <a:accent2>
        <a:srgbClr val="B79D7A"/>
      </a:accent2>
      <a:accent3>
        <a:srgbClr val="A6A67D"/>
      </a:accent3>
      <a:accent4>
        <a:srgbClr val="95AB75"/>
      </a:accent4>
      <a:accent5>
        <a:srgbClr val="8AAD83"/>
      </a:accent5>
      <a:accent6>
        <a:srgbClr val="77AF85"/>
      </a:accent6>
      <a:hlink>
        <a:srgbClr val="5A8B95"/>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4249</TotalTime>
  <Words>759</Words>
  <Application>Microsoft Office PowerPoint</Application>
  <PresentationFormat>Widescreen</PresentationFormat>
  <Paragraphs>34</Paragraphs>
  <Slides>13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Arial</vt:lpstr>
      <vt:lpstr>Avenir Next LT Pro</vt:lpstr>
      <vt:lpstr>Avenir Next LT Pro Light</vt:lpstr>
      <vt:lpstr>Calibri</vt:lpstr>
      <vt:lpstr>Calibri Light</vt:lpstr>
      <vt:lpstr>Sitka Subheading</vt:lpstr>
      <vt:lpstr>Office Theme</vt:lpstr>
      <vt:lpstr>PebbleVTI</vt:lpstr>
      <vt:lpstr> </vt:lpstr>
      <vt:lpstr>For the first time in his life, Will was watching a play</vt:lpstr>
      <vt:lpstr>Questions for discussion </vt:lpstr>
      <vt:lpstr>The sheer magic of playing may have been enough to capture the young boy forever</vt:lpstr>
      <vt:lpstr>Questions for discussion </vt:lpstr>
      <vt:lpstr>Each time the players came, they had a thrilling effect on the child</vt:lpstr>
      <vt:lpstr>Questions for discussion</vt:lpstr>
      <vt:lpstr>The plays in the 1560s and 1570s were for the most part “morality plays”</vt:lpstr>
      <vt:lpstr>Questions for discussion</vt:lpstr>
      <vt:lpstr>In a Morality Play typically, a character –with a name like Mankind or Youth – turns away from a guide such Virtuous Life and begins to spend his time with Ignorance</vt:lpstr>
      <vt:lpstr>Questions for discussion</vt:lpstr>
      <vt:lpstr>In a morality play typically, something happens to awaken the hero’s slumbering conscience, just in time</vt:lpstr>
      <vt:lpstr>Questions for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Ness</dc:creator>
  <cp:lastModifiedBy>Andrew Ness</cp:lastModifiedBy>
  <cp:revision>185</cp:revision>
  <dcterms:created xsi:type="dcterms:W3CDTF">2021-09-12T09:13:18Z</dcterms:created>
  <dcterms:modified xsi:type="dcterms:W3CDTF">2025-01-29T09:17:04Z</dcterms:modified>
</cp:coreProperties>
</file>