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34" r:id="rId26"/>
    <p:sldId id="335" r:id="rId27"/>
    <p:sldId id="336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39">
          <p15:clr>
            <a:srgbClr val="9AA0A6"/>
          </p15:clr>
        </p15:guide>
        <p15:guide id="2" orient="horz" pos="1008">
          <p15:clr>
            <a:srgbClr val="9AA0A6"/>
          </p15:clr>
        </p15:guide>
        <p15:guide id="3" orient="horz" pos="1856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E8B0E6-2F7A-4A53-A203-1C91BE239C5C}">
  <a:tblStyle styleId="{DBE8B0E6-2F7A-4A53-A203-1C91BE239C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C1E5A45-98A4-4A03-9B80-F04E630F577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2039"/>
        <p:guide orient="horz" pos="1008"/>
        <p:guide orient="horz" pos="18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e4c7167e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e4c7167e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d2d8b6795e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d2d8b6795e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a0c76b13b8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8" name="Google Shape;2518;ga0c76b13b8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g9c31c8a9a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6" name="Google Shape;2576;g9c31c8a9a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c31c8a9a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c31c8a9aa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gd2d8b6795e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0" name="Google Shape;2790;gd2d8b6795e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gd2d8b6795e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3" name="Google Shape;3103;gd2d8b6795e_0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" name="Google Shape;3367;gd2d8b6795e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8" name="Google Shape;3368;gd2d8b6795e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a0c76b13b8_0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a0c76b13b8_0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g9ce7590032_0_2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3" name="Google Shape;3543;g9ce7590032_0_2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g9ce7590032_0_2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4" name="Google Shape;3724;g9ce7590032_0_2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9c31c8a9aa_0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9c31c8a9aa_0_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gd2d8b6795e_0_1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7" name="Google Shape;3767;gd2d8b6795e_0_1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d2d8b6795e_0_2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d2d8b6795e_0_2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Google Shape;4076;gd2d8b6795e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7" name="Google Shape;4077;gd2d8b6795e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4" name="Google Shape;4174;gd2d8b6795e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5" name="Google Shape;4175;gd2d8b6795e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g9d899b048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g9d899b048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8" name="Google Shape;8668;g9c31c8a9a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9" name="Google Shape;8669;g9c31c8a9a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8" name="Google Shape;8748;gd31e6b6d13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9" name="Google Shape;8749;gd31e6b6d13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1" name="Google Shape;8791;gd2d8b679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2" name="Google Shape;8792;gd2d8b6795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d2d8b6795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d2d8b6795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9d899b0486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9d899b0486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d2d8b6795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d2d8b6795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9d899b0486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9d899b0486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d2d8b6795e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d2d8b6795e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0c76b13b8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0c76b13b8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3" y="1718"/>
            <a:ext cx="9144000" cy="5143520"/>
            <a:chOff x="483" y="1718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680547" y="421238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483" y="826102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4627" y="583798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44803" y="408214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02115" y="375990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10563" y="442966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68067" y="74710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971" y="534102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75171" y="502774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0627" y="1718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003" y="63766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6627" y="275734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07043" y="6257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05891" y="339734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99171" y="6073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42179" y="626838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12067" y="1718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63299" y="1352054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30339" y="336054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0691" y="1137846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235" y="959478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31715" y="4975094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011" y="3420118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2275" y="3732054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7811" y="4919926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" y="3508182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6995" y="49093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3091" y="4761110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323" y="4069526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8819" y="4408150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7907" y="33701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729429" y="827775"/>
            <a:ext cx="44841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subTitle" idx="1"/>
          </p:nvPr>
        </p:nvSpPr>
        <p:spPr>
          <a:xfrm>
            <a:off x="930038" y="2205063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subTitle" idx="2"/>
          </p:nvPr>
        </p:nvSpPr>
        <p:spPr>
          <a:xfrm>
            <a:off x="3630299" y="2205063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subTitle" idx="3"/>
          </p:nvPr>
        </p:nvSpPr>
        <p:spPr>
          <a:xfrm>
            <a:off x="930038" y="3795087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4"/>
          </p:nvPr>
        </p:nvSpPr>
        <p:spPr>
          <a:xfrm>
            <a:off x="3630299" y="3795087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grpSp>
        <p:nvGrpSpPr>
          <p:cNvPr id="327" name="Google Shape;327;p14"/>
          <p:cNvGrpSpPr/>
          <p:nvPr/>
        </p:nvGrpSpPr>
        <p:grpSpPr>
          <a:xfrm flipH="1">
            <a:off x="-8" y="17143"/>
            <a:ext cx="3232416" cy="1501152"/>
            <a:chOff x="-4527333" y="-2055682"/>
            <a:chExt cx="3232416" cy="1501152"/>
          </a:xfrm>
        </p:grpSpPr>
        <p:sp>
          <p:nvSpPr>
            <p:cNvPr id="328" name="Google Shape;328;p14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 txBox="1">
            <a:spLocks noGrp="1"/>
          </p:cNvSpPr>
          <p:nvPr>
            <p:ph type="subTitle" idx="5"/>
          </p:nvPr>
        </p:nvSpPr>
        <p:spPr>
          <a:xfrm>
            <a:off x="6265370" y="2205063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41" name="Google Shape;341;p14"/>
          <p:cNvSpPr txBox="1">
            <a:spLocks noGrp="1"/>
          </p:cNvSpPr>
          <p:nvPr>
            <p:ph type="subTitle" idx="6"/>
          </p:nvPr>
        </p:nvSpPr>
        <p:spPr>
          <a:xfrm>
            <a:off x="6265370" y="3795087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title" idx="7" hasCustomPrompt="1"/>
          </p:nvPr>
        </p:nvSpPr>
        <p:spPr>
          <a:xfrm>
            <a:off x="1374788" y="1671850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343" name="Google Shape;343;p14"/>
          <p:cNvSpPr txBox="1">
            <a:spLocks noGrp="1"/>
          </p:cNvSpPr>
          <p:nvPr>
            <p:ph type="title" idx="8" hasCustomPrompt="1"/>
          </p:nvPr>
        </p:nvSpPr>
        <p:spPr>
          <a:xfrm>
            <a:off x="1374788" y="3294671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344" name="Google Shape;344;p14"/>
          <p:cNvSpPr txBox="1">
            <a:spLocks noGrp="1"/>
          </p:cNvSpPr>
          <p:nvPr>
            <p:ph type="title" idx="9" hasCustomPrompt="1"/>
          </p:nvPr>
        </p:nvSpPr>
        <p:spPr>
          <a:xfrm>
            <a:off x="4075049" y="3294671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345" name="Google Shape;345;p14"/>
          <p:cNvSpPr txBox="1">
            <a:spLocks noGrp="1"/>
          </p:cNvSpPr>
          <p:nvPr>
            <p:ph type="title" idx="13" hasCustomPrompt="1"/>
          </p:nvPr>
        </p:nvSpPr>
        <p:spPr>
          <a:xfrm>
            <a:off x="4075049" y="1671850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346" name="Google Shape;346;p14"/>
          <p:cNvSpPr txBox="1">
            <a:spLocks noGrp="1"/>
          </p:cNvSpPr>
          <p:nvPr>
            <p:ph type="title" idx="14" hasCustomPrompt="1"/>
          </p:nvPr>
        </p:nvSpPr>
        <p:spPr>
          <a:xfrm>
            <a:off x="6710120" y="1671850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347" name="Google Shape;347;p14"/>
          <p:cNvSpPr txBox="1">
            <a:spLocks noGrp="1"/>
          </p:cNvSpPr>
          <p:nvPr>
            <p:ph type="title" idx="15" hasCustomPrompt="1"/>
          </p:nvPr>
        </p:nvSpPr>
        <p:spPr>
          <a:xfrm>
            <a:off x="6710120" y="3273109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4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/>
          <p:nvPr/>
        </p:nvSpPr>
        <p:spPr>
          <a:xfrm>
            <a:off x="0" y="-20627"/>
            <a:ext cx="9191863" cy="5190535"/>
          </a:xfrm>
          <a:custGeom>
            <a:avLst/>
            <a:gdLst/>
            <a:ahLst/>
            <a:cxnLst/>
            <a:rect l="l" t="t" r="r" b="b"/>
            <a:pathLst>
              <a:path w="285750" h="160735" extrusionOk="0"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109752"/>
                </a:lnTo>
                <a:cubicBezTo>
                  <a:pt x="277880" y="108466"/>
                  <a:pt x="270177" y="106251"/>
                  <a:pt x="263485" y="102667"/>
                </a:cubicBezTo>
                <a:cubicBezTo>
                  <a:pt x="254649" y="97928"/>
                  <a:pt x="244479" y="96038"/>
                  <a:pt x="233442" y="96038"/>
                </a:cubicBezTo>
                <a:cubicBezTo>
                  <a:pt x="189969" y="96038"/>
                  <a:pt x="133047" y="125360"/>
                  <a:pt x="91206" y="125360"/>
                </a:cubicBezTo>
                <a:cubicBezTo>
                  <a:pt x="83441" y="125360"/>
                  <a:pt x="76195" y="124350"/>
                  <a:pt x="69652" y="121955"/>
                </a:cubicBezTo>
                <a:cubicBezTo>
                  <a:pt x="17312" y="102810"/>
                  <a:pt x="15026" y="74104"/>
                  <a:pt x="28182" y="26539"/>
                </a:cubicBezTo>
                <a:cubicBezTo>
                  <a:pt x="30932" y="16633"/>
                  <a:pt x="29932" y="7680"/>
                  <a:pt x="262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title"/>
          </p:nvPr>
        </p:nvSpPr>
        <p:spPr>
          <a:xfrm>
            <a:off x="1962125" y="2737925"/>
            <a:ext cx="5209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15"/>
          <p:cNvSpPr txBox="1">
            <a:spLocks noGrp="1"/>
          </p:cNvSpPr>
          <p:nvPr>
            <p:ph type="subTitle" idx="1"/>
          </p:nvPr>
        </p:nvSpPr>
        <p:spPr>
          <a:xfrm>
            <a:off x="1776750" y="1143000"/>
            <a:ext cx="5590500" cy="1428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2600"/>
              <a:buNone/>
              <a:defRPr sz="2600">
                <a:solidFill>
                  <a:srgbClr val="2F2D4F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5"/>
          <p:cNvSpPr/>
          <p:nvPr/>
        </p:nvSpPr>
        <p:spPr>
          <a:xfrm>
            <a:off x="662562" y="-47625"/>
            <a:ext cx="8381885" cy="4101761"/>
          </a:xfrm>
          <a:custGeom>
            <a:avLst/>
            <a:gdLst/>
            <a:ahLst/>
            <a:cxnLst/>
            <a:rect l="l" t="t" r="r" b="b"/>
            <a:pathLst>
              <a:path w="260570" h="127019" extrusionOk="0">
                <a:moveTo>
                  <a:pt x="5611" y="0"/>
                </a:moveTo>
                <a:cubicBezTo>
                  <a:pt x="5486" y="0"/>
                  <a:pt x="5359" y="28"/>
                  <a:pt x="5240" y="86"/>
                </a:cubicBezTo>
                <a:cubicBezTo>
                  <a:pt x="4823" y="288"/>
                  <a:pt x="4656" y="788"/>
                  <a:pt x="4859" y="1205"/>
                </a:cubicBezTo>
                <a:cubicBezTo>
                  <a:pt x="5680" y="2896"/>
                  <a:pt x="6371" y="4670"/>
                  <a:pt x="6895" y="6444"/>
                </a:cubicBezTo>
                <a:cubicBezTo>
                  <a:pt x="7002" y="6813"/>
                  <a:pt x="7335" y="7051"/>
                  <a:pt x="7704" y="7051"/>
                </a:cubicBezTo>
                <a:cubicBezTo>
                  <a:pt x="7776" y="7051"/>
                  <a:pt x="7859" y="7039"/>
                  <a:pt x="7942" y="7015"/>
                </a:cubicBezTo>
                <a:cubicBezTo>
                  <a:pt x="8383" y="6884"/>
                  <a:pt x="8633" y="6408"/>
                  <a:pt x="8502" y="5968"/>
                </a:cubicBezTo>
                <a:cubicBezTo>
                  <a:pt x="7942" y="4098"/>
                  <a:pt x="7228" y="2253"/>
                  <a:pt x="6359" y="467"/>
                </a:cubicBezTo>
                <a:cubicBezTo>
                  <a:pt x="6215" y="170"/>
                  <a:pt x="5919" y="0"/>
                  <a:pt x="5611" y="0"/>
                </a:cubicBezTo>
                <a:close/>
                <a:moveTo>
                  <a:pt x="8886" y="11021"/>
                </a:moveTo>
                <a:cubicBezTo>
                  <a:pt x="8850" y="11021"/>
                  <a:pt x="8813" y="11023"/>
                  <a:pt x="8776" y="11028"/>
                </a:cubicBezTo>
                <a:cubicBezTo>
                  <a:pt x="8311" y="11075"/>
                  <a:pt x="7990" y="11492"/>
                  <a:pt x="8049" y="11956"/>
                </a:cubicBezTo>
                <a:cubicBezTo>
                  <a:pt x="8228" y="13385"/>
                  <a:pt x="8311" y="14850"/>
                  <a:pt x="8311" y="16314"/>
                </a:cubicBezTo>
                <a:cubicBezTo>
                  <a:pt x="8311" y="16731"/>
                  <a:pt x="8311" y="17159"/>
                  <a:pt x="8288" y="17588"/>
                </a:cubicBezTo>
                <a:cubicBezTo>
                  <a:pt x="8276" y="18052"/>
                  <a:pt x="8633" y="18433"/>
                  <a:pt x="9097" y="18445"/>
                </a:cubicBezTo>
                <a:cubicBezTo>
                  <a:pt x="9109" y="18445"/>
                  <a:pt x="9121" y="18457"/>
                  <a:pt x="9133" y="18457"/>
                </a:cubicBezTo>
                <a:cubicBezTo>
                  <a:pt x="9573" y="18457"/>
                  <a:pt x="9954" y="18100"/>
                  <a:pt x="9966" y="17648"/>
                </a:cubicBezTo>
                <a:cubicBezTo>
                  <a:pt x="9978" y="17195"/>
                  <a:pt x="9990" y="16755"/>
                  <a:pt x="9990" y="16314"/>
                </a:cubicBezTo>
                <a:cubicBezTo>
                  <a:pt x="9990" y="14778"/>
                  <a:pt x="9895" y="13242"/>
                  <a:pt x="9704" y="11754"/>
                </a:cubicBezTo>
                <a:cubicBezTo>
                  <a:pt x="9661" y="11327"/>
                  <a:pt x="9304" y="11021"/>
                  <a:pt x="8886" y="11021"/>
                </a:cubicBezTo>
                <a:close/>
                <a:moveTo>
                  <a:pt x="8504" y="22515"/>
                </a:moveTo>
                <a:cubicBezTo>
                  <a:pt x="8109" y="22515"/>
                  <a:pt x="7754" y="22795"/>
                  <a:pt x="7680" y="23196"/>
                </a:cubicBezTo>
                <a:cubicBezTo>
                  <a:pt x="7454" y="24506"/>
                  <a:pt x="7145" y="25827"/>
                  <a:pt x="6775" y="27149"/>
                </a:cubicBezTo>
                <a:cubicBezTo>
                  <a:pt x="6633" y="27685"/>
                  <a:pt x="6490" y="28208"/>
                  <a:pt x="6347" y="28732"/>
                </a:cubicBezTo>
                <a:cubicBezTo>
                  <a:pt x="6228" y="29185"/>
                  <a:pt x="6490" y="29649"/>
                  <a:pt x="6930" y="29768"/>
                </a:cubicBezTo>
                <a:cubicBezTo>
                  <a:pt x="7002" y="29780"/>
                  <a:pt x="7085" y="29792"/>
                  <a:pt x="7156" y="29792"/>
                </a:cubicBezTo>
                <a:cubicBezTo>
                  <a:pt x="7526" y="29792"/>
                  <a:pt x="7859" y="29554"/>
                  <a:pt x="7966" y="29173"/>
                </a:cubicBezTo>
                <a:cubicBezTo>
                  <a:pt x="8097" y="28649"/>
                  <a:pt x="8252" y="28125"/>
                  <a:pt x="8395" y="27601"/>
                </a:cubicBezTo>
                <a:cubicBezTo>
                  <a:pt x="8776" y="26232"/>
                  <a:pt x="9085" y="24851"/>
                  <a:pt x="9335" y="23494"/>
                </a:cubicBezTo>
                <a:cubicBezTo>
                  <a:pt x="9419" y="23041"/>
                  <a:pt x="9109" y="22612"/>
                  <a:pt x="8657" y="22529"/>
                </a:cubicBezTo>
                <a:cubicBezTo>
                  <a:pt x="8605" y="22520"/>
                  <a:pt x="8554" y="22515"/>
                  <a:pt x="8504" y="22515"/>
                </a:cubicBezTo>
                <a:close/>
                <a:moveTo>
                  <a:pt x="5681" y="33705"/>
                </a:moveTo>
                <a:cubicBezTo>
                  <a:pt x="5307" y="33705"/>
                  <a:pt x="4973" y="33959"/>
                  <a:pt x="4882" y="34340"/>
                </a:cubicBezTo>
                <a:cubicBezTo>
                  <a:pt x="4394" y="36269"/>
                  <a:pt x="3942" y="38162"/>
                  <a:pt x="3525" y="39972"/>
                </a:cubicBezTo>
                <a:cubicBezTo>
                  <a:pt x="3430" y="40424"/>
                  <a:pt x="3704" y="40865"/>
                  <a:pt x="4156" y="40972"/>
                </a:cubicBezTo>
                <a:cubicBezTo>
                  <a:pt x="4228" y="40984"/>
                  <a:pt x="4287" y="40996"/>
                  <a:pt x="4347" y="40996"/>
                </a:cubicBezTo>
                <a:cubicBezTo>
                  <a:pt x="4728" y="40996"/>
                  <a:pt x="5073" y="40734"/>
                  <a:pt x="5156" y="40341"/>
                </a:cubicBezTo>
                <a:cubicBezTo>
                  <a:pt x="5561" y="38555"/>
                  <a:pt x="6013" y="36662"/>
                  <a:pt x="6502" y="34745"/>
                </a:cubicBezTo>
                <a:cubicBezTo>
                  <a:pt x="6609" y="34292"/>
                  <a:pt x="6347" y="33840"/>
                  <a:pt x="5894" y="33733"/>
                </a:cubicBezTo>
                <a:cubicBezTo>
                  <a:pt x="5823" y="33714"/>
                  <a:pt x="5751" y="33705"/>
                  <a:pt x="5681" y="33705"/>
                </a:cubicBezTo>
                <a:close/>
                <a:moveTo>
                  <a:pt x="3141" y="44967"/>
                </a:moveTo>
                <a:cubicBezTo>
                  <a:pt x="2753" y="44967"/>
                  <a:pt x="2407" y="45244"/>
                  <a:pt x="2334" y="45639"/>
                </a:cubicBezTo>
                <a:cubicBezTo>
                  <a:pt x="1953" y="47604"/>
                  <a:pt x="1608" y="49532"/>
                  <a:pt x="1322" y="51366"/>
                </a:cubicBezTo>
                <a:cubicBezTo>
                  <a:pt x="1251" y="51818"/>
                  <a:pt x="1561" y="52247"/>
                  <a:pt x="2025" y="52319"/>
                </a:cubicBezTo>
                <a:cubicBezTo>
                  <a:pt x="2061" y="52319"/>
                  <a:pt x="2108" y="52330"/>
                  <a:pt x="2156" y="52330"/>
                </a:cubicBezTo>
                <a:cubicBezTo>
                  <a:pt x="2561" y="52330"/>
                  <a:pt x="2918" y="52033"/>
                  <a:pt x="2977" y="51616"/>
                </a:cubicBezTo>
                <a:cubicBezTo>
                  <a:pt x="3263" y="49806"/>
                  <a:pt x="3597" y="47901"/>
                  <a:pt x="3978" y="45961"/>
                </a:cubicBezTo>
                <a:cubicBezTo>
                  <a:pt x="4061" y="45508"/>
                  <a:pt x="3763" y="45068"/>
                  <a:pt x="3311" y="44984"/>
                </a:cubicBezTo>
                <a:cubicBezTo>
                  <a:pt x="3254" y="44972"/>
                  <a:pt x="3197" y="44967"/>
                  <a:pt x="3141" y="44967"/>
                </a:cubicBezTo>
                <a:close/>
                <a:moveTo>
                  <a:pt x="1391" y="56374"/>
                </a:moveTo>
                <a:cubicBezTo>
                  <a:pt x="973" y="56374"/>
                  <a:pt x="605" y="56693"/>
                  <a:pt x="560" y="57117"/>
                </a:cubicBezTo>
                <a:cubicBezTo>
                  <a:pt x="346" y="59117"/>
                  <a:pt x="191" y="61058"/>
                  <a:pt x="96" y="62927"/>
                </a:cubicBezTo>
                <a:cubicBezTo>
                  <a:pt x="72" y="63391"/>
                  <a:pt x="429" y="63772"/>
                  <a:pt x="894" y="63796"/>
                </a:cubicBezTo>
                <a:lnTo>
                  <a:pt x="930" y="63796"/>
                </a:lnTo>
                <a:cubicBezTo>
                  <a:pt x="1370" y="63796"/>
                  <a:pt x="1751" y="63451"/>
                  <a:pt x="1763" y="63010"/>
                </a:cubicBezTo>
                <a:cubicBezTo>
                  <a:pt x="1858" y="61177"/>
                  <a:pt x="2013" y="59260"/>
                  <a:pt x="2227" y="57295"/>
                </a:cubicBezTo>
                <a:cubicBezTo>
                  <a:pt x="2275" y="56843"/>
                  <a:pt x="1942" y="56426"/>
                  <a:pt x="1477" y="56379"/>
                </a:cubicBezTo>
                <a:cubicBezTo>
                  <a:pt x="1448" y="56375"/>
                  <a:pt x="1420" y="56374"/>
                  <a:pt x="1391" y="56374"/>
                </a:cubicBezTo>
                <a:close/>
                <a:moveTo>
                  <a:pt x="856" y="67903"/>
                </a:moveTo>
                <a:cubicBezTo>
                  <a:pt x="849" y="67903"/>
                  <a:pt x="842" y="67904"/>
                  <a:pt x="834" y="67904"/>
                </a:cubicBezTo>
                <a:cubicBezTo>
                  <a:pt x="370" y="67916"/>
                  <a:pt x="1" y="68297"/>
                  <a:pt x="13" y="68761"/>
                </a:cubicBezTo>
                <a:cubicBezTo>
                  <a:pt x="60" y="70761"/>
                  <a:pt x="191" y="72714"/>
                  <a:pt x="406" y="74583"/>
                </a:cubicBezTo>
                <a:cubicBezTo>
                  <a:pt x="453" y="75012"/>
                  <a:pt x="810" y="75333"/>
                  <a:pt x="1239" y="75333"/>
                </a:cubicBezTo>
                <a:cubicBezTo>
                  <a:pt x="1263" y="75333"/>
                  <a:pt x="1299" y="75321"/>
                  <a:pt x="1334" y="75321"/>
                </a:cubicBezTo>
                <a:cubicBezTo>
                  <a:pt x="1787" y="75274"/>
                  <a:pt x="2120" y="74857"/>
                  <a:pt x="2073" y="74393"/>
                </a:cubicBezTo>
                <a:cubicBezTo>
                  <a:pt x="1858" y="72583"/>
                  <a:pt x="1739" y="70666"/>
                  <a:pt x="1692" y="68713"/>
                </a:cubicBezTo>
                <a:cubicBezTo>
                  <a:pt x="1680" y="68257"/>
                  <a:pt x="1299" y="67903"/>
                  <a:pt x="856" y="67903"/>
                </a:cubicBezTo>
                <a:close/>
                <a:moveTo>
                  <a:pt x="2189" y="79347"/>
                </a:moveTo>
                <a:cubicBezTo>
                  <a:pt x="2127" y="79347"/>
                  <a:pt x="2064" y="79354"/>
                  <a:pt x="2001" y="79369"/>
                </a:cubicBezTo>
                <a:cubicBezTo>
                  <a:pt x="1549" y="79465"/>
                  <a:pt x="1263" y="79905"/>
                  <a:pt x="1358" y="80358"/>
                </a:cubicBezTo>
                <a:cubicBezTo>
                  <a:pt x="1787" y="82298"/>
                  <a:pt x="2334" y="84203"/>
                  <a:pt x="2965" y="86001"/>
                </a:cubicBezTo>
                <a:cubicBezTo>
                  <a:pt x="3085" y="86347"/>
                  <a:pt x="3406" y="86561"/>
                  <a:pt x="3751" y="86561"/>
                </a:cubicBezTo>
                <a:cubicBezTo>
                  <a:pt x="3847" y="86561"/>
                  <a:pt x="3942" y="86549"/>
                  <a:pt x="4037" y="86513"/>
                </a:cubicBezTo>
                <a:cubicBezTo>
                  <a:pt x="4466" y="86358"/>
                  <a:pt x="4704" y="85882"/>
                  <a:pt x="4549" y="85454"/>
                </a:cubicBezTo>
                <a:cubicBezTo>
                  <a:pt x="3930" y="83703"/>
                  <a:pt x="3406" y="81870"/>
                  <a:pt x="2989" y="80000"/>
                </a:cubicBezTo>
                <a:cubicBezTo>
                  <a:pt x="2908" y="79612"/>
                  <a:pt x="2563" y="79347"/>
                  <a:pt x="2189" y="79347"/>
                </a:cubicBezTo>
                <a:close/>
                <a:moveTo>
                  <a:pt x="6019" y="90194"/>
                </a:moveTo>
                <a:cubicBezTo>
                  <a:pt x="5893" y="90194"/>
                  <a:pt x="5764" y="90224"/>
                  <a:pt x="5644" y="90287"/>
                </a:cubicBezTo>
                <a:cubicBezTo>
                  <a:pt x="5228" y="90490"/>
                  <a:pt x="5061" y="90990"/>
                  <a:pt x="5275" y="91407"/>
                </a:cubicBezTo>
                <a:cubicBezTo>
                  <a:pt x="6144" y="93145"/>
                  <a:pt x="7156" y="94836"/>
                  <a:pt x="8264" y="96467"/>
                </a:cubicBezTo>
                <a:cubicBezTo>
                  <a:pt x="8419" y="96705"/>
                  <a:pt x="8680" y="96824"/>
                  <a:pt x="8954" y="96824"/>
                </a:cubicBezTo>
                <a:cubicBezTo>
                  <a:pt x="9109" y="96824"/>
                  <a:pt x="9276" y="96776"/>
                  <a:pt x="9419" y="96681"/>
                </a:cubicBezTo>
                <a:cubicBezTo>
                  <a:pt x="9800" y="96419"/>
                  <a:pt x="9907" y="95895"/>
                  <a:pt x="9645" y="95514"/>
                </a:cubicBezTo>
                <a:cubicBezTo>
                  <a:pt x="8573" y="93955"/>
                  <a:pt x="7609" y="92323"/>
                  <a:pt x="6764" y="90657"/>
                </a:cubicBezTo>
                <a:cubicBezTo>
                  <a:pt x="6613" y="90363"/>
                  <a:pt x="6320" y="90194"/>
                  <a:pt x="6019" y="90194"/>
                </a:cubicBezTo>
                <a:close/>
                <a:moveTo>
                  <a:pt x="212837" y="96038"/>
                </a:moveTo>
                <a:cubicBezTo>
                  <a:pt x="211849" y="96038"/>
                  <a:pt x="210825" y="96050"/>
                  <a:pt x="209801" y="96086"/>
                </a:cubicBezTo>
                <a:cubicBezTo>
                  <a:pt x="209348" y="96098"/>
                  <a:pt x="208979" y="96479"/>
                  <a:pt x="208991" y="96943"/>
                </a:cubicBezTo>
                <a:cubicBezTo>
                  <a:pt x="209003" y="97395"/>
                  <a:pt x="209384" y="97753"/>
                  <a:pt x="209825" y="97753"/>
                </a:cubicBezTo>
                <a:lnTo>
                  <a:pt x="209860" y="97753"/>
                </a:lnTo>
                <a:cubicBezTo>
                  <a:pt x="210861" y="97717"/>
                  <a:pt x="211861" y="97705"/>
                  <a:pt x="212837" y="97705"/>
                </a:cubicBezTo>
                <a:lnTo>
                  <a:pt x="212849" y="97705"/>
                </a:lnTo>
                <a:cubicBezTo>
                  <a:pt x="213766" y="97705"/>
                  <a:pt x="214682" y="97717"/>
                  <a:pt x="215575" y="97753"/>
                </a:cubicBezTo>
                <a:cubicBezTo>
                  <a:pt x="215583" y="97753"/>
                  <a:pt x="215590" y="97753"/>
                  <a:pt x="215597" y="97753"/>
                </a:cubicBezTo>
                <a:cubicBezTo>
                  <a:pt x="216052" y="97753"/>
                  <a:pt x="216433" y="97388"/>
                  <a:pt x="216445" y="96931"/>
                </a:cubicBezTo>
                <a:cubicBezTo>
                  <a:pt x="216456" y="96479"/>
                  <a:pt x="216087" y="96086"/>
                  <a:pt x="215635" y="96074"/>
                </a:cubicBezTo>
                <a:cubicBezTo>
                  <a:pt x="214718" y="96050"/>
                  <a:pt x="213778" y="96038"/>
                  <a:pt x="212837" y="96038"/>
                </a:cubicBezTo>
                <a:close/>
                <a:moveTo>
                  <a:pt x="204070" y="96405"/>
                </a:moveTo>
                <a:cubicBezTo>
                  <a:pt x="204048" y="96405"/>
                  <a:pt x="204025" y="96406"/>
                  <a:pt x="204003" y="96407"/>
                </a:cubicBezTo>
                <a:cubicBezTo>
                  <a:pt x="202133" y="96550"/>
                  <a:pt x="200193" y="96753"/>
                  <a:pt x="198216" y="96991"/>
                </a:cubicBezTo>
                <a:cubicBezTo>
                  <a:pt x="197764" y="97050"/>
                  <a:pt x="197442" y="97467"/>
                  <a:pt x="197490" y="97931"/>
                </a:cubicBezTo>
                <a:cubicBezTo>
                  <a:pt x="197549" y="98348"/>
                  <a:pt x="197907" y="98658"/>
                  <a:pt x="198323" y="98658"/>
                </a:cubicBezTo>
                <a:lnTo>
                  <a:pt x="198430" y="98658"/>
                </a:lnTo>
                <a:cubicBezTo>
                  <a:pt x="200371" y="98419"/>
                  <a:pt x="202288" y="98217"/>
                  <a:pt x="204133" y="98074"/>
                </a:cubicBezTo>
                <a:cubicBezTo>
                  <a:pt x="204598" y="98038"/>
                  <a:pt x="204943" y="97634"/>
                  <a:pt x="204907" y="97169"/>
                </a:cubicBezTo>
                <a:cubicBezTo>
                  <a:pt x="204862" y="96728"/>
                  <a:pt x="204505" y="96405"/>
                  <a:pt x="204070" y="96405"/>
                </a:cubicBezTo>
                <a:close/>
                <a:moveTo>
                  <a:pt x="221361" y="96439"/>
                </a:moveTo>
                <a:cubicBezTo>
                  <a:pt x="220942" y="96439"/>
                  <a:pt x="220573" y="96769"/>
                  <a:pt x="220528" y="97193"/>
                </a:cubicBezTo>
                <a:cubicBezTo>
                  <a:pt x="220493" y="97657"/>
                  <a:pt x="220826" y="98062"/>
                  <a:pt x="221278" y="98110"/>
                </a:cubicBezTo>
                <a:cubicBezTo>
                  <a:pt x="223219" y="98300"/>
                  <a:pt x="225112" y="98574"/>
                  <a:pt x="226934" y="98908"/>
                </a:cubicBezTo>
                <a:cubicBezTo>
                  <a:pt x="226982" y="98919"/>
                  <a:pt x="227029" y="98919"/>
                  <a:pt x="227077" y="98919"/>
                </a:cubicBezTo>
                <a:cubicBezTo>
                  <a:pt x="227482" y="98919"/>
                  <a:pt x="227827" y="98646"/>
                  <a:pt x="227898" y="98241"/>
                </a:cubicBezTo>
                <a:cubicBezTo>
                  <a:pt x="227994" y="97788"/>
                  <a:pt x="227684" y="97348"/>
                  <a:pt x="227232" y="97265"/>
                </a:cubicBezTo>
                <a:cubicBezTo>
                  <a:pt x="225374" y="96919"/>
                  <a:pt x="223434" y="96645"/>
                  <a:pt x="221445" y="96443"/>
                </a:cubicBezTo>
                <a:cubicBezTo>
                  <a:pt x="221417" y="96440"/>
                  <a:pt x="221389" y="96439"/>
                  <a:pt x="221361" y="96439"/>
                </a:cubicBezTo>
                <a:close/>
                <a:moveTo>
                  <a:pt x="192607" y="97790"/>
                </a:moveTo>
                <a:cubicBezTo>
                  <a:pt x="192564" y="97790"/>
                  <a:pt x="192521" y="97793"/>
                  <a:pt x="192477" y="97800"/>
                </a:cubicBezTo>
                <a:cubicBezTo>
                  <a:pt x="190632" y="98098"/>
                  <a:pt x="188703" y="98431"/>
                  <a:pt x="186762" y="98800"/>
                </a:cubicBezTo>
                <a:cubicBezTo>
                  <a:pt x="186310" y="98884"/>
                  <a:pt x="186012" y="99324"/>
                  <a:pt x="186096" y="99777"/>
                </a:cubicBezTo>
                <a:cubicBezTo>
                  <a:pt x="186167" y="100182"/>
                  <a:pt x="186524" y="100455"/>
                  <a:pt x="186917" y="100455"/>
                </a:cubicBezTo>
                <a:cubicBezTo>
                  <a:pt x="186965" y="100455"/>
                  <a:pt x="187024" y="100455"/>
                  <a:pt x="187072" y="100443"/>
                </a:cubicBezTo>
                <a:cubicBezTo>
                  <a:pt x="189001" y="100086"/>
                  <a:pt x="190906" y="99753"/>
                  <a:pt x="192739" y="99455"/>
                </a:cubicBezTo>
                <a:cubicBezTo>
                  <a:pt x="193192" y="99384"/>
                  <a:pt x="193501" y="98955"/>
                  <a:pt x="193430" y="98503"/>
                </a:cubicBezTo>
                <a:cubicBezTo>
                  <a:pt x="193365" y="98083"/>
                  <a:pt x="193009" y="97790"/>
                  <a:pt x="192607" y="97790"/>
                </a:cubicBezTo>
                <a:close/>
                <a:moveTo>
                  <a:pt x="232698" y="98564"/>
                </a:moveTo>
                <a:cubicBezTo>
                  <a:pt x="232330" y="98564"/>
                  <a:pt x="231997" y="98806"/>
                  <a:pt x="231899" y="99170"/>
                </a:cubicBezTo>
                <a:cubicBezTo>
                  <a:pt x="231768" y="99610"/>
                  <a:pt x="232030" y="100074"/>
                  <a:pt x="232470" y="100205"/>
                </a:cubicBezTo>
                <a:cubicBezTo>
                  <a:pt x="234316" y="100729"/>
                  <a:pt x="236126" y="101348"/>
                  <a:pt x="237840" y="102051"/>
                </a:cubicBezTo>
                <a:cubicBezTo>
                  <a:pt x="237947" y="102098"/>
                  <a:pt x="238054" y="102110"/>
                  <a:pt x="238162" y="102110"/>
                </a:cubicBezTo>
                <a:cubicBezTo>
                  <a:pt x="238483" y="102110"/>
                  <a:pt x="238804" y="101920"/>
                  <a:pt x="238935" y="101586"/>
                </a:cubicBezTo>
                <a:cubicBezTo>
                  <a:pt x="239102" y="101170"/>
                  <a:pt x="238900" y="100682"/>
                  <a:pt x="238471" y="100503"/>
                </a:cubicBezTo>
                <a:cubicBezTo>
                  <a:pt x="236697" y="99777"/>
                  <a:pt x="234840" y="99146"/>
                  <a:pt x="232935" y="98598"/>
                </a:cubicBezTo>
                <a:cubicBezTo>
                  <a:pt x="232856" y="98575"/>
                  <a:pt x="232776" y="98564"/>
                  <a:pt x="232698" y="98564"/>
                </a:cubicBezTo>
                <a:close/>
                <a:moveTo>
                  <a:pt x="181258" y="99937"/>
                </a:moveTo>
                <a:cubicBezTo>
                  <a:pt x="181200" y="99937"/>
                  <a:pt x="181142" y="99943"/>
                  <a:pt x="181083" y="99955"/>
                </a:cubicBezTo>
                <a:cubicBezTo>
                  <a:pt x="179261" y="100348"/>
                  <a:pt x="177356" y="100777"/>
                  <a:pt x="175428" y="101229"/>
                </a:cubicBezTo>
                <a:cubicBezTo>
                  <a:pt x="174975" y="101336"/>
                  <a:pt x="174701" y="101789"/>
                  <a:pt x="174808" y="102229"/>
                </a:cubicBezTo>
                <a:cubicBezTo>
                  <a:pt x="174904" y="102622"/>
                  <a:pt x="175237" y="102884"/>
                  <a:pt x="175618" y="102884"/>
                </a:cubicBezTo>
                <a:cubicBezTo>
                  <a:pt x="175689" y="102884"/>
                  <a:pt x="175749" y="102872"/>
                  <a:pt x="175820" y="102860"/>
                </a:cubicBezTo>
                <a:cubicBezTo>
                  <a:pt x="177737" y="102408"/>
                  <a:pt x="179619" y="101979"/>
                  <a:pt x="181428" y="101586"/>
                </a:cubicBezTo>
                <a:cubicBezTo>
                  <a:pt x="181881" y="101491"/>
                  <a:pt x="182166" y="101051"/>
                  <a:pt x="182071" y="100598"/>
                </a:cubicBezTo>
                <a:cubicBezTo>
                  <a:pt x="181988" y="100205"/>
                  <a:pt x="181644" y="99937"/>
                  <a:pt x="181258" y="99937"/>
                </a:cubicBezTo>
                <a:close/>
                <a:moveTo>
                  <a:pt x="12485" y="99706"/>
                </a:moveTo>
                <a:cubicBezTo>
                  <a:pt x="12289" y="99706"/>
                  <a:pt x="12093" y="99773"/>
                  <a:pt x="11931" y="99908"/>
                </a:cubicBezTo>
                <a:cubicBezTo>
                  <a:pt x="11586" y="100217"/>
                  <a:pt x="11550" y="100741"/>
                  <a:pt x="11859" y="101098"/>
                </a:cubicBezTo>
                <a:cubicBezTo>
                  <a:pt x="13122" y="102515"/>
                  <a:pt x="14503" y="103920"/>
                  <a:pt x="15967" y="105266"/>
                </a:cubicBezTo>
                <a:cubicBezTo>
                  <a:pt x="16122" y="105420"/>
                  <a:pt x="16324" y="105492"/>
                  <a:pt x="16527" y="105492"/>
                </a:cubicBezTo>
                <a:cubicBezTo>
                  <a:pt x="16753" y="105492"/>
                  <a:pt x="16979" y="105396"/>
                  <a:pt x="17146" y="105218"/>
                </a:cubicBezTo>
                <a:cubicBezTo>
                  <a:pt x="17455" y="104873"/>
                  <a:pt x="17432" y="104349"/>
                  <a:pt x="17098" y="104039"/>
                </a:cubicBezTo>
                <a:cubicBezTo>
                  <a:pt x="15669" y="102729"/>
                  <a:pt x="14336" y="101372"/>
                  <a:pt x="13122" y="99991"/>
                </a:cubicBezTo>
                <a:cubicBezTo>
                  <a:pt x="12952" y="99802"/>
                  <a:pt x="12719" y="99706"/>
                  <a:pt x="12485" y="99706"/>
                </a:cubicBezTo>
                <a:close/>
                <a:moveTo>
                  <a:pt x="170021" y="102583"/>
                </a:moveTo>
                <a:cubicBezTo>
                  <a:pt x="169951" y="102583"/>
                  <a:pt x="169879" y="102592"/>
                  <a:pt x="169808" y="102610"/>
                </a:cubicBezTo>
                <a:cubicBezTo>
                  <a:pt x="168022" y="103063"/>
                  <a:pt x="166141" y="103551"/>
                  <a:pt x="164212" y="104075"/>
                </a:cubicBezTo>
                <a:cubicBezTo>
                  <a:pt x="163759" y="104194"/>
                  <a:pt x="163497" y="104646"/>
                  <a:pt x="163617" y="105099"/>
                </a:cubicBezTo>
                <a:cubicBezTo>
                  <a:pt x="163712" y="105468"/>
                  <a:pt x="164057" y="105718"/>
                  <a:pt x="164426" y="105718"/>
                </a:cubicBezTo>
                <a:cubicBezTo>
                  <a:pt x="164498" y="105718"/>
                  <a:pt x="164569" y="105706"/>
                  <a:pt x="164640" y="105682"/>
                </a:cubicBezTo>
                <a:cubicBezTo>
                  <a:pt x="166557" y="105170"/>
                  <a:pt x="168439" y="104682"/>
                  <a:pt x="170224" y="104230"/>
                </a:cubicBezTo>
                <a:cubicBezTo>
                  <a:pt x="170665" y="104111"/>
                  <a:pt x="170939" y="103658"/>
                  <a:pt x="170820" y="103218"/>
                </a:cubicBezTo>
                <a:cubicBezTo>
                  <a:pt x="170730" y="102837"/>
                  <a:pt x="170395" y="102583"/>
                  <a:pt x="170021" y="102583"/>
                </a:cubicBezTo>
                <a:close/>
                <a:moveTo>
                  <a:pt x="243363" y="102919"/>
                </a:moveTo>
                <a:cubicBezTo>
                  <a:pt x="243062" y="102919"/>
                  <a:pt x="242775" y="103079"/>
                  <a:pt x="242626" y="103361"/>
                </a:cubicBezTo>
                <a:cubicBezTo>
                  <a:pt x="242412" y="103777"/>
                  <a:pt x="242567" y="104277"/>
                  <a:pt x="242984" y="104492"/>
                </a:cubicBezTo>
                <a:cubicBezTo>
                  <a:pt x="244650" y="105373"/>
                  <a:pt x="246448" y="106194"/>
                  <a:pt x="248306" y="106932"/>
                </a:cubicBezTo>
                <a:cubicBezTo>
                  <a:pt x="248401" y="106968"/>
                  <a:pt x="248508" y="106992"/>
                  <a:pt x="248615" y="106992"/>
                </a:cubicBezTo>
                <a:cubicBezTo>
                  <a:pt x="248949" y="106992"/>
                  <a:pt x="249258" y="106790"/>
                  <a:pt x="249389" y="106468"/>
                </a:cubicBezTo>
                <a:cubicBezTo>
                  <a:pt x="249568" y="106039"/>
                  <a:pt x="249353" y="105551"/>
                  <a:pt x="248925" y="105373"/>
                </a:cubicBezTo>
                <a:cubicBezTo>
                  <a:pt x="247115" y="104658"/>
                  <a:pt x="245377" y="103861"/>
                  <a:pt x="243757" y="103015"/>
                </a:cubicBezTo>
                <a:cubicBezTo>
                  <a:pt x="243630" y="102950"/>
                  <a:pt x="243495" y="102919"/>
                  <a:pt x="243363" y="102919"/>
                </a:cubicBezTo>
                <a:close/>
                <a:moveTo>
                  <a:pt x="158850" y="105569"/>
                </a:moveTo>
                <a:cubicBezTo>
                  <a:pt x="158776" y="105569"/>
                  <a:pt x="158702" y="105579"/>
                  <a:pt x="158628" y="105599"/>
                </a:cubicBezTo>
                <a:cubicBezTo>
                  <a:pt x="156878" y="106087"/>
                  <a:pt x="155056" y="106599"/>
                  <a:pt x="153056" y="107182"/>
                </a:cubicBezTo>
                <a:cubicBezTo>
                  <a:pt x="152615" y="107301"/>
                  <a:pt x="152353" y="107766"/>
                  <a:pt x="152484" y="108218"/>
                </a:cubicBezTo>
                <a:cubicBezTo>
                  <a:pt x="152591" y="108575"/>
                  <a:pt x="152925" y="108814"/>
                  <a:pt x="153282" y="108814"/>
                </a:cubicBezTo>
                <a:cubicBezTo>
                  <a:pt x="153365" y="108814"/>
                  <a:pt x="153437" y="108814"/>
                  <a:pt x="153520" y="108790"/>
                </a:cubicBezTo>
                <a:cubicBezTo>
                  <a:pt x="155520" y="108218"/>
                  <a:pt x="157330" y="107694"/>
                  <a:pt x="159080" y="107206"/>
                </a:cubicBezTo>
                <a:cubicBezTo>
                  <a:pt x="159521" y="107087"/>
                  <a:pt x="159783" y="106623"/>
                  <a:pt x="159664" y="106182"/>
                </a:cubicBezTo>
                <a:cubicBezTo>
                  <a:pt x="159555" y="105806"/>
                  <a:pt x="159215" y="105569"/>
                  <a:pt x="158850" y="105569"/>
                </a:cubicBezTo>
                <a:close/>
                <a:moveTo>
                  <a:pt x="254068" y="107219"/>
                </a:moveTo>
                <a:cubicBezTo>
                  <a:pt x="253709" y="107219"/>
                  <a:pt x="253376" y="107452"/>
                  <a:pt x="253259" y="107813"/>
                </a:cubicBezTo>
                <a:cubicBezTo>
                  <a:pt x="253128" y="108254"/>
                  <a:pt x="253378" y="108718"/>
                  <a:pt x="253818" y="108861"/>
                </a:cubicBezTo>
                <a:cubicBezTo>
                  <a:pt x="255628" y="109397"/>
                  <a:pt x="257521" y="109897"/>
                  <a:pt x="259462" y="110338"/>
                </a:cubicBezTo>
                <a:cubicBezTo>
                  <a:pt x="259521" y="110349"/>
                  <a:pt x="259581" y="110361"/>
                  <a:pt x="259640" y="110361"/>
                </a:cubicBezTo>
                <a:cubicBezTo>
                  <a:pt x="260033" y="110361"/>
                  <a:pt x="260379" y="110099"/>
                  <a:pt x="260462" y="109707"/>
                </a:cubicBezTo>
                <a:cubicBezTo>
                  <a:pt x="260569" y="109254"/>
                  <a:pt x="260283" y="108814"/>
                  <a:pt x="259831" y="108706"/>
                </a:cubicBezTo>
                <a:cubicBezTo>
                  <a:pt x="257926" y="108278"/>
                  <a:pt x="256069" y="107790"/>
                  <a:pt x="254306" y="107254"/>
                </a:cubicBezTo>
                <a:cubicBezTo>
                  <a:pt x="254227" y="107230"/>
                  <a:pt x="254147" y="107219"/>
                  <a:pt x="254068" y="107219"/>
                </a:cubicBezTo>
                <a:close/>
                <a:moveTo>
                  <a:pt x="147733" y="108755"/>
                </a:moveTo>
                <a:cubicBezTo>
                  <a:pt x="147654" y="108755"/>
                  <a:pt x="147574" y="108766"/>
                  <a:pt x="147495" y="108790"/>
                </a:cubicBezTo>
                <a:cubicBezTo>
                  <a:pt x="145650" y="109326"/>
                  <a:pt x="143793" y="109873"/>
                  <a:pt x="141947" y="110421"/>
                </a:cubicBezTo>
                <a:cubicBezTo>
                  <a:pt x="141507" y="110552"/>
                  <a:pt x="141257" y="111016"/>
                  <a:pt x="141376" y="111457"/>
                </a:cubicBezTo>
                <a:cubicBezTo>
                  <a:pt x="141483" y="111814"/>
                  <a:pt x="141828" y="112052"/>
                  <a:pt x="142185" y="112052"/>
                </a:cubicBezTo>
                <a:cubicBezTo>
                  <a:pt x="142257" y="112052"/>
                  <a:pt x="142340" y="112040"/>
                  <a:pt x="142423" y="112016"/>
                </a:cubicBezTo>
                <a:cubicBezTo>
                  <a:pt x="144269" y="111481"/>
                  <a:pt x="146114" y="110933"/>
                  <a:pt x="147960" y="110397"/>
                </a:cubicBezTo>
                <a:cubicBezTo>
                  <a:pt x="148412" y="110266"/>
                  <a:pt x="148662" y="109802"/>
                  <a:pt x="148531" y="109361"/>
                </a:cubicBezTo>
                <a:cubicBezTo>
                  <a:pt x="148424" y="108990"/>
                  <a:pt x="148092" y="108755"/>
                  <a:pt x="147733" y="108755"/>
                </a:cubicBezTo>
                <a:close/>
                <a:moveTo>
                  <a:pt x="20958" y="107495"/>
                </a:moveTo>
                <a:cubicBezTo>
                  <a:pt x="20708" y="107495"/>
                  <a:pt x="20461" y="107609"/>
                  <a:pt x="20301" y="107825"/>
                </a:cubicBezTo>
                <a:cubicBezTo>
                  <a:pt x="20027" y="108194"/>
                  <a:pt x="20099" y="108718"/>
                  <a:pt x="20468" y="109004"/>
                </a:cubicBezTo>
                <a:cubicBezTo>
                  <a:pt x="21956" y="110135"/>
                  <a:pt x="23575" y="111254"/>
                  <a:pt x="25254" y="112338"/>
                </a:cubicBezTo>
                <a:cubicBezTo>
                  <a:pt x="25397" y="112421"/>
                  <a:pt x="25552" y="112469"/>
                  <a:pt x="25706" y="112469"/>
                </a:cubicBezTo>
                <a:cubicBezTo>
                  <a:pt x="25980" y="112469"/>
                  <a:pt x="26254" y="112326"/>
                  <a:pt x="26409" y="112076"/>
                </a:cubicBezTo>
                <a:cubicBezTo>
                  <a:pt x="26659" y="111695"/>
                  <a:pt x="26540" y="111171"/>
                  <a:pt x="26159" y="110921"/>
                </a:cubicBezTo>
                <a:cubicBezTo>
                  <a:pt x="24516" y="109873"/>
                  <a:pt x="22932" y="108778"/>
                  <a:pt x="21468" y="107671"/>
                </a:cubicBezTo>
                <a:cubicBezTo>
                  <a:pt x="21315" y="107552"/>
                  <a:pt x="21135" y="107495"/>
                  <a:pt x="20958" y="107495"/>
                </a:cubicBezTo>
                <a:close/>
                <a:moveTo>
                  <a:pt x="136649" y="112017"/>
                </a:moveTo>
                <a:cubicBezTo>
                  <a:pt x="136570" y="112017"/>
                  <a:pt x="136490" y="112028"/>
                  <a:pt x="136411" y="112052"/>
                </a:cubicBezTo>
                <a:cubicBezTo>
                  <a:pt x="134565" y="112588"/>
                  <a:pt x="132720" y="113136"/>
                  <a:pt x="130874" y="113659"/>
                </a:cubicBezTo>
                <a:cubicBezTo>
                  <a:pt x="130434" y="113790"/>
                  <a:pt x="130172" y="114255"/>
                  <a:pt x="130303" y="114707"/>
                </a:cubicBezTo>
                <a:cubicBezTo>
                  <a:pt x="130410" y="115064"/>
                  <a:pt x="130743" y="115302"/>
                  <a:pt x="131101" y="115302"/>
                </a:cubicBezTo>
                <a:cubicBezTo>
                  <a:pt x="131184" y="115302"/>
                  <a:pt x="131267" y="115291"/>
                  <a:pt x="131339" y="115267"/>
                </a:cubicBezTo>
                <a:cubicBezTo>
                  <a:pt x="133184" y="114731"/>
                  <a:pt x="135030" y="114195"/>
                  <a:pt x="136875" y="113647"/>
                </a:cubicBezTo>
                <a:cubicBezTo>
                  <a:pt x="137328" y="113517"/>
                  <a:pt x="137578" y="113052"/>
                  <a:pt x="137447" y="112612"/>
                </a:cubicBezTo>
                <a:cubicBezTo>
                  <a:pt x="137339" y="112250"/>
                  <a:pt x="137008" y="112017"/>
                  <a:pt x="136649" y="112017"/>
                </a:cubicBezTo>
                <a:close/>
                <a:moveTo>
                  <a:pt x="30654" y="113743"/>
                </a:moveTo>
                <a:cubicBezTo>
                  <a:pt x="30361" y="113743"/>
                  <a:pt x="30079" y="113897"/>
                  <a:pt x="29933" y="114171"/>
                </a:cubicBezTo>
                <a:cubicBezTo>
                  <a:pt x="29707" y="114576"/>
                  <a:pt x="29850" y="115088"/>
                  <a:pt x="30255" y="115314"/>
                </a:cubicBezTo>
                <a:cubicBezTo>
                  <a:pt x="31898" y="116219"/>
                  <a:pt x="33636" y="117112"/>
                  <a:pt x="35422" y="117981"/>
                </a:cubicBezTo>
                <a:cubicBezTo>
                  <a:pt x="35541" y="118041"/>
                  <a:pt x="35660" y="118065"/>
                  <a:pt x="35791" y="118065"/>
                </a:cubicBezTo>
                <a:cubicBezTo>
                  <a:pt x="36101" y="118065"/>
                  <a:pt x="36398" y="117886"/>
                  <a:pt x="36541" y="117588"/>
                </a:cubicBezTo>
                <a:cubicBezTo>
                  <a:pt x="36744" y="117172"/>
                  <a:pt x="36565" y="116672"/>
                  <a:pt x="36148" y="116469"/>
                </a:cubicBezTo>
                <a:cubicBezTo>
                  <a:pt x="34386" y="115624"/>
                  <a:pt x="32683" y="114731"/>
                  <a:pt x="31064" y="113850"/>
                </a:cubicBezTo>
                <a:cubicBezTo>
                  <a:pt x="30934" y="113777"/>
                  <a:pt x="30793" y="113743"/>
                  <a:pt x="30654" y="113743"/>
                </a:cubicBezTo>
                <a:close/>
                <a:moveTo>
                  <a:pt x="125560" y="115225"/>
                </a:moveTo>
                <a:cubicBezTo>
                  <a:pt x="125486" y="115225"/>
                  <a:pt x="125412" y="115235"/>
                  <a:pt x="125338" y="115255"/>
                </a:cubicBezTo>
                <a:cubicBezTo>
                  <a:pt x="123373" y="115814"/>
                  <a:pt x="121552" y="116326"/>
                  <a:pt x="119778" y="116815"/>
                </a:cubicBezTo>
                <a:cubicBezTo>
                  <a:pt x="119337" y="116934"/>
                  <a:pt x="119075" y="117398"/>
                  <a:pt x="119194" y="117838"/>
                </a:cubicBezTo>
                <a:cubicBezTo>
                  <a:pt x="119301" y="118208"/>
                  <a:pt x="119635" y="118458"/>
                  <a:pt x="120004" y="118458"/>
                </a:cubicBezTo>
                <a:cubicBezTo>
                  <a:pt x="120075" y="118458"/>
                  <a:pt x="120147" y="118446"/>
                  <a:pt x="120230" y="118422"/>
                </a:cubicBezTo>
                <a:cubicBezTo>
                  <a:pt x="122004" y="117934"/>
                  <a:pt x="123826" y="117434"/>
                  <a:pt x="125790" y="116862"/>
                </a:cubicBezTo>
                <a:cubicBezTo>
                  <a:pt x="126243" y="116743"/>
                  <a:pt x="126493" y="116279"/>
                  <a:pt x="126374" y="115838"/>
                </a:cubicBezTo>
                <a:cubicBezTo>
                  <a:pt x="126265" y="115462"/>
                  <a:pt x="125925" y="115225"/>
                  <a:pt x="125560" y="115225"/>
                </a:cubicBezTo>
                <a:close/>
                <a:moveTo>
                  <a:pt x="114433" y="118286"/>
                </a:moveTo>
                <a:cubicBezTo>
                  <a:pt x="114362" y="118286"/>
                  <a:pt x="114289" y="118295"/>
                  <a:pt x="114217" y="118315"/>
                </a:cubicBezTo>
                <a:cubicBezTo>
                  <a:pt x="112289" y="118815"/>
                  <a:pt x="110407" y="119291"/>
                  <a:pt x="108633" y="119732"/>
                </a:cubicBezTo>
                <a:cubicBezTo>
                  <a:pt x="108181" y="119851"/>
                  <a:pt x="107907" y="120303"/>
                  <a:pt x="108014" y="120744"/>
                </a:cubicBezTo>
                <a:cubicBezTo>
                  <a:pt x="108110" y="121125"/>
                  <a:pt x="108455" y="121387"/>
                  <a:pt x="108824" y="121387"/>
                </a:cubicBezTo>
                <a:cubicBezTo>
                  <a:pt x="108895" y="121387"/>
                  <a:pt x="108967" y="121375"/>
                  <a:pt x="109026" y="121363"/>
                </a:cubicBezTo>
                <a:cubicBezTo>
                  <a:pt x="110812" y="120922"/>
                  <a:pt x="112705" y="120434"/>
                  <a:pt x="114634" y="119934"/>
                </a:cubicBezTo>
                <a:cubicBezTo>
                  <a:pt x="115087" y="119815"/>
                  <a:pt x="115349" y="119351"/>
                  <a:pt x="115230" y="118910"/>
                </a:cubicBezTo>
                <a:cubicBezTo>
                  <a:pt x="115140" y="118531"/>
                  <a:pt x="114800" y="118286"/>
                  <a:pt x="114433" y="118286"/>
                </a:cubicBezTo>
                <a:close/>
                <a:moveTo>
                  <a:pt x="41037" y="118784"/>
                </a:moveTo>
                <a:cubicBezTo>
                  <a:pt x="40714" y="118784"/>
                  <a:pt x="40401" y="118971"/>
                  <a:pt x="40268" y="119291"/>
                </a:cubicBezTo>
                <a:cubicBezTo>
                  <a:pt x="40089" y="119708"/>
                  <a:pt x="40280" y="120208"/>
                  <a:pt x="40708" y="120386"/>
                </a:cubicBezTo>
                <a:cubicBezTo>
                  <a:pt x="42423" y="121125"/>
                  <a:pt x="44233" y="121863"/>
                  <a:pt x="46078" y="122577"/>
                </a:cubicBezTo>
                <a:cubicBezTo>
                  <a:pt x="46185" y="122613"/>
                  <a:pt x="46280" y="122625"/>
                  <a:pt x="46388" y="122625"/>
                </a:cubicBezTo>
                <a:cubicBezTo>
                  <a:pt x="46721" y="122625"/>
                  <a:pt x="47042" y="122422"/>
                  <a:pt x="47161" y="122089"/>
                </a:cubicBezTo>
                <a:cubicBezTo>
                  <a:pt x="47328" y="121660"/>
                  <a:pt x="47114" y="121172"/>
                  <a:pt x="46685" y="121006"/>
                </a:cubicBezTo>
                <a:cubicBezTo>
                  <a:pt x="44852" y="120303"/>
                  <a:pt x="43066" y="119577"/>
                  <a:pt x="41363" y="118851"/>
                </a:cubicBezTo>
                <a:cubicBezTo>
                  <a:pt x="41258" y="118805"/>
                  <a:pt x="41147" y="118784"/>
                  <a:pt x="41037" y="118784"/>
                </a:cubicBezTo>
                <a:close/>
                <a:moveTo>
                  <a:pt x="103217" y="121043"/>
                </a:moveTo>
                <a:cubicBezTo>
                  <a:pt x="103154" y="121043"/>
                  <a:pt x="103090" y="121050"/>
                  <a:pt x="103026" y="121065"/>
                </a:cubicBezTo>
                <a:cubicBezTo>
                  <a:pt x="101097" y="121494"/>
                  <a:pt x="99204" y="121910"/>
                  <a:pt x="97394" y="122268"/>
                </a:cubicBezTo>
                <a:cubicBezTo>
                  <a:pt x="96942" y="122363"/>
                  <a:pt x="96644" y="122803"/>
                  <a:pt x="96739" y="123256"/>
                </a:cubicBezTo>
                <a:cubicBezTo>
                  <a:pt x="96822" y="123649"/>
                  <a:pt x="97168" y="123934"/>
                  <a:pt x="97561" y="123934"/>
                </a:cubicBezTo>
                <a:cubicBezTo>
                  <a:pt x="97620" y="123934"/>
                  <a:pt x="97668" y="123923"/>
                  <a:pt x="97727" y="123911"/>
                </a:cubicBezTo>
                <a:cubicBezTo>
                  <a:pt x="99549" y="123542"/>
                  <a:pt x="101454" y="123137"/>
                  <a:pt x="103395" y="122696"/>
                </a:cubicBezTo>
                <a:cubicBezTo>
                  <a:pt x="103847" y="122589"/>
                  <a:pt x="104121" y="122149"/>
                  <a:pt x="104026" y="121696"/>
                </a:cubicBezTo>
                <a:cubicBezTo>
                  <a:pt x="103934" y="121308"/>
                  <a:pt x="103597" y="121043"/>
                  <a:pt x="103217" y="121043"/>
                </a:cubicBezTo>
                <a:close/>
                <a:moveTo>
                  <a:pt x="91872" y="123317"/>
                </a:moveTo>
                <a:cubicBezTo>
                  <a:pt x="91828" y="123317"/>
                  <a:pt x="91783" y="123320"/>
                  <a:pt x="91738" y="123327"/>
                </a:cubicBezTo>
                <a:cubicBezTo>
                  <a:pt x="89798" y="123673"/>
                  <a:pt x="87893" y="123958"/>
                  <a:pt x="86059" y="124208"/>
                </a:cubicBezTo>
                <a:cubicBezTo>
                  <a:pt x="85607" y="124280"/>
                  <a:pt x="85285" y="124696"/>
                  <a:pt x="85345" y="125161"/>
                </a:cubicBezTo>
                <a:cubicBezTo>
                  <a:pt x="85404" y="125578"/>
                  <a:pt x="85762" y="125875"/>
                  <a:pt x="86178" y="125875"/>
                </a:cubicBezTo>
                <a:lnTo>
                  <a:pt x="86297" y="125875"/>
                </a:lnTo>
                <a:cubicBezTo>
                  <a:pt x="88143" y="125625"/>
                  <a:pt x="90072" y="125316"/>
                  <a:pt x="92024" y="124982"/>
                </a:cubicBezTo>
                <a:cubicBezTo>
                  <a:pt x="92477" y="124899"/>
                  <a:pt x="92786" y="124470"/>
                  <a:pt x="92715" y="124018"/>
                </a:cubicBezTo>
                <a:cubicBezTo>
                  <a:pt x="92639" y="123609"/>
                  <a:pt x="92282" y="123317"/>
                  <a:pt x="91872" y="123317"/>
                </a:cubicBezTo>
                <a:close/>
                <a:moveTo>
                  <a:pt x="51829" y="122876"/>
                </a:moveTo>
                <a:cubicBezTo>
                  <a:pt x="51470" y="122876"/>
                  <a:pt x="51136" y="123109"/>
                  <a:pt x="51019" y="123470"/>
                </a:cubicBezTo>
                <a:cubicBezTo>
                  <a:pt x="50888" y="123911"/>
                  <a:pt x="51138" y="124387"/>
                  <a:pt x="51591" y="124518"/>
                </a:cubicBezTo>
                <a:cubicBezTo>
                  <a:pt x="53400" y="125054"/>
                  <a:pt x="55317" y="125518"/>
                  <a:pt x="57282" y="125887"/>
                </a:cubicBezTo>
                <a:cubicBezTo>
                  <a:pt x="57329" y="125899"/>
                  <a:pt x="57389" y="125899"/>
                  <a:pt x="57437" y="125899"/>
                </a:cubicBezTo>
                <a:cubicBezTo>
                  <a:pt x="57829" y="125899"/>
                  <a:pt x="58187" y="125613"/>
                  <a:pt x="58258" y="125220"/>
                </a:cubicBezTo>
                <a:cubicBezTo>
                  <a:pt x="58341" y="124768"/>
                  <a:pt x="58044" y="124327"/>
                  <a:pt x="57591" y="124244"/>
                </a:cubicBezTo>
                <a:cubicBezTo>
                  <a:pt x="55686" y="123887"/>
                  <a:pt x="53829" y="123434"/>
                  <a:pt x="52067" y="122911"/>
                </a:cubicBezTo>
                <a:cubicBezTo>
                  <a:pt x="51988" y="122887"/>
                  <a:pt x="51908" y="122876"/>
                  <a:pt x="51829" y="122876"/>
                </a:cubicBezTo>
                <a:close/>
                <a:moveTo>
                  <a:pt x="80452" y="124871"/>
                </a:moveTo>
                <a:cubicBezTo>
                  <a:pt x="80424" y="124871"/>
                  <a:pt x="80396" y="124872"/>
                  <a:pt x="80368" y="124875"/>
                </a:cubicBezTo>
                <a:cubicBezTo>
                  <a:pt x="78403" y="125054"/>
                  <a:pt x="76487" y="125197"/>
                  <a:pt x="74653" y="125268"/>
                </a:cubicBezTo>
                <a:cubicBezTo>
                  <a:pt x="74189" y="125292"/>
                  <a:pt x="73831" y="125685"/>
                  <a:pt x="73843" y="126137"/>
                </a:cubicBezTo>
                <a:cubicBezTo>
                  <a:pt x="73867" y="126590"/>
                  <a:pt x="74236" y="126947"/>
                  <a:pt x="74677" y="126947"/>
                </a:cubicBezTo>
                <a:lnTo>
                  <a:pt x="74724" y="126947"/>
                </a:lnTo>
                <a:cubicBezTo>
                  <a:pt x="76582" y="126863"/>
                  <a:pt x="78534" y="126732"/>
                  <a:pt x="80523" y="126542"/>
                </a:cubicBezTo>
                <a:cubicBezTo>
                  <a:pt x="80975" y="126494"/>
                  <a:pt x="81321" y="126089"/>
                  <a:pt x="81273" y="125625"/>
                </a:cubicBezTo>
                <a:cubicBezTo>
                  <a:pt x="81239" y="125201"/>
                  <a:pt x="80871" y="124871"/>
                  <a:pt x="80452" y="124871"/>
                </a:cubicBezTo>
                <a:close/>
                <a:moveTo>
                  <a:pt x="63137" y="125025"/>
                </a:moveTo>
                <a:cubicBezTo>
                  <a:pt x="62720" y="125025"/>
                  <a:pt x="62363" y="125345"/>
                  <a:pt x="62318" y="125780"/>
                </a:cubicBezTo>
                <a:cubicBezTo>
                  <a:pt x="62271" y="126244"/>
                  <a:pt x="62616" y="126649"/>
                  <a:pt x="63068" y="126685"/>
                </a:cubicBezTo>
                <a:cubicBezTo>
                  <a:pt x="64938" y="126863"/>
                  <a:pt x="66902" y="126982"/>
                  <a:pt x="68890" y="127018"/>
                </a:cubicBezTo>
                <a:lnTo>
                  <a:pt x="68914" y="127018"/>
                </a:lnTo>
                <a:cubicBezTo>
                  <a:pt x="69367" y="127018"/>
                  <a:pt x="69736" y="126649"/>
                  <a:pt x="69748" y="126197"/>
                </a:cubicBezTo>
                <a:cubicBezTo>
                  <a:pt x="69760" y="125732"/>
                  <a:pt x="69390" y="125351"/>
                  <a:pt x="68926" y="125339"/>
                </a:cubicBezTo>
                <a:cubicBezTo>
                  <a:pt x="66973" y="125304"/>
                  <a:pt x="65057" y="125197"/>
                  <a:pt x="63223" y="125030"/>
                </a:cubicBezTo>
                <a:cubicBezTo>
                  <a:pt x="63194" y="125027"/>
                  <a:pt x="63165" y="125025"/>
                  <a:pt x="63137" y="1250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3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"/>
          <p:cNvSpPr/>
          <p:nvPr/>
        </p:nvSpPr>
        <p:spPr>
          <a:xfrm>
            <a:off x="-1600775" y="-1781100"/>
            <a:ext cx="8705700" cy="8705700"/>
          </a:xfrm>
          <a:prstGeom prst="ellipse">
            <a:avLst/>
          </a:prstGeom>
          <a:solidFill>
            <a:schemeClr val="dk1"/>
          </a:solidFill>
          <a:ln w="762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title"/>
          </p:nvPr>
        </p:nvSpPr>
        <p:spPr>
          <a:xfrm>
            <a:off x="866005" y="3368225"/>
            <a:ext cx="4143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356" name="Google Shape;356;p16"/>
          <p:cNvSpPr txBox="1">
            <a:spLocks noGrp="1"/>
          </p:cNvSpPr>
          <p:nvPr>
            <p:ph type="subTitle" idx="1"/>
          </p:nvPr>
        </p:nvSpPr>
        <p:spPr>
          <a:xfrm>
            <a:off x="718575" y="1773300"/>
            <a:ext cx="4446000" cy="1428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ira Sans"/>
              <a:buNone/>
              <a:defRPr sz="24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7"/>
          <p:cNvGrpSpPr/>
          <p:nvPr/>
        </p:nvGrpSpPr>
        <p:grpSpPr>
          <a:xfrm rot="-5400000" flipH="1">
            <a:off x="6111960" y="2082265"/>
            <a:ext cx="3898452" cy="2348670"/>
            <a:chOff x="4219217" y="2168768"/>
            <a:chExt cx="4921667" cy="2965118"/>
          </a:xfrm>
        </p:grpSpPr>
        <p:sp>
          <p:nvSpPr>
            <p:cNvPr id="359" name="Google Shape;359;p1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17"/>
          <p:cNvSpPr txBox="1">
            <a:spLocks noGrp="1"/>
          </p:cNvSpPr>
          <p:nvPr>
            <p:ph type="body" idx="1"/>
          </p:nvPr>
        </p:nvSpPr>
        <p:spPr>
          <a:xfrm>
            <a:off x="2317350" y="16943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D1809E"/>
              </a:buClr>
              <a:buSzPts val="1600"/>
              <a:buFont typeface="Palanquin"/>
              <a:buChar char="●"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Clr>
                <a:srgbClr val="24243E"/>
              </a:buClr>
              <a:buSzPts val="1600"/>
              <a:buFont typeface="Palanquin"/>
              <a:buChar char="○"/>
              <a:defRPr sz="1600"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Clr>
                <a:srgbClr val="24243E"/>
              </a:buClr>
              <a:buSzPts val="1600"/>
              <a:buFont typeface="Palanquin"/>
              <a:buChar char="■"/>
              <a:defRPr sz="1600"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Clr>
                <a:srgbClr val="24243E"/>
              </a:buClr>
              <a:buSzPts val="1600"/>
              <a:buFont typeface="Palanquin"/>
              <a:buChar char="●"/>
              <a:defRPr sz="1600"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Clr>
                <a:srgbClr val="24243E"/>
              </a:buClr>
              <a:buSzPts val="1600"/>
              <a:buFont typeface="Palanquin"/>
              <a:buChar char="○"/>
              <a:defRPr sz="1600"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Clr>
                <a:srgbClr val="24243E"/>
              </a:buClr>
              <a:buSzPts val="1600"/>
              <a:buFont typeface="Palanquin"/>
              <a:buChar char="■"/>
              <a:defRPr sz="1600"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Clr>
                <a:srgbClr val="24243E"/>
              </a:buClr>
              <a:buSzPts val="1600"/>
              <a:buFont typeface="Palanquin"/>
              <a:buChar char="●"/>
              <a:defRPr sz="1600"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Clr>
                <a:srgbClr val="24243E"/>
              </a:buClr>
              <a:buSzPts val="1600"/>
              <a:buFont typeface="Palanquin"/>
              <a:buChar char="○"/>
              <a:defRPr sz="1600"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Clr>
                <a:srgbClr val="24243E"/>
              </a:buClr>
              <a:buSzPts val="1600"/>
              <a:buFont typeface="Palanquin"/>
              <a:buChar char="■"/>
              <a:defRPr sz="16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383" name="Google Shape;383;p17"/>
          <p:cNvSpPr txBox="1">
            <a:spLocks noGrp="1"/>
          </p:cNvSpPr>
          <p:nvPr>
            <p:ph type="title"/>
          </p:nvPr>
        </p:nvSpPr>
        <p:spPr>
          <a:xfrm>
            <a:off x="1506000" y="445045"/>
            <a:ext cx="61320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4" name="Google Shape;384;p17"/>
          <p:cNvGrpSpPr/>
          <p:nvPr/>
        </p:nvGrpSpPr>
        <p:grpSpPr>
          <a:xfrm rot="-5400000" flipH="1">
            <a:off x="-1354290" y="-548785"/>
            <a:ext cx="3898452" cy="2348670"/>
            <a:chOff x="4219217" y="2168768"/>
            <a:chExt cx="4921667" cy="2965118"/>
          </a:xfrm>
        </p:grpSpPr>
        <p:sp>
          <p:nvSpPr>
            <p:cNvPr id="385" name="Google Shape;385;p1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/>
          <p:nvPr/>
        </p:nvSpPr>
        <p:spPr>
          <a:xfrm rot="-5400000">
            <a:off x="1325023" y="1115405"/>
            <a:ext cx="6816708" cy="6242730"/>
          </a:xfrm>
          <a:custGeom>
            <a:avLst/>
            <a:gdLst/>
            <a:ahLst/>
            <a:cxnLst/>
            <a:rect l="l" t="t" r="r" b="b"/>
            <a:pathLst>
              <a:path w="17418" h="13249" extrusionOk="0">
                <a:moveTo>
                  <a:pt x="17418" y="1"/>
                </a:moveTo>
                <a:lnTo>
                  <a:pt x="8153" y="129"/>
                </a:lnTo>
                <a:lnTo>
                  <a:pt x="7799" y="670"/>
                </a:lnTo>
                <a:lnTo>
                  <a:pt x="7671" y="129"/>
                </a:lnTo>
                <a:lnTo>
                  <a:pt x="4878" y="168"/>
                </a:lnTo>
                <a:cubicBezTo>
                  <a:pt x="4780" y="483"/>
                  <a:pt x="4701" y="807"/>
                  <a:pt x="4642" y="1132"/>
                </a:cubicBezTo>
                <a:cubicBezTo>
                  <a:pt x="4642" y="1144"/>
                  <a:pt x="4640" y="1149"/>
                  <a:pt x="4636" y="1149"/>
                </a:cubicBezTo>
                <a:cubicBezTo>
                  <a:pt x="4594" y="1149"/>
                  <a:pt x="4358" y="607"/>
                  <a:pt x="4170" y="178"/>
                </a:cubicBezTo>
                <a:lnTo>
                  <a:pt x="0" y="237"/>
                </a:lnTo>
                <a:cubicBezTo>
                  <a:pt x="99" y="424"/>
                  <a:pt x="669" y="12393"/>
                  <a:pt x="669" y="12393"/>
                </a:cubicBezTo>
                <a:lnTo>
                  <a:pt x="9609" y="12855"/>
                </a:lnTo>
                <a:cubicBezTo>
                  <a:pt x="9855" y="12363"/>
                  <a:pt x="10199" y="11694"/>
                  <a:pt x="10199" y="11694"/>
                </a:cubicBezTo>
                <a:lnTo>
                  <a:pt x="10622" y="12904"/>
                </a:lnTo>
                <a:lnTo>
                  <a:pt x="17251" y="13248"/>
                </a:lnTo>
                <a:lnTo>
                  <a:pt x="1741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"/>
          <p:cNvSpPr/>
          <p:nvPr/>
        </p:nvSpPr>
        <p:spPr>
          <a:xfrm rot="-5400000">
            <a:off x="3730770" y="-2317593"/>
            <a:ext cx="1682457" cy="6602244"/>
          </a:xfrm>
          <a:custGeom>
            <a:avLst/>
            <a:gdLst/>
            <a:ahLst/>
            <a:cxnLst/>
            <a:rect l="l" t="t" r="r" b="b"/>
            <a:pathLst>
              <a:path w="4299" h="14012" extrusionOk="0">
                <a:moveTo>
                  <a:pt x="2189" y="1"/>
                </a:moveTo>
                <a:cubicBezTo>
                  <a:pt x="1918" y="1"/>
                  <a:pt x="1634" y="42"/>
                  <a:pt x="1348" y="145"/>
                </a:cubicBezTo>
                <a:lnTo>
                  <a:pt x="296" y="9999"/>
                </a:lnTo>
                <a:lnTo>
                  <a:pt x="1220" y="10619"/>
                </a:lnTo>
                <a:lnTo>
                  <a:pt x="207" y="10776"/>
                </a:lnTo>
                <a:lnTo>
                  <a:pt x="1" y="12772"/>
                </a:lnTo>
                <a:cubicBezTo>
                  <a:pt x="1" y="12772"/>
                  <a:pt x="2184" y="12851"/>
                  <a:pt x="2351" y="14012"/>
                </a:cubicBezTo>
                <a:lnTo>
                  <a:pt x="4298" y="764"/>
                </a:lnTo>
                <a:cubicBezTo>
                  <a:pt x="4298" y="764"/>
                  <a:pt x="3354" y="1"/>
                  <a:pt x="21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8"/>
          <p:cNvSpPr/>
          <p:nvPr/>
        </p:nvSpPr>
        <p:spPr>
          <a:xfrm rot="-5400000">
            <a:off x="3466349" y="4069822"/>
            <a:ext cx="1682457" cy="6604600"/>
          </a:xfrm>
          <a:custGeom>
            <a:avLst/>
            <a:gdLst/>
            <a:ahLst/>
            <a:cxnLst/>
            <a:rect l="l" t="t" r="r" b="b"/>
            <a:pathLst>
              <a:path w="4299" h="14017" extrusionOk="0">
                <a:moveTo>
                  <a:pt x="2089" y="1"/>
                </a:moveTo>
                <a:cubicBezTo>
                  <a:pt x="933" y="1"/>
                  <a:pt x="1" y="759"/>
                  <a:pt x="1" y="759"/>
                </a:cubicBezTo>
                <a:lnTo>
                  <a:pt x="1938" y="14016"/>
                </a:lnTo>
                <a:cubicBezTo>
                  <a:pt x="2106" y="12856"/>
                  <a:pt x="4299" y="12777"/>
                  <a:pt x="4299" y="12777"/>
                </a:cubicBezTo>
                <a:lnTo>
                  <a:pt x="2942" y="149"/>
                </a:lnTo>
                <a:cubicBezTo>
                  <a:pt x="2651" y="43"/>
                  <a:pt x="2364" y="1"/>
                  <a:pt x="2089" y="1"/>
                </a:cubicBezTo>
                <a:close/>
              </a:path>
            </a:pathLst>
          </a:custGeom>
          <a:solidFill>
            <a:srgbClr val="DBB4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"/>
          <p:cNvSpPr txBox="1">
            <a:spLocks noGrp="1"/>
          </p:cNvSpPr>
          <p:nvPr>
            <p:ph type="title" hasCustomPrompt="1"/>
          </p:nvPr>
        </p:nvSpPr>
        <p:spPr>
          <a:xfrm>
            <a:off x="2316306" y="2657004"/>
            <a:ext cx="14334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413" name="Google Shape;413;p18"/>
          <p:cNvSpPr txBox="1">
            <a:spLocks noGrp="1"/>
          </p:cNvSpPr>
          <p:nvPr>
            <p:ph type="title" idx="2"/>
          </p:nvPr>
        </p:nvSpPr>
        <p:spPr>
          <a:xfrm>
            <a:off x="3825900" y="2648063"/>
            <a:ext cx="32385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4" name="Google Shape;414;p18"/>
          <p:cNvSpPr txBox="1">
            <a:spLocks noGrp="1"/>
          </p:cNvSpPr>
          <p:nvPr>
            <p:ph type="subTitle" idx="1"/>
          </p:nvPr>
        </p:nvSpPr>
        <p:spPr>
          <a:xfrm>
            <a:off x="3825909" y="3110088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415" name="Google Shape;415;p18"/>
          <p:cNvGrpSpPr/>
          <p:nvPr/>
        </p:nvGrpSpPr>
        <p:grpSpPr>
          <a:xfrm rot="-8575293">
            <a:off x="6608427" y="2243772"/>
            <a:ext cx="2289409" cy="5052085"/>
            <a:chOff x="6193536" y="54698"/>
            <a:chExt cx="2289440" cy="5052152"/>
          </a:xfrm>
        </p:grpSpPr>
        <p:sp>
          <p:nvSpPr>
            <p:cNvPr id="416" name="Google Shape;416;p18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8"/>
          <p:cNvGrpSpPr/>
          <p:nvPr/>
        </p:nvGrpSpPr>
        <p:grpSpPr>
          <a:xfrm>
            <a:off x="-1482307" y="-361975"/>
            <a:ext cx="2487584" cy="3165595"/>
            <a:chOff x="160768" y="36650"/>
            <a:chExt cx="2487584" cy="3165595"/>
          </a:xfrm>
        </p:grpSpPr>
        <p:sp>
          <p:nvSpPr>
            <p:cNvPr id="437" name="Google Shape;437;p18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9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53" name="Google Shape;453;p19"/>
          <p:cNvGrpSpPr/>
          <p:nvPr/>
        </p:nvGrpSpPr>
        <p:grpSpPr>
          <a:xfrm flipH="1">
            <a:off x="8" y="2"/>
            <a:ext cx="1705376" cy="1775136"/>
            <a:chOff x="7438633" y="2"/>
            <a:chExt cx="1705376" cy="1775136"/>
          </a:xfrm>
        </p:grpSpPr>
        <p:sp>
          <p:nvSpPr>
            <p:cNvPr id="454" name="Google Shape;454;p19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9"/>
          <p:cNvSpPr txBox="1">
            <a:spLocks noGrp="1"/>
          </p:cNvSpPr>
          <p:nvPr>
            <p:ph type="subTitle" idx="1"/>
          </p:nvPr>
        </p:nvSpPr>
        <p:spPr>
          <a:xfrm>
            <a:off x="6042316" y="1872408"/>
            <a:ext cx="1951800" cy="30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subTitle" idx="2"/>
          </p:nvPr>
        </p:nvSpPr>
        <p:spPr>
          <a:xfrm>
            <a:off x="6042316" y="2176482"/>
            <a:ext cx="19518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3"/>
          </p:nvPr>
        </p:nvSpPr>
        <p:spPr>
          <a:xfrm>
            <a:off x="6042316" y="3734389"/>
            <a:ext cx="1951800" cy="30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4"/>
          </p:nvPr>
        </p:nvSpPr>
        <p:spPr>
          <a:xfrm>
            <a:off x="6042316" y="4038463"/>
            <a:ext cx="19518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68" name="Google Shape;468;p19"/>
          <p:cNvSpPr txBox="1">
            <a:spLocks noGrp="1"/>
          </p:cNvSpPr>
          <p:nvPr>
            <p:ph type="subTitle" idx="5"/>
          </p:nvPr>
        </p:nvSpPr>
        <p:spPr>
          <a:xfrm>
            <a:off x="1860150" y="1378512"/>
            <a:ext cx="54237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0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0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1" name="Google Shape;471;p20"/>
          <p:cNvGrpSpPr/>
          <p:nvPr/>
        </p:nvGrpSpPr>
        <p:grpSpPr>
          <a:xfrm rot="9762352">
            <a:off x="-605536" y="-315157"/>
            <a:ext cx="4072732" cy="2453667"/>
            <a:chOff x="4219217" y="2168768"/>
            <a:chExt cx="4921667" cy="2965118"/>
          </a:xfrm>
        </p:grpSpPr>
        <p:sp>
          <p:nvSpPr>
            <p:cNvPr id="472" name="Google Shape;472;p20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0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496" name="Google Shape;496;p20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20"/>
          <p:cNvSpPr txBox="1">
            <a:spLocks noGrp="1"/>
          </p:cNvSpPr>
          <p:nvPr>
            <p:ph type="subTitle" idx="1"/>
          </p:nvPr>
        </p:nvSpPr>
        <p:spPr>
          <a:xfrm>
            <a:off x="1599349" y="2619700"/>
            <a:ext cx="24573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subTitle" idx="2"/>
          </p:nvPr>
        </p:nvSpPr>
        <p:spPr>
          <a:xfrm>
            <a:off x="1599349" y="2946397"/>
            <a:ext cx="2457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1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21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513" name="Google Shape;513;p21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21"/>
          <p:cNvSpPr txBox="1">
            <a:spLocks noGrp="1"/>
          </p:cNvSpPr>
          <p:nvPr>
            <p:ph type="subTitle" idx="1"/>
          </p:nvPr>
        </p:nvSpPr>
        <p:spPr>
          <a:xfrm>
            <a:off x="5154099" y="2609625"/>
            <a:ext cx="24573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526" name="Google Shape;526;p21"/>
          <p:cNvSpPr txBox="1">
            <a:spLocks noGrp="1"/>
          </p:cNvSpPr>
          <p:nvPr>
            <p:ph type="subTitle" idx="2"/>
          </p:nvPr>
        </p:nvSpPr>
        <p:spPr>
          <a:xfrm>
            <a:off x="5154099" y="2944952"/>
            <a:ext cx="2457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26"/>
          <p:cNvGrpSpPr/>
          <p:nvPr/>
        </p:nvGrpSpPr>
        <p:grpSpPr>
          <a:xfrm>
            <a:off x="-10402" y="115"/>
            <a:ext cx="2926145" cy="3723690"/>
            <a:chOff x="160768" y="36650"/>
            <a:chExt cx="2487584" cy="3165595"/>
          </a:xfrm>
        </p:grpSpPr>
        <p:sp>
          <p:nvSpPr>
            <p:cNvPr id="643" name="Google Shape;643;p26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26"/>
          <p:cNvSpPr/>
          <p:nvPr/>
        </p:nvSpPr>
        <p:spPr>
          <a:xfrm rot="10800000" flipH="1">
            <a:off x="-106150" y="-22077"/>
            <a:ext cx="9360098" cy="1655727"/>
          </a:xfrm>
          <a:custGeom>
            <a:avLst/>
            <a:gdLst/>
            <a:ahLst/>
            <a:cxnLst/>
            <a:rect l="l" t="t" r="r" b="b"/>
            <a:pathLst>
              <a:path w="142875" h="30612" extrusionOk="0">
                <a:moveTo>
                  <a:pt x="0" y="0"/>
                </a:moveTo>
                <a:lnTo>
                  <a:pt x="0" y="30611"/>
                </a:lnTo>
                <a:lnTo>
                  <a:pt x="142875" y="30611"/>
                </a:lnTo>
                <a:lnTo>
                  <a:pt x="142875" y="0"/>
                </a:lnTo>
                <a:lnTo>
                  <a:pt x="26218" y="0"/>
                </a:lnTo>
                <a:cubicBezTo>
                  <a:pt x="24765" y="0"/>
                  <a:pt x="23467" y="834"/>
                  <a:pt x="22789" y="2131"/>
                </a:cubicBezTo>
                <a:lnTo>
                  <a:pt x="18598" y="10513"/>
                </a:lnTo>
                <a:lnTo>
                  <a:pt x="14407" y="2131"/>
                </a:lnTo>
                <a:cubicBezTo>
                  <a:pt x="13716" y="834"/>
                  <a:pt x="12418" y="0"/>
                  <a:pt x="10966" y="0"/>
                </a:cubicBez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26"/>
          <p:cNvGrpSpPr/>
          <p:nvPr/>
        </p:nvGrpSpPr>
        <p:grpSpPr>
          <a:xfrm rot="10800000" flipH="1">
            <a:off x="7790877" y="3705999"/>
            <a:ext cx="1357991" cy="1413541"/>
            <a:chOff x="7438633" y="2"/>
            <a:chExt cx="1705376" cy="1775136"/>
          </a:xfrm>
        </p:grpSpPr>
        <p:sp>
          <p:nvSpPr>
            <p:cNvPr id="659" name="Google Shape;659;p26"/>
            <p:cNvSpPr/>
            <p:nvPr/>
          </p:nvSpPr>
          <p:spPr>
            <a:xfrm rot="10800000">
              <a:off x="7438633" y="2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 rot="10800000">
              <a:off x="8415913" y="1538114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 rot="10800000">
              <a:off x="8380073" y="1181506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 rot="10800000">
              <a:off x="8097385" y="167650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 rot="10800000">
              <a:off x="9049129" y="1517538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 rot="10800000">
              <a:off x="7727433" y="1752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 rot="10800000">
              <a:off x="8458953" y="204994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 rot="10800000">
              <a:off x="8513833" y="858402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 rot="10800000">
              <a:off x="8659369" y="499874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 rot="10800000">
              <a:off x="8719177" y="16848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26"/>
          <p:cNvSpPr txBox="1">
            <a:spLocks noGrp="1"/>
          </p:cNvSpPr>
          <p:nvPr>
            <p:ph type="title"/>
          </p:nvPr>
        </p:nvSpPr>
        <p:spPr>
          <a:xfrm>
            <a:off x="2233650" y="315234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7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89" name="Google Shape;889;p37"/>
          <p:cNvGrpSpPr/>
          <p:nvPr/>
        </p:nvGrpSpPr>
        <p:grpSpPr>
          <a:xfrm rot="5400000">
            <a:off x="-809515" y="1880353"/>
            <a:ext cx="4072679" cy="2453635"/>
            <a:chOff x="4219217" y="2168768"/>
            <a:chExt cx="4921667" cy="2965118"/>
          </a:xfrm>
        </p:grpSpPr>
        <p:sp>
          <p:nvSpPr>
            <p:cNvPr id="890" name="Google Shape;890;p3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7"/>
          <p:cNvGrpSpPr/>
          <p:nvPr/>
        </p:nvGrpSpPr>
        <p:grpSpPr>
          <a:xfrm rot="5400000">
            <a:off x="7132063" y="3128191"/>
            <a:ext cx="2752402" cy="1278231"/>
            <a:chOff x="-4527333" y="-2055682"/>
            <a:chExt cx="3232416" cy="1501152"/>
          </a:xfrm>
        </p:grpSpPr>
        <p:sp>
          <p:nvSpPr>
            <p:cNvPr id="914" name="Google Shape;914;p37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/>
        </p:nvSpPr>
        <p:spPr>
          <a:xfrm>
            <a:off x="0" y="706313"/>
            <a:ext cx="9144000" cy="3680480"/>
          </a:xfrm>
          <a:custGeom>
            <a:avLst/>
            <a:gdLst/>
            <a:ahLst/>
            <a:cxnLst/>
            <a:rect l="l" t="t" r="r" b="b"/>
            <a:pathLst>
              <a:path w="285750" h="115015" extrusionOk="0">
                <a:moveTo>
                  <a:pt x="0" y="0"/>
                </a:moveTo>
                <a:lnTo>
                  <a:pt x="0" y="57507"/>
                </a:lnTo>
                <a:lnTo>
                  <a:pt x="0" y="115014"/>
                </a:lnTo>
                <a:lnTo>
                  <a:pt x="171307" y="115014"/>
                </a:lnTo>
                <a:cubicBezTo>
                  <a:pt x="172986" y="115014"/>
                  <a:pt x="174486" y="114038"/>
                  <a:pt x="175272" y="112550"/>
                </a:cubicBezTo>
                <a:lnTo>
                  <a:pt x="180118" y="102858"/>
                </a:lnTo>
                <a:lnTo>
                  <a:pt x="184952" y="112550"/>
                </a:lnTo>
                <a:cubicBezTo>
                  <a:pt x="185749" y="114038"/>
                  <a:pt x="187238" y="115014"/>
                  <a:pt x="188916" y="115014"/>
                </a:cubicBezTo>
                <a:lnTo>
                  <a:pt x="285750" y="115014"/>
                </a:lnTo>
                <a:lnTo>
                  <a:pt x="285750" y="57507"/>
                </a:lnTo>
                <a:lnTo>
                  <a:pt x="285750" y="0"/>
                </a:lnTo>
                <a:lnTo>
                  <a:pt x="114443" y="0"/>
                </a:lnTo>
                <a:cubicBezTo>
                  <a:pt x="112764" y="0"/>
                  <a:pt x="111264" y="976"/>
                  <a:pt x="110478" y="2465"/>
                </a:cubicBezTo>
                <a:lnTo>
                  <a:pt x="105632" y="12144"/>
                </a:lnTo>
                <a:lnTo>
                  <a:pt x="100798" y="2465"/>
                </a:lnTo>
                <a:cubicBezTo>
                  <a:pt x="100001" y="976"/>
                  <a:pt x="98512" y="0"/>
                  <a:pt x="968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0" y="198442"/>
            <a:ext cx="153952" cy="616096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0" y="0"/>
                </a:moveTo>
                <a:lnTo>
                  <a:pt x="0" y="19252"/>
                </a:lnTo>
                <a:cubicBezTo>
                  <a:pt x="2655" y="19241"/>
                  <a:pt x="4810" y="17097"/>
                  <a:pt x="4810" y="14442"/>
                </a:cubicBezTo>
                <a:lnTo>
                  <a:pt x="4810" y="4822"/>
                </a:lnTo>
                <a:cubicBezTo>
                  <a:pt x="4810" y="2155"/>
                  <a:pt x="2655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0" y="4278531"/>
            <a:ext cx="153952" cy="615744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0" y="1"/>
                </a:moveTo>
                <a:lnTo>
                  <a:pt x="0" y="19241"/>
                </a:lnTo>
                <a:cubicBezTo>
                  <a:pt x="2655" y="19241"/>
                  <a:pt x="4810" y="17098"/>
                  <a:pt x="4810" y="14431"/>
                </a:cubicBezTo>
                <a:lnTo>
                  <a:pt x="4810" y="4811"/>
                </a:lnTo>
                <a:cubicBezTo>
                  <a:pt x="4810" y="2156"/>
                  <a:pt x="2655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0" y="506281"/>
            <a:ext cx="307872" cy="4080160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0" y="0"/>
                </a:moveTo>
                <a:lnTo>
                  <a:pt x="0" y="127504"/>
                </a:lnTo>
                <a:cubicBezTo>
                  <a:pt x="5286" y="127504"/>
                  <a:pt x="9620" y="123182"/>
                  <a:pt x="9620" y="117884"/>
                </a:cubicBezTo>
                <a:lnTo>
                  <a:pt x="9620" y="72485"/>
                </a:lnTo>
                <a:lnTo>
                  <a:pt x="9620" y="63758"/>
                </a:lnTo>
                <a:lnTo>
                  <a:pt x="9620" y="55031"/>
                </a:lnTo>
                <a:lnTo>
                  <a:pt x="9620" y="9621"/>
                </a:lnTo>
                <a:cubicBezTo>
                  <a:pt x="9620" y="4334"/>
                  <a:pt x="5286" y="1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8990048" y="198442"/>
            <a:ext cx="153952" cy="616096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4811" y="0"/>
                </a:moveTo>
                <a:cubicBezTo>
                  <a:pt x="2156" y="0"/>
                  <a:pt x="1" y="2155"/>
                  <a:pt x="1" y="4822"/>
                </a:cubicBezTo>
                <a:lnTo>
                  <a:pt x="1" y="14442"/>
                </a:lnTo>
                <a:cubicBezTo>
                  <a:pt x="1" y="17097"/>
                  <a:pt x="2156" y="19241"/>
                  <a:pt x="4811" y="19252"/>
                </a:cubicBezTo>
                <a:lnTo>
                  <a:pt x="48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8990048" y="4278531"/>
            <a:ext cx="153952" cy="615744"/>
          </a:xfrm>
          <a:custGeom>
            <a:avLst/>
            <a:gdLst/>
            <a:ahLst/>
            <a:cxnLst/>
            <a:rect l="l" t="t" r="r" b="b"/>
            <a:pathLst>
              <a:path w="4811" h="19242" extrusionOk="0">
                <a:moveTo>
                  <a:pt x="4811" y="1"/>
                </a:moveTo>
                <a:cubicBezTo>
                  <a:pt x="2156" y="1"/>
                  <a:pt x="1" y="2156"/>
                  <a:pt x="1" y="4811"/>
                </a:cubicBezTo>
                <a:lnTo>
                  <a:pt x="1" y="14431"/>
                </a:lnTo>
                <a:cubicBezTo>
                  <a:pt x="1" y="17098"/>
                  <a:pt x="2156" y="19241"/>
                  <a:pt x="4811" y="19241"/>
                </a:cubicBezTo>
                <a:lnTo>
                  <a:pt x="48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836128" y="506281"/>
            <a:ext cx="307872" cy="4080160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9621" y="0"/>
                </a:moveTo>
                <a:cubicBezTo>
                  <a:pt x="4335" y="12"/>
                  <a:pt x="1" y="4334"/>
                  <a:pt x="1" y="9621"/>
                </a:cubicBezTo>
                <a:lnTo>
                  <a:pt x="1" y="55031"/>
                </a:lnTo>
                <a:lnTo>
                  <a:pt x="1" y="63758"/>
                </a:lnTo>
                <a:lnTo>
                  <a:pt x="1" y="72485"/>
                </a:lnTo>
                <a:lnTo>
                  <a:pt x="1" y="117884"/>
                </a:lnTo>
                <a:cubicBezTo>
                  <a:pt x="1" y="123182"/>
                  <a:pt x="4335" y="127504"/>
                  <a:pt x="9621" y="127504"/>
                </a:cubicBezTo>
                <a:lnTo>
                  <a:pt x="9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hasCustomPrompt="1"/>
          </p:nvPr>
        </p:nvSpPr>
        <p:spPr>
          <a:xfrm>
            <a:off x="2338275" y="1209675"/>
            <a:ext cx="44673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/>
          </p:nvPr>
        </p:nvSpPr>
        <p:spPr>
          <a:xfrm>
            <a:off x="2338425" y="2428875"/>
            <a:ext cx="446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952975" y="3000375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193536" y="54698"/>
            <a:ext cx="2289440" cy="5052152"/>
            <a:chOff x="6193536" y="54698"/>
            <a:chExt cx="2289440" cy="5052152"/>
          </a:xfrm>
        </p:grpSpPr>
        <p:sp>
          <p:nvSpPr>
            <p:cNvPr id="54" name="Google Shape;54;p3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341743" y="36650"/>
            <a:ext cx="2487584" cy="3165595"/>
            <a:chOff x="160768" y="36650"/>
            <a:chExt cx="2487584" cy="3165595"/>
          </a:xfrm>
        </p:grpSpPr>
        <p:sp>
          <p:nvSpPr>
            <p:cNvPr id="75" name="Google Shape;75;p3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9"/>
          <p:cNvSpPr/>
          <p:nvPr/>
        </p:nvSpPr>
        <p:spPr>
          <a:xfrm>
            <a:off x="-50075" y="-59075"/>
            <a:ext cx="4458769" cy="5261660"/>
          </a:xfrm>
          <a:custGeom>
            <a:avLst/>
            <a:gdLst/>
            <a:ahLst/>
            <a:cxnLst/>
            <a:rect l="l" t="t" r="r" b="b"/>
            <a:pathLst>
              <a:path w="136208" h="160735" extrusionOk="0">
                <a:moveTo>
                  <a:pt x="0" y="0"/>
                </a:moveTo>
                <a:lnTo>
                  <a:pt x="0" y="160734"/>
                </a:lnTo>
                <a:lnTo>
                  <a:pt x="136208" y="160734"/>
                </a:lnTo>
                <a:lnTo>
                  <a:pt x="136208" y="146994"/>
                </a:lnTo>
                <a:lnTo>
                  <a:pt x="136208" y="142482"/>
                </a:lnTo>
                <a:lnTo>
                  <a:pt x="136208" y="113585"/>
                </a:lnTo>
                <a:lnTo>
                  <a:pt x="136208" y="110525"/>
                </a:lnTo>
                <a:lnTo>
                  <a:pt x="136208" y="100631"/>
                </a:lnTo>
                <a:cubicBezTo>
                  <a:pt x="136208" y="98167"/>
                  <a:pt x="134791" y="95964"/>
                  <a:pt x="132588" y="94797"/>
                </a:cubicBezTo>
                <a:lnTo>
                  <a:pt x="118336" y="87677"/>
                </a:lnTo>
                <a:lnTo>
                  <a:pt x="132588" y="80558"/>
                </a:lnTo>
                <a:cubicBezTo>
                  <a:pt x="134791" y="79391"/>
                  <a:pt x="136208" y="77188"/>
                  <a:pt x="136208" y="74723"/>
                </a:cubicBezTo>
                <a:lnTo>
                  <a:pt x="136208" y="62389"/>
                </a:lnTo>
                <a:lnTo>
                  <a:pt x="136208" y="56555"/>
                </a:lnTo>
                <a:lnTo>
                  <a:pt x="136208" y="51375"/>
                </a:lnTo>
                <a:cubicBezTo>
                  <a:pt x="136208" y="51375"/>
                  <a:pt x="136208" y="51363"/>
                  <a:pt x="136208" y="51363"/>
                </a:cubicBezTo>
                <a:lnTo>
                  <a:pt x="136208" y="0"/>
                </a:lnTo>
                <a:close/>
              </a:path>
            </a:pathLst>
          </a:custGeom>
          <a:solidFill>
            <a:schemeClr val="lt2"/>
          </a:solidFill>
          <a:ln w="28575" cap="rnd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9"/>
          <p:cNvSpPr/>
          <p:nvPr/>
        </p:nvSpPr>
        <p:spPr>
          <a:xfrm>
            <a:off x="2018904" y="1380475"/>
            <a:ext cx="175648" cy="57440"/>
          </a:xfrm>
          <a:custGeom>
            <a:avLst/>
            <a:gdLst/>
            <a:ahLst/>
            <a:cxnLst/>
            <a:rect l="l" t="t" r="r" b="b"/>
            <a:pathLst>
              <a:path w="5489" h="1795" extrusionOk="0">
                <a:moveTo>
                  <a:pt x="4810" y="1"/>
                </a:moveTo>
                <a:cubicBezTo>
                  <a:pt x="4747" y="1"/>
                  <a:pt x="4683" y="11"/>
                  <a:pt x="4620" y="32"/>
                </a:cubicBezTo>
                <a:cubicBezTo>
                  <a:pt x="3454" y="391"/>
                  <a:pt x="2194" y="570"/>
                  <a:pt x="888" y="570"/>
                </a:cubicBezTo>
                <a:cubicBezTo>
                  <a:pt x="807" y="570"/>
                  <a:pt x="725" y="569"/>
                  <a:pt x="643" y="568"/>
                </a:cubicBezTo>
                <a:cubicBezTo>
                  <a:pt x="636" y="568"/>
                  <a:pt x="629" y="567"/>
                  <a:pt x="621" y="567"/>
                </a:cubicBezTo>
                <a:cubicBezTo>
                  <a:pt x="286" y="567"/>
                  <a:pt x="24" y="837"/>
                  <a:pt x="12" y="1163"/>
                </a:cubicBezTo>
                <a:cubicBezTo>
                  <a:pt x="0" y="1508"/>
                  <a:pt x="274" y="1782"/>
                  <a:pt x="607" y="1794"/>
                </a:cubicBezTo>
                <a:lnTo>
                  <a:pt x="941" y="1794"/>
                </a:lnTo>
                <a:cubicBezTo>
                  <a:pt x="2358" y="1794"/>
                  <a:pt x="3715" y="1592"/>
                  <a:pt x="4989" y="1199"/>
                </a:cubicBezTo>
                <a:cubicBezTo>
                  <a:pt x="5310" y="1104"/>
                  <a:pt x="5489" y="758"/>
                  <a:pt x="5382" y="437"/>
                </a:cubicBezTo>
                <a:cubicBezTo>
                  <a:pt x="5305" y="169"/>
                  <a:pt x="5067" y="1"/>
                  <a:pt x="48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9"/>
          <p:cNvSpPr/>
          <p:nvPr/>
        </p:nvSpPr>
        <p:spPr>
          <a:xfrm>
            <a:off x="1754489" y="1336923"/>
            <a:ext cx="172224" cy="81920"/>
          </a:xfrm>
          <a:custGeom>
            <a:avLst/>
            <a:gdLst/>
            <a:ahLst/>
            <a:cxnLst/>
            <a:rect l="l" t="t" r="r" b="b"/>
            <a:pathLst>
              <a:path w="5382" h="2560" extrusionOk="0">
                <a:moveTo>
                  <a:pt x="693" y="1"/>
                </a:moveTo>
                <a:cubicBezTo>
                  <a:pt x="448" y="1"/>
                  <a:pt x="221" y="147"/>
                  <a:pt x="131" y="381"/>
                </a:cubicBezTo>
                <a:cubicBezTo>
                  <a:pt x="0" y="702"/>
                  <a:pt x="155" y="1060"/>
                  <a:pt x="465" y="1179"/>
                </a:cubicBezTo>
                <a:cubicBezTo>
                  <a:pt x="1929" y="1774"/>
                  <a:pt x="3263" y="2215"/>
                  <a:pt x="4560" y="2536"/>
                </a:cubicBezTo>
                <a:cubicBezTo>
                  <a:pt x="4608" y="2548"/>
                  <a:pt x="4656" y="2560"/>
                  <a:pt x="4715" y="2560"/>
                </a:cubicBezTo>
                <a:cubicBezTo>
                  <a:pt x="4989" y="2560"/>
                  <a:pt x="5239" y="2369"/>
                  <a:pt x="5310" y="2095"/>
                </a:cubicBezTo>
                <a:cubicBezTo>
                  <a:pt x="5382" y="1762"/>
                  <a:pt x="5191" y="1429"/>
                  <a:pt x="4858" y="1345"/>
                </a:cubicBezTo>
                <a:cubicBezTo>
                  <a:pt x="3632" y="1048"/>
                  <a:pt x="2310" y="607"/>
                  <a:pt x="929" y="48"/>
                </a:cubicBezTo>
                <a:cubicBezTo>
                  <a:pt x="851" y="16"/>
                  <a:pt x="771" y="1"/>
                  <a:pt x="6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9"/>
          <p:cNvSpPr/>
          <p:nvPr/>
        </p:nvSpPr>
        <p:spPr>
          <a:xfrm>
            <a:off x="2274167" y="1257659"/>
            <a:ext cx="161184" cy="108224"/>
          </a:xfrm>
          <a:custGeom>
            <a:avLst/>
            <a:gdLst/>
            <a:ahLst/>
            <a:cxnLst/>
            <a:rect l="l" t="t" r="r" b="b"/>
            <a:pathLst>
              <a:path w="5037" h="3382" extrusionOk="0">
                <a:moveTo>
                  <a:pt x="4332" y="1"/>
                </a:moveTo>
                <a:cubicBezTo>
                  <a:pt x="4213" y="1"/>
                  <a:pt x="4093" y="35"/>
                  <a:pt x="3989" y="108"/>
                </a:cubicBezTo>
                <a:cubicBezTo>
                  <a:pt x="2894" y="858"/>
                  <a:pt x="1691" y="1560"/>
                  <a:pt x="417" y="2215"/>
                </a:cubicBezTo>
                <a:cubicBezTo>
                  <a:pt x="119" y="2370"/>
                  <a:pt x="0" y="2739"/>
                  <a:pt x="155" y="3048"/>
                </a:cubicBezTo>
                <a:cubicBezTo>
                  <a:pt x="262" y="3251"/>
                  <a:pt x="477" y="3382"/>
                  <a:pt x="703" y="3382"/>
                </a:cubicBezTo>
                <a:cubicBezTo>
                  <a:pt x="798" y="3382"/>
                  <a:pt x="893" y="3358"/>
                  <a:pt x="977" y="3310"/>
                </a:cubicBezTo>
                <a:cubicBezTo>
                  <a:pt x="2298" y="2632"/>
                  <a:pt x="3548" y="1894"/>
                  <a:pt x="4680" y="1120"/>
                </a:cubicBezTo>
                <a:cubicBezTo>
                  <a:pt x="4965" y="929"/>
                  <a:pt x="5037" y="548"/>
                  <a:pt x="4846" y="262"/>
                </a:cubicBezTo>
                <a:cubicBezTo>
                  <a:pt x="4721" y="93"/>
                  <a:pt x="4527" y="1"/>
                  <a:pt x="43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9"/>
          <p:cNvSpPr/>
          <p:nvPr/>
        </p:nvSpPr>
        <p:spPr>
          <a:xfrm>
            <a:off x="1511802" y="1215899"/>
            <a:ext cx="164224" cy="103904"/>
          </a:xfrm>
          <a:custGeom>
            <a:avLst/>
            <a:gdLst/>
            <a:ahLst/>
            <a:cxnLst/>
            <a:rect l="l" t="t" r="r" b="b"/>
            <a:pathLst>
              <a:path w="5132" h="3247" extrusionOk="0">
                <a:moveTo>
                  <a:pt x="713" y="0"/>
                </a:moveTo>
                <a:cubicBezTo>
                  <a:pt x="499" y="0"/>
                  <a:pt x="292" y="115"/>
                  <a:pt x="179" y="317"/>
                </a:cubicBezTo>
                <a:cubicBezTo>
                  <a:pt x="0" y="603"/>
                  <a:pt x="107" y="984"/>
                  <a:pt x="405" y="1151"/>
                </a:cubicBezTo>
                <a:cubicBezTo>
                  <a:pt x="1762" y="1925"/>
                  <a:pt x="2988" y="2591"/>
                  <a:pt x="4155" y="3175"/>
                </a:cubicBezTo>
                <a:cubicBezTo>
                  <a:pt x="4239" y="3222"/>
                  <a:pt x="4334" y="3246"/>
                  <a:pt x="4429" y="3246"/>
                </a:cubicBezTo>
                <a:cubicBezTo>
                  <a:pt x="4655" y="3246"/>
                  <a:pt x="4870" y="3127"/>
                  <a:pt x="4977" y="2913"/>
                </a:cubicBezTo>
                <a:cubicBezTo>
                  <a:pt x="5132" y="2603"/>
                  <a:pt x="5013" y="2234"/>
                  <a:pt x="4703" y="2079"/>
                </a:cubicBezTo>
                <a:cubicBezTo>
                  <a:pt x="3560" y="1508"/>
                  <a:pt x="2357" y="853"/>
                  <a:pt x="1012" y="79"/>
                </a:cubicBezTo>
                <a:cubicBezTo>
                  <a:pt x="917" y="26"/>
                  <a:pt x="814" y="0"/>
                  <a:pt x="7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9"/>
          <p:cNvSpPr/>
          <p:nvPr/>
        </p:nvSpPr>
        <p:spPr>
          <a:xfrm>
            <a:off x="2496662" y="1071932"/>
            <a:ext cx="133760" cy="140416"/>
          </a:xfrm>
          <a:custGeom>
            <a:avLst/>
            <a:gdLst/>
            <a:ahLst/>
            <a:cxnLst/>
            <a:rect l="l" t="t" r="r" b="b"/>
            <a:pathLst>
              <a:path w="4180" h="4388" extrusionOk="0">
                <a:moveTo>
                  <a:pt x="3472" y="1"/>
                </a:moveTo>
                <a:cubicBezTo>
                  <a:pt x="3288" y="1"/>
                  <a:pt x="3108" y="83"/>
                  <a:pt x="2989" y="244"/>
                </a:cubicBezTo>
                <a:cubicBezTo>
                  <a:pt x="2180" y="1340"/>
                  <a:pt x="1263" y="2375"/>
                  <a:pt x="251" y="3328"/>
                </a:cubicBezTo>
                <a:cubicBezTo>
                  <a:pt x="1" y="3554"/>
                  <a:pt x="1" y="3947"/>
                  <a:pt x="227" y="4185"/>
                </a:cubicBezTo>
                <a:cubicBezTo>
                  <a:pt x="346" y="4316"/>
                  <a:pt x="513" y="4388"/>
                  <a:pt x="679" y="4388"/>
                </a:cubicBezTo>
                <a:cubicBezTo>
                  <a:pt x="822" y="4388"/>
                  <a:pt x="977" y="4328"/>
                  <a:pt x="1096" y="4221"/>
                </a:cubicBezTo>
                <a:cubicBezTo>
                  <a:pt x="2156" y="3221"/>
                  <a:pt x="3120" y="2125"/>
                  <a:pt x="3977" y="982"/>
                </a:cubicBezTo>
                <a:cubicBezTo>
                  <a:pt x="4180" y="709"/>
                  <a:pt x="4120" y="328"/>
                  <a:pt x="3846" y="125"/>
                </a:cubicBezTo>
                <a:cubicBezTo>
                  <a:pt x="3733" y="42"/>
                  <a:pt x="3602" y="1"/>
                  <a:pt x="34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9"/>
          <p:cNvSpPr/>
          <p:nvPr/>
        </p:nvSpPr>
        <p:spPr>
          <a:xfrm>
            <a:off x="1279771" y="1076348"/>
            <a:ext cx="160416" cy="110080"/>
          </a:xfrm>
          <a:custGeom>
            <a:avLst/>
            <a:gdLst/>
            <a:ahLst/>
            <a:cxnLst/>
            <a:rect l="l" t="t" r="r" b="b"/>
            <a:pathLst>
              <a:path w="5013" h="3440" extrusionOk="0">
                <a:moveTo>
                  <a:pt x="692" y="1"/>
                </a:moveTo>
                <a:cubicBezTo>
                  <a:pt x="488" y="1"/>
                  <a:pt x="294" y="101"/>
                  <a:pt x="179" y="285"/>
                </a:cubicBezTo>
                <a:cubicBezTo>
                  <a:pt x="0" y="582"/>
                  <a:pt x="83" y="952"/>
                  <a:pt x="381" y="1130"/>
                </a:cubicBezTo>
                <a:lnTo>
                  <a:pt x="631" y="1297"/>
                </a:lnTo>
                <a:cubicBezTo>
                  <a:pt x="1738" y="1976"/>
                  <a:pt x="2881" y="2678"/>
                  <a:pt x="3989" y="3345"/>
                </a:cubicBezTo>
                <a:cubicBezTo>
                  <a:pt x="4096" y="3404"/>
                  <a:pt x="4203" y="3440"/>
                  <a:pt x="4310" y="3440"/>
                </a:cubicBezTo>
                <a:cubicBezTo>
                  <a:pt x="4513" y="3440"/>
                  <a:pt x="4715" y="3333"/>
                  <a:pt x="4834" y="3142"/>
                </a:cubicBezTo>
                <a:cubicBezTo>
                  <a:pt x="5013" y="2857"/>
                  <a:pt x="4917" y="2476"/>
                  <a:pt x="4632" y="2297"/>
                </a:cubicBezTo>
                <a:cubicBezTo>
                  <a:pt x="3512" y="1630"/>
                  <a:pt x="2381" y="928"/>
                  <a:pt x="1286" y="249"/>
                </a:cubicBezTo>
                <a:lnTo>
                  <a:pt x="1024" y="94"/>
                </a:lnTo>
                <a:cubicBezTo>
                  <a:pt x="918" y="31"/>
                  <a:pt x="804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9"/>
          <p:cNvSpPr/>
          <p:nvPr/>
        </p:nvSpPr>
        <p:spPr>
          <a:xfrm>
            <a:off x="1046972" y="937020"/>
            <a:ext cx="161952" cy="107680"/>
          </a:xfrm>
          <a:custGeom>
            <a:avLst/>
            <a:gdLst/>
            <a:ahLst/>
            <a:cxnLst/>
            <a:rect l="l" t="t" r="r" b="b"/>
            <a:pathLst>
              <a:path w="5061" h="3365" extrusionOk="0">
                <a:moveTo>
                  <a:pt x="707" y="0"/>
                </a:moveTo>
                <a:cubicBezTo>
                  <a:pt x="493" y="0"/>
                  <a:pt x="280" y="114"/>
                  <a:pt x="167" y="317"/>
                </a:cubicBezTo>
                <a:cubicBezTo>
                  <a:pt x="0" y="603"/>
                  <a:pt x="108" y="984"/>
                  <a:pt x="405" y="1150"/>
                </a:cubicBezTo>
                <a:cubicBezTo>
                  <a:pt x="1489" y="1769"/>
                  <a:pt x="2679" y="2460"/>
                  <a:pt x="4037" y="3282"/>
                </a:cubicBezTo>
                <a:cubicBezTo>
                  <a:pt x="4144" y="3341"/>
                  <a:pt x="4251" y="3365"/>
                  <a:pt x="4358" y="3365"/>
                </a:cubicBezTo>
                <a:cubicBezTo>
                  <a:pt x="4560" y="3365"/>
                  <a:pt x="4763" y="3258"/>
                  <a:pt x="4882" y="3067"/>
                </a:cubicBezTo>
                <a:cubicBezTo>
                  <a:pt x="5061" y="2781"/>
                  <a:pt x="4965" y="2400"/>
                  <a:pt x="4680" y="2234"/>
                </a:cubicBezTo>
                <a:cubicBezTo>
                  <a:pt x="3310" y="1400"/>
                  <a:pt x="2108" y="698"/>
                  <a:pt x="1001" y="79"/>
                </a:cubicBezTo>
                <a:cubicBezTo>
                  <a:pt x="909" y="25"/>
                  <a:pt x="808" y="0"/>
                  <a:pt x="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9"/>
          <p:cNvSpPr/>
          <p:nvPr/>
        </p:nvSpPr>
        <p:spPr>
          <a:xfrm>
            <a:off x="2656694" y="832189"/>
            <a:ext cx="96416" cy="164128"/>
          </a:xfrm>
          <a:custGeom>
            <a:avLst/>
            <a:gdLst/>
            <a:ahLst/>
            <a:cxnLst/>
            <a:rect l="l" t="t" r="r" b="b"/>
            <a:pathLst>
              <a:path w="3013" h="5129" extrusionOk="0">
                <a:moveTo>
                  <a:pt x="2314" y="1"/>
                </a:moveTo>
                <a:cubicBezTo>
                  <a:pt x="2060" y="1"/>
                  <a:pt x="1824" y="158"/>
                  <a:pt x="1739" y="414"/>
                </a:cubicBezTo>
                <a:cubicBezTo>
                  <a:pt x="1286" y="1759"/>
                  <a:pt x="750" y="3045"/>
                  <a:pt x="155" y="4236"/>
                </a:cubicBezTo>
                <a:cubicBezTo>
                  <a:pt x="0" y="4533"/>
                  <a:pt x="119" y="4903"/>
                  <a:pt x="417" y="5057"/>
                </a:cubicBezTo>
                <a:cubicBezTo>
                  <a:pt x="512" y="5105"/>
                  <a:pt x="608" y="5129"/>
                  <a:pt x="703" y="5129"/>
                </a:cubicBezTo>
                <a:cubicBezTo>
                  <a:pt x="917" y="5129"/>
                  <a:pt x="1143" y="4998"/>
                  <a:pt x="1250" y="4783"/>
                </a:cubicBezTo>
                <a:cubicBezTo>
                  <a:pt x="1870" y="3545"/>
                  <a:pt x="2429" y="2212"/>
                  <a:pt x="2905" y="807"/>
                </a:cubicBezTo>
                <a:cubicBezTo>
                  <a:pt x="3013" y="485"/>
                  <a:pt x="2834" y="140"/>
                  <a:pt x="2513" y="33"/>
                </a:cubicBezTo>
                <a:cubicBezTo>
                  <a:pt x="2447" y="11"/>
                  <a:pt x="2380" y="1"/>
                  <a:pt x="2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9"/>
          <p:cNvSpPr/>
          <p:nvPr/>
        </p:nvSpPr>
        <p:spPr>
          <a:xfrm>
            <a:off x="32384" y="878685"/>
            <a:ext cx="174528" cy="68864"/>
          </a:xfrm>
          <a:custGeom>
            <a:avLst/>
            <a:gdLst/>
            <a:ahLst/>
            <a:cxnLst/>
            <a:rect l="l" t="t" r="r" b="b"/>
            <a:pathLst>
              <a:path w="5454" h="2152" extrusionOk="0">
                <a:moveTo>
                  <a:pt x="4760" y="0"/>
                </a:moveTo>
                <a:cubicBezTo>
                  <a:pt x="4693" y="0"/>
                  <a:pt x="4626" y="11"/>
                  <a:pt x="4560" y="32"/>
                </a:cubicBezTo>
                <a:cubicBezTo>
                  <a:pt x="3334" y="461"/>
                  <a:pt x="1988" y="759"/>
                  <a:pt x="572" y="925"/>
                </a:cubicBezTo>
                <a:cubicBezTo>
                  <a:pt x="238" y="961"/>
                  <a:pt x="0" y="1271"/>
                  <a:pt x="36" y="1604"/>
                </a:cubicBezTo>
                <a:cubicBezTo>
                  <a:pt x="71" y="1914"/>
                  <a:pt x="333" y="2152"/>
                  <a:pt x="643" y="2152"/>
                </a:cubicBezTo>
                <a:cubicBezTo>
                  <a:pt x="667" y="2152"/>
                  <a:pt x="691" y="2152"/>
                  <a:pt x="714" y="2140"/>
                </a:cubicBezTo>
                <a:cubicBezTo>
                  <a:pt x="2215" y="1973"/>
                  <a:pt x="3643" y="1652"/>
                  <a:pt x="4965" y="1199"/>
                </a:cubicBezTo>
                <a:cubicBezTo>
                  <a:pt x="5286" y="1080"/>
                  <a:pt x="5453" y="735"/>
                  <a:pt x="5346" y="413"/>
                </a:cubicBezTo>
                <a:cubicBezTo>
                  <a:pt x="5261" y="158"/>
                  <a:pt x="5017" y="0"/>
                  <a:pt x="4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9"/>
          <p:cNvSpPr/>
          <p:nvPr/>
        </p:nvSpPr>
        <p:spPr>
          <a:xfrm>
            <a:off x="804285" y="817245"/>
            <a:ext cx="168032" cy="95264"/>
          </a:xfrm>
          <a:custGeom>
            <a:avLst/>
            <a:gdLst/>
            <a:ahLst/>
            <a:cxnLst/>
            <a:rect l="l" t="t" r="r" b="b"/>
            <a:pathLst>
              <a:path w="5251" h="2977" extrusionOk="0">
                <a:moveTo>
                  <a:pt x="694" y="1"/>
                </a:moveTo>
                <a:cubicBezTo>
                  <a:pt x="449" y="1"/>
                  <a:pt x="221" y="149"/>
                  <a:pt x="131" y="393"/>
                </a:cubicBezTo>
                <a:cubicBezTo>
                  <a:pt x="0" y="702"/>
                  <a:pt x="155" y="1060"/>
                  <a:pt x="464" y="1190"/>
                </a:cubicBezTo>
                <a:cubicBezTo>
                  <a:pt x="1679" y="1667"/>
                  <a:pt x="2917" y="2226"/>
                  <a:pt x="4274" y="2905"/>
                </a:cubicBezTo>
                <a:cubicBezTo>
                  <a:pt x="4370" y="2953"/>
                  <a:pt x="4465" y="2976"/>
                  <a:pt x="4548" y="2976"/>
                </a:cubicBezTo>
                <a:cubicBezTo>
                  <a:pt x="4775" y="2976"/>
                  <a:pt x="4989" y="2845"/>
                  <a:pt x="5108" y="2631"/>
                </a:cubicBezTo>
                <a:cubicBezTo>
                  <a:pt x="5251" y="2333"/>
                  <a:pt x="5132" y="1964"/>
                  <a:pt x="4822" y="1810"/>
                </a:cubicBezTo>
                <a:cubicBezTo>
                  <a:pt x="3441" y="1119"/>
                  <a:pt x="2155" y="536"/>
                  <a:pt x="929" y="47"/>
                </a:cubicBezTo>
                <a:cubicBezTo>
                  <a:pt x="851" y="16"/>
                  <a:pt x="772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9"/>
          <p:cNvSpPr/>
          <p:nvPr/>
        </p:nvSpPr>
        <p:spPr>
          <a:xfrm>
            <a:off x="283455" y="766333"/>
            <a:ext cx="168416" cy="91680"/>
          </a:xfrm>
          <a:custGeom>
            <a:avLst/>
            <a:gdLst/>
            <a:ahLst/>
            <a:cxnLst/>
            <a:rect l="l" t="t" r="r" b="b"/>
            <a:pathLst>
              <a:path w="5263" h="2865" extrusionOk="0">
                <a:moveTo>
                  <a:pt x="4588" y="0"/>
                </a:moveTo>
                <a:cubicBezTo>
                  <a:pt x="4539" y="0"/>
                  <a:pt x="4490" y="7"/>
                  <a:pt x="4441" y="19"/>
                </a:cubicBezTo>
                <a:cubicBezTo>
                  <a:pt x="3013" y="365"/>
                  <a:pt x="1643" y="936"/>
                  <a:pt x="381" y="1722"/>
                </a:cubicBezTo>
                <a:cubicBezTo>
                  <a:pt x="84" y="1900"/>
                  <a:pt x="0" y="2281"/>
                  <a:pt x="179" y="2567"/>
                </a:cubicBezTo>
                <a:cubicBezTo>
                  <a:pt x="298" y="2758"/>
                  <a:pt x="500" y="2865"/>
                  <a:pt x="703" y="2865"/>
                </a:cubicBezTo>
                <a:cubicBezTo>
                  <a:pt x="810" y="2865"/>
                  <a:pt x="917" y="2829"/>
                  <a:pt x="1024" y="2770"/>
                </a:cubicBezTo>
                <a:cubicBezTo>
                  <a:pt x="2179" y="2055"/>
                  <a:pt x="3429" y="1531"/>
                  <a:pt x="4727" y="1210"/>
                </a:cubicBezTo>
                <a:cubicBezTo>
                  <a:pt x="5060" y="1127"/>
                  <a:pt x="5263" y="793"/>
                  <a:pt x="5179" y="472"/>
                </a:cubicBezTo>
                <a:cubicBezTo>
                  <a:pt x="5109" y="189"/>
                  <a:pt x="4858" y="0"/>
                  <a:pt x="45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9"/>
          <p:cNvSpPr/>
          <p:nvPr/>
        </p:nvSpPr>
        <p:spPr>
          <a:xfrm>
            <a:off x="544446" y="753981"/>
            <a:ext cx="175264" cy="60224"/>
          </a:xfrm>
          <a:custGeom>
            <a:avLst/>
            <a:gdLst/>
            <a:ahLst/>
            <a:cxnLst/>
            <a:rect l="l" t="t" r="r" b="b"/>
            <a:pathLst>
              <a:path w="5477" h="1882" extrusionOk="0">
                <a:moveTo>
                  <a:pt x="633" y="0"/>
                </a:moveTo>
                <a:cubicBezTo>
                  <a:pt x="309" y="0"/>
                  <a:pt x="35" y="258"/>
                  <a:pt x="12" y="584"/>
                </a:cubicBezTo>
                <a:cubicBezTo>
                  <a:pt x="0" y="929"/>
                  <a:pt x="262" y="1215"/>
                  <a:pt x="595" y="1227"/>
                </a:cubicBezTo>
                <a:cubicBezTo>
                  <a:pt x="1869" y="1286"/>
                  <a:pt x="3227" y="1501"/>
                  <a:pt x="4643" y="1858"/>
                </a:cubicBezTo>
                <a:cubicBezTo>
                  <a:pt x="4703" y="1870"/>
                  <a:pt x="4751" y="1882"/>
                  <a:pt x="4798" y="1882"/>
                </a:cubicBezTo>
                <a:cubicBezTo>
                  <a:pt x="5072" y="1882"/>
                  <a:pt x="5322" y="1691"/>
                  <a:pt x="5394" y="1417"/>
                </a:cubicBezTo>
                <a:cubicBezTo>
                  <a:pt x="5477" y="1084"/>
                  <a:pt x="5275" y="751"/>
                  <a:pt x="4953" y="667"/>
                </a:cubicBezTo>
                <a:cubicBezTo>
                  <a:pt x="3453" y="286"/>
                  <a:pt x="2012" y="72"/>
                  <a:pt x="655" y="0"/>
                </a:cubicBezTo>
                <a:cubicBezTo>
                  <a:pt x="648" y="0"/>
                  <a:pt x="640" y="0"/>
                  <a:pt x="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9"/>
          <p:cNvSpPr/>
          <p:nvPr/>
        </p:nvSpPr>
        <p:spPr>
          <a:xfrm>
            <a:off x="2744309" y="567870"/>
            <a:ext cx="64032" cy="172800"/>
          </a:xfrm>
          <a:custGeom>
            <a:avLst/>
            <a:gdLst/>
            <a:ahLst/>
            <a:cxnLst/>
            <a:rect l="l" t="t" r="r" b="b"/>
            <a:pathLst>
              <a:path w="2001" h="5400" extrusionOk="0">
                <a:moveTo>
                  <a:pt x="1342" y="0"/>
                </a:moveTo>
                <a:cubicBezTo>
                  <a:pt x="1035" y="0"/>
                  <a:pt x="782" y="226"/>
                  <a:pt x="739" y="542"/>
                </a:cubicBezTo>
                <a:cubicBezTo>
                  <a:pt x="572" y="1983"/>
                  <a:pt x="346" y="3376"/>
                  <a:pt x="72" y="4662"/>
                </a:cubicBezTo>
                <a:cubicBezTo>
                  <a:pt x="1" y="4995"/>
                  <a:pt x="215" y="5316"/>
                  <a:pt x="548" y="5388"/>
                </a:cubicBezTo>
                <a:cubicBezTo>
                  <a:pt x="596" y="5400"/>
                  <a:pt x="632" y="5400"/>
                  <a:pt x="679" y="5400"/>
                </a:cubicBezTo>
                <a:cubicBezTo>
                  <a:pt x="953" y="5400"/>
                  <a:pt x="1215" y="5197"/>
                  <a:pt x="1275" y="4912"/>
                </a:cubicBezTo>
                <a:cubicBezTo>
                  <a:pt x="1549" y="3590"/>
                  <a:pt x="1787" y="2161"/>
                  <a:pt x="1965" y="685"/>
                </a:cubicBezTo>
                <a:cubicBezTo>
                  <a:pt x="2001" y="351"/>
                  <a:pt x="1763" y="42"/>
                  <a:pt x="1429" y="6"/>
                </a:cubicBezTo>
                <a:cubicBezTo>
                  <a:pt x="1400" y="2"/>
                  <a:pt x="1371" y="0"/>
                  <a:pt x="13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9"/>
          <p:cNvSpPr/>
          <p:nvPr/>
        </p:nvSpPr>
        <p:spPr>
          <a:xfrm>
            <a:off x="2778997" y="297535"/>
            <a:ext cx="44224" cy="174528"/>
          </a:xfrm>
          <a:custGeom>
            <a:avLst/>
            <a:gdLst/>
            <a:ahLst/>
            <a:cxnLst/>
            <a:rect l="l" t="t" r="r" b="b"/>
            <a:pathLst>
              <a:path w="1382" h="5454" extrusionOk="0">
                <a:moveTo>
                  <a:pt x="762" y="1"/>
                </a:moveTo>
                <a:cubicBezTo>
                  <a:pt x="429" y="1"/>
                  <a:pt x="155" y="275"/>
                  <a:pt x="155" y="608"/>
                </a:cubicBezTo>
                <a:cubicBezTo>
                  <a:pt x="143" y="2072"/>
                  <a:pt x="95" y="3489"/>
                  <a:pt x="24" y="4811"/>
                </a:cubicBezTo>
                <a:cubicBezTo>
                  <a:pt x="0" y="5144"/>
                  <a:pt x="262" y="5442"/>
                  <a:pt x="596" y="5454"/>
                </a:cubicBezTo>
                <a:lnTo>
                  <a:pt x="631" y="5454"/>
                </a:lnTo>
                <a:cubicBezTo>
                  <a:pt x="953" y="5454"/>
                  <a:pt x="1227" y="5204"/>
                  <a:pt x="1250" y="4882"/>
                </a:cubicBezTo>
                <a:cubicBezTo>
                  <a:pt x="1322" y="3537"/>
                  <a:pt x="1369" y="2108"/>
                  <a:pt x="1381" y="620"/>
                </a:cubicBezTo>
                <a:cubicBezTo>
                  <a:pt x="1381" y="275"/>
                  <a:pt x="1107" y="1"/>
                  <a:pt x="7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 txBox="1">
            <a:spLocks noGrp="1"/>
          </p:cNvSpPr>
          <p:nvPr>
            <p:ph type="title"/>
          </p:nvPr>
        </p:nvSpPr>
        <p:spPr>
          <a:xfrm>
            <a:off x="677675" y="1802300"/>
            <a:ext cx="3003300" cy="21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9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3"/>
          <p:cNvSpPr txBox="1">
            <a:spLocks noGrp="1"/>
          </p:cNvSpPr>
          <p:nvPr>
            <p:ph type="title"/>
          </p:nvPr>
        </p:nvSpPr>
        <p:spPr>
          <a:xfrm>
            <a:off x="5600700" y="1133475"/>
            <a:ext cx="2862900" cy="25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064" name="Google Shape;1064;p43"/>
          <p:cNvGrpSpPr/>
          <p:nvPr/>
        </p:nvGrpSpPr>
        <p:grpSpPr>
          <a:xfrm rot="10800000">
            <a:off x="5910238" y="3809725"/>
            <a:ext cx="3233321" cy="992160"/>
            <a:chOff x="6311233" y="4274260"/>
            <a:chExt cx="2832768" cy="869248"/>
          </a:xfrm>
        </p:grpSpPr>
        <p:sp>
          <p:nvSpPr>
            <p:cNvPr id="1065" name="Google Shape;1065;p43"/>
            <p:cNvSpPr/>
            <p:nvPr/>
          </p:nvSpPr>
          <p:spPr>
            <a:xfrm rot="10800000">
              <a:off x="8316065" y="4690324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 rot="10800000">
              <a:off x="8910817" y="4274260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 rot="10800000">
              <a:off x="8638401" y="4440756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 rot="10800000">
              <a:off x="7948385" y="4745556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 rot="10800000">
              <a:off x="6522689" y="4679668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 rot="10800000">
              <a:off x="7582241" y="4692244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 rot="10800000">
              <a:off x="6311233" y="4930356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 rot="10800000">
              <a:off x="6848449" y="4621748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 rot="10800000">
              <a:off x="7217249" y="4636212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3"/>
          <p:cNvGrpSpPr/>
          <p:nvPr/>
        </p:nvGrpSpPr>
        <p:grpSpPr>
          <a:xfrm>
            <a:off x="20225" y="22010"/>
            <a:ext cx="826694" cy="2779884"/>
            <a:chOff x="48795" y="60119"/>
            <a:chExt cx="994339" cy="3343216"/>
          </a:xfrm>
        </p:grpSpPr>
        <p:sp>
          <p:nvSpPr>
            <p:cNvPr id="1075" name="Google Shape;1075;p43"/>
            <p:cNvSpPr/>
            <p:nvPr/>
          </p:nvSpPr>
          <p:spPr>
            <a:xfrm rot="-9720648">
              <a:off x="465603" y="3035065"/>
              <a:ext cx="188687" cy="218592"/>
            </a:xfrm>
            <a:custGeom>
              <a:avLst/>
              <a:gdLst/>
              <a:ahLst/>
              <a:cxnLst/>
              <a:rect l="l" t="t" r="r" b="b"/>
              <a:pathLst>
                <a:path w="5382" h="6235" extrusionOk="0">
                  <a:moveTo>
                    <a:pt x="4465" y="0"/>
                  </a:moveTo>
                  <a:cubicBezTo>
                    <a:pt x="4245" y="0"/>
                    <a:pt x="4023" y="87"/>
                    <a:pt x="3858" y="258"/>
                  </a:cubicBezTo>
                  <a:cubicBezTo>
                    <a:pt x="2501" y="1663"/>
                    <a:pt x="1274" y="3246"/>
                    <a:pt x="238" y="4961"/>
                  </a:cubicBezTo>
                  <a:cubicBezTo>
                    <a:pt x="0" y="5354"/>
                    <a:pt x="119" y="5878"/>
                    <a:pt x="512" y="6116"/>
                  </a:cubicBezTo>
                  <a:cubicBezTo>
                    <a:pt x="655" y="6199"/>
                    <a:pt x="798" y="6235"/>
                    <a:pt x="953" y="6235"/>
                  </a:cubicBezTo>
                  <a:cubicBezTo>
                    <a:pt x="1238" y="6235"/>
                    <a:pt x="1512" y="6092"/>
                    <a:pt x="1667" y="5830"/>
                  </a:cubicBezTo>
                  <a:cubicBezTo>
                    <a:pt x="2643" y="4211"/>
                    <a:pt x="3786" y="2734"/>
                    <a:pt x="5060" y="1425"/>
                  </a:cubicBezTo>
                  <a:cubicBezTo>
                    <a:pt x="5382" y="1091"/>
                    <a:pt x="5370" y="556"/>
                    <a:pt x="5037" y="234"/>
                  </a:cubicBezTo>
                  <a:cubicBezTo>
                    <a:pt x="4880" y="78"/>
                    <a:pt x="4673" y="0"/>
                    <a:pt x="4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 rot="-9720648">
              <a:off x="866722" y="2355693"/>
              <a:ext cx="141953" cy="245622"/>
            </a:xfrm>
            <a:custGeom>
              <a:avLst/>
              <a:gdLst/>
              <a:ahLst/>
              <a:cxnLst/>
              <a:rect l="l" t="t" r="r" b="b"/>
              <a:pathLst>
                <a:path w="4049" h="7006" extrusionOk="0">
                  <a:moveTo>
                    <a:pt x="936" y="0"/>
                  </a:moveTo>
                  <a:cubicBezTo>
                    <a:pt x="867" y="0"/>
                    <a:pt x="796" y="9"/>
                    <a:pt x="727" y="28"/>
                  </a:cubicBezTo>
                  <a:cubicBezTo>
                    <a:pt x="274" y="135"/>
                    <a:pt x="0" y="600"/>
                    <a:pt x="120" y="1040"/>
                  </a:cubicBezTo>
                  <a:cubicBezTo>
                    <a:pt x="572" y="2802"/>
                    <a:pt x="1298" y="4612"/>
                    <a:pt x="2358" y="6565"/>
                  </a:cubicBezTo>
                  <a:cubicBezTo>
                    <a:pt x="2501" y="6851"/>
                    <a:pt x="2798" y="7005"/>
                    <a:pt x="3096" y="7005"/>
                  </a:cubicBezTo>
                  <a:cubicBezTo>
                    <a:pt x="3227" y="7005"/>
                    <a:pt x="3358" y="6970"/>
                    <a:pt x="3489" y="6910"/>
                  </a:cubicBezTo>
                  <a:cubicBezTo>
                    <a:pt x="3894" y="6684"/>
                    <a:pt x="4049" y="6184"/>
                    <a:pt x="3822" y="5779"/>
                  </a:cubicBezTo>
                  <a:cubicBezTo>
                    <a:pt x="2834" y="3934"/>
                    <a:pt x="2155" y="2255"/>
                    <a:pt x="1739" y="636"/>
                  </a:cubicBezTo>
                  <a:cubicBezTo>
                    <a:pt x="1649" y="255"/>
                    <a:pt x="1305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 rot="-9720648">
              <a:off x="751596" y="1977460"/>
              <a:ext cx="190370" cy="218662"/>
            </a:xfrm>
            <a:custGeom>
              <a:avLst/>
              <a:gdLst/>
              <a:ahLst/>
              <a:cxnLst/>
              <a:rect l="l" t="t" r="r" b="b"/>
              <a:pathLst>
                <a:path w="5430" h="6237" extrusionOk="0">
                  <a:moveTo>
                    <a:pt x="955" y="0"/>
                  </a:moveTo>
                  <a:cubicBezTo>
                    <a:pt x="786" y="0"/>
                    <a:pt x="614" y="50"/>
                    <a:pt x="465" y="153"/>
                  </a:cubicBezTo>
                  <a:cubicBezTo>
                    <a:pt x="96" y="427"/>
                    <a:pt x="0" y="951"/>
                    <a:pt x="274" y="1320"/>
                  </a:cubicBezTo>
                  <a:cubicBezTo>
                    <a:pt x="1274" y="2725"/>
                    <a:pt x="2441" y="4237"/>
                    <a:pt x="3846" y="5939"/>
                  </a:cubicBezTo>
                  <a:cubicBezTo>
                    <a:pt x="4001" y="6142"/>
                    <a:pt x="4251" y="6237"/>
                    <a:pt x="4489" y="6237"/>
                  </a:cubicBezTo>
                  <a:cubicBezTo>
                    <a:pt x="4679" y="6237"/>
                    <a:pt x="4858" y="6177"/>
                    <a:pt x="5013" y="6058"/>
                  </a:cubicBezTo>
                  <a:cubicBezTo>
                    <a:pt x="5382" y="5761"/>
                    <a:pt x="5430" y="5237"/>
                    <a:pt x="5132" y="4880"/>
                  </a:cubicBezTo>
                  <a:cubicBezTo>
                    <a:pt x="3763" y="3201"/>
                    <a:pt x="2620" y="1725"/>
                    <a:pt x="1631" y="343"/>
                  </a:cubicBezTo>
                  <a:cubicBezTo>
                    <a:pt x="1472" y="119"/>
                    <a:pt x="1217" y="0"/>
                    <a:pt x="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 rot="-9720648">
              <a:off x="597571" y="1604148"/>
              <a:ext cx="197907" cy="212211"/>
            </a:xfrm>
            <a:custGeom>
              <a:avLst/>
              <a:gdLst/>
              <a:ahLst/>
              <a:cxnLst/>
              <a:rect l="l" t="t" r="r" b="b"/>
              <a:pathLst>
                <a:path w="5645" h="6053" extrusionOk="0">
                  <a:moveTo>
                    <a:pt x="931" y="0"/>
                  </a:moveTo>
                  <a:cubicBezTo>
                    <a:pt x="737" y="0"/>
                    <a:pt x="543" y="67"/>
                    <a:pt x="382" y="207"/>
                  </a:cubicBezTo>
                  <a:cubicBezTo>
                    <a:pt x="37" y="504"/>
                    <a:pt x="1" y="1028"/>
                    <a:pt x="299" y="1385"/>
                  </a:cubicBezTo>
                  <a:cubicBezTo>
                    <a:pt x="691" y="1838"/>
                    <a:pt x="1084" y="2278"/>
                    <a:pt x="1465" y="2731"/>
                  </a:cubicBezTo>
                  <a:cubicBezTo>
                    <a:pt x="2323" y="3731"/>
                    <a:pt x="3216" y="4755"/>
                    <a:pt x="4073" y="5755"/>
                  </a:cubicBezTo>
                  <a:cubicBezTo>
                    <a:pt x="4240" y="5946"/>
                    <a:pt x="4466" y="6053"/>
                    <a:pt x="4704" y="6053"/>
                  </a:cubicBezTo>
                  <a:cubicBezTo>
                    <a:pt x="4894" y="6053"/>
                    <a:pt x="5097" y="5981"/>
                    <a:pt x="5252" y="5850"/>
                  </a:cubicBezTo>
                  <a:cubicBezTo>
                    <a:pt x="5597" y="5553"/>
                    <a:pt x="5644" y="5029"/>
                    <a:pt x="5347" y="4672"/>
                  </a:cubicBezTo>
                  <a:cubicBezTo>
                    <a:pt x="4478" y="3660"/>
                    <a:pt x="3597" y="2636"/>
                    <a:pt x="2739" y="1635"/>
                  </a:cubicBezTo>
                  <a:cubicBezTo>
                    <a:pt x="2346" y="1195"/>
                    <a:pt x="1954" y="742"/>
                    <a:pt x="1573" y="290"/>
                  </a:cubicBezTo>
                  <a:cubicBezTo>
                    <a:pt x="1402" y="100"/>
                    <a:pt x="1167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 rot="-9720648">
              <a:off x="535338" y="439946"/>
              <a:ext cx="128210" cy="250425"/>
            </a:xfrm>
            <a:custGeom>
              <a:avLst/>
              <a:gdLst/>
              <a:ahLst/>
              <a:cxnLst/>
              <a:rect l="l" t="t" r="r" b="b"/>
              <a:pathLst>
                <a:path w="3657" h="7143" extrusionOk="0">
                  <a:moveTo>
                    <a:pt x="2731" y="1"/>
                  </a:moveTo>
                  <a:cubicBezTo>
                    <a:pt x="2350" y="1"/>
                    <a:pt x="2012" y="274"/>
                    <a:pt x="1930" y="654"/>
                  </a:cubicBezTo>
                  <a:cubicBezTo>
                    <a:pt x="1739" y="1523"/>
                    <a:pt x="1453" y="2392"/>
                    <a:pt x="1084" y="3225"/>
                  </a:cubicBezTo>
                  <a:cubicBezTo>
                    <a:pt x="680" y="4142"/>
                    <a:pt x="358" y="5118"/>
                    <a:pt x="108" y="6107"/>
                  </a:cubicBezTo>
                  <a:cubicBezTo>
                    <a:pt x="1" y="6559"/>
                    <a:pt x="275" y="7011"/>
                    <a:pt x="727" y="7119"/>
                  </a:cubicBezTo>
                  <a:cubicBezTo>
                    <a:pt x="799" y="7131"/>
                    <a:pt x="858" y="7142"/>
                    <a:pt x="930" y="7142"/>
                  </a:cubicBezTo>
                  <a:cubicBezTo>
                    <a:pt x="1299" y="7142"/>
                    <a:pt x="1644" y="6881"/>
                    <a:pt x="1739" y="6500"/>
                  </a:cubicBezTo>
                  <a:cubicBezTo>
                    <a:pt x="1954" y="5607"/>
                    <a:pt x="2251" y="4725"/>
                    <a:pt x="2620" y="3904"/>
                  </a:cubicBezTo>
                  <a:cubicBezTo>
                    <a:pt x="3037" y="2963"/>
                    <a:pt x="3347" y="1987"/>
                    <a:pt x="3561" y="1011"/>
                  </a:cubicBezTo>
                  <a:cubicBezTo>
                    <a:pt x="3656" y="558"/>
                    <a:pt x="3370" y="118"/>
                    <a:pt x="2918" y="23"/>
                  </a:cubicBezTo>
                  <a:cubicBezTo>
                    <a:pt x="2855" y="8"/>
                    <a:pt x="2793" y="1"/>
                    <a:pt x="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 rot="-9720648">
              <a:off x="777064" y="2730525"/>
              <a:ext cx="120252" cy="252845"/>
            </a:xfrm>
            <a:custGeom>
              <a:avLst/>
              <a:gdLst/>
              <a:ahLst/>
              <a:cxnLst/>
              <a:rect l="l" t="t" r="r" b="b"/>
              <a:pathLst>
                <a:path w="3430" h="7212" extrusionOk="0">
                  <a:moveTo>
                    <a:pt x="2477" y="1"/>
                  </a:moveTo>
                  <a:cubicBezTo>
                    <a:pt x="2136" y="1"/>
                    <a:pt x="1821" y="211"/>
                    <a:pt x="1691" y="544"/>
                  </a:cubicBezTo>
                  <a:cubicBezTo>
                    <a:pt x="1156" y="2008"/>
                    <a:pt x="668" y="3604"/>
                    <a:pt x="275" y="5271"/>
                  </a:cubicBezTo>
                  <a:cubicBezTo>
                    <a:pt x="191" y="5592"/>
                    <a:pt x="132" y="5925"/>
                    <a:pt x="72" y="6247"/>
                  </a:cubicBezTo>
                  <a:cubicBezTo>
                    <a:pt x="1" y="6699"/>
                    <a:pt x="310" y="7128"/>
                    <a:pt x="763" y="7199"/>
                  </a:cubicBezTo>
                  <a:cubicBezTo>
                    <a:pt x="810" y="7211"/>
                    <a:pt x="858" y="7211"/>
                    <a:pt x="906" y="7211"/>
                  </a:cubicBezTo>
                  <a:cubicBezTo>
                    <a:pt x="1310" y="7211"/>
                    <a:pt x="1656" y="6926"/>
                    <a:pt x="1727" y="6509"/>
                  </a:cubicBezTo>
                  <a:cubicBezTo>
                    <a:pt x="1775" y="6223"/>
                    <a:pt x="1834" y="5937"/>
                    <a:pt x="1894" y="5664"/>
                  </a:cubicBezTo>
                  <a:cubicBezTo>
                    <a:pt x="2287" y="4056"/>
                    <a:pt x="2739" y="2532"/>
                    <a:pt x="3263" y="1127"/>
                  </a:cubicBezTo>
                  <a:cubicBezTo>
                    <a:pt x="3430" y="699"/>
                    <a:pt x="3204" y="210"/>
                    <a:pt x="2775" y="56"/>
                  </a:cubicBezTo>
                  <a:cubicBezTo>
                    <a:pt x="2676" y="18"/>
                    <a:pt x="257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 rot="-9720648">
              <a:off x="702193" y="68781"/>
              <a:ext cx="96868" cy="257613"/>
            </a:xfrm>
            <a:custGeom>
              <a:avLst/>
              <a:gdLst/>
              <a:ahLst/>
              <a:cxnLst/>
              <a:rect l="l" t="t" r="r" b="b"/>
              <a:pathLst>
                <a:path w="2763" h="7348" extrusionOk="0">
                  <a:moveTo>
                    <a:pt x="855" y="0"/>
                  </a:moveTo>
                  <a:cubicBezTo>
                    <a:pt x="840" y="0"/>
                    <a:pt x="825" y="1"/>
                    <a:pt x="810" y="1"/>
                  </a:cubicBezTo>
                  <a:cubicBezTo>
                    <a:pt x="357" y="25"/>
                    <a:pt x="0" y="418"/>
                    <a:pt x="24" y="883"/>
                  </a:cubicBezTo>
                  <a:cubicBezTo>
                    <a:pt x="131" y="2752"/>
                    <a:pt x="465" y="4716"/>
                    <a:pt x="1024" y="6740"/>
                  </a:cubicBezTo>
                  <a:cubicBezTo>
                    <a:pt x="1131" y="7109"/>
                    <a:pt x="1465" y="7348"/>
                    <a:pt x="1834" y="7348"/>
                  </a:cubicBezTo>
                  <a:cubicBezTo>
                    <a:pt x="1905" y="7348"/>
                    <a:pt x="1989" y="7348"/>
                    <a:pt x="2060" y="7324"/>
                  </a:cubicBezTo>
                  <a:cubicBezTo>
                    <a:pt x="2501" y="7205"/>
                    <a:pt x="2762" y="6740"/>
                    <a:pt x="2643" y="6288"/>
                  </a:cubicBezTo>
                  <a:cubicBezTo>
                    <a:pt x="2120" y="4395"/>
                    <a:pt x="1798" y="2538"/>
                    <a:pt x="1691" y="787"/>
                  </a:cubicBezTo>
                  <a:cubicBezTo>
                    <a:pt x="1668" y="338"/>
                    <a:pt x="1299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 rot="-9720648">
              <a:off x="457960" y="1221419"/>
              <a:ext cx="186198" cy="221993"/>
            </a:xfrm>
            <a:custGeom>
              <a:avLst/>
              <a:gdLst/>
              <a:ahLst/>
              <a:cxnLst/>
              <a:rect l="l" t="t" r="r" b="b"/>
              <a:pathLst>
                <a:path w="5311" h="6332" extrusionOk="0">
                  <a:moveTo>
                    <a:pt x="932" y="0"/>
                  </a:moveTo>
                  <a:cubicBezTo>
                    <a:pt x="752" y="0"/>
                    <a:pt x="571" y="57"/>
                    <a:pt x="417" y="176"/>
                  </a:cubicBezTo>
                  <a:cubicBezTo>
                    <a:pt x="60" y="462"/>
                    <a:pt x="0" y="998"/>
                    <a:pt x="286" y="1355"/>
                  </a:cubicBezTo>
                  <a:cubicBezTo>
                    <a:pt x="1608" y="3034"/>
                    <a:pt x="2715" y="4534"/>
                    <a:pt x="3667" y="5963"/>
                  </a:cubicBezTo>
                  <a:cubicBezTo>
                    <a:pt x="3822" y="6201"/>
                    <a:pt x="4096" y="6332"/>
                    <a:pt x="4358" y="6332"/>
                  </a:cubicBezTo>
                  <a:cubicBezTo>
                    <a:pt x="4525" y="6332"/>
                    <a:pt x="4679" y="6284"/>
                    <a:pt x="4822" y="6189"/>
                  </a:cubicBezTo>
                  <a:cubicBezTo>
                    <a:pt x="5203" y="5927"/>
                    <a:pt x="5311" y="5415"/>
                    <a:pt x="5060" y="5034"/>
                  </a:cubicBezTo>
                  <a:cubicBezTo>
                    <a:pt x="4072" y="3570"/>
                    <a:pt x="2941" y="2022"/>
                    <a:pt x="1596" y="319"/>
                  </a:cubicBezTo>
                  <a:cubicBezTo>
                    <a:pt x="1429" y="111"/>
                    <a:pt x="1182" y="0"/>
                    <a:pt x="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 rot="-9720648">
              <a:off x="66507" y="3215757"/>
              <a:ext cx="245061" cy="153488"/>
            </a:xfrm>
            <a:custGeom>
              <a:avLst/>
              <a:gdLst/>
              <a:ahLst/>
              <a:cxnLst/>
              <a:rect l="l" t="t" r="r" b="b"/>
              <a:pathLst>
                <a:path w="6990" h="4378" extrusionOk="0">
                  <a:moveTo>
                    <a:pt x="6035" y="1"/>
                  </a:moveTo>
                  <a:cubicBezTo>
                    <a:pt x="5925" y="1"/>
                    <a:pt x="5812" y="22"/>
                    <a:pt x="5704" y="68"/>
                  </a:cubicBezTo>
                  <a:cubicBezTo>
                    <a:pt x="3811" y="889"/>
                    <a:pt x="2048" y="1818"/>
                    <a:pt x="489" y="2842"/>
                  </a:cubicBezTo>
                  <a:cubicBezTo>
                    <a:pt x="108" y="3092"/>
                    <a:pt x="1" y="3616"/>
                    <a:pt x="251" y="3997"/>
                  </a:cubicBezTo>
                  <a:cubicBezTo>
                    <a:pt x="417" y="4247"/>
                    <a:pt x="679" y="4378"/>
                    <a:pt x="953" y="4378"/>
                  </a:cubicBezTo>
                  <a:cubicBezTo>
                    <a:pt x="1108" y="4378"/>
                    <a:pt x="1263" y="4330"/>
                    <a:pt x="1406" y="4247"/>
                  </a:cubicBezTo>
                  <a:cubicBezTo>
                    <a:pt x="2894" y="3270"/>
                    <a:pt x="4561" y="2389"/>
                    <a:pt x="6370" y="1603"/>
                  </a:cubicBezTo>
                  <a:cubicBezTo>
                    <a:pt x="6787" y="1425"/>
                    <a:pt x="6990" y="925"/>
                    <a:pt x="6799" y="508"/>
                  </a:cubicBezTo>
                  <a:cubicBezTo>
                    <a:pt x="6666" y="188"/>
                    <a:pt x="6360" y="1"/>
                    <a:pt x="6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 rot="-9720648">
              <a:off x="412595" y="812835"/>
              <a:ext cx="129437" cy="250075"/>
            </a:xfrm>
            <a:custGeom>
              <a:avLst/>
              <a:gdLst/>
              <a:ahLst/>
              <a:cxnLst/>
              <a:rect l="l" t="t" r="r" b="b"/>
              <a:pathLst>
                <a:path w="3692" h="7133" extrusionOk="0">
                  <a:moveTo>
                    <a:pt x="958" y="1"/>
                  </a:moveTo>
                  <a:cubicBezTo>
                    <a:pt x="836" y="1"/>
                    <a:pt x="713" y="27"/>
                    <a:pt x="596" y="84"/>
                  </a:cubicBezTo>
                  <a:cubicBezTo>
                    <a:pt x="179" y="287"/>
                    <a:pt x="1" y="775"/>
                    <a:pt x="203" y="1203"/>
                  </a:cubicBezTo>
                  <a:cubicBezTo>
                    <a:pt x="1072" y="3049"/>
                    <a:pt x="1656" y="4763"/>
                    <a:pt x="1953" y="6442"/>
                  </a:cubicBezTo>
                  <a:cubicBezTo>
                    <a:pt x="2037" y="6847"/>
                    <a:pt x="2382" y="7133"/>
                    <a:pt x="2775" y="7133"/>
                  </a:cubicBezTo>
                  <a:cubicBezTo>
                    <a:pt x="2835" y="7133"/>
                    <a:pt x="2882" y="7121"/>
                    <a:pt x="2930" y="7121"/>
                  </a:cubicBezTo>
                  <a:cubicBezTo>
                    <a:pt x="3382" y="7037"/>
                    <a:pt x="3692" y="6597"/>
                    <a:pt x="3608" y="6144"/>
                  </a:cubicBezTo>
                  <a:cubicBezTo>
                    <a:pt x="3275" y="4323"/>
                    <a:pt x="2656" y="2465"/>
                    <a:pt x="1715" y="477"/>
                  </a:cubicBezTo>
                  <a:cubicBezTo>
                    <a:pt x="1570" y="177"/>
                    <a:pt x="1270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48"/>
          <p:cNvSpPr/>
          <p:nvPr/>
        </p:nvSpPr>
        <p:spPr>
          <a:xfrm flipH="1">
            <a:off x="3303661" y="-59510"/>
            <a:ext cx="6014264" cy="5261660"/>
          </a:xfrm>
          <a:custGeom>
            <a:avLst/>
            <a:gdLst/>
            <a:ahLst/>
            <a:cxnLst/>
            <a:rect l="l" t="t" r="r" b="b"/>
            <a:pathLst>
              <a:path w="136208" h="160735" extrusionOk="0">
                <a:moveTo>
                  <a:pt x="0" y="0"/>
                </a:moveTo>
                <a:lnTo>
                  <a:pt x="0" y="160734"/>
                </a:lnTo>
                <a:lnTo>
                  <a:pt x="136208" y="160734"/>
                </a:lnTo>
                <a:lnTo>
                  <a:pt x="136208" y="146994"/>
                </a:lnTo>
                <a:lnTo>
                  <a:pt x="136208" y="142482"/>
                </a:lnTo>
                <a:lnTo>
                  <a:pt x="136208" y="113585"/>
                </a:lnTo>
                <a:lnTo>
                  <a:pt x="136208" y="110525"/>
                </a:lnTo>
                <a:lnTo>
                  <a:pt x="136208" y="100631"/>
                </a:lnTo>
                <a:cubicBezTo>
                  <a:pt x="136208" y="98167"/>
                  <a:pt x="134791" y="95964"/>
                  <a:pt x="132588" y="94797"/>
                </a:cubicBezTo>
                <a:lnTo>
                  <a:pt x="118336" y="87677"/>
                </a:lnTo>
                <a:lnTo>
                  <a:pt x="132588" y="80558"/>
                </a:lnTo>
                <a:cubicBezTo>
                  <a:pt x="134791" y="79391"/>
                  <a:pt x="136208" y="77188"/>
                  <a:pt x="136208" y="74723"/>
                </a:cubicBezTo>
                <a:lnTo>
                  <a:pt x="136208" y="62389"/>
                </a:lnTo>
                <a:lnTo>
                  <a:pt x="136208" y="56555"/>
                </a:lnTo>
                <a:lnTo>
                  <a:pt x="136208" y="51375"/>
                </a:lnTo>
                <a:cubicBezTo>
                  <a:pt x="136208" y="51375"/>
                  <a:pt x="136208" y="51363"/>
                  <a:pt x="136208" y="51363"/>
                </a:cubicBezTo>
                <a:lnTo>
                  <a:pt x="136208" y="0"/>
                </a:lnTo>
                <a:close/>
              </a:path>
            </a:pathLst>
          </a:custGeom>
          <a:solidFill>
            <a:schemeClr val="lt2"/>
          </a:solidFill>
          <a:ln w="28575" cap="rnd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8"/>
          <p:cNvSpPr/>
          <p:nvPr/>
        </p:nvSpPr>
        <p:spPr>
          <a:xfrm flipH="1">
            <a:off x="7215629" y="912450"/>
            <a:ext cx="175648" cy="57440"/>
          </a:xfrm>
          <a:custGeom>
            <a:avLst/>
            <a:gdLst/>
            <a:ahLst/>
            <a:cxnLst/>
            <a:rect l="l" t="t" r="r" b="b"/>
            <a:pathLst>
              <a:path w="5489" h="1795" extrusionOk="0">
                <a:moveTo>
                  <a:pt x="4810" y="1"/>
                </a:moveTo>
                <a:cubicBezTo>
                  <a:pt x="4747" y="1"/>
                  <a:pt x="4683" y="11"/>
                  <a:pt x="4620" y="32"/>
                </a:cubicBezTo>
                <a:cubicBezTo>
                  <a:pt x="3454" y="391"/>
                  <a:pt x="2194" y="570"/>
                  <a:pt x="888" y="570"/>
                </a:cubicBezTo>
                <a:cubicBezTo>
                  <a:pt x="807" y="570"/>
                  <a:pt x="725" y="569"/>
                  <a:pt x="643" y="568"/>
                </a:cubicBezTo>
                <a:cubicBezTo>
                  <a:pt x="636" y="568"/>
                  <a:pt x="629" y="567"/>
                  <a:pt x="621" y="567"/>
                </a:cubicBezTo>
                <a:cubicBezTo>
                  <a:pt x="286" y="567"/>
                  <a:pt x="24" y="837"/>
                  <a:pt x="12" y="1163"/>
                </a:cubicBezTo>
                <a:cubicBezTo>
                  <a:pt x="0" y="1508"/>
                  <a:pt x="274" y="1782"/>
                  <a:pt x="607" y="1794"/>
                </a:cubicBezTo>
                <a:lnTo>
                  <a:pt x="941" y="1794"/>
                </a:lnTo>
                <a:cubicBezTo>
                  <a:pt x="2358" y="1794"/>
                  <a:pt x="3715" y="1592"/>
                  <a:pt x="4989" y="1199"/>
                </a:cubicBezTo>
                <a:cubicBezTo>
                  <a:pt x="5310" y="1104"/>
                  <a:pt x="5489" y="758"/>
                  <a:pt x="5382" y="437"/>
                </a:cubicBezTo>
                <a:cubicBezTo>
                  <a:pt x="5305" y="169"/>
                  <a:pt x="5067" y="1"/>
                  <a:pt x="48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8"/>
          <p:cNvSpPr/>
          <p:nvPr/>
        </p:nvSpPr>
        <p:spPr>
          <a:xfrm flipH="1">
            <a:off x="7483468" y="868898"/>
            <a:ext cx="172224" cy="81920"/>
          </a:xfrm>
          <a:custGeom>
            <a:avLst/>
            <a:gdLst/>
            <a:ahLst/>
            <a:cxnLst/>
            <a:rect l="l" t="t" r="r" b="b"/>
            <a:pathLst>
              <a:path w="5382" h="2560" extrusionOk="0">
                <a:moveTo>
                  <a:pt x="693" y="1"/>
                </a:moveTo>
                <a:cubicBezTo>
                  <a:pt x="448" y="1"/>
                  <a:pt x="221" y="147"/>
                  <a:pt x="131" y="381"/>
                </a:cubicBezTo>
                <a:cubicBezTo>
                  <a:pt x="0" y="702"/>
                  <a:pt x="155" y="1060"/>
                  <a:pt x="465" y="1179"/>
                </a:cubicBezTo>
                <a:cubicBezTo>
                  <a:pt x="1929" y="1774"/>
                  <a:pt x="3263" y="2215"/>
                  <a:pt x="4560" y="2536"/>
                </a:cubicBezTo>
                <a:cubicBezTo>
                  <a:pt x="4608" y="2548"/>
                  <a:pt x="4656" y="2560"/>
                  <a:pt x="4715" y="2560"/>
                </a:cubicBezTo>
                <a:cubicBezTo>
                  <a:pt x="4989" y="2560"/>
                  <a:pt x="5239" y="2369"/>
                  <a:pt x="5310" y="2095"/>
                </a:cubicBezTo>
                <a:cubicBezTo>
                  <a:pt x="5382" y="1762"/>
                  <a:pt x="5191" y="1429"/>
                  <a:pt x="4858" y="1345"/>
                </a:cubicBezTo>
                <a:cubicBezTo>
                  <a:pt x="3632" y="1048"/>
                  <a:pt x="2310" y="607"/>
                  <a:pt x="929" y="48"/>
                </a:cubicBezTo>
                <a:cubicBezTo>
                  <a:pt x="851" y="16"/>
                  <a:pt x="771" y="1"/>
                  <a:pt x="6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8"/>
          <p:cNvSpPr/>
          <p:nvPr/>
        </p:nvSpPr>
        <p:spPr>
          <a:xfrm flipH="1">
            <a:off x="6974830" y="789634"/>
            <a:ext cx="161184" cy="108224"/>
          </a:xfrm>
          <a:custGeom>
            <a:avLst/>
            <a:gdLst/>
            <a:ahLst/>
            <a:cxnLst/>
            <a:rect l="l" t="t" r="r" b="b"/>
            <a:pathLst>
              <a:path w="5037" h="3382" extrusionOk="0">
                <a:moveTo>
                  <a:pt x="4332" y="1"/>
                </a:moveTo>
                <a:cubicBezTo>
                  <a:pt x="4213" y="1"/>
                  <a:pt x="4093" y="35"/>
                  <a:pt x="3989" y="108"/>
                </a:cubicBezTo>
                <a:cubicBezTo>
                  <a:pt x="2894" y="858"/>
                  <a:pt x="1691" y="1560"/>
                  <a:pt x="417" y="2215"/>
                </a:cubicBezTo>
                <a:cubicBezTo>
                  <a:pt x="119" y="2370"/>
                  <a:pt x="0" y="2739"/>
                  <a:pt x="155" y="3048"/>
                </a:cubicBezTo>
                <a:cubicBezTo>
                  <a:pt x="262" y="3251"/>
                  <a:pt x="477" y="3382"/>
                  <a:pt x="703" y="3382"/>
                </a:cubicBezTo>
                <a:cubicBezTo>
                  <a:pt x="798" y="3382"/>
                  <a:pt x="893" y="3358"/>
                  <a:pt x="977" y="3310"/>
                </a:cubicBezTo>
                <a:cubicBezTo>
                  <a:pt x="2298" y="2632"/>
                  <a:pt x="3548" y="1894"/>
                  <a:pt x="4680" y="1120"/>
                </a:cubicBezTo>
                <a:cubicBezTo>
                  <a:pt x="4965" y="929"/>
                  <a:pt x="5037" y="548"/>
                  <a:pt x="4846" y="262"/>
                </a:cubicBezTo>
                <a:cubicBezTo>
                  <a:pt x="4721" y="93"/>
                  <a:pt x="4527" y="1"/>
                  <a:pt x="43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8"/>
          <p:cNvSpPr/>
          <p:nvPr/>
        </p:nvSpPr>
        <p:spPr>
          <a:xfrm flipH="1">
            <a:off x="7734155" y="747874"/>
            <a:ext cx="164224" cy="103904"/>
          </a:xfrm>
          <a:custGeom>
            <a:avLst/>
            <a:gdLst/>
            <a:ahLst/>
            <a:cxnLst/>
            <a:rect l="l" t="t" r="r" b="b"/>
            <a:pathLst>
              <a:path w="5132" h="3247" extrusionOk="0">
                <a:moveTo>
                  <a:pt x="713" y="0"/>
                </a:moveTo>
                <a:cubicBezTo>
                  <a:pt x="499" y="0"/>
                  <a:pt x="292" y="115"/>
                  <a:pt x="179" y="317"/>
                </a:cubicBezTo>
                <a:cubicBezTo>
                  <a:pt x="0" y="603"/>
                  <a:pt x="107" y="984"/>
                  <a:pt x="405" y="1151"/>
                </a:cubicBezTo>
                <a:cubicBezTo>
                  <a:pt x="1762" y="1925"/>
                  <a:pt x="2988" y="2591"/>
                  <a:pt x="4155" y="3175"/>
                </a:cubicBezTo>
                <a:cubicBezTo>
                  <a:pt x="4239" y="3222"/>
                  <a:pt x="4334" y="3246"/>
                  <a:pt x="4429" y="3246"/>
                </a:cubicBezTo>
                <a:cubicBezTo>
                  <a:pt x="4655" y="3246"/>
                  <a:pt x="4870" y="3127"/>
                  <a:pt x="4977" y="2913"/>
                </a:cubicBezTo>
                <a:cubicBezTo>
                  <a:pt x="5132" y="2603"/>
                  <a:pt x="5013" y="2234"/>
                  <a:pt x="4703" y="2079"/>
                </a:cubicBezTo>
                <a:cubicBezTo>
                  <a:pt x="3560" y="1508"/>
                  <a:pt x="2357" y="853"/>
                  <a:pt x="1012" y="79"/>
                </a:cubicBezTo>
                <a:cubicBezTo>
                  <a:pt x="917" y="26"/>
                  <a:pt x="814" y="0"/>
                  <a:pt x="7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8"/>
          <p:cNvSpPr/>
          <p:nvPr/>
        </p:nvSpPr>
        <p:spPr>
          <a:xfrm flipH="1">
            <a:off x="6779759" y="603907"/>
            <a:ext cx="133760" cy="140416"/>
          </a:xfrm>
          <a:custGeom>
            <a:avLst/>
            <a:gdLst/>
            <a:ahLst/>
            <a:cxnLst/>
            <a:rect l="l" t="t" r="r" b="b"/>
            <a:pathLst>
              <a:path w="4180" h="4388" extrusionOk="0">
                <a:moveTo>
                  <a:pt x="3472" y="1"/>
                </a:moveTo>
                <a:cubicBezTo>
                  <a:pt x="3288" y="1"/>
                  <a:pt x="3108" y="83"/>
                  <a:pt x="2989" y="244"/>
                </a:cubicBezTo>
                <a:cubicBezTo>
                  <a:pt x="2180" y="1340"/>
                  <a:pt x="1263" y="2375"/>
                  <a:pt x="251" y="3328"/>
                </a:cubicBezTo>
                <a:cubicBezTo>
                  <a:pt x="1" y="3554"/>
                  <a:pt x="1" y="3947"/>
                  <a:pt x="227" y="4185"/>
                </a:cubicBezTo>
                <a:cubicBezTo>
                  <a:pt x="346" y="4316"/>
                  <a:pt x="513" y="4388"/>
                  <a:pt x="679" y="4388"/>
                </a:cubicBezTo>
                <a:cubicBezTo>
                  <a:pt x="822" y="4388"/>
                  <a:pt x="977" y="4328"/>
                  <a:pt x="1096" y="4221"/>
                </a:cubicBezTo>
                <a:cubicBezTo>
                  <a:pt x="2156" y="3221"/>
                  <a:pt x="3120" y="2125"/>
                  <a:pt x="3977" y="982"/>
                </a:cubicBezTo>
                <a:cubicBezTo>
                  <a:pt x="4180" y="709"/>
                  <a:pt x="4120" y="328"/>
                  <a:pt x="3846" y="125"/>
                </a:cubicBezTo>
                <a:cubicBezTo>
                  <a:pt x="3733" y="42"/>
                  <a:pt x="3602" y="1"/>
                  <a:pt x="34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8"/>
          <p:cNvSpPr/>
          <p:nvPr/>
        </p:nvSpPr>
        <p:spPr>
          <a:xfrm flipH="1">
            <a:off x="7969995" y="608323"/>
            <a:ext cx="160416" cy="110080"/>
          </a:xfrm>
          <a:custGeom>
            <a:avLst/>
            <a:gdLst/>
            <a:ahLst/>
            <a:cxnLst/>
            <a:rect l="l" t="t" r="r" b="b"/>
            <a:pathLst>
              <a:path w="5013" h="3440" extrusionOk="0">
                <a:moveTo>
                  <a:pt x="692" y="1"/>
                </a:moveTo>
                <a:cubicBezTo>
                  <a:pt x="488" y="1"/>
                  <a:pt x="294" y="101"/>
                  <a:pt x="179" y="285"/>
                </a:cubicBezTo>
                <a:cubicBezTo>
                  <a:pt x="0" y="582"/>
                  <a:pt x="83" y="952"/>
                  <a:pt x="381" y="1130"/>
                </a:cubicBezTo>
                <a:lnTo>
                  <a:pt x="631" y="1297"/>
                </a:lnTo>
                <a:cubicBezTo>
                  <a:pt x="1738" y="1976"/>
                  <a:pt x="2881" y="2678"/>
                  <a:pt x="3989" y="3345"/>
                </a:cubicBezTo>
                <a:cubicBezTo>
                  <a:pt x="4096" y="3404"/>
                  <a:pt x="4203" y="3440"/>
                  <a:pt x="4310" y="3440"/>
                </a:cubicBezTo>
                <a:cubicBezTo>
                  <a:pt x="4513" y="3440"/>
                  <a:pt x="4715" y="3333"/>
                  <a:pt x="4834" y="3142"/>
                </a:cubicBezTo>
                <a:cubicBezTo>
                  <a:pt x="5013" y="2857"/>
                  <a:pt x="4917" y="2476"/>
                  <a:pt x="4632" y="2297"/>
                </a:cubicBezTo>
                <a:cubicBezTo>
                  <a:pt x="3512" y="1630"/>
                  <a:pt x="2381" y="928"/>
                  <a:pt x="1286" y="249"/>
                </a:cubicBezTo>
                <a:lnTo>
                  <a:pt x="1024" y="94"/>
                </a:lnTo>
                <a:cubicBezTo>
                  <a:pt x="918" y="31"/>
                  <a:pt x="804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8"/>
          <p:cNvSpPr/>
          <p:nvPr/>
        </p:nvSpPr>
        <p:spPr>
          <a:xfrm flipH="1">
            <a:off x="8201258" y="468995"/>
            <a:ext cx="161952" cy="107680"/>
          </a:xfrm>
          <a:custGeom>
            <a:avLst/>
            <a:gdLst/>
            <a:ahLst/>
            <a:cxnLst/>
            <a:rect l="l" t="t" r="r" b="b"/>
            <a:pathLst>
              <a:path w="5061" h="3365" extrusionOk="0">
                <a:moveTo>
                  <a:pt x="707" y="0"/>
                </a:moveTo>
                <a:cubicBezTo>
                  <a:pt x="493" y="0"/>
                  <a:pt x="280" y="114"/>
                  <a:pt x="167" y="317"/>
                </a:cubicBezTo>
                <a:cubicBezTo>
                  <a:pt x="0" y="603"/>
                  <a:pt x="108" y="984"/>
                  <a:pt x="405" y="1150"/>
                </a:cubicBezTo>
                <a:cubicBezTo>
                  <a:pt x="1489" y="1769"/>
                  <a:pt x="2679" y="2460"/>
                  <a:pt x="4037" y="3282"/>
                </a:cubicBezTo>
                <a:cubicBezTo>
                  <a:pt x="4144" y="3341"/>
                  <a:pt x="4251" y="3365"/>
                  <a:pt x="4358" y="3365"/>
                </a:cubicBezTo>
                <a:cubicBezTo>
                  <a:pt x="4560" y="3365"/>
                  <a:pt x="4763" y="3258"/>
                  <a:pt x="4882" y="3067"/>
                </a:cubicBezTo>
                <a:cubicBezTo>
                  <a:pt x="5061" y="2781"/>
                  <a:pt x="4965" y="2400"/>
                  <a:pt x="4680" y="2234"/>
                </a:cubicBezTo>
                <a:cubicBezTo>
                  <a:pt x="3310" y="1400"/>
                  <a:pt x="2108" y="698"/>
                  <a:pt x="1001" y="79"/>
                </a:cubicBezTo>
                <a:cubicBezTo>
                  <a:pt x="909" y="25"/>
                  <a:pt x="808" y="0"/>
                  <a:pt x="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8"/>
          <p:cNvSpPr/>
          <p:nvPr/>
        </p:nvSpPr>
        <p:spPr>
          <a:xfrm flipH="1">
            <a:off x="6657072" y="364164"/>
            <a:ext cx="96416" cy="164128"/>
          </a:xfrm>
          <a:custGeom>
            <a:avLst/>
            <a:gdLst/>
            <a:ahLst/>
            <a:cxnLst/>
            <a:rect l="l" t="t" r="r" b="b"/>
            <a:pathLst>
              <a:path w="3013" h="5129" extrusionOk="0">
                <a:moveTo>
                  <a:pt x="2314" y="1"/>
                </a:moveTo>
                <a:cubicBezTo>
                  <a:pt x="2060" y="1"/>
                  <a:pt x="1824" y="158"/>
                  <a:pt x="1739" y="414"/>
                </a:cubicBezTo>
                <a:cubicBezTo>
                  <a:pt x="1286" y="1759"/>
                  <a:pt x="750" y="3045"/>
                  <a:pt x="155" y="4236"/>
                </a:cubicBezTo>
                <a:cubicBezTo>
                  <a:pt x="0" y="4533"/>
                  <a:pt x="119" y="4903"/>
                  <a:pt x="417" y="5057"/>
                </a:cubicBezTo>
                <a:cubicBezTo>
                  <a:pt x="512" y="5105"/>
                  <a:pt x="608" y="5129"/>
                  <a:pt x="703" y="5129"/>
                </a:cubicBezTo>
                <a:cubicBezTo>
                  <a:pt x="917" y="5129"/>
                  <a:pt x="1143" y="4998"/>
                  <a:pt x="1250" y="4783"/>
                </a:cubicBezTo>
                <a:cubicBezTo>
                  <a:pt x="1870" y="3545"/>
                  <a:pt x="2429" y="2212"/>
                  <a:pt x="2905" y="807"/>
                </a:cubicBezTo>
                <a:cubicBezTo>
                  <a:pt x="3013" y="485"/>
                  <a:pt x="2834" y="140"/>
                  <a:pt x="2513" y="33"/>
                </a:cubicBezTo>
                <a:cubicBezTo>
                  <a:pt x="2447" y="11"/>
                  <a:pt x="2380" y="1"/>
                  <a:pt x="2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8"/>
          <p:cNvSpPr/>
          <p:nvPr/>
        </p:nvSpPr>
        <p:spPr>
          <a:xfrm flipH="1">
            <a:off x="9203270" y="410660"/>
            <a:ext cx="174528" cy="68864"/>
          </a:xfrm>
          <a:custGeom>
            <a:avLst/>
            <a:gdLst/>
            <a:ahLst/>
            <a:cxnLst/>
            <a:rect l="l" t="t" r="r" b="b"/>
            <a:pathLst>
              <a:path w="5454" h="2152" extrusionOk="0">
                <a:moveTo>
                  <a:pt x="4760" y="0"/>
                </a:moveTo>
                <a:cubicBezTo>
                  <a:pt x="4693" y="0"/>
                  <a:pt x="4626" y="11"/>
                  <a:pt x="4560" y="32"/>
                </a:cubicBezTo>
                <a:cubicBezTo>
                  <a:pt x="3334" y="461"/>
                  <a:pt x="1988" y="759"/>
                  <a:pt x="572" y="925"/>
                </a:cubicBezTo>
                <a:cubicBezTo>
                  <a:pt x="238" y="961"/>
                  <a:pt x="0" y="1271"/>
                  <a:pt x="36" y="1604"/>
                </a:cubicBezTo>
                <a:cubicBezTo>
                  <a:pt x="71" y="1914"/>
                  <a:pt x="333" y="2152"/>
                  <a:pt x="643" y="2152"/>
                </a:cubicBezTo>
                <a:cubicBezTo>
                  <a:pt x="667" y="2152"/>
                  <a:pt x="691" y="2152"/>
                  <a:pt x="714" y="2140"/>
                </a:cubicBezTo>
                <a:cubicBezTo>
                  <a:pt x="2215" y="1973"/>
                  <a:pt x="3643" y="1652"/>
                  <a:pt x="4965" y="1199"/>
                </a:cubicBezTo>
                <a:cubicBezTo>
                  <a:pt x="5286" y="1080"/>
                  <a:pt x="5453" y="735"/>
                  <a:pt x="5346" y="413"/>
                </a:cubicBezTo>
                <a:cubicBezTo>
                  <a:pt x="5261" y="158"/>
                  <a:pt x="5017" y="0"/>
                  <a:pt x="4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8"/>
          <p:cNvSpPr/>
          <p:nvPr/>
        </p:nvSpPr>
        <p:spPr>
          <a:xfrm flipH="1">
            <a:off x="8437865" y="349220"/>
            <a:ext cx="168032" cy="95264"/>
          </a:xfrm>
          <a:custGeom>
            <a:avLst/>
            <a:gdLst/>
            <a:ahLst/>
            <a:cxnLst/>
            <a:rect l="l" t="t" r="r" b="b"/>
            <a:pathLst>
              <a:path w="5251" h="2977" extrusionOk="0">
                <a:moveTo>
                  <a:pt x="694" y="1"/>
                </a:moveTo>
                <a:cubicBezTo>
                  <a:pt x="449" y="1"/>
                  <a:pt x="221" y="149"/>
                  <a:pt x="131" y="393"/>
                </a:cubicBezTo>
                <a:cubicBezTo>
                  <a:pt x="0" y="702"/>
                  <a:pt x="155" y="1060"/>
                  <a:pt x="464" y="1190"/>
                </a:cubicBezTo>
                <a:cubicBezTo>
                  <a:pt x="1679" y="1667"/>
                  <a:pt x="2917" y="2226"/>
                  <a:pt x="4274" y="2905"/>
                </a:cubicBezTo>
                <a:cubicBezTo>
                  <a:pt x="4370" y="2953"/>
                  <a:pt x="4465" y="2976"/>
                  <a:pt x="4548" y="2976"/>
                </a:cubicBezTo>
                <a:cubicBezTo>
                  <a:pt x="4775" y="2976"/>
                  <a:pt x="4989" y="2845"/>
                  <a:pt x="5108" y="2631"/>
                </a:cubicBezTo>
                <a:cubicBezTo>
                  <a:pt x="5251" y="2333"/>
                  <a:pt x="5132" y="1964"/>
                  <a:pt x="4822" y="1810"/>
                </a:cubicBezTo>
                <a:cubicBezTo>
                  <a:pt x="3441" y="1119"/>
                  <a:pt x="2155" y="536"/>
                  <a:pt x="929" y="47"/>
                </a:cubicBezTo>
                <a:cubicBezTo>
                  <a:pt x="851" y="16"/>
                  <a:pt x="772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8"/>
          <p:cNvSpPr/>
          <p:nvPr/>
        </p:nvSpPr>
        <p:spPr>
          <a:xfrm flipH="1">
            <a:off x="8958311" y="298308"/>
            <a:ext cx="168416" cy="91680"/>
          </a:xfrm>
          <a:custGeom>
            <a:avLst/>
            <a:gdLst/>
            <a:ahLst/>
            <a:cxnLst/>
            <a:rect l="l" t="t" r="r" b="b"/>
            <a:pathLst>
              <a:path w="5263" h="2865" extrusionOk="0">
                <a:moveTo>
                  <a:pt x="4588" y="0"/>
                </a:moveTo>
                <a:cubicBezTo>
                  <a:pt x="4539" y="0"/>
                  <a:pt x="4490" y="7"/>
                  <a:pt x="4441" y="19"/>
                </a:cubicBezTo>
                <a:cubicBezTo>
                  <a:pt x="3013" y="365"/>
                  <a:pt x="1643" y="936"/>
                  <a:pt x="381" y="1722"/>
                </a:cubicBezTo>
                <a:cubicBezTo>
                  <a:pt x="84" y="1900"/>
                  <a:pt x="0" y="2281"/>
                  <a:pt x="179" y="2567"/>
                </a:cubicBezTo>
                <a:cubicBezTo>
                  <a:pt x="298" y="2758"/>
                  <a:pt x="500" y="2865"/>
                  <a:pt x="703" y="2865"/>
                </a:cubicBezTo>
                <a:cubicBezTo>
                  <a:pt x="810" y="2865"/>
                  <a:pt x="917" y="2829"/>
                  <a:pt x="1024" y="2770"/>
                </a:cubicBezTo>
                <a:cubicBezTo>
                  <a:pt x="2179" y="2055"/>
                  <a:pt x="3429" y="1531"/>
                  <a:pt x="4727" y="1210"/>
                </a:cubicBezTo>
                <a:cubicBezTo>
                  <a:pt x="5060" y="1127"/>
                  <a:pt x="5263" y="793"/>
                  <a:pt x="5179" y="472"/>
                </a:cubicBezTo>
                <a:cubicBezTo>
                  <a:pt x="5109" y="189"/>
                  <a:pt x="4858" y="0"/>
                  <a:pt x="45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8"/>
          <p:cNvSpPr/>
          <p:nvPr/>
        </p:nvSpPr>
        <p:spPr>
          <a:xfrm flipH="1">
            <a:off x="8690472" y="285956"/>
            <a:ext cx="175264" cy="60224"/>
          </a:xfrm>
          <a:custGeom>
            <a:avLst/>
            <a:gdLst/>
            <a:ahLst/>
            <a:cxnLst/>
            <a:rect l="l" t="t" r="r" b="b"/>
            <a:pathLst>
              <a:path w="5477" h="1882" extrusionOk="0">
                <a:moveTo>
                  <a:pt x="633" y="0"/>
                </a:moveTo>
                <a:cubicBezTo>
                  <a:pt x="309" y="0"/>
                  <a:pt x="35" y="258"/>
                  <a:pt x="12" y="584"/>
                </a:cubicBezTo>
                <a:cubicBezTo>
                  <a:pt x="0" y="929"/>
                  <a:pt x="262" y="1215"/>
                  <a:pt x="595" y="1227"/>
                </a:cubicBezTo>
                <a:cubicBezTo>
                  <a:pt x="1869" y="1286"/>
                  <a:pt x="3227" y="1501"/>
                  <a:pt x="4643" y="1858"/>
                </a:cubicBezTo>
                <a:cubicBezTo>
                  <a:pt x="4703" y="1870"/>
                  <a:pt x="4751" y="1882"/>
                  <a:pt x="4798" y="1882"/>
                </a:cubicBezTo>
                <a:cubicBezTo>
                  <a:pt x="5072" y="1882"/>
                  <a:pt x="5322" y="1691"/>
                  <a:pt x="5394" y="1417"/>
                </a:cubicBezTo>
                <a:cubicBezTo>
                  <a:pt x="5477" y="1084"/>
                  <a:pt x="5275" y="751"/>
                  <a:pt x="4953" y="667"/>
                </a:cubicBezTo>
                <a:cubicBezTo>
                  <a:pt x="3453" y="286"/>
                  <a:pt x="2012" y="72"/>
                  <a:pt x="655" y="0"/>
                </a:cubicBezTo>
                <a:cubicBezTo>
                  <a:pt x="648" y="0"/>
                  <a:pt x="640" y="0"/>
                  <a:pt x="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8"/>
          <p:cNvSpPr/>
          <p:nvPr/>
        </p:nvSpPr>
        <p:spPr>
          <a:xfrm flipH="1">
            <a:off x="6601840" y="99845"/>
            <a:ext cx="64032" cy="172800"/>
          </a:xfrm>
          <a:custGeom>
            <a:avLst/>
            <a:gdLst/>
            <a:ahLst/>
            <a:cxnLst/>
            <a:rect l="l" t="t" r="r" b="b"/>
            <a:pathLst>
              <a:path w="2001" h="5400" extrusionOk="0">
                <a:moveTo>
                  <a:pt x="1342" y="0"/>
                </a:moveTo>
                <a:cubicBezTo>
                  <a:pt x="1035" y="0"/>
                  <a:pt x="782" y="226"/>
                  <a:pt x="739" y="542"/>
                </a:cubicBezTo>
                <a:cubicBezTo>
                  <a:pt x="572" y="1983"/>
                  <a:pt x="346" y="3376"/>
                  <a:pt x="72" y="4662"/>
                </a:cubicBezTo>
                <a:cubicBezTo>
                  <a:pt x="1" y="4995"/>
                  <a:pt x="215" y="5316"/>
                  <a:pt x="548" y="5388"/>
                </a:cubicBezTo>
                <a:cubicBezTo>
                  <a:pt x="596" y="5400"/>
                  <a:pt x="632" y="5400"/>
                  <a:pt x="679" y="5400"/>
                </a:cubicBezTo>
                <a:cubicBezTo>
                  <a:pt x="953" y="5400"/>
                  <a:pt x="1215" y="5197"/>
                  <a:pt x="1275" y="4912"/>
                </a:cubicBezTo>
                <a:cubicBezTo>
                  <a:pt x="1549" y="3590"/>
                  <a:pt x="1787" y="2161"/>
                  <a:pt x="1965" y="685"/>
                </a:cubicBezTo>
                <a:cubicBezTo>
                  <a:pt x="2001" y="351"/>
                  <a:pt x="1763" y="42"/>
                  <a:pt x="1429" y="6"/>
                </a:cubicBezTo>
                <a:cubicBezTo>
                  <a:pt x="1400" y="2"/>
                  <a:pt x="1371" y="0"/>
                  <a:pt x="13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8"/>
          <p:cNvSpPr/>
          <p:nvPr/>
        </p:nvSpPr>
        <p:spPr>
          <a:xfrm flipH="1">
            <a:off x="6586960" y="-170490"/>
            <a:ext cx="44224" cy="174528"/>
          </a:xfrm>
          <a:custGeom>
            <a:avLst/>
            <a:gdLst/>
            <a:ahLst/>
            <a:cxnLst/>
            <a:rect l="l" t="t" r="r" b="b"/>
            <a:pathLst>
              <a:path w="1382" h="5454" extrusionOk="0">
                <a:moveTo>
                  <a:pt x="762" y="1"/>
                </a:moveTo>
                <a:cubicBezTo>
                  <a:pt x="429" y="1"/>
                  <a:pt x="155" y="275"/>
                  <a:pt x="155" y="608"/>
                </a:cubicBezTo>
                <a:cubicBezTo>
                  <a:pt x="143" y="2072"/>
                  <a:pt x="95" y="3489"/>
                  <a:pt x="24" y="4811"/>
                </a:cubicBezTo>
                <a:cubicBezTo>
                  <a:pt x="0" y="5144"/>
                  <a:pt x="262" y="5442"/>
                  <a:pt x="596" y="5454"/>
                </a:cubicBezTo>
                <a:lnTo>
                  <a:pt x="631" y="5454"/>
                </a:lnTo>
                <a:cubicBezTo>
                  <a:pt x="953" y="5454"/>
                  <a:pt x="1227" y="5204"/>
                  <a:pt x="1250" y="4882"/>
                </a:cubicBezTo>
                <a:cubicBezTo>
                  <a:pt x="1322" y="3537"/>
                  <a:pt x="1369" y="2108"/>
                  <a:pt x="1381" y="620"/>
                </a:cubicBezTo>
                <a:cubicBezTo>
                  <a:pt x="1381" y="275"/>
                  <a:pt x="1107" y="1"/>
                  <a:pt x="7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8"/>
          <p:cNvSpPr txBox="1">
            <a:spLocks noGrp="1"/>
          </p:cNvSpPr>
          <p:nvPr>
            <p:ph type="title"/>
          </p:nvPr>
        </p:nvSpPr>
        <p:spPr>
          <a:xfrm>
            <a:off x="4192914" y="1273725"/>
            <a:ext cx="41373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67" name="Google Shape;1267;p48"/>
          <p:cNvSpPr txBox="1">
            <a:spLocks noGrp="1"/>
          </p:cNvSpPr>
          <p:nvPr>
            <p:ph type="title" idx="2"/>
          </p:nvPr>
        </p:nvSpPr>
        <p:spPr>
          <a:xfrm>
            <a:off x="4192914" y="2545875"/>
            <a:ext cx="413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8" name="Google Shape;1268;p48"/>
          <p:cNvSpPr txBox="1">
            <a:spLocks noGrp="1"/>
          </p:cNvSpPr>
          <p:nvPr>
            <p:ph type="subTitle" idx="1"/>
          </p:nvPr>
        </p:nvSpPr>
        <p:spPr>
          <a:xfrm>
            <a:off x="4192925" y="3345975"/>
            <a:ext cx="41373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F2D4F"/>
              </a:buClr>
              <a:buSzPts val="1400"/>
              <a:buFont typeface="Fira Sans"/>
              <a:buNone/>
              <a:defRPr>
                <a:solidFill>
                  <a:srgbClr val="2F2D4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40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51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4" name="Google Shape;1314;p51"/>
          <p:cNvGrpSpPr/>
          <p:nvPr/>
        </p:nvGrpSpPr>
        <p:grpSpPr>
          <a:xfrm rot="-5400000" flipH="1">
            <a:off x="5884222" y="1880353"/>
            <a:ext cx="4072679" cy="2453635"/>
            <a:chOff x="4219217" y="2168768"/>
            <a:chExt cx="4921667" cy="2965118"/>
          </a:xfrm>
        </p:grpSpPr>
        <p:sp>
          <p:nvSpPr>
            <p:cNvPr id="1315" name="Google Shape;1315;p51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1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1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1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51"/>
          <p:cNvGrpSpPr/>
          <p:nvPr/>
        </p:nvGrpSpPr>
        <p:grpSpPr>
          <a:xfrm rot="-5400000">
            <a:off x="-737078" y="737091"/>
            <a:ext cx="2752402" cy="1278231"/>
            <a:chOff x="-4527333" y="-2055682"/>
            <a:chExt cx="3232416" cy="1501152"/>
          </a:xfrm>
        </p:grpSpPr>
        <p:sp>
          <p:nvSpPr>
            <p:cNvPr id="1339" name="Google Shape;1339;p51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51"/>
          <p:cNvSpPr txBox="1">
            <a:spLocks noGrp="1"/>
          </p:cNvSpPr>
          <p:nvPr>
            <p:ph type="subTitle" idx="1"/>
          </p:nvPr>
        </p:nvSpPr>
        <p:spPr>
          <a:xfrm>
            <a:off x="1599349" y="2467300"/>
            <a:ext cx="24573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1352" name="Google Shape;1352;p51"/>
          <p:cNvSpPr txBox="1">
            <a:spLocks noGrp="1"/>
          </p:cNvSpPr>
          <p:nvPr>
            <p:ph type="subTitle" idx="2"/>
          </p:nvPr>
        </p:nvSpPr>
        <p:spPr>
          <a:xfrm>
            <a:off x="1599349" y="2793997"/>
            <a:ext cx="2457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55"/>
          <p:cNvSpPr/>
          <p:nvPr/>
        </p:nvSpPr>
        <p:spPr>
          <a:xfrm rot="10800000" flipH="1">
            <a:off x="613872" y="4666687"/>
            <a:ext cx="235872" cy="106656"/>
          </a:xfrm>
          <a:custGeom>
            <a:avLst/>
            <a:gdLst/>
            <a:ahLst/>
            <a:cxnLst/>
            <a:rect l="l" t="t" r="r" b="b"/>
            <a:pathLst>
              <a:path w="7371" h="3333" extrusionOk="0">
                <a:moveTo>
                  <a:pt x="6465" y="0"/>
                </a:moveTo>
                <a:cubicBezTo>
                  <a:pt x="6422" y="0"/>
                  <a:pt x="6379" y="4"/>
                  <a:pt x="6335" y="11"/>
                </a:cubicBezTo>
                <a:cubicBezTo>
                  <a:pt x="4204" y="356"/>
                  <a:pt x="2263" y="939"/>
                  <a:pt x="596" y="1737"/>
                </a:cubicBezTo>
                <a:cubicBezTo>
                  <a:pt x="179" y="1939"/>
                  <a:pt x="1" y="2440"/>
                  <a:pt x="203" y="2856"/>
                </a:cubicBezTo>
                <a:cubicBezTo>
                  <a:pt x="346" y="3154"/>
                  <a:pt x="644" y="3332"/>
                  <a:pt x="953" y="3332"/>
                </a:cubicBezTo>
                <a:cubicBezTo>
                  <a:pt x="1084" y="3332"/>
                  <a:pt x="1203" y="3309"/>
                  <a:pt x="1322" y="3249"/>
                </a:cubicBezTo>
                <a:cubicBezTo>
                  <a:pt x="2846" y="2511"/>
                  <a:pt x="4620" y="1975"/>
                  <a:pt x="6597" y="1666"/>
                </a:cubicBezTo>
                <a:cubicBezTo>
                  <a:pt x="7061" y="1582"/>
                  <a:pt x="7371" y="1154"/>
                  <a:pt x="7287" y="701"/>
                </a:cubicBezTo>
                <a:cubicBezTo>
                  <a:pt x="7223" y="293"/>
                  <a:pt x="6867" y="0"/>
                  <a:pt x="6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55"/>
          <p:cNvSpPr/>
          <p:nvPr/>
        </p:nvSpPr>
        <p:spPr>
          <a:xfrm rot="10800000" flipH="1">
            <a:off x="21808" y="4250623"/>
            <a:ext cx="233184" cy="117856"/>
          </a:xfrm>
          <a:custGeom>
            <a:avLst/>
            <a:gdLst/>
            <a:ahLst/>
            <a:cxnLst/>
            <a:rect l="l" t="t" r="r" b="b"/>
            <a:pathLst>
              <a:path w="7287" h="3683" extrusionOk="0">
                <a:moveTo>
                  <a:pt x="6336" y="1"/>
                </a:moveTo>
                <a:cubicBezTo>
                  <a:pt x="6212" y="1"/>
                  <a:pt x="6085" y="28"/>
                  <a:pt x="5965" y="86"/>
                </a:cubicBezTo>
                <a:cubicBezTo>
                  <a:pt x="4382" y="872"/>
                  <a:pt x="2620" y="1527"/>
                  <a:pt x="715" y="2039"/>
                </a:cubicBezTo>
                <a:cubicBezTo>
                  <a:pt x="262" y="2158"/>
                  <a:pt x="0" y="2622"/>
                  <a:pt x="119" y="3063"/>
                </a:cubicBezTo>
                <a:cubicBezTo>
                  <a:pt x="227" y="3432"/>
                  <a:pt x="560" y="3682"/>
                  <a:pt x="929" y="3682"/>
                </a:cubicBezTo>
                <a:cubicBezTo>
                  <a:pt x="1000" y="3682"/>
                  <a:pt x="1072" y="3670"/>
                  <a:pt x="1143" y="3658"/>
                </a:cubicBezTo>
                <a:cubicBezTo>
                  <a:pt x="3156" y="3111"/>
                  <a:pt x="5025" y="2420"/>
                  <a:pt x="6704" y="1587"/>
                </a:cubicBezTo>
                <a:cubicBezTo>
                  <a:pt x="7120" y="1384"/>
                  <a:pt x="7287" y="884"/>
                  <a:pt x="7085" y="467"/>
                </a:cubicBezTo>
                <a:cubicBezTo>
                  <a:pt x="6940" y="171"/>
                  <a:pt x="6645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55"/>
          <p:cNvSpPr/>
          <p:nvPr/>
        </p:nvSpPr>
        <p:spPr>
          <a:xfrm rot="10800000" flipH="1">
            <a:off x="347952" y="4417119"/>
            <a:ext cx="179456" cy="193664"/>
          </a:xfrm>
          <a:custGeom>
            <a:avLst/>
            <a:gdLst/>
            <a:ahLst/>
            <a:cxnLst/>
            <a:rect l="l" t="t" r="r" b="b"/>
            <a:pathLst>
              <a:path w="5608" h="6052" extrusionOk="0">
                <a:moveTo>
                  <a:pt x="4665" y="0"/>
                </a:moveTo>
                <a:cubicBezTo>
                  <a:pt x="4438" y="0"/>
                  <a:pt x="4213" y="93"/>
                  <a:pt x="4048" y="277"/>
                </a:cubicBezTo>
                <a:cubicBezTo>
                  <a:pt x="3632" y="753"/>
                  <a:pt x="3227" y="1253"/>
                  <a:pt x="2858" y="1789"/>
                </a:cubicBezTo>
                <a:cubicBezTo>
                  <a:pt x="2155" y="2789"/>
                  <a:pt x="1310" y="3741"/>
                  <a:pt x="369" y="4587"/>
                </a:cubicBezTo>
                <a:cubicBezTo>
                  <a:pt x="24" y="4896"/>
                  <a:pt x="0" y="5432"/>
                  <a:pt x="310" y="5777"/>
                </a:cubicBezTo>
                <a:cubicBezTo>
                  <a:pt x="476" y="5956"/>
                  <a:pt x="703" y="6051"/>
                  <a:pt x="929" y="6051"/>
                </a:cubicBezTo>
                <a:cubicBezTo>
                  <a:pt x="1131" y="6051"/>
                  <a:pt x="1334" y="5980"/>
                  <a:pt x="1488" y="5837"/>
                </a:cubicBezTo>
                <a:cubicBezTo>
                  <a:pt x="2524" y="4896"/>
                  <a:pt x="3453" y="3860"/>
                  <a:pt x="4227" y="2741"/>
                </a:cubicBezTo>
                <a:cubicBezTo>
                  <a:pt x="4560" y="2265"/>
                  <a:pt x="4917" y="1812"/>
                  <a:pt x="5298" y="1396"/>
                </a:cubicBezTo>
                <a:cubicBezTo>
                  <a:pt x="5608" y="1050"/>
                  <a:pt x="5572" y="527"/>
                  <a:pt x="5227" y="217"/>
                </a:cubicBezTo>
                <a:cubicBezTo>
                  <a:pt x="5065" y="72"/>
                  <a:pt x="4864" y="0"/>
                  <a:pt x="4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 rot="10800000" flipH="1">
            <a:off x="978128" y="4721919"/>
            <a:ext cx="239296" cy="64448"/>
          </a:xfrm>
          <a:custGeom>
            <a:avLst/>
            <a:gdLst/>
            <a:ahLst/>
            <a:cxnLst/>
            <a:rect l="l" t="t" r="r" b="b"/>
            <a:pathLst>
              <a:path w="7478" h="2014" extrusionOk="0">
                <a:moveTo>
                  <a:pt x="833" y="1"/>
                </a:moveTo>
                <a:cubicBezTo>
                  <a:pt x="381" y="1"/>
                  <a:pt x="0" y="382"/>
                  <a:pt x="0" y="834"/>
                </a:cubicBezTo>
                <a:cubicBezTo>
                  <a:pt x="0" y="1299"/>
                  <a:pt x="369" y="1680"/>
                  <a:pt x="833" y="1680"/>
                </a:cubicBezTo>
                <a:cubicBezTo>
                  <a:pt x="2560" y="1692"/>
                  <a:pt x="4417" y="1799"/>
                  <a:pt x="6513" y="2013"/>
                </a:cubicBezTo>
                <a:lnTo>
                  <a:pt x="6596" y="2013"/>
                </a:lnTo>
                <a:cubicBezTo>
                  <a:pt x="7025" y="2013"/>
                  <a:pt x="7382" y="1692"/>
                  <a:pt x="7430" y="1263"/>
                </a:cubicBezTo>
                <a:cubicBezTo>
                  <a:pt x="7477" y="811"/>
                  <a:pt x="7144" y="394"/>
                  <a:pt x="6679" y="346"/>
                </a:cubicBezTo>
                <a:cubicBezTo>
                  <a:pt x="4524" y="132"/>
                  <a:pt x="2619" y="25"/>
                  <a:pt x="8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 rot="10800000" flipH="1">
            <a:off x="2435440" y="4656031"/>
            <a:ext cx="207680" cy="162560"/>
          </a:xfrm>
          <a:custGeom>
            <a:avLst/>
            <a:gdLst/>
            <a:ahLst/>
            <a:cxnLst/>
            <a:rect l="l" t="t" r="r" b="b"/>
            <a:pathLst>
              <a:path w="6490" h="5080" extrusionOk="0">
                <a:moveTo>
                  <a:pt x="5568" y="0"/>
                </a:moveTo>
                <a:cubicBezTo>
                  <a:pt x="5349" y="0"/>
                  <a:pt x="5130" y="87"/>
                  <a:pt x="4965" y="258"/>
                </a:cubicBezTo>
                <a:cubicBezTo>
                  <a:pt x="4727" y="508"/>
                  <a:pt x="4477" y="758"/>
                  <a:pt x="4227" y="1008"/>
                </a:cubicBezTo>
                <a:cubicBezTo>
                  <a:pt x="3203" y="2008"/>
                  <a:pt x="1989" y="2853"/>
                  <a:pt x="608" y="3484"/>
                </a:cubicBezTo>
                <a:cubicBezTo>
                  <a:pt x="191" y="3675"/>
                  <a:pt x="0" y="4175"/>
                  <a:pt x="203" y="4592"/>
                </a:cubicBezTo>
                <a:cubicBezTo>
                  <a:pt x="346" y="4901"/>
                  <a:pt x="643" y="5080"/>
                  <a:pt x="965" y="5080"/>
                </a:cubicBezTo>
                <a:cubicBezTo>
                  <a:pt x="1072" y="5080"/>
                  <a:pt x="1191" y="5056"/>
                  <a:pt x="1310" y="5008"/>
                </a:cubicBezTo>
                <a:cubicBezTo>
                  <a:pt x="2870" y="4282"/>
                  <a:pt x="4239" y="3342"/>
                  <a:pt x="5406" y="2187"/>
                </a:cubicBezTo>
                <a:cubicBezTo>
                  <a:pt x="5668" y="1937"/>
                  <a:pt x="5918" y="1675"/>
                  <a:pt x="6168" y="1413"/>
                </a:cubicBezTo>
                <a:cubicBezTo>
                  <a:pt x="6489" y="1079"/>
                  <a:pt x="6477" y="556"/>
                  <a:pt x="6144" y="234"/>
                </a:cubicBezTo>
                <a:cubicBezTo>
                  <a:pt x="5982" y="78"/>
                  <a:pt x="5775" y="0"/>
                  <a:pt x="55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 rot="10800000" flipH="1">
            <a:off x="1343888" y="4668607"/>
            <a:ext cx="239680" cy="83008"/>
          </a:xfrm>
          <a:custGeom>
            <a:avLst/>
            <a:gdLst/>
            <a:ahLst/>
            <a:cxnLst/>
            <a:rect l="l" t="t" r="r" b="b"/>
            <a:pathLst>
              <a:path w="7490" h="2594" extrusionOk="0">
                <a:moveTo>
                  <a:pt x="882" y="0"/>
                </a:moveTo>
                <a:cubicBezTo>
                  <a:pt x="480" y="0"/>
                  <a:pt x="124" y="293"/>
                  <a:pt x="60" y="713"/>
                </a:cubicBezTo>
                <a:cubicBezTo>
                  <a:pt x="0" y="1165"/>
                  <a:pt x="310" y="1594"/>
                  <a:pt x="762" y="1665"/>
                </a:cubicBezTo>
                <a:cubicBezTo>
                  <a:pt x="2679" y="1951"/>
                  <a:pt x="4620" y="2272"/>
                  <a:pt x="6453" y="2582"/>
                </a:cubicBezTo>
                <a:cubicBezTo>
                  <a:pt x="6501" y="2594"/>
                  <a:pt x="6548" y="2594"/>
                  <a:pt x="6596" y="2594"/>
                </a:cubicBezTo>
                <a:cubicBezTo>
                  <a:pt x="6989" y="2594"/>
                  <a:pt x="7346" y="2308"/>
                  <a:pt x="7418" y="1903"/>
                </a:cubicBezTo>
                <a:cubicBezTo>
                  <a:pt x="7489" y="1439"/>
                  <a:pt x="7191" y="1010"/>
                  <a:pt x="6727" y="939"/>
                </a:cubicBezTo>
                <a:cubicBezTo>
                  <a:pt x="4894" y="629"/>
                  <a:pt x="2941" y="296"/>
                  <a:pt x="1012" y="10"/>
                </a:cubicBezTo>
                <a:cubicBezTo>
                  <a:pt x="968" y="3"/>
                  <a:pt x="925" y="0"/>
                  <a:pt x="8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 flipH="1">
            <a:off x="2701392" y="4906719"/>
            <a:ext cx="153184" cy="213152"/>
          </a:xfrm>
          <a:custGeom>
            <a:avLst/>
            <a:gdLst/>
            <a:ahLst/>
            <a:cxnLst/>
            <a:rect l="l" t="t" r="r" b="b"/>
            <a:pathLst>
              <a:path w="4787" h="6661" extrusionOk="0">
                <a:moveTo>
                  <a:pt x="3826" y="1"/>
                </a:moveTo>
                <a:cubicBezTo>
                  <a:pt x="3509" y="1"/>
                  <a:pt x="3211" y="180"/>
                  <a:pt x="3072" y="493"/>
                </a:cubicBezTo>
                <a:cubicBezTo>
                  <a:pt x="2334" y="2136"/>
                  <a:pt x="1393" y="3767"/>
                  <a:pt x="274" y="5339"/>
                </a:cubicBezTo>
                <a:cubicBezTo>
                  <a:pt x="0" y="5720"/>
                  <a:pt x="83" y="6244"/>
                  <a:pt x="464" y="6506"/>
                </a:cubicBezTo>
                <a:cubicBezTo>
                  <a:pt x="607" y="6613"/>
                  <a:pt x="786" y="6661"/>
                  <a:pt x="953" y="6661"/>
                </a:cubicBezTo>
                <a:cubicBezTo>
                  <a:pt x="1214" y="6661"/>
                  <a:pt x="1464" y="6542"/>
                  <a:pt x="1631" y="6303"/>
                </a:cubicBezTo>
                <a:cubicBezTo>
                  <a:pt x="2822" y="4648"/>
                  <a:pt x="3810" y="2922"/>
                  <a:pt x="4596" y="1184"/>
                </a:cubicBezTo>
                <a:cubicBezTo>
                  <a:pt x="4786" y="755"/>
                  <a:pt x="4596" y="267"/>
                  <a:pt x="4179" y="76"/>
                </a:cubicBezTo>
                <a:cubicBezTo>
                  <a:pt x="4063" y="25"/>
                  <a:pt x="3943" y="1"/>
                  <a:pt x="38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 flipH="1">
            <a:off x="2077296" y="4598111"/>
            <a:ext cx="240064" cy="62368"/>
          </a:xfrm>
          <a:custGeom>
            <a:avLst/>
            <a:gdLst/>
            <a:ahLst/>
            <a:cxnLst/>
            <a:rect l="l" t="t" r="r" b="b"/>
            <a:pathLst>
              <a:path w="7502" h="1949" extrusionOk="0">
                <a:moveTo>
                  <a:pt x="6600" y="1"/>
                </a:moveTo>
                <a:cubicBezTo>
                  <a:pt x="6564" y="1"/>
                  <a:pt x="6527" y="3"/>
                  <a:pt x="6489" y="8"/>
                </a:cubicBezTo>
                <a:cubicBezTo>
                  <a:pt x="5179" y="187"/>
                  <a:pt x="3720" y="277"/>
                  <a:pt x="2141" y="277"/>
                </a:cubicBezTo>
                <a:cubicBezTo>
                  <a:pt x="1725" y="277"/>
                  <a:pt x="1301" y="270"/>
                  <a:pt x="870" y="258"/>
                </a:cubicBezTo>
                <a:cubicBezTo>
                  <a:pt x="855" y="257"/>
                  <a:pt x="841" y="257"/>
                  <a:pt x="827" y="257"/>
                </a:cubicBezTo>
                <a:cubicBezTo>
                  <a:pt x="382" y="257"/>
                  <a:pt x="24" y="617"/>
                  <a:pt x="12" y="1068"/>
                </a:cubicBezTo>
                <a:cubicBezTo>
                  <a:pt x="1" y="1532"/>
                  <a:pt x="358" y="1913"/>
                  <a:pt x="822" y="1925"/>
                </a:cubicBezTo>
                <a:cubicBezTo>
                  <a:pt x="1275" y="1949"/>
                  <a:pt x="1715" y="1949"/>
                  <a:pt x="2144" y="1949"/>
                </a:cubicBezTo>
                <a:cubicBezTo>
                  <a:pt x="3787" y="1949"/>
                  <a:pt x="5323" y="1853"/>
                  <a:pt x="6716" y="1663"/>
                </a:cubicBezTo>
                <a:cubicBezTo>
                  <a:pt x="7180" y="1603"/>
                  <a:pt x="7502" y="1187"/>
                  <a:pt x="7430" y="722"/>
                </a:cubicBezTo>
                <a:cubicBezTo>
                  <a:pt x="7375" y="306"/>
                  <a:pt x="7018" y="1"/>
                  <a:pt x="6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 flipH="1">
            <a:off x="1708496" y="4612575"/>
            <a:ext cx="240064" cy="79232"/>
          </a:xfrm>
          <a:custGeom>
            <a:avLst/>
            <a:gdLst/>
            <a:ahLst/>
            <a:cxnLst/>
            <a:rect l="l" t="t" r="r" b="b"/>
            <a:pathLst>
              <a:path w="7502" h="2476" extrusionOk="0">
                <a:moveTo>
                  <a:pt x="894" y="0"/>
                </a:moveTo>
                <a:cubicBezTo>
                  <a:pt x="492" y="0"/>
                  <a:pt x="136" y="292"/>
                  <a:pt x="72" y="701"/>
                </a:cubicBezTo>
                <a:cubicBezTo>
                  <a:pt x="0" y="1165"/>
                  <a:pt x="310" y="1594"/>
                  <a:pt x="762" y="1666"/>
                </a:cubicBezTo>
                <a:cubicBezTo>
                  <a:pt x="3001" y="2011"/>
                  <a:pt x="4834" y="2273"/>
                  <a:pt x="6513" y="2463"/>
                </a:cubicBezTo>
                <a:cubicBezTo>
                  <a:pt x="6549" y="2463"/>
                  <a:pt x="6584" y="2475"/>
                  <a:pt x="6620" y="2475"/>
                </a:cubicBezTo>
                <a:cubicBezTo>
                  <a:pt x="7037" y="2475"/>
                  <a:pt x="7394" y="2154"/>
                  <a:pt x="7442" y="1725"/>
                </a:cubicBezTo>
                <a:cubicBezTo>
                  <a:pt x="7501" y="1273"/>
                  <a:pt x="7168" y="856"/>
                  <a:pt x="6715" y="796"/>
                </a:cubicBezTo>
                <a:cubicBezTo>
                  <a:pt x="5049" y="606"/>
                  <a:pt x="3239" y="356"/>
                  <a:pt x="1024" y="11"/>
                </a:cubicBezTo>
                <a:cubicBezTo>
                  <a:pt x="981" y="4"/>
                  <a:pt x="937" y="0"/>
                  <a:pt x="8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10800000" flipH="1">
            <a:off x="8010627" y="4986358"/>
            <a:ext cx="161568" cy="158880"/>
          </a:xfrm>
          <a:custGeom>
            <a:avLst/>
            <a:gdLst/>
            <a:ahLst/>
            <a:cxnLst/>
            <a:rect l="l" t="t" r="r" b="b"/>
            <a:pathLst>
              <a:path w="5049" h="4965" extrusionOk="0">
                <a:moveTo>
                  <a:pt x="0" y="0"/>
                </a:moveTo>
                <a:cubicBezTo>
                  <a:pt x="24" y="48"/>
                  <a:pt x="60" y="83"/>
                  <a:pt x="107" y="119"/>
                </a:cubicBezTo>
                <a:cubicBezTo>
                  <a:pt x="1262" y="1203"/>
                  <a:pt x="2334" y="2643"/>
                  <a:pt x="3358" y="4524"/>
                </a:cubicBezTo>
                <a:cubicBezTo>
                  <a:pt x="3500" y="4798"/>
                  <a:pt x="3786" y="4965"/>
                  <a:pt x="4084" y="4965"/>
                </a:cubicBezTo>
                <a:cubicBezTo>
                  <a:pt x="4227" y="4965"/>
                  <a:pt x="4358" y="4929"/>
                  <a:pt x="4489" y="4858"/>
                </a:cubicBezTo>
                <a:cubicBezTo>
                  <a:pt x="4893" y="4643"/>
                  <a:pt x="5048" y="4131"/>
                  <a:pt x="4822" y="3727"/>
                </a:cubicBezTo>
                <a:cubicBezTo>
                  <a:pt x="4024" y="2250"/>
                  <a:pt x="3191" y="1024"/>
                  <a:pt x="23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55"/>
          <p:cNvSpPr/>
          <p:nvPr/>
        </p:nvSpPr>
        <p:spPr>
          <a:xfrm rot="10800000" flipH="1">
            <a:off x="7036003" y="4896438"/>
            <a:ext cx="187488" cy="186752"/>
          </a:xfrm>
          <a:custGeom>
            <a:avLst/>
            <a:gdLst/>
            <a:ahLst/>
            <a:cxnLst/>
            <a:rect l="l" t="t" r="r" b="b"/>
            <a:pathLst>
              <a:path w="5859" h="5836" extrusionOk="0">
                <a:moveTo>
                  <a:pt x="4928" y="1"/>
                </a:moveTo>
                <a:cubicBezTo>
                  <a:pt x="4725" y="1"/>
                  <a:pt x="4522" y="76"/>
                  <a:pt x="4359" y="228"/>
                </a:cubicBezTo>
                <a:cubicBezTo>
                  <a:pt x="3049" y="1442"/>
                  <a:pt x="1715" y="2823"/>
                  <a:pt x="298" y="4443"/>
                </a:cubicBezTo>
                <a:cubicBezTo>
                  <a:pt x="1" y="4788"/>
                  <a:pt x="37" y="5324"/>
                  <a:pt x="382" y="5621"/>
                </a:cubicBezTo>
                <a:cubicBezTo>
                  <a:pt x="537" y="5764"/>
                  <a:pt x="739" y="5836"/>
                  <a:pt x="930" y="5836"/>
                </a:cubicBezTo>
                <a:cubicBezTo>
                  <a:pt x="1168" y="5836"/>
                  <a:pt x="1394" y="5741"/>
                  <a:pt x="1561" y="5550"/>
                </a:cubicBezTo>
                <a:cubicBezTo>
                  <a:pt x="2942" y="3966"/>
                  <a:pt x="4228" y="2633"/>
                  <a:pt x="5502" y="1454"/>
                </a:cubicBezTo>
                <a:cubicBezTo>
                  <a:pt x="5835" y="1133"/>
                  <a:pt x="5859" y="609"/>
                  <a:pt x="5549" y="276"/>
                </a:cubicBezTo>
                <a:cubicBezTo>
                  <a:pt x="5380" y="94"/>
                  <a:pt x="5154" y="1"/>
                  <a:pt x="49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55"/>
          <p:cNvSpPr/>
          <p:nvPr/>
        </p:nvSpPr>
        <p:spPr>
          <a:xfrm rot="10800000" flipH="1">
            <a:off x="8186627" y="4643062"/>
            <a:ext cx="121568" cy="228160"/>
          </a:xfrm>
          <a:custGeom>
            <a:avLst/>
            <a:gdLst/>
            <a:ahLst/>
            <a:cxnLst/>
            <a:rect l="l" t="t" r="r" b="b"/>
            <a:pathLst>
              <a:path w="3799" h="7130" extrusionOk="0">
                <a:moveTo>
                  <a:pt x="950" y="1"/>
                </a:moveTo>
                <a:cubicBezTo>
                  <a:pt x="848" y="1"/>
                  <a:pt x="745" y="19"/>
                  <a:pt x="644" y="57"/>
                </a:cubicBezTo>
                <a:cubicBezTo>
                  <a:pt x="215" y="212"/>
                  <a:pt x="1" y="700"/>
                  <a:pt x="167" y="1129"/>
                </a:cubicBezTo>
                <a:cubicBezTo>
                  <a:pt x="834" y="2891"/>
                  <a:pt x="1477" y="4772"/>
                  <a:pt x="2060" y="6558"/>
                </a:cubicBezTo>
                <a:cubicBezTo>
                  <a:pt x="2180" y="6903"/>
                  <a:pt x="2513" y="7129"/>
                  <a:pt x="2858" y="7129"/>
                </a:cubicBezTo>
                <a:cubicBezTo>
                  <a:pt x="2942" y="7129"/>
                  <a:pt x="3037" y="7117"/>
                  <a:pt x="3120" y="7082"/>
                </a:cubicBezTo>
                <a:cubicBezTo>
                  <a:pt x="3561" y="6939"/>
                  <a:pt x="3799" y="6463"/>
                  <a:pt x="3656" y="6022"/>
                </a:cubicBezTo>
                <a:cubicBezTo>
                  <a:pt x="3061" y="4236"/>
                  <a:pt x="2406" y="2319"/>
                  <a:pt x="1727" y="533"/>
                </a:cubicBezTo>
                <a:cubicBezTo>
                  <a:pt x="1599" y="203"/>
                  <a:pt x="1287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55"/>
          <p:cNvSpPr/>
          <p:nvPr/>
        </p:nvSpPr>
        <p:spPr>
          <a:xfrm rot="10800000" flipH="1">
            <a:off x="8307043" y="4295222"/>
            <a:ext cx="127648" cy="225984"/>
          </a:xfrm>
          <a:custGeom>
            <a:avLst/>
            <a:gdLst/>
            <a:ahLst/>
            <a:cxnLst/>
            <a:rect l="l" t="t" r="r" b="b"/>
            <a:pathLst>
              <a:path w="3989" h="7062" extrusionOk="0">
                <a:moveTo>
                  <a:pt x="945" y="0"/>
                </a:moveTo>
                <a:cubicBezTo>
                  <a:pt x="852" y="0"/>
                  <a:pt x="758" y="16"/>
                  <a:pt x="667" y="49"/>
                </a:cubicBezTo>
                <a:cubicBezTo>
                  <a:pt x="226" y="204"/>
                  <a:pt x="0" y="680"/>
                  <a:pt x="155" y="1109"/>
                </a:cubicBezTo>
                <a:cubicBezTo>
                  <a:pt x="917" y="3299"/>
                  <a:pt x="1596" y="5026"/>
                  <a:pt x="2274" y="6562"/>
                </a:cubicBezTo>
                <a:cubicBezTo>
                  <a:pt x="2417" y="6871"/>
                  <a:pt x="2715" y="7062"/>
                  <a:pt x="3036" y="7062"/>
                </a:cubicBezTo>
                <a:cubicBezTo>
                  <a:pt x="3155" y="7062"/>
                  <a:pt x="3274" y="7038"/>
                  <a:pt x="3381" y="6990"/>
                </a:cubicBezTo>
                <a:cubicBezTo>
                  <a:pt x="3798" y="6800"/>
                  <a:pt x="3989" y="6300"/>
                  <a:pt x="3798" y="5883"/>
                </a:cubicBezTo>
                <a:cubicBezTo>
                  <a:pt x="3143" y="4395"/>
                  <a:pt x="2477" y="2704"/>
                  <a:pt x="1726" y="561"/>
                </a:cubicBezTo>
                <a:cubicBezTo>
                  <a:pt x="1614" y="214"/>
                  <a:pt x="1288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55"/>
          <p:cNvSpPr/>
          <p:nvPr/>
        </p:nvSpPr>
        <p:spPr>
          <a:xfrm rot="10800000" flipH="1">
            <a:off x="6805891" y="4607638"/>
            <a:ext cx="172992" cy="199584"/>
          </a:xfrm>
          <a:custGeom>
            <a:avLst/>
            <a:gdLst/>
            <a:ahLst/>
            <a:cxnLst/>
            <a:rect l="l" t="t" r="r" b="b"/>
            <a:pathLst>
              <a:path w="5406" h="6237" extrusionOk="0">
                <a:moveTo>
                  <a:pt x="4463" y="0"/>
                </a:moveTo>
                <a:cubicBezTo>
                  <a:pt x="4212" y="0"/>
                  <a:pt x="3965" y="111"/>
                  <a:pt x="3799" y="319"/>
                </a:cubicBezTo>
                <a:cubicBezTo>
                  <a:pt x="3072" y="1260"/>
                  <a:pt x="2334" y="2248"/>
                  <a:pt x="1524" y="3332"/>
                </a:cubicBezTo>
                <a:cubicBezTo>
                  <a:pt x="1132" y="3867"/>
                  <a:pt x="727" y="4379"/>
                  <a:pt x="310" y="4856"/>
                </a:cubicBezTo>
                <a:cubicBezTo>
                  <a:pt x="0" y="5201"/>
                  <a:pt x="36" y="5737"/>
                  <a:pt x="381" y="6034"/>
                </a:cubicBezTo>
                <a:cubicBezTo>
                  <a:pt x="548" y="6177"/>
                  <a:pt x="739" y="6237"/>
                  <a:pt x="941" y="6237"/>
                </a:cubicBezTo>
                <a:cubicBezTo>
                  <a:pt x="1167" y="6237"/>
                  <a:pt x="1405" y="6141"/>
                  <a:pt x="1572" y="5951"/>
                </a:cubicBezTo>
                <a:cubicBezTo>
                  <a:pt x="2013" y="5439"/>
                  <a:pt x="2453" y="4891"/>
                  <a:pt x="2870" y="4332"/>
                </a:cubicBezTo>
                <a:cubicBezTo>
                  <a:pt x="3668" y="3248"/>
                  <a:pt x="4406" y="2272"/>
                  <a:pt x="5120" y="1355"/>
                </a:cubicBezTo>
                <a:cubicBezTo>
                  <a:pt x="5406" y="986"/>
                  <a:pt x="5346" y="462"/>
                  <a:pt x="4977" y="176"/>
                </a:cubicBezTo>
                <a:cubicBezTo>
                  <a:pt x="4823" y="57"/>
                  <a:pt x="4642" y="0"/>
                  <a:pt x="44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55"/>
          <p:cNvSpPr/>
          <p:nvPr/>
        </p:nvSpPr>
        <p:spPr>
          <a:xfrm rot="10800000" flipH="1">
            <a:off x="6499171" y="4412950"/>
            <a:ext cx="228640" cy="126656"/>
          </a:xfrm>
          <a:custGeom>
            <a:avLst/>
            <a:gdLst/>
            <a:ahLst/>
            <a:cxnLst/>
            <a:rect l="l" t="t" r="r" b="b"/>
            <a:pathLst>
              <a:path w="7145" h="3958" extrusionOk="0">
                <a:moveTo>
                  <a:pt x="6200" y="1"/>
                </a:moveTo>
                <a:cubicBezTo>
                  <a:pt x="6043" y="1"/>
                  <a:pt x="5883" y="44"/>
                  <a:pt x="5740" y="136"/>
                </a:cubicBezTo>
                <a:cubicBezTo>
                  <a:pt x="4156" y="1160"/>
                  <a:pt x="2466" y="1898"/>
                  <a:pt x="727" y="2315"/>
                </a:cubicBezTo>
                <a:cubicBezTo>
                  <a:pt x="287" y="2422"/>
                  <a:pt x="1" y="2874"/>
                  <a:pt x="108" y="3315"/>
                </a:cubicBezTo>
                <a:cubicBezTo>
                  <a:pt x="203" y="3708"/>
                  <a:pt x="549" y="3958"/>
                  <a:pt x="930" y="3958"/>
                </a:cubicBezTo>
                <a:cubicBezTo>
                  <a:pt x="989" y="3958"/>
                  <a:pt x="1061" y="3958"/>
                  <a:pt x="1120" y="3934"/>
                </a:cubicBezTo>
                <a:cubicBezTo>
                  <a:pt x="3049" y="3482"/>
                  <a:pt x="4906" y="2672"/>
                  <a:pt x="6645" y="1541"/>
                </a:cubicBezTo>
                <a:cubicBezTo>
                  <a:pt x="7038" y="1279"/>
                  <a:pt x="7145" y="767"/>
                  <a:pt x="6895" y="374"/>
                </a:cubicBezTo>
                <a:cubicBezTo>
                  <a:pt x="6736" y="132"/>
                  <a:pt x="6472" y="1"/>
                  <a:pt x="6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55"/>
          <p:cNvSpPr/>
          <p:nvPr/>
        </p:nvSpPr>
        <p:spPr>
          <a:xfrm rot="10800000" flipH="1">
            <a:off x="6142179" y="4404182"/>
            <a:ext cx="232064" cy="115936"/>
          </a:xfrm>
          <a:custGeom>
            <a:avLst/>
            <a:gdLst/>
            <a:ahLst/>
            <a:cxnLst/>
            <a:rect l="l" t="t" r="r" b="b"/>
            <a:pathLst>
              <a:path w="7252" h="3623" extrusionOk="0">
                <a:moveTo>
                  <a:pt x="960" y="0"/>
                </a:moveTo>
                <a:cubicBezTo>
                  <a:pt x="679" y="0"/>
                  <a:pt x="403" y="143"/>
                  <a:pt x="239" y="408"/>
                </a:cubicBezTo>
                <a:cubicBezTo>
                  <a:pt x="1" y="801"/>
                  <a:pt x="132" y="1313"/>
                  <a:pt x="525" y="1551"/>
                </a:cubicBezTo>
                <a:cubicBezTo>
                  <a:pt x="2275" y="2622"/>
                  <a:pt x="4192" y="3313"/>
                  <a:pt x="6228" y="3611"/>
                </a:cubicBezTo>
                <a:cubicBezTo>
                  <a:pt x="6275" y="3623"/>
                  <a:pt x="6311" y="3623"/>
                  <a:pt x="6347" y="3623"/>
                </a:cubicBezTo>
                <a:cubicBezTo>
                  <a:pt x="6764" y="3623"/>
                  <a:pt x="7121" y="3325"/>
                  <a:pt x="7180" y="2908"/>
                </a:cubicBezTo>
                <a:cubicBezTo>
                  <a:pt x="7252" y="2456"/>
                  <a:pt x="6930" y="2027"/>
                  <a:pt x="6478" y="1956"/>
                </a:cubicBezTo>
                <a:cubicBezTo>
                  <a:pt x="4656" y="1694"/>
                  <a:pt x="2954" y="1075"/>
                  <a:pt x="1394" y="122"/>
                </a:cubicBezTo>
                <a:cubicBezTo>
                  <a:pt x="1258" y="40"/>
                  <a:pt x="1108" y="0"/>
                  <a:pt x="9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55"/>
          <p:cNvSpPr/>
          <p:nvPr/>
        </p:nvSpPr>
        <p:spPr>
          <a:xfrm rot="10800000" flipH="1">
            <a:off x="5912067" y="4940246"/>
            <a:ext cx="82336" cy="204992"/>
          </a:xfrm>
          <a:custGeom>
            <a:avLst/>
            <a:gdLst/>
            <a:ahLst/>
            <a:cxnLst/>
            <a:rect l="l" t="t" r="r" b="b"/>
            <a:pathLst>
              <a:path w="2573" h="6406" extrusionOk="0">
                <a:moveTo>
                  <a:pt x="834" y="0"/>
                </a:moveTo>
                <a:cubicBezTo>
                  <a:pt x="334" y="1691"/>
                  <a:pt x="60" y="3560"/>
                  <a:pt x="12" y="5548"/>
                </a:cubicBezTo>
                <a:cubicBezTo>
                  <a:pt x="0" y="6013"/>
                  <a:pt x="369" y="6394"/>
                  <a:pt x="822" y="6406"/>
                </a:cubicBezTo>
                <a:lnTo>
                  <a:pt x="846" y="6406"/>
                </a:lnTo>
                <a:cubicBezTo>
                  <a:pt x="1298" y="6406"/>
                  <a:pt x="1679" y="6048"/>
                  <a:pt x="1679" y="5596"/>
                </a:cubicBezTo>
                <a:cubicBezTo>
                  <a:pt x="1739" y="3619"/>
                  <a:pt x="2024" y="1786"/>
                  <a:pt x="2536" y="155"/>
                </a:cubicBezTo>
                <a:cubicBezTo>
                  <a:pt x="2548" y="95"/>
                  <a:pt x="2560" y="48"/>
                  <a:pt x="25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55"/>
          <p:cNvSpPr/>
          <p:nvPr/>
        </p:nvSpPr>
        <p:spPr>
          <a:xfrm rot="10800000" flipH="1">
            <a:off x="9063299" y="3644086"/>
            <a:ext cx="81184" cy="150816"/>
          </a:xfrm>
          <a:custGeom>
            <a:avLst/>
            <a:gdLst/>
            <a:ahLst/>
            <a:cxnLst/>
            <a:rect l="l" t="t" r="r" b="b"/>
            <a:pathLst>
              <a:path w="2537" h="4713" extrusionOk="0">
                <a:moveTo>
                  <a:pt x="943" y="1"/>
                </a:moveTo>
                <a:cubicBezTo>
                  <a:pt x="766" y="1"/>
                  <a:pt x="589" y="58"/>
                  <a:pt x="442" y="176"/>
                </a:cubicBezTo>
                <a:cubicBezTo>
                  <a:pt x="72" y="462"/>
                  <a:pt x="1" y="986"/>
                  <a:pt x="287" y="1355"/>
                </a:cubicBezTo>
                <a:cubicBezTo>
                  <a:pt x="1275" y="2629"/>
                  <a:pt x="2037" y="3831"/>
                  <a:pt x="2537" y="4713"/>
                </a:cubicBezTo>
                <a:lnTo>
                  <a:pt x="2537" y="1581"/>
                </a:lnTo>
                <a:cubicBezTo>
                  <a:pt x="2251" y="1176"/>
                  <a:pt x="1942" y="760"/>
                  <a:pt x="1608" y="331"/>
                </a:cubicBezTo>
                <a:cubicBezTo>
                  <a:pt x="1441" y="115"/>
                  <a:pt x="1192" y="1"/>
                  <a:pt x="9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55"/>
          <p:cNvSpPr/>
          <p:nvPr/>
        </p:nvSpPr>
        <p:spPr>
          <a:xfrm rot="10800000" flipH="1">
            <a:off x="5930339" y="4591254"/>
            <a:ext cx="138336" cy="219648"/>
          </a:xfrm>
          <a:custGeom>
            <a:avLst/>
            <a:gdLst/>
            <a:ahLst/>
            <a:cxnLst/>
            <a:rect l="l" t="t" r="r" b="b"/>
            <a:pathLst>
              <a:path w="4323" h="6864" extrusionOk="0">
                <a:moveTo>
                  <a:pt x="924" y="1"/>
                </a:moveTo>
                <a:cubicBezTo>
                  <a:pt x="851" y="1"/>
                  <a:pt x="777" y="10"/>
                  <a:pt x="703" y="29"/>
                </a:cubicBezTo>
                <a:cubicBezTo>
                  <a:pt x="263" y="149"/>
                  <a:pt x="1" y="613"/>
                  <a:pt x="120" y="1053"/>
                </a:cubicBezTo>
                <a:cubicBezTo>
                  <a:pt x="668" y="3066"/>
                  <a:pt x="1537" y="4911"/>
                  <a:pt x="2704" y="6518"/>
                </a:cubicBezTo>
                <a:cubicBezTo>
                  <a:pt x="2858" y="6745"/>
                  <a:pt x="3120" y="6864"/>
                  <a:pt x="3382" y="6864"/>
                </a:cubicBezTo>
                <a:cubicBezTo>
                  <a:pt x="3549" y="6864"/>
                  <a:pt x="3716" y="6816"/>
                  <a:pt x="3870" y="6709"/>
                </a:cubicBezTo>
                <a:cubicBezTo>
                  <a:pt x="4240" y="6435"/>
                  <a:pt x="4323" y="5911"/>
                  <a:pt x="4049" y="5542"/>
                </a:cubicBezTo>
                <a:cubicBezTo>
                  <a:pt x="3001" y="4090"/>
                  <a:pt x="2227" y="2435"/>
                  <a:pt x="1727" y="613"/>
                </a:cubicBezTo>
                <a:cubicBezTo>
                  <a:pt x="1628" y="244"/>
                  <a:pt x="1295" y="1"/>
                  <a:pt x="9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55"/>
          <p:cNvSpPr/>
          <p:nvPr/>
        </p:nvSpPr>
        <p:spPr>
          <a:xfrm rot="10800000" flipH="1">
            <a:off x="8770691" y="3872310"/>
            <a:ext cx="223680" cy="136800"/>
          </a:xfrm>
          <a:custGeom>
            <a:avLst/>
            <a:gdLst/>
            <a:ahLst/>
            <a:cxnLst/>
            <a:rect l="l" t="t" r="r" b="b"/>
            <a:pathLst>
              <a:path w="6990" h="4275" extrusionOk="0">
                <a:moveTo>
                  <a:pt x="945" y="0"/>
                </a:moveTo>
                <a:cubicBezTo>
                  <a:pt x="571" y="0"/>
                  <a:pt x="221" y="247"/>
                  <a:pt x="120" y="631"/>
                </a:cubicBezTo>
                <a:cubicBezTo>
                  <a:pt x="1" y="1072"/>
                  <a:pt x="275" y="1536"/>
                  <a:pt x="715" y="1643"/>
                </a:cubicBezTo>
                <a:cubicBezTo>
                  <a:pt x="2358" y="2072"/>
                  <a:pt x="3978" y="2905"/>
                  <a:pt x="5537" y="4096"/>
                </a:cubicBezTo>
                <a:cubicBezTo>
                  <a:pt x="5692" y="4215"/>
                  <a:pt x="5871" y="4275"/>
                  <a:pt x="6049" y="4275"/>
                </a:cubicBezTo>
                <a:cubicBezTo>
                  <a:pt x="6299" y="4275"/>
                  <a:pt x="6549" y="4156"/>
                  <a:pt x="6704" y="3941"/>
                </a:cubicBezTo>
                <a:cubicBezTo>
                  <a:pt x="6990" y="3572"/>
                  <a:pt x="6919" y="3048"/>
                  <a:pt x="6561" y="2775"/>
                </a:cubicBezTo>
                <a:cubicBezTo>
                  <a:pt x="4823" y="1441"/>
                  <a:pt x="3001" y="512"/>
                  <a:pt x="1144" y="24"/>
                </a:cubicBezTo>
                <a:cubicBezTo>
                  <a:pt x="1078" y="8"/>
                  <a:pt x="1011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5"/>
          <p:cNvSpPr/>
          <p:nvPr/>
        </p:nvSpPr>
        <p:spPr>
          <a:xfrm rot="10800000" flipH="1">
            <a:off x="8463235" y="4007190"/>
            <a:ext cx="192832" cy="180288"/>
          </a:xfrm>
          <a:custGeom>
            <a:avLst/>
            <a:gdLst/>
            <a:ahLst/>
            <a:cxnLst/>
            <a:rect l="l" t="t" r="r" b="b"/>
            <a:pathLst>
              <a:path w="6026" h="5634" extrusionOk="0">
                <a:moveTo>
                  <a:pt x="946" y="0"/>
                </a:moveTo>
                <a:cubicBezTo>
                  <a:pt x="780" y="0"/>
                  <a:pt x="613" y="51"/>
                  <a:pt x="465" y="157"/>
                </a:cubicBezTo>
                <a:cubicBezTo>
                  <a:pt x="84" y="419"/>
                  <a:pt x="1" y="943"/>
                  <a:pt x="263" y="1324"/>
                </a:cubicBezTo>
                <a:cubicBezTo>
                  <a:pt x="1596" y="3193"/>
                  <a:pt x="3025" y="4562"/>
                  <a:pt x="4644" y="5515"/>
                </a:cubicBezTo>
                <a:cubicBezTo>
                  <a:pt x="4775" y="5598"/>
                  <a:pt x="4930" y="5634"/>
                  <a:pt x="5073" y="5634"/>
                </a:cubicBezTo>
                <a:cubicBezTo>
                  <a:pt x="5358" y="5634"/>
                  <a:pt x="5632" y="5479"/>
                  <a:pt x="5787" y="5217"/>
                </a:cubicBezTo>
                <a:cubicBezTo>
                  <a:pt x="6025" y="4824"/>
                  <a:pt x="5894" y="4312"/>
                  <a:pt x="5489" y="4074"/>
                </a:cubicBezTo>
                <a:cubicBezTo>
                  <a:pt x="4084" y="3241"/>
                  <a:pt x="2822" y="2026"/>
                  <a:pt x="1632" y="359"/>
                </a:cubicBezTo>
                <a:cubicBezTo>
                  <a:pt x="1464" y="126"/>
                  <a:pt x="1207" y="0"/>
                  <a:pt x="9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5"/>
          <p:cNvSpPr/>
          <p:nvPr/>
        </p:nvSpPr>
        <p:spPr>
          <a:xfrm rot="10800000" flipH="1">
            <a:off x="1531715" y="1718"/>
            <a:ext cx="174144" cy="170144"/>
          </a:xfrm>
          <a:custGeom>
            <a:avLst/>
            <a:gdLst/>
            <a:ahLst/>
            <a:cxnLst/>
            <a:rect l="l" t="t" r="r" b="b"/>
            <a:pathLst>
              <a:path w="5442" h="5317" extrusionOk="0">
                <a:moveTo>
                  <a:pt x="953" y="1"/>
                </a:moveTo>
                <a:cubicBezTo>
                  <a:pt x="687" y="1"/>
                  <a:pt x="424" y="127"/>
                  <a:pt x="262" y="363"/>
                </a:cubicBezTo>
                <a:cubicBezTo>
                  <a:pt x="0" y="744"/>
                  <a:pt x="95" y="1256"/>
                  <a:pt x="465" y="1530"/>
                </a:cubicBezTo>
                <a:cubicBezTo>
                  <a:pt x="1346" y="2125"/>
                  <a:pt x="2012" y="2875"/>
                  <a:pt x="2524" y="3816"/>
                </a:cubicBezTo>
                <a:cubicBezTo>
                  <a:pt x="2810" y="4340"/>
                  <a:pt x="3155" y="4840"/>
                  <a:pt x="3548" y="5316"/>
                </a:cubicBezTo>
                <a:lnTo>
                  <a:pt x="5429" y="5316"/>
                </a:lnTo>
                <a:cubicBezTo>
                  <a:pt x="5441" y="5090"/>
                  <a:pt x="5370" y="4852"/>
                  <a:pt x="5203" y="4673"/>
                </a:cubicBezTo>
                <a:cubicBezTo>
                  <a:pt x="4727" y="4161"/>
                  <a:pt x="4310" y="3602"/>
                  <a:pt x="3989" y="3006"/>
                </a:cubicBezTo>
                <a:cubicBezTo>
                  <a:pt x="3370" y="1863"/>
                  <a:pt x="2501" y="899"/>
                  <a:pt x="1429" y="149"/>
                </a:cubicBezTo>
                <a:cubicBezTo>
                  <a:pt x="1284" y="49"/>
                  <a:pt x="1118" y="1"/>
                  <a:pt x="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55"/>
          <p:cNvSpPr/>
          <p:nvPr/>
        </p:nvSpPr>
        <p:spPr>
          <a:xfrm rot="10800000" flipH="1">
            <a:off x="543011" y="1539830"/>
            <a:ext cx="185568" cy="187008"/>
          </a:xfrm>
          <a:custGeom>
            <a:avLst/>
            <a:gdLst/>
            <a:ahLst/>
            <a:cxnLst/>
            <a:rect l="l" t="t" r="r" b="b"/>
            <a:pathLst>
              <a:path w="5799" h="5844" extrusionOk="0">
                <a:moveTo>
                  <a:pt x="955" y="1"/>
                </a:moveTo>
                <a:cubicBezTo>
                  <a:pt x="672" y="1"/>
                  <a:pt x="394" y="146"/>
                  <a:pt x="239" y="402"/>
                </a:cubicBezTo>
                <a:cubicBezTo>
                  <a:pt x="1" y="795"/>
                  <a:pt x="131" y="1319"/>
                  <a:pt x="524" y="1557"/>
                </a:cubicBezTo>
                <a:cubicBezTo>
                  <a:pt x="2036" y="2474"/>
                  <a:pt x="3275" y="3808"/>
                  <a:pt x="4096" y="5391"/>
                </a:cubicBezTo>
                <a:cubicBezTo>
                  <a:pt x="4251" y="5677"/>
                  <a:pt x="4537" y="5844"/>
                  <a:pt x="4846" y="5844"/>
                </a:cubicBezTo>
                <a:cubicBezTo>
                  <a:pt x="4965" y="5844"/>
                  <a:pt x="5096" y="5820"/>
                  <a:pt x="5227" y="5748"/>
                </a:cubicBezTo>
                <a:cubicBezTo>
                  <a:pt x="5632" y="5546"/>
                  <a:pt x="5799" y="5034"/>
                  <a:pt x="5585" y="4629"/>
                </a:cubicBezTo>
                <a:cubicBezTo>
                  <a:pt x="4620" y="2760"/>
                  <a:pt x="3168" y="1200"/>
                  <a:pt x="1394" y="129"/>
                </a:cubicBezTo>
                <a:cubicBezTo>
                  <a:pt x="1257" y="42"/>
                  <a:pt x="1105" y="1"/>
                  <a:pt x="9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55"/>
          <p:cNvSpPr/>
          <p:nvPr/>
        </p:nvSpPr>
        <p:spPr>
          <a:xfrm rot="10800000" flipH="1">
            <a:off x="662275" y="1183222"/>
            <a:ext cx="102144" cy="231680"/>
          </a:xfrm>
          <a:custGeom>
            <a:avLst/>
            <a:gdLst/>
            <a:ahLst/>
            <a:cxnLst/>
            <a:rect l="l" t="t" r="r" b="b"/>
            <a:pathLst>
              <a:path w="3192" h="7240" extrusionOk="0">
                <a:moveTo>
                  <a:pt x="2347" y="1"/>
                </a:moveTo>
                <a:cubicBezTo>
                  <a:pt x="1893" y="1"/>
                  <a:pt x="1524" y="354"/>
                  <a:pt x="1500" y="810"/>
                </a:cubicBezTo>
                <a:cubicBezTo>
                  <a:pt x="1453" y="2549"/>
                  <a:pt x="1012" y="4299"/>
                  <a:pt x="191" y="6037"/>
                </a:cubicBezTo>
                <a:cubicBezTo>
                  <a:pt x="0" y="6466"/>
                  <a:pt x="179" y="6954"/>
                  <a:pt x="595" y="7156"/>
                </a:cubicBezTo>
                <a:cubicBezTo>
                  <a:pt x="715" y="7204"/>
                  <a:pt x="834" y="7240"/>
                  <a:pt x="953" y="7240"/>
                </a:cubicBezTo>
                <a:cubicBezTo>
                  <a:pt x="1262" y="7240"/>
                  <a:pt x="1572" y="7061"/>
                  <a:pt x="1715" y="6752"/>
                </a:cubicBezTo>
                <a:cubicBezTo>
                  <a:pt x="2620" y="4811"/>
                  <a:pt x="3120" y="2823"/>
                  <a:pt x="3179" y="858"/>
                </a:cubicBezTo>
                <a:cubicBezTo>
                  <a:pt x="3191" y="406"/>
                  <a:pt x="2834" y="13"/>
                  <a:pt x="2370" y="1"/>
                </a:cubicBezTo>
                <a:cubicBezTo>
                  <a:pt x="2362" y="1"/>
                  <a:pt x="2354" y="1"/>
                  <a:pt x="2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55"/>
          <p:cNvSpPr/>
          <p:nvPr/>
        </p:nvSpPr>
        <p:spPr>
          <a:xfrm rot="10800000" flipH="1">
            <a:off x="807811" y="169366"/>
            <a:ext cx="239296" cy="57664"/>
          </a:xfrm>
          <a:custGeom>
            <a:avLst/>
            <a:gdLst/>
            <a:ahLst/>
            <a:cxnLst/>
            <a:rect l="l" t="t" r="r" b="b"/>
            <a:pathLst>
              <a:path w="7478" h="1802" extrusionOk="0">
                <a:moveTo>
                  <a:pt x="6647" y="1"/>
                </a:moveTo>
                <a:cubicBezTo>
                  <a:pt x="6626" y="1"/>
                  <a:pt x="6605" y="2"/>
                  <a:pt x="6585" y="3"/>
                </a:cubicBezTo>
                <a:cubicBezTo>
                  <a:pt x="5489" y="51"/>
                  <a:pt x="4060" y="123"/>
                  <a:pt x="2667" y="123"/>
                </a:cubicBezTo>
                <a:cubicBezTo>
                  <a:pt x="2036" y="123"/>
                  <a:pt x="1453" y="111"/>
                  <a:pt x="893" y="87"/>
                </a:cubicBezTo>
                <a:cubicBezTo>
                  <a:pt x="872" y="85"/>
                  <a:pt x="852" y="84"/>
                  <a:pt x="831" y="84"/>
                </a:cubicBezTo>
                <a:cubicBezTo>
                  <a:pt x="394" y="84"/>
                  <a:pt x="35" y="441"/>
                  <a:pt x="12" y="873"/>
                </a:cubicBezTo>
                <a:cubicBezTo>
                  <a:pt x="0" y="1337"/>
                  <a:pt x="346" y="1730"/>
                  <a:pt x="810" y="1754"/>
                </a:cubicBezTo>
                <a:cubicBezTo>
                  <a:pt x="1393" y="1777"/>
                  <a:pt x="2001" y="1801"/>
                  <a:pt x="2667" y="1801"/>
                </a:cubicBezTo>
                <a:cubicBezTo>
                  <a:pt x="4096" y="1789"/>
                  <a:pt x="5549" y="1730"/>
                  <a:pt x="6668" y="1670"/>
                </a:cubicBezTo>
                <a:cubicBezTo>
                  <a:pt x="7132" y="1647"/>
                  <a:pt x="7477" y="1254"/>
                  <a:pt x="7454" y="789"/>
                </a:cubicBezTo>
                <a:cubicBezTo>
                  <a:pt x="7431" y="346"/>
                  <a:pt x="7072" y="1"/>
                  <a:pt x="66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5"/>
          <p:cNvSpPr/>
          <p:nvPr/>
        </p:nvSpPr>
        <p:spPr>
          <a:xfrm rot="10800000" flipH="1">
            <a:off x="483" y="1519254"/>
            <a:ext cx="94880" cy="119520"/>
          </a:xfrm>
          <a:custGeom>
            <a:avLst/>
            <a:gdLst/>
            <a:ahLst/>
            <a:cxnLst/>
            <a:rect l="l" t="t" r="r" b="b"/>
            <a:pathLst>
              <a:path w="2965" h="3735" extrusionOk="0">
                <a:moveTo>
                  <a:pt x="2031" y="0"/>
                </a:moveTo>
                <a:cubicBezTo>
                  <a:pt x="1812" y="0"/>
                  <a:pt x="1594" y="87"/>
                  <a:pt x="1429" y="258"/>
                </a:cubicBezTo>
                <a:cubicBezTo>
                  <a:pt x="893" y="829"/>
                  <a:pt x="405" y="1449"/>
                  <a:pt x="0" y="2103"/>
                </a:cubicBezTo>
                <a:lnTo>
                  <a:pt x="0" y="3568"/>
                </a:lnTo>
                <a:cubicBezTo>
                  <a:pt x="24" y="3580"/>
                  <a:pt x="48" y="3604"/>
                  <a:pt x="83" y="3615"/>
                </a:cubicBezTo>
                <a:cubicBezTo>
                  <a:pt x="214" y="3699"/>
                  <a:pt x="357" y="3735"/>
                  <a:pt x="500" y="3735"/>
                </a:cubicBezTo>
                <a:cubicBezTo>
                  <a:pt x="786" y="3735"/>
                  <a:pt x="1072" y="3580"/>
                  <a:pt x="1226" y="3306"/>
                </a:cubicBezTo>
                <a:cubicBezTo>
                  <a:pt x="1607" y="2627"/>
                  <a:pt x="2084" y="1996"/>
                  <a:pt x="2643" y="1413"/>
                </a:cubicBezTo>
                <a:cubicBezTo>
                  <a:pt x="2965" y="1079"/>
                  <a:pt x="2953" y="544"/>
                  <a:pt x="2607" y="234"/>
                </a:cubicBezTo>
                <a:cubicBezTo>
                  <a:pt x="2445" y="78"/>
                  <a:pt x="2238" y="0"/>
                  <a:pt x="20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5"/>
          <p:cNvSpPr/>
          <p:nvPr/>
        </p:nvSpPr>
        <p:spPr>
          <a:xfrm rot="10800000" flipH="1">
            <a:off x="1176995" y="176982"/>
            <a:ext cx="240064" cy="60608"/>
          </a:xfrm>
          <a:custGeom>
            <a:avLst/>
            <a:gdLst/>
            <a:ahLst/>
            <a:cxnLst/>
            <a:rect l="l" t="t" r="r" b="b"/>
            <a:pathLst>
              <a:path w="7502" h="1894" extrusionOk="0">
                <a:moveTo>
                  <a:pt x="2715" y="0"/>
                </a:moveTo>
                <a:cubicBezTo>
                  <a:pt x="2132" y="0"/>
                  <a:pt x="1513" y="12"/>
                  <a:pt x="822" y="36"/>
                </a:cubicBezTo>
                <a:cubicBezTo>
                  <a:pt x="370" y="48"/>
                  <a:pt x="1" y="441"/>
                  <a:pt x="12" y="905"/>
                </a:cubicBezTo>
                <a:cubicBezTo>
                  <a:pt x="36" y="1350"/>
                  <a:pt x="405" y="1715"/>
                  <a:pt x="860" y="1715"/>
                </a:cubicBezTo>
                <a:cubicBezTo>
                  <a:pt x="867" y="1715"/>
                  <a:pt x="874" y="1715"/>
                  <a:pt x="882" y="1715"/>
                </a:cubicBezTo>
                <a:cubicBezTo>
                  <a:pt x="1548" y="1691"/>
                  <a:pt x="2156" y="1679"/>
                  <a:pt x="2715" y="1679"/>
                </a:cubicBezTo>
                <a:cubicBezTo>
                  <a:pt x="4168" y="1679"/>
                  <a:pt x="5418" y="1750"/>
                  <a:pt x="6513" y="1881"/>
                </a:cubicBezTo>
                <a:cubicBezTo>
                  <a:pt x="6549" y="1893"/>
                  <a:pt x="6585" y="1893"/>
                  <a:pt x="6620" y="1893"/>
                </a:cubicBezTo>
                <a:cubicBezTo>
                  <a:pt x="7037" y="1893"/>
                  <a:pt x="7394" y="1584"/>
                  <a:pt x="7442" y="1167"/>
                </a:cubicBezTo>
                <a:cubicBezTo>
                  <a:pt x="7501" y="703"/>
                  <a:pt x="7180" y="286"/>
                  <a:pt x="6728" y="226"/>
                </a:cubicBezTo>
                <a:cubicBezTo>
                  <a:pt x="5549" y="83"/>
                  <a:pt x="4239" y="0"/>
                  <a:pt x="27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55"/>
          <p:cNvSpPr/>
          <p:nvPr/>
        </p:nvSpPr>
        <p:spPr>
          <a:xfrm rot="10800000" flipH="1">
            <a:off x="493091" y="206710"/>
            <a:ext cx="192448" cy="179136"/>
          </a:xfrm>
          <a:custGeom>
            <a:avLst/>
            <a:gdLst/>
            <a:ahLst/>
            <a:cxnLst/>
            <a:rect l="l" t="t" r="r" b="b"/>
            <a:pathLst>
              <a:path w="6014" h="5598" extrusionOk="0">
                <a:moveTo>
                  <a:pt x="950" y="1"/>
                </a:moveTo>
                <a:cubicBezTo>
                  <a:pt x="797" y="1"/>
                  <a:pt x="641" y="43"/>
                  <a:pt x="501" y="133"/>
                </a:cubicBezTo>
                <a:cubicBezTo>
                  <a:pt x="108" y="383"/>
                  <a:pt x="1" y="906"/>
                  <a:pt x="251" y="1287"/>
                </a:cubicBezTo>
                <a:cubicBezTo>
                  <a:pt x="668" y="1930"/>
                  <a:pt x="1144" y="2585"/>
                  <a:pt x="1668" y="3240"/>
                </a:cubicBezTo>
                <a:cubicBezTo>
                  <a:pt x="2442" y="4204"/>
                  <a:pt x="3466" y="4966"/>
                  <a:pt x="4716" y="5526"/>
                </a:cubicBezTo>
                <a:cubicBezTo>
                  <a:pt x="4823" y="5574"/>
                  <a:pt x="4942" y="5597"/>
                  <a:pt x="5061" y="5597"/>
                </a:cubicBezTo>
                <a:cubicBezTo>
                  <a:pt x="5382" y="5597"/>
                  <a:pt x="5680" y="5407"/>
                  <a:pt x="5823" y="5097"/>
                </a:cubicBezTo>
                <a:cubicBezTo>
                  <a:pt x="6013" y="4669"/>
                  <a:pt x="5823" y="4181"/>
                  <a:pt x="5394" y="3990"/>
                </a:cubicBezTo>
                <a:cubicBezTo>
                  <a:pt x="4382" y="3538"/>
                  <a:pt x="3585" y="2954"/>
                  <a:pt x="2965" y="2180"/>
                </a:cubicBezTo>
                <a:cubicBezTo>
                  <a:pt x="2477" y="1585"/>
                  <a:pt x="2037" y="978"/>
                  <a:pt x="1656" y="383"/>
                </a:cubicBezTo>
                <a:cubicBezTo>
                  <a:pt x="1495" y="138"/>
                  <a:pt x="1226" y="1"/>
                  <a:pt x="9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55"/>
          <p:cNvSpPr/>
          <p:nvPr/>
        </p:nvSpPr>
        <p:spPr>
          <a:xfrm rot="10800000" flipH="1">
            <a:off x="484323" y="860118"/>
            <a:ext cx="146336" cy="217312"/>
          </a:xfrm>
          <a:custGeom>
            <a:avLst/>
            <a:gdLst/>
            <a:ahLst/>
            <a:cxnLst/>
            <a:rect l="l" t="t" r="r" b="b"/>
            <a:pathLst>
              <a:path w="4573" h="6791" extrusionOk="0">
                <a:moveTo>
                  <a:pt x="3612" y="1"/>
                </a:moveTo>
                <a:cubicBezTo>
                  <a:pt x="3325" y="1"/>
                  <a:pt x="3042" y="149"/>
                  <a:pt x="2882" y="420"/>
                </a:cubicBezTo>
                <a:cubicBezTo>
                  <a:pt x="1775" y="2349"/>
                  <a:pt x="894" y="4052"/>
                  <a:pt x="191" y="5612"/>
                </a:cubicBezTo>
                <a:cubicBezTo>
                  <a:pt x="1" y="6040"/>
                  <a:pt x="180" y="6528"/>
                  <a:pt x="608" y="6719"/>
                </a:cubicBezTo>
                <a:cubicBezTo>
                  <a:pt x="715" y="6778"/>
                  <a:pt x="834" y="6790"/>
                  <a:pt x="953" y="6790"/>
                </a:cubicBezTo>
                <a:cubicBezTo>
                  <a:pt x="1263" y="6790"/>
                  <a:pt x="1573" y="6612"/>
                  <a:pt x="1715" y="6302"/>
                </a:cubicBezTo>
                <a:cubicBezTo>
                  <a:pt x="2394" y="4790"/>
                  <a:pt x="3251" y="3135"/>
                  <a:pt x="4335" y="1254"/>
                </a:cubicBezTo>
                <a:cubicBezTo>
                  <a:pt x="4573" y="861"/>
                  <a:pt x="4430" y="349"/>
                  <a:pt x="4025" y="111"/>
                </a:cubicBezTo>
                <a:cubicBezTo>
                  <a:pt x="3896" y="36"/>
                  <a:pt x="3754" y="1"/>
                  <a:pt x="36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55"/>
          <p:cNvSpPr/>
          <p:nvPr/>
        </p:nvSpPr>
        <p:spPr>
          <a:xfrm rot="10800000" flipH="1">
            <a:off x="418819" y="501590"/>
            <a:ext cx="66304" cy="237216"/>
          </a:xfrm>
          <a:custGeom>
            <a:avLst/>
            <a:gdLst/>
            <a:ahLst/>
            <a:cxnLst/>
            <a:rect l="l" t="t" r="r" b="b"/>
            <a:pathLst>
              <a:path w="2072" h="7413" extrusionOk="0">
                <a:moveTo>
                  <a:pt x="1163" y="1"/>
                </a:moveTo>
                <a:cubicBezTo>
                  <a:pt x="773" y="1"/>
                  <a:pt x="418" y="278"/>
                  <a:pt x="345" y="673"/>
                </a:cubicBezTo>
                <a:cubicBezTo>
                  <a:pt x="107" y="1816"/>
                  <a:pt x="0" y="2935"/>
                  <a:pt x="0" y="4007"/>
                </a:cubicBezTo>
                <a:cubicBezTo>
                  <a:pt x="0" y="4924"/>
                  <a:pt x="83" y="5840"/>
                  <a:pt x="250" y="6733"/>
                </a:cubicBezTo>
                <a:cubicBezTo>
                  <a:pt x="333" y="7126"/>
                  <a:pt x="679" y="7412"/>
                  <a:pt x="1072" y="7412"/>
                </a:cubicBezTo>
                <a:cubicBezTo>
                  <a:pt x="1131" y="7412"/>
                  <a:pt x="1179" y="7400"/>
                  <a:pt x="1238" y="7388"/>
                </a:cubicBezTo>
                <a:cubicBezTo>
                  <a:pt x="1691" y="7305"/>
                  <a:pt x="1988" y="6864"/>
                  <a:pt x="1893" y="6412"/>
                </a:cubicBezTo>
                <a:cubicBezTo>
                  <a:pt x="1738" y="5626"/>
                  <a:pt x="1667" y="4817"/>
                  <a:pt x="1667" y="4007"/>
                </a:cubicBezTo>
                <a:cubicBezTo>
                  <a:pt x="1667" y="3042"/>
                  <a:pt x="1774" y="2042"/>
                  <a:pt x="1988" y="1007"/>
                </a:cubicBezTo>
                <a:cubicBezTo>
                  <a:pt x="2072" y="554"/>
                  <a:pt x="1786" y="114"/>
                  <a:pt x="1334" y="18"/>
                </a:cubicBezTo>
                <a:cubicBezTo>
                  <a:pt x="1277" y="6"/>
                  <a:pt x="1220" y="1"/>
                  <a:pt x="1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5"/>
          <p:cNvSpPr/>
          <p:nvPr/>
        </p:nvSpPr>
        <p:spPr>
          <a:xfrm rot="10800000" flipH="1">
            <a:off x="187907" y="1686518"/>
            <a:ext cx="237408" cy="90336"/>
          </a:xfrm>
          <a:custGeom>
            <a:avLst/>
            <a:gdLst/>
            <a:ahLst/>
            <a:cxnLst/>
            <a:rect l="l" t="t" r="r" b="b"/>
            <a:pathLst>
              <a:path w="7419" h="2823" extrusionOk="0">
                <a:moveTo>
                  <a:pt x="6323" y="1"/>
                </a:moveTo>
                <a:cubicBezTo>
                  <a:pt x="4573" y="1"/>
                  <a:pt x="2787" y="346"/>
                  <a:pt x="1025" y="1049"/>
                </a:cubicBezTo>
                <a:cubicBezTo>
                  <a:pt x="894" y="1108"/>
                  <a:pt x="763" y="1156"/>
                  <a:pt x="632" y="1215"/>
                </a:cubicBezTo>
                <a:cubicBezTo>
                  <a:pt x="203" y="1394"/>
                  <a:pt x="1" y="1882"/>
                  <a:pt x="179" y="2311"/>
                </a:cubicBezTo>
                <a:cubicBezTo>
                  <a:pt x="322" y="2632"/>
                  <a:pt x="632" y="2823"/>
                  <a:pt x="953" y="2823"/>
                </a:cubicBezTo>
                <a:cubicBezTo>
                  <a:pt x="1061" y="2823"/>
                  <a:pt x="1168" y="2799"/>
                  <a:pt x="1275" y="2751"/>
                </a:cubicBezTo>
                <a:cubicBezTo>
                  <a:pt x="1394" y="2704"/>
                  <a:pt x="1513" y="2656"/>
                  <a:pt x="1632" y="2608"/>
                </a:cubicBezTo>
                <a:cubicBezTo>
                  <a:pt x="3228" y="1977"/>
                  <a:pt x="4835" y="1667"/>
                  <a:pt x="6378" y="1667"/>
                </a:cubicBezTo>
                <a:cubicBezTo>
                  <a:pt x="6435" y="1667"/>
                  <a:pt x="6492" y="1667"/>
                  <a:pt x="6549" y="1668"/>
                </a:cubicBezTo>
                <a:cubicBezTo>
                  <a:pt x="6563" y="1669"/>
                  <a:pt x="6577" y="1669"/>
                  <a:pt x="6591" y="1669"/>
                </a:cubicBezTo>
                <a:cubicBezTo>
                  <a:pt x="7036" y="1669"/>
                  <a:pt x="7395" y="1297"/>
                  <a:pt x="7407" y="858"/>
                </a:cubicBezTo>
                <a:cubicBezTo>
                  <a:pt x="7418" y="394"/>
                  <a:pt x="7049" y="13"/>
                  <a:pt x="65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1"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6"/>
          <p:cNvSpPr/>
          <p:nvPr/>
        </p:nvSpPr>
        <p:spPr>
          <a:xfrm rot="10800000" flipH="1">
            <a:off x="-108050" y="-97447"/>
            <a:ext cx="9360098" cy="4564096"/>
          </a:xfrm>
          <a:custGeom>
            <a:avLst/>
            <a:gdLst/>
            <a:ahLst/>
            <a:cxnLst/>
            <a:rect l="l" t="t" r="r" b="b"/>
            <a:pathLst>
              <a:path w="142875" h="30612" extrusionOk="0">
                <a:moveTo>
                  <a:pt x="0" y="0"/>
                </a:moveTo>
                <a:lnTo>
                  <a:pt x="0" y="30611"/>
                </a:lnTo>
                <a:lnTo>
                  <a:pt x="142875" y="30611"/>
                </a:lnTo>
                <a:lnTo>
                  <a:pt x="142875" y="0"/>
                </a:lnTo>
                <a:lnTo>
                  <a:pt x="26218" y="0"/>
                </a:lnTo>
                <a:cubicBezTo>
                  <a:pt x="24765" y="0"/>
                  <a:pt x="23467" y="834"/>
                  <a:pt x="22789" y="2131"/>
                </a:cubicBezTo>
                <a:lnTo>
                  <a:pt x="18598" y="10513"/>
                </a:lnTo>
                <a:lnTo>
                  <a:pt x="14407" y="2131"/>
                </a:lnTo>
                <a:cubicBezTo>
                  <a:pt x="13716" y="834"/>
                  <a:pt x="12418" y="0"/>
                  <a:pt x="109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3" name="Google Shape;1463;p56"/>
          <p:cNvGrpSpPr/>
          <p:nvPr/>
        </p:nvGrpSpPr>
        <p:grpSpPr>
          <a:xfrm>
            <a:off x="6193536" y="54698"/>
            <a:ext cx="2289440" cy="5052152"/>
            <a:chOff x="6193536" y="54698"/>
            <a:chExt cx="2289440" cy="5052152"/>
          </a:xfrm>
        </p:grpSpPr>
        <p:sp>
          <p:nvSpPr>
            <p:cNvPr id="1464" name="Google Shape;1464;p56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6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6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6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6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6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6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6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6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6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6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6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6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56"/>
          <p:cNvGrpSpPr/>
          <p:nvPr/>
        </p:nvGrpSpPr>
        <p:grpSpPr>
          <a:xfrm rot="4913652" flipH="1">
            <a:off x="-621886" y="-337959"/>
            <a:ext cx="2487560" cy="3165565"/>
            <a:chOff x="160768" y="36650"/>
            <a:chExt cx="2487584" cy="3165595"/>
          </a:xfrm>
        </p:grpSpPr>
        <p:sp>
          <p:nvSpPr>
            <p:cNvPr id="1485" name="Google Shape;1485;p56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6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6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6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6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6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6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6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6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6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6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6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6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6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2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57"/>
          <p:cNvSpPr/>
          <p:nvPr/>
        </p:nvSpPr>
        <p:spPr>
          <a:xfrm>
            <a:off x="-476325" y="-276225"/>
            <a:ext cx="10015538" cy="6189503"/>
          </a:xfrm>
          <a:custGeom>
            <a:avLst/>
            <a:gdLst/>
            <a:ahLst/>
            <a:cxnLst/>
            <a:rect l="l" t="t" r="r" b="b"/>
            <a:pathLst>
              <a:path w="285750" h="160735" extrusionOk="0"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109752"/>
                </a:lnTo>
                <a:cubicBezTo>
                  <a:pt x="277880" y="108466"/>
                  <a:pt x="270177" y="106251"/>
                  <a:pt x="263485" y="102667"/>
                </a:cubicBezTo>
                <a:cubicBezTo>
                  <a:pt x="254649" y="97928"/>
                  <a:pt x="244479" y="96038"/>
                  <a:pt x="233442" y="96038"/>
                </a:cubicBezTo>
                <a:cubicBezTo>
                  <a:pt x="189969" y="96038"/>
                  <a:pt x="133047" y="125360"/>
                  <a:pt x="91206" y="125360"/>
                </a:cubicBezTo>
                <a:cubicBezTo>
                  <a:pt x="83441" y="125360"/>
                  <a:pt x="76195" y="124350"/>
                  <a:pt x="69652" y="121955"/>
                </a:cubicBezTo>
                <a:cubicBezTo>
                  <a:pt x="17312" y="102810"/>
                  <a:pt x="15026" y="74104"/>
                  <a:pt x="28182" y="26539"/>
                </a:cubicBezTo>
                <a:cubicBezTo>
                  <a:pt x="30932" y="16633"/>
                  <a:pt x="29932" y="7680"/>
                  <a:pt x="26206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3">
    <p:bg>
      <p:bgPr>
        <a:solidFill>
          <a:schemeClr val="lt2"/>
        </a:solidFill>
        <a:effectLst/>
      </p:bgPr>
    </p:bg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58"/>
          <p:cNvSpPr/>
          <p:nvPr/>
        </p:nvSpPr>
        <p:spPr>
          <a:xfrm>
            <a:off x="-476325" y="-276225"/>
            <a:ext cx="10015538" cy="6189503"/>
          </a:xfrm>
          <a:custGeom>
            <a:avLst/>
            <a:gdLst/>
            <a:ahLst/>
            <a:cxnLst/>
            <a:rect l="l" t="t" r="r" b="b"/>
            <a:pathLst>
              <a:path w="285750" h="160735" extrusionOk="0"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109752"/>
                </a:lnTo>
                <a:cubicBezTo>
                  <a:pt x="277880" y="108466"/>
                  <a:pt x="270177" y="106251"/>
                  <a:pt x="263485" y="102667"/>
                </a:cubicBezTo>
                <a:cubicBezTo>
                  <a:pt x="254649" y="97928"/>
                  <a:pt x="244479" y="96038"/>
                  <a:pt x="233442" y="96038"/>
                </a:cubicBezTo>
                <a:cubicBezTo>
                  <a:pt x="189969" y="96038"/>
                  <a:pt x="133047" y="125360"/>
                  <a:pt x="91206" y="125360"/>
                </a:cubicBezTo>
                <a:cubicBezTo>
                  <a:pt x="83441" y="125360"/>
                  <a:pt x="76195" y="124350"/>
                  <a:pt x="69652" y="121955"/>
                </a:cubicBezTo>
                <a:cubicBezTo>
                  <a:pt x="17312" y="102810"/>
                  <a:pt x="15026" y="74104"/>
                  <a:pt x="28182" y="26539"/>
                </a:cubicBezTo>
                <a:cubicBezTo>
                  <a:pt x="30932" y="16633"/>
                  <a:pt x="29932" y="7680"/>
                  <a:pt x="26206" y="0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1585950" y="445025"/>
            <a:ext cx="5972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625650" y="1351339"/>
            <a:ext cx="78927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2pPr>
            <a:lvl3pPr marL="1371600" lvl="2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3pPr>
            <a:lvl4pPr marL="1828800" lvl="3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4pPr>
            <a:lvl5pPr marL="2286000" lvl="4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5pPr>
            <a:lvl6pPr marL="2743200" lvl="5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6pPr>
            <a:lvl7pPr marL="3200400" lvl="6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7pPr>
            <a:lvl8pPr marL="3657600" lvl="7" indent="-304800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8pPr>
            <a:lvl9pPr marL="4114800" lvl="8" indent="-304800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2" name="Google Shape;92;p4"/>
          <p:cNvGrpSpPr/>
          <p:nvPr/>
        </p:nvGrpSpPr>
        <p:grpSpPr>
          <a:xfrm flipH="1">
            <a:off x="65" y="17014"/>
            <a:ext cx="2116909" cy="983104"/>
            <a:chOff x="-4527333" y="-2055682"/>
            <a:chExt cx="3232416" cy="1501152"/>
          </a:xfrm>
        </p:grpSpPr>
        <p:sp>
          <p:nvSpPr>
            <p:cNvPr id="93" name="Google Shape;93;p4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6"/>
          <p:cNvGrpSpPr/>
          <p:nvPr/>
        </p:nvGrpSpPr>
        <p:grpSpPr>
          <a:xfrm>
            <a:off x="0" y="0"/>
            <a:ext cx="9131655" cy="5143505"/>
            <a:chOff x="0" y="0"/>
            <a:chExt cx="9131655" cy="5143505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0" y="0"/>
              <a:ext cx="1931111" cy="2457452"/>
              <a:chOff x="160768" y="36650"/>
              <a:chExt cx="2487584" cy="3165595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808480" y="3147589"/>
                <a:ext cx="22672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708" extrusionOk="0">
                    <a:moveTo>
                      <a:pt x="821" y="1"/>
                    </a:moveTo>
                    <a:cubicBezTo>
                      <a:pt x="426" y="1"/>
                      <a:pt x="81" y="307"/>
                      <a:pt x="48" y="708"/>
                    </a:cubicBezTo>
                    <a:cubicBezTo>
                      <a:pt x="0" y="1148"/>
                      <a:pt x="322" y="1529"/>
                      <a:pt x="750" y="1577"/>
                    </a:cubicBezTo>
                    <a:cubicBezTo>
                      <a:pt x="1691" y="1660"/>
                      <a:pt x="2643" y="1708"/>
                      <a:pt x="3572" y="1708"/>
                    </a:cubicBezTo>
                    <a:cubicBezTo>
                      <a:pt x="4489" y="1708"/>
                      <a:pt x="5417" y="1660"/>
                      <a:pt x="6334" y="1577"/>
                    </a:cubicBezTo>
                    <a:cubicBezTo>
                      <a:pt x="6763" y="1529"/>
                      <a:pt x="7084" y="1148"/>
                      <a:pt x="7037" y="708"/>
                    </a:cubicBezTo>
                    <a:cubicBezTo>
                      <a:pt x="7003" y="307"/>
                      <a:pt x="6658" y="1"/>
                      <a:pt x="6264" y="1"/>
                    </a:cubicBezTo>
                    <a:cubicBezTo>
                      <a:pt x="6236" y="1"/>
                      <a:pt x="6208" y="2"/>
                      <a:pt x="6179" y="5"/>
                    </a:cubicBezTo>
                    <a:cubicBezTo>
                      <a:pt x="5316" y="89"/>
                      <a:pt x="4441" y="130"/>
                      <a:pt x="3560" y="130"/>
                    </a:cubicBezTo>
                    <a:cubicBezTo>
                      <a:pt x="2679" y="130"/>
                      <a:pt x="1792" y="89"/>
                      <a:pt x="905" y="5"/>
                    </a:cubicBezTo>
                    <a:cubicBezTo>
                      <a:pt x="877" y="2"/>
                      <a:pt x="848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70912" y="3060837"/>
                <a:ext cx="220992" cy="105984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312" extrusionOk="0">
                    <a:moveTo>
                      <a:pt x="887" y="1"/>
                    </a:moveTo>
                    <a:cubicBezTo>
                      <a:pt x="576" y="1"/>
                      <a:pt x="281" y="184"/>
                      <a:pt x="155" y="490"/>
                    </a:cubicBezTo>
                    <a:cubicBezTo>
                      <a:pt x="0" y="895"/>
                      <a:pt x="191" y="1359"/>
                      <a:pt x="595" y="1514"/>
                    </a:cubicBezTo>
                    <a:cubicBezTo>
                      <a:pt x="2381" y="2240"/>
                      <a:pt x="4144" y="2835"/>
                      <a:pt x="5834" y="3288"/>
                    </a:cubicBezTo>
                    <a:cubicBezTo>
                      <a:pt x="5906" y="3300"/>
                      <a:pt x="5965" y="3312"/>
                      <a:pt x="6037" y="3312"/>
                    </a:cubicBezTo>
                    <a:cubicBezTo>
                      <a:pt x="6382" y="3312"/>
                      <a:pt x="6703" y="3073"/>
                      <a:pt x="6799" y="2728"/>
                    </a:cubicBezTo>
                    <a:cubicBezTo>
                      <a:pt x="6906" y="2299"/>
                      <a:pt x="6656" y="1871"/>
                      <a:pt x="6239" y="1764"/>
                    </a:cubicBezTo>
                    <a:cubicBezTo>
                      <a:pt x="4620" y="1323"/>
                      <a:pt x="2917" y="752"/>
                      <a:pt x="1191" y="61"/>
                    </a:cubicBezTo>
                    <a:cubicBezTo>
                      <a:pt x="1091" y="20"/>
                      <a:pt x="989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150592" y="3049509"/>
                <a:ext cx="218752" cy="11465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3583" extrusionOk="0">
                    <a:moveTo>
                      <a:pt x="5935" y="1"/>
                    </a:moveTo>
                    <a:cubicBezTo>
                      <a:pt x="5818" y="1"/>
                      <a:pt x="5698" y="27"/>
                      <a:pt x="5585" y="82"/>
                    </a:cubicBezTo>
                    <a:cubicBezTo>
                      <a:pt x="3942" y="891"/>
                      <a:pt x="2287" y="1546"/>
                      <a:pt x="656" y="2046"/>
                    </a:cubicBezTo>
                    <a:cubicBezTo>
                      <a:pt x="239" y="2165"/>
                      <a:pt x="1" y="2606"/>
                      <a:pt x="132" y="3023"/>
                    </a:cubicBezTo>
                    <a:cubicBezTo>
                      <a:pt x="239" y="3368"/>
                      <a:pt x="549" y="3582"/>
                      <a:pt x="882" y="3582"/>
                    </a:cubicBezTo>
                    <a:cubicBezTo>
                      <a:pt x="965" y="3582"/>
                      <a:pt x="1037" y="3570"/>
                      <a:pt x="1108" y="3546"/>
                    </a:cubicBezTo>
                    <a:cubicBezTo>
                      <a:pt x="2823" y="3034"/>
                      <a:pt x="4561" y="2344"/>
                      <a:pt x="6275" y="1499"/>
                    </a:cubicBezTo>
                    <a:cubicBezTo>
                      <a:pt x="6668" y="1308"/>
                      <a:pt x="6835" y="832"/>
                      <a:pt x="6633" y="439"/>
                    </a:cubicBezTo>
                    <a:cubicBezTo>
                      <a:pt x="6497" y="159"/>
                      <a:pt x="6223" y="1"/>
                      <a:pt x="59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160768" y="2903557"/>
                <a:ext cx="209568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4215" extrusionOk="0">
                    <a:moveTo>
                      <a:pt x="901" y="0"/>
                    </a:moveTo>
                    <a:cubicBezTo>
                      <a:pt x="631" y="0"/>
                      <a:pt x="365" y="135"/>
                      <a:pt x="215" y="380"/>
                    </a:cubicBezTo>
                    <a:cubicBezTo>
                      <a:pt x="0" y="761"/>
                      <a:pt x="120" y="1238"/>
                      <a:pt x="489" y="1464"/>
                    </a:cubicBezTo>
                    <a:cubicBezTo>
                      <a:pt x="2144" y="2452"/>
                      <a:pt x="3763" y="3345"/>
                      <a:pt x="5287" y="4131"/>
                    </a:cubicBezTo>
                    <a:cubicBezTo>
                      <a:pt x="5406" y="4190"/>
                      <a:pt x="5525" y="4214"/>
                      <a:pt x="5644" y="4214"/>
                    </a:cubicBezTo>
                    <a:cubicBezTo>
                      <a:pt x="5930" y="4214"/>
                      <a:pt x="6204" y="4059"/>
                      <a:pt x="6346" y="3785"/>
                    </a:cubicBezTo>
                    <a:cubicBezTo>
                      <a:pt x="6549" y="3404"/>
                      <a:pt x="6394" y="2928"/>
                      <a:pt x="6001" y="2726"/>
                    </a:cubicBezTo>
                    <a:cubicBezTo>
                      <a:pt x="4513" y="1964"/>
                      <a:pt x="2929" y="1083"/>
                      <a:pt x="1298" y="106"/>
                    </a:cubicBezTo>
                    <a:cubicBezTo>
                      <a:pt x="1174" y="35"/>
                      <a:pt x="1037" y="0"/>
                      <a:pt x="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461888" y="2846245"/>
                <a:ext cx="184416" cy="166656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208" extrusionOk="0">
                    <a:moveTo>
                      <a:pt x="4878" y="1"/>
                    </a:moveTo>
                    <a:cubicBezTo>
                      <a:pt x="4640" y="1"/>
                      <a:pt x="4406" y="109"/>
                      <a:pt x="4251" y="314"/>
                    </a:cubicBezTo>
                    <a:cubicBezTo>
                      <a:pt x="3382" y="1469"/>
                      <a:pt x="2370" y="2445"/>
                      <a:pt x="1239" y="3231"/>
                    </a:cubicBezTo>
                    <a:cubicBezTo>
                      <a:pt x="977" y="3410"/>
                      <a:pt x="715" y="3588"/>
                      <a:pt x="465" y="3755"/>
                    </a:cubicBezTo>
                    <a:cubicBezTo>
                      <a:pt x="96" y="4005"/>
                      <a:pt x="0" y="4493"/>
                      <a:pt x="250" y="4850"/>
                    </a:cubicBezTo>
                    <a:cubicBezTo>
                      <a:pt x="393" y="5076"/>
                      <a:pt x="643" y="5207"/>
                      <a:pt x="905" y="5207"/>
                    </a:cubicBezTo>
                    <a:cubicBezTo>
                      <a:pt x="1048" y="5207"/>
                      <a:pt x="1203" y="5160"/>
                      <a:pt x="1334" y="5065"/>
                    </a:cubicBezTo>
                    <a:cubicBezTo>
                      <a:pt x="1608" y="4898"/>
                      <a:pt x="1870" y="4707"/>
                      <a:pt x="2132" y="4529"/>
                    </a:cubicBezTo>
                    <a:cubicBezTo>
                      <a:pt x="3405" y="3648"/>
                      <a:pt x="4537" y="2552"/>
                      <a:pt x="5501" y="1266"/>
                    </a:cubicBezTo>
                    <a:cubicBezTo>
                      <a:pt x="5763" y="909"/>
                      <a:pt x="5703" y="421"/>
                      <a:pt x="5346" y="159"/>
                    </a:cubicBezTo>
                    <a:cubicBezTo>
                      <a:pt x="5205" y="52"/>
                      <a:pt x="5041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1671040" y="2526246"/>
                <a:ext cx="102144" cy="21804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6814" extrusionOk="0">
                    <a:moveTo>
                      <a:pt x="2331" y="1"/>
                    </a:moveTo>
                    <a:cubicBezTo>
                      <a:pt x="1967" y="1"/>
                      <a:pt x="1634" y="266"/>
                      <a:pt x="1561" y="634"/>
                    </a:cubicBezTo>
                    <a:cubicBezTo>
                      <a:pt x="1191" y="2563"/>
                      <a:pt x="727" y="4230"/>
                      <a:pt x="156" y="5742"/>
                    </a:cubicBezTo>
                    <a:cubicBezTo>
                      <a:pt x="1" y="6159"/>
                      <a:pt x="203" y="6611"/>
                      <a:pt x="620" y="6766"/>
                    </a:cubicBezTo>
                    <a:cubicBezTo>
                      <a:pt x="703" y="6802"/>
                      <a:pt x="799" y="6814"/>
                      <a:pt x="894" y="6814"/>
                    </a:cubicBezTo>
                    <a:cubicBezTo>
                      <a:pt x="1215" y="6814"/>
                      <a:pt x="1513" y="6623"/>
                      <a:pt x="1632" y="6302"/>
                    </a:cubicBezTo>
                    <a:cubicBezTo>
                      <a:pt x="2239" y="4706"/>
                      <a:pt x="2715" y="2944"/>
                      <a:pt x="3108" y="944"/>
                    </a:cubicBezTo>
                    <a:cubicBezTo>
                      <a:pt x="3192" y="515"/>
                      <a:pt x="2906" y="98"/>
                      <a:pt x="2477" y="15"/>
                    </a:cubicBezTo>
                    <a:cubicBezTo>
                      <a:pt x="2428" y="5"/>
                      <a:pt x="2380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743456" y="2180006"/>
                <a:ext cx="63648" cy="224448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7014" extrusionOk="0">
                    <a:moveTo>
                      <a:pt x="1192" y="0"/>
                    </a:moveTo>
                    <a:cubicBezTo>
                      <a:pt x="773" y="0"/>
                      <a:pt x="416" y="329"/>
                      <a:pt x="393" y="762"/>
                    </a:cubicBezTo>
                    <a:cubicBezTo>
                      <a:pt x="310" y="2775"/>
                      <a:pt x="191" y="4537"/>
                      <a:pt x="36" y="6144"/>
                    </a:cubicBezTo>
                    <a:cubicBezTo>
                      <a:pt x="0" y="6585"/>
                      <a:pt x="310" y="6966"/>
                      <a:pt x="750" y="7013"/>
                    </a:cubicBezTo>
                    <a:lnTo>
                      <a:pt x="822" y="7013"/>
                    </a:lnTo>
                    <a:cubicBezTo>
                      <a:pt x="1226" y="7013"/>
                      <a:pt x="1572" y="6704"/>
                      <a:pt x="1607" y="6299"/>
                    </a:cubicBezTo>
                    <a:cubicBezTo>
                      <a:pt x="1762" y="4656"/>
                      <a:pt x="1881" y="2870"/>
                      <a:pt x="1965" y="822"/>
                    </a:cubicBezTo>
                    <a:cubicBezTo>
                      <a:pt x="1988" y="393"/>
                      <a:pt x="1655" y="24"/>
                      <a:pt x="1214" y="0"/>
                    </a:cubicBezTo>
                    <a:cubicBezTo>
                      <a:pt x="1207" y="0"/>
                      <a:pt x="1200" y="0"/>
                      <a:pt x="1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760576" y="1831719"/>
                <a:ext cx="53760" cy="224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27" extrusionOk="0">
                    <a:moveTo>
                      <a:pt x="852" y="1"/>
                    </a:moveTo>
                    <a:cubicBezTo>
                      <a:pt x="432" y="1"/>
                      <a:pt x="108" y="349"/>
                      <a:pt x="96" y="776"/>
                    </a:cubicBezTo>
                    <a:cubicBezTo>
                      <a:pt x="84" y="1609"/>
                      <a:pt x="72" y="2431"/>
                      <a:pt x="60" y="3264"/>
                    </a:cubicBezTo>
                    <a:cubicBezTo>
                      <a:pt x="48" y="4253"/>
                      <a:pt x="25" y="5241"/>
                      <a:pt x="13" y="6217"/>
                    </a:cubicBezTo>
                    <a:cubicBezTo>
                      <a:pt x="1" y="6658"/>
                      <a:pt x="346" y="7015"/>
                      <a:pt x="787" y="7027"/>
                    </a:cubicBezTo>
                    <a:lnTo>
                      <a:pt x="799" y="7027"/>
                    </a:lnTo>
                    <a:cubicBezTo>
                      <a:pt x="1227" y="7027"/>
                      <a:pt x="1584" y="6681"/>
                      <a:pt x="1584" y="6253"/>
                    </a:cubicBezTo>
                    <a:cubicBezTo>
                      <a:pt x="1608" y="5265"/>
                      <a:pt x="1620" y="4276"/>
                      <a:pt x="1632" y="3288"/>
                    </a:cubicBezTo>
                    <a:cubicBezTo>
                      <a:pt x="1644" y="2455"/>
                      <a:pt x="1656" y="1633"/>
                      <a:pt x="1668" y="800"/>
                    </a:cubicBezTo>
                    <a:cubicBezTo>
                      <a:pt x="1680" y="371"/>
                      <a:pt x="1334" y="14"/>
                      <a:pt x="894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767456" y="1483784"/>
                <a:ext cx="62496" cy="22419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7006" extrusionOk="0">
                    <a:moveTo>
                      <a:pt x="1118" y="0"/>
                    </a:moveTo>
                    <a:cubicBezTo>
                      <a:pt x="724" y="0"/>
                      <a:pt x="379" y="308"/>
                      <a:pt x="345" y="719"/>
                    </a:cubicBezTo>
                    <a:cubicBezTo>
                      <a:pt x="203" y="2362"/>
                      <a:pt x="95" y="4160"/>
                      <a:pt x="24" y="6184"/>
                    </a:cubicBezTo>
                    <a:cubicBezTo>
                      <a:pt x="0" y="6625"/>
                      <a:pt x="345" y="6994"/>
                      <a:pt x="774" y="7006"/>
                    </a:cubicBezTo>
                    <a:lnTo>
                      <a:pt x="810" y="7006"/>
                    </a:lnTo>
                    <a:cubicBezTo>
                      <a:pt x="1226" y="7006"/>
                      <a:pt x="1584" y="6672"/>
                      <a:pt x="1596" y="6244"/>
                    </a:cubicBezTo>
                    <a:cubicBezTo>
                      <a:pt x="1679" y="4243"/>
                      <a:pt x="1774" y="2469"/>
                      <a:pt x="1917" y="850"/>
                    </a:cubicBezTo>
                    <a:cubicBezTo>
                      <a:pt x="1953" y="421"/>
                      <a:pt x="1631" y="40"/>
                      <a:pt x="1203" y="5"/>
                    </a:cubicBezTo>
                    <a:cubicBezTo>
                      <a:pt x="1174" y="2"/>
                      <a:pt x="1146" y="0"/>
                      <a:pt x="1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798304" y="1141928"/>
                <a:ext cx="96032" cy="219328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6854" extrusionOk="0">
                    <a:moveTo>
                      <a:pt x="2103" y="1"/>
                    </a:moveTo>
                    <a:cubicBezTo>
                      <a:pt x="1775" y="1"/>
                      <a:pt x="1474" y="212"/>
                      <a:pt x="1370" y="544"/>
                    </a:cubicBezTo>
                    <a:cubicBezTo>
                      <a:pt x="834" y="2175"/>
                      <a:pt x="417" y="3937"/>
                      <a:pt x="72" y="5937"/>
                    </a:cubicBezTo>
                    <a:cubicBezTo>
                      <a:pt x="1" y="6366"/>
                      <a:pt x="286" y="6771"/>
                      <a:pt x="715" y="6842"/>
                    </a:cubicBezTo>
                    <a:cubicBezTo>
                      <a:pt x="763" y="6854"/>
                      <a:pt x="798" y="6854"/>
                      <a:pt x="846" y="6854"/>
                    </a:cubicBezTo>
                    <a:cubicBezTo>
                      <a:pt x="1227" y="6854"/>
                      <a:pt x="1560" y="6592"/>
                      <a:pt x="1620" y="6199"/>
                    </a:cubicBezTo>
                    <a:cubicBezTo>
                      <a:pt x="1953" y="4282"/>
                      <a:pt x="2358" y="2591"/>
                      <a:pt x="2870" y="1032"/>
                    </a:cubicBezTo>
                    <a:cubicBezTo>
                      <a:pt x="3001" y="615"/>
                      <a:pt x="2775" y="175"/>
                      <a:pt x="2358" y="44"/>
                    </a:cubicBezTo>
                    <a:cubicBezTo>
                      <a:pt x="2273" y="14"/>
                      <a:pt x="2187" y="1"/>
                      <a:pt x="2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1908032" y="852329"/>
                <a:ext cx="168800" cy="18166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5677" extrusionOk="0">
                    <a:moveTo>
                      <a:pt x="4388" y="0"/>
                    </a:moveTo>
                    <a:cubicBezTo>
                      <a:pt x="4210" y="0"/>
                      <a:pt x="4029" y="61"/>
                      <a:pt x="3882" y="188"/>
                    </a:cubicBezTo>
                    <a:cubicBezTo>
                      <a:pt x="2477" y="1355"/>
                      <a:pt x="1239" y="2795"/>
                      <a:pt x="227" y="4486"/>
                    </a:cubicBezTo>
                    <a:cubicBezTo>
                      <a:pt x="1" y="4855"/>
                      <a:pt x="120" y="5343"/>
                      <a:pt x="489" y="5569"/>
                    </a:cubicBezTo>
                    <a:cubicBezTo>
                      <a:pt x="620" y="5641"/>
                      <a:pt x="751" y="5676"/>
                      <a:pt x="893" y="5676"/>
                    </a:cubicBezTo>
                    <a:cubicBezTo>
                      <a:pt x="1167" y="5676"/>
                      <a:pt x="1417" y="5545"/>
                      <a:pt x="1572" y="5307"/>
                    </a:cubicBezTo>
                    <a:cubicBezTo>
                      <a:pt x="2501" y="3771"/>
                      <a:pt x="3620" y="2450"/>
                      <a:pt x="4894" y="1390"/>
                    </a:cubicBezTo>
                    <a:cubicBezTo>
                      <a:pt x="5227" y="1116"/>
                      <a:pt x="5275" y="616"/>
                      <a:pt x="4989" y="283"/>
                    </a:cubicBezTo>
                    <a:cubicBezTo>
                      <a:pt x="4837" y="97"/>
                      <a:pt x="4614" y="0"/>
                      <a:pt x="4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2167872" y="660009"/>
                <a:ext cx="195104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841" extrusionOk="0">
                    <a:moveTo>
                      <a:pt x="5227" y="1"/>
                    </a:moveTo>
                    <a:cubicBezTo>
                      <a:pt x="5025" y="1"/>
                      <a:pt x="4823" y="78"/>
                      <a:pt x="4668" y="233"/>
                    </a:cubicBezTo>
                    <a:cubicBezTo>
                      <a:pt x="3394" y="1495"/>
                      <a:pt x="2001" y="2554"/>
                      <a:pt x="524" y="3352"/>
                    </a:cubicBezTo>
                    <a:cubicBezTo>
                      <a:pt x="143" y="3566"/>
                      <a:pt x="1" y="4043"/>
                      <a:pt x="215" y="4424"/>
                    </a:cubicBezTo>
                    <a:cubicBezTo>
                      <a:pt x="358" y="4686"/>
                      <a:pt x="620" y="4840"/>
                      <a:pt x="905" y="4840"/>
                    </a:cubicBezTo>
                    <a:cubicBezTo>
                      <a:pt x="1025" y="4840"/>
                      <a:pt x="1155" y="4805"/>
                      <a:pt x="1275" y="4733"/>
                    </a:cubicBezTo>
                    <a:cubicBezTo>
                      <a:pt x="2882" y="3864"/>
                      <a:pt x="4394" y="2721"/>
                      <a:pt x="5775" y="1352"/>
                    </a:cubicBezTo>
                    <a:cubicBezTo>
                      <a:pt x="6085" y="1042"/>
                      <a:pt x="6097" y="542"/>
                      <a:pt x="5787" y="233"/>
                    </a:cubicBezTo>
                    <a:cubicBezTo>
                      <a:pt x="5632" y="78"/>
                      <a:pt x="5430" y="1"/>
                      <a:pt x="5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414752" y="370761"/>
                <a:ext cx="139104" cy="204128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379" extrusionOk="0">
                    <a:moveTo>
                      <a:pt x="3446" y="1"/>
                    </a:moveTo>
                    <a:cubicBezTo>
                      <a:pt x="3139" y="1"/>
                      <a:pt x="2851" y="181"/>
                      <a:pt x="2727" y="473"/>
                    </a:cubicBezTo>
                    <a:cubicBezTo>
                      <a:pt x="1989" y="2176"/>
                      <a:pt x="1144" y="3747"/>
                      <a:pt x="239" y="5164"/>
                    </a:cubicBezTo>
                    <a:cubicBezTo>
                      <a:pt x="1" y="5533"/>
                      <a:pt x="108" y="6021"/>
                      <a:pt x="477" y="6247"/>
                    </a:cubicBezTo>
                    <a:cubicBezTo>
                      <a:pt x="608" y="6343"/>
                      <a:pt x="751" y="6378"/>
                      <a:pt x="906" y="6378"/>
                    </a:cubicBezTo>
                    <a:cubicBezTo>
                      <a:pt x="1156" y="6378"/>
                      <a:pt x="1418" y="6247"/>
                      <a:pt x="1561" y="6021"/>
                    </a:cubicBezTo>
                    <a:cubicBezTo>
                      <a:pt x="2525" y="4533"/>
                      <a:pt x="3394" y="2878"/>
                      <a:pt x="4168" y="1104"/>
                    </a:cubicBezTo>
                    <a:cubicBezTo>
                      <a:pt x="4347" y="699"/>
                      <a:pt x="4156" y="235"/>
                      <a:pt x="3763" y="68"/>
                    </a:cubicBezTo>
                    <a:cubicBezTo>
                      <a:pt x="3659" y="22"/>
                      <a:pt x="3551" y="1"/>
                      <a:pt x="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555744" y="36650"/>
                <a:ext cx="92608" cy="22048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6890" extrusionOk="0">
                    <a:moveTo>
                      <a:pt x="2049" y="1"/>
                    </a:moveTo>
                    <a:cubicBezTo>
                      <a:pt x="1664" y="1"/>
                      <a:pt x="1329" y="293"/>
                      <a:pt x="1274" y="687"/>
                    </a:cubicBezTo>
                    <a:cubicBezTo>
                      <a:pt x="1274" y="710"/>
                      <a:pt x="988" y="2877"/>
                      <a:pt x="119" y="5890"/>
                    </a:cubicBezTo>
                    <a:cubicBezTo>
                      <a:pt x="0" y="6306"/>
                      <a:pt x="238" y="6747"/>
                      <a:pt x="655" y="6866"/>
                    </a:cubicBezTo>
                    <a:cubicBezTo>
                      <a:pt x="726" y="6890"/>
                      <a:pt x="798" y="6890"/>
                      <a:pt x="881" y="6890"/>
                    </a:cubicBezTo>
                    <a:cubicBezTo>
                      <a:pt x="1215" y="6890"/>
                      <a:pt x="1536" y="6675"/>
                      <a:pt x="1631" y="6330"/>
                    </a:cubicBezTo>
                    <a:cubicBezTo>
                      <a:pt x="2536" y="3199"/>
                      <a:pt x="2834" y="972"/>
                      <a:pt x="2846" y="889"/>
                    </a:cubicBezTo>
                    <a:cubicBezTo>
                      <a:pt x="2893" y="448"/>
                      <a:pt x="2596" y="55"/>
                      <a:pt x="2155" y="8"/>
                    </a:cubicBezTo>
                    <a:cubicBezTo>
                      <a:pt x="2120" y="3"/>
                      <a:pt x="2084" y="1"/>
                      <a:pt x="2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6"/>
            <p:cNvSpPr/>
            <p:nvPr/>
          </p:nvSpPr>
          <p:spPr>
            <a:xfrm rot="10800000">
              <a:off x="8403929" y="4745173"/>
              <a:ext cx="207328" cy="93749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10800000">
              <a:off x="8926690" y="4379472"/>
              <a:ext cx="204965" cy="103594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 rot="10800000">
              <a:off x="8687250" y="4525812"/>
              <a:ext cx="157739" cy="170228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 rot="10800000">
              <a:off x="8080755" y="4793721"/>
              <a:ext cx="210337" cy="56649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 rot="10800000">
              <a:off x="6827634" y="4735805"/>
              <a:ext cx="182547" cy="142888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10800000">
              <a:off x="7758931" y="4746862"/>
              <a:ext cx="210675" cy="72963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 rot="10800000">
              <a:off x="6641775" y="4956147"/>
              <a:ext cx="134646" cy="187357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10800000">
              <a:off x="7113961" y="4684899"/>
              <a:ext cx="211013" cy="54820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 rot="10800000">
              <a:off x="7438120" y="4697612"/>
              <a:ext cx="211013" cy="69644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 flipH="1">
            <a:off x="-21755" y="3434215"/>
            <a:ext cx="3898452" cy="2348670"/>
            <a:chOff x="4219217" y="2168768"/>
            <a:chExt cx="4921667" cy="2965118"/>
          </a:xfrm>
        </p:grpSpPr>
        <p:sp>
          <p:nvSpPr>
            <p:cNvPr id="149" name="Google Shape;149;p7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720000" y="14097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Char char="●"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/>
              <a:buChar char="○"/>
              <a:defRPr sz="1600"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/>
              <a:buChar char="■"/>
              <a:defRPr sz="1600"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/>
              <a:buChar char="●"/>
              <a:defRPr sz="1600"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/>
              <a:buChar char="○"/>
              <a:defRPr sz="1600"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/>
              <a:buChar char="■"/>
              <a:defRPr sz="1600"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/>
              <a:buChar char="●"/>
              <a:defRPr sz="1600"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Fira Sans"/>
              <a:buChar char="○"/>
              <a:defRPr sz="1600"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Fira Sans"/>
              <a:buChar char="■"/>
              <a:defRPr sz="16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595400" y="445025"/>
            <a:ext cx="59532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-476325" y="-276225"/>
            <a:ext cx="10015538" cy="6189503"/>
          </a:xfrm>
          <a:custGeom>
            <a:avLst/>
            <a:gdLst/>
            <a:ahLst/>
            <a:cxnLst/>
            <a:rect l="l" t="t" r="r" b="b"/>
            <a:pathLst>
              <a:path w="285750" h="160735" extrusionOk="0"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109752"/>
                </a:lnTo>
                <a:cubicBezTo>
                  <a:pt x="277880" y="108466"/>
                  <a:pt x="270177" y="106251"/>
                  <a:pt x="263485" y="102667"/>
                </a:cubicBezTo>
                <a:cubicBezTo>
                  <a:pt x="254649" y="97928"/>
                  <a:pt x="244479" y="96038"/>
                  <a:pt x="233442" y="96038"/>
                </a:cubicBezTo>
                <a:cubicBezTo>
                  <a:pt x="189969" y="96038"/>
                  <a:pt x="133047" y="125360"/>
                  <a:pt x="91206" y="125360"/>
                </a:cubicBezTo>
                <a:cubicBezTo>
                  <a:pt x="83441" y="125360"/>
                  <a:pt x="76195" y="124350"/>
                  <a:pt x="69652" y="121955"/>
                </a:cubicBezTo>
                <a:cubicBezTo>
                  <a:pt x="17312" y="102810"/>
                  <a:pt x="15026" y="74104"/>
                  <a:pt x="28182" y="26539"/>
                </a:cubicBezTo>
                <a:cubicBezTo>
                  <a:pt x="30932" y="16633"/>
                  <a:pt x="29932" y="7680"/>
                  <a:pt x="262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662562" y="-47625"/>
            <a:ext cx="8381885" cy="4101761"/>
          </a:xfrm>
          <a:custGeom>
            <a:avLst/>
            <a:gdLst/>
            <a:ahLst/>
            <a:cxnLst/>
            <a:rect l="l" t="t" r="r" b="b"/>
            <a:pathLst>
              <a:path w="260570" h="127019" extrusionOk="0">
                <a:moveTo>
                  <a:pt x="5611" y="0"/>
                </a:moveTo>
                <a:cubicBezTo>
                  <a:pt x="5486" y="0"/>
                  <a:pt x="5359" y="28"/>
                  <a:pt x="5240" y="86"/>
                </a:cubicBezTo>
                <a:cubicBezTo>
                  <a:pt x="4823" y="288"/>
                  <a:pt x="4656" y="788"/>
                  <a:pt x="4859" y="1205"/>
                </a:cubicBezTo>
                <a:cubicBezTo>
                  <a:pt x="5680" y="2896"/>
                  <a:pt x="6371" y="4670"/>
                  <a:pt x="6895" y="6444"/>
                </a:cubicBezTo>
                <a:cubicBezTo>
                  <a:pt x="7002" y="6813"/>
                  <a:pt x="7335" y="7051"/>
                  <a:pt x="7704" y="7051"/>
                </a:cubicBezTo>
                <a:cubicBezTo>
                  <a:pt x="7776" y="7051"/>
                  <a:pt x="7859" y="7039"/>
                  <a:pt x="7942" y="7015"/>
                </a:cubicBezTo>
                <a:cubicBezTo>
                  <a:pt x="8383" y="6884"/>
                  <a:pt x="8633" y="6408"/>
                  <a:pt x="8502" y="5968"/>
                </a:cubicBezTo>
                <a:cubicBezTo>
                  <a:pt x="7942" y="4098"/>
                  <a:pt x="7228" y="2253"/>
                  <a:pt x="6359" y="467"/>
                </a:cubicBezTo>
                <a:cubicBezTo>
                  <a:pt x="6215" y="170"/>
                  <a:pt x="5919" y="0"/>
                  <a:pt x="5611" y="0"/>
                </a:cubicBezTo>
                <a:close/>
                <a:moveTo>
                  <a:pt x="8886" y="11021"/>
                </a:moveTo>
                <a:cubicBezTo>
                  <a:pt x="8850" y="11021"/>
                  <a:pt x="8813" y="11023"/>
                  <a:pt x="8776" y="11028"/>
                </a:cubicBezTo>
                <a:cubicBezTo>
                  <a:pt x="8311" y="11075"/>
                  <a:pt x="7990" y="11492"/>
                  <a:pt x="8049" y="11956"/>
                </a:cubicBezTo>
                <a:cubicBezTo>
                  <a:pt x="8228" y="13385"/>
                  <a:pt x="8311" y="14850"/>
                  <a:pt x="8311" y="16314"/>
                </a:cubicBezTo>
                <a:cubicBezTo>
                  <a:pt x="8311" y="16731"/>
                  <a:pt x="8311" y="17159"/>
                  <a:pt x="8288" y="17588"/>
                </a:cubicBezTo>
                <a:cubicBezTo>
                  <a:pt x="8276" y="18052"/>
                  <a:pt x="8633" y="18433"/>
                  <a:pt x="9097" y="18445"/>
                </a:cubicBezTo>
                <a:cubicBezTo>
                  <a:pt x="9109" y="18445"/>
                  <a:pt x="9121" y="18457"/>
                  <a:pt x="9133" y="18457"/>
                </a:cubicBezTo>
                <a:cubicBezTo>
                  <a:pt x="9573" y="18457"/>
                  <a:pt x="9954" y="18100"/>
                  <a:pt x="9966" y="17648"/>
                </a:cubicBezTo>
                <a:cubicBezTo>
                  <a:pt x="9978" y="17195"/>
                  <a:pt x="9990" y="16755"/>
                  <a:pt x="9990" y="16314"/>
                </a:cubicBezTo>
                <a:cubicBezTo>
                  <a:pt x="9990" y="14778"/>
                  <a:pt x="9895" y="13242"/>
                  <a:pt x="9704" y="11754"/>
                </a:cubicBezTo>
                <a:cubicBezTo>
                  <a:pt x="9661" y="11327"/>
                  <a:pt x="9304" y="11021"/>
                  <a:pt x="8886" y="11021"/>
                </a:cubicBezTo>
                <a:close/>
                <a:moveTo>
                  <a:pt x="8504" y="22515"/>
                </a:moveTo>
                <a:cubicBezTo>
                  <a:pt x="8109" y="22515"/>
                  <a:pt x="7754" y="22795"/>
                  <a:pt x="7680" y="23196"/>
                </a:cubicBezTo>
                <a:cubicBezTo>
                  <a:pt x="7454" y="24506"/>
                  <a:pt x="7145" y="25827"/>
                  <a:pt x="6775" y="27149"/>
                </a:cubicBezTo>
                <a:cubicBezTo>
                  <a:pt x="6633" y="27685"/>
                  <a:pt x="6490" y="28208"/>
                  <a:pt x="6347" y="28732"/>
                </a:cubicBezTo>
                <a:cubicBezTo>
                  <a:pt x="6228" y="29185"/>
                  <a:pt x="6490" y="29649"/>
                  <a:pt x="6930" y="29768"/>
                </a:cubicBezTo>
                <a:cubicBezTo>
                  <a:pt x="7002" y="29780"/>
                  <a:pt x="7085" y="29792"/>
                  <a:pt x="7156" y="29792"/>
                </a:cubicBezTo>
                <a:cubicBezTo>
                  <a:pt x="7526" y="29792"/>
                  <a:pt x="7859" y="29554"/>
                  <a:pt x="7966" y="29173"/>
                </a:cubicBezTo>
                <a:cubicBezTo>
                  <a:pt x="8097" y="28649"/>
                  <a:pt x="8252" y="28125"/>
                  <a:pt x="8395" y="27601"/>
                </a:cubicBezTo>
                <a:cubicBezTo>
                  <a:pt x="8776" y="26232"/>
                  <a:pt x="9085" y="24851"/>
                  <a:pt x="9335" y="23494"/>
                </a:cubicBezTo>
                <a:cubicBezTo>
                  <a:pt x="9419" y="23041"/>
                  <a:pt x="9109" y="22612"/>
                  <a:pt x="8657" y="22529"/>
                </a:cubicBezTo>
                <a:cubicBezTo>
                  <a:pt x="8605" y="22520"/>
                  <a:pt x="8554" y="22515"/>
                  <a:pt x="8504" y="22515"/>
                </a:cubicBezTo>
                <a:close/>
                <a:moveTo>
                  <a:pt x="5681" y="33705"/>
                </a:moveTo>
                <a:cubicBezTo>
                  <a:pt x="5307" y="33705"/>
                  <a:pt x="4973" y="33959"/>
                  <a:pt x="4882" y="34340"/>
                </a:cubicBezTo>
                <a:cubicBezTo>
                  <a:pt x="4394" y="36269"/>
                  <a:pt x="3942" y="38162"/>
                  <a:pt x="3525" y="39972"/>
                </a:cubicBezTo>
                <a:cubicBezTo>
                  <a:pt x="3430" y="40424"/>
                  <a:pt x="3704" y="40865"/>
                  <a:pt x="4156" y="40972"/>
                </a:cubicBezTo>
                <a:cubicBezTo>
                  <a:pt x="4228" y="40984"/>
                  <a:pt x="4287" y="40996"/>
                  <a:pt x="4347" y="40996"/>
                </a:cubicBezTo>
                <a:cubicBezTo>
                  <a:pt x="4728" y="40996"/>
                  <a:pt x="5073" y="40734"/>
                  <a:pt x="5156" y="40341"/>
                </a:cubicBezTo>
                <a:cubicBezTo>
                  <a:pt x="5561" y="38555"/>
                  <a:pt x="6013" y="36662"/>
                  <a:pt x="6502" y="34745"/>
                </a:cubicBezTo>
                <a:cubicBezTo>
                  <a:pt x="6609" y="34292"/>
                  <a:pt x="6347" y="33840"/>
                  <a:pt x="5894" y="33733"/>
                </a:cubicBezTo>
                <a:cubicBezTo>
                  <a:pt x="5823" y="33714"/>
                  <a:pt x="5751" y="33705"/>
                  <a:pt x="5681" y="33705"/>
                </a:cubicBezTo>
                <a:close/>
                <a:moveTo>
                  <a:pt x="3141" y="44967"/>
                </a:moveTo>
                <a:cubicBezTo>
                  <a:pt x="2753" y="44967"/>
                  <a:pt x="2407" y="45244"/>
                  <a:pt x="2334" y="45639"/>
                </a:cubicBezTo>
                <a:cubicBezTo>
                  <a:pt x="1953" y="47604"/>
                  <a:pt x="1608" y="49532"/>
                  <a:pt x="1322" y="51366"/>
                </a:cubicBezTo>
                <a:cubicBezTo>
                  <a:pt x="1251" y="51818"/>
                  <a:pt x="1561" y="52247"/>
                  <a:pt x="2025" y="52319"/>
                </a:cubicBezTo>
                <a:cubicBezTo>
                  <a:pt x="2061" y="52319"/>
                  <a:pt x="2108" y="52330"/>
                  <a:pt x="2156" y="52330"/>
                </a:cubicBezTo>
                <a:cubicBezTo>
                  <a:pt x="2561" y="52330"/>
                  <a:pt x="2918" y="52033"/>
                  <a:pt x="2977" y="51616"/>
                </a:cubicBezTo>
                <a:cubicBezTo>
                  <a:pt x="3263" y="49806"/>
                  <a:pt x="3597" y="47901"/>
                  <a:pt x="3978" y="45961"/>
                </a:cubicBezTo>
                <a:cubicBezTo>
                  <a:pt x="4061" y="45508"/>
                  <a:pt x="3763" y="45068"/>
                  <a:pt x="3311" y="44984"/>
                </a:cubicBezTo>
                <a:cubicBezTo>
                  <a:pt x="3254" y="44972"/>
                  <a:pt x="3197" y="44967"/>
                  <a:pt x="3141" y="44967"/>
                </a:cubicBezTo>
                <a:close/>
                <a:moveTo>
                  <a:pt x="1391" y="56374"/>
                </a:moveTo>
                <a:cubicBezTo>
                  <a:pt x="973" y="56374"/>
                  <a:pt x="605" y="56693"/>
                  <a:pt x="560" y="57117"/>
                </a:cubicBezTo>
                <a:cubicBezTo>
                  <a:pt x="346" y="59117"/>
                  <a:pt x="191" y="61058"/>
                  <a:pt x="96" y="62927"/>
                </a:cubicBezTo>
                <a:cubicBezTo>
                  <a:pt x="72" y="63391"/>
                  <a:pt x="429" y="63772"/>
                  <a:pt x="894" y="63796"/>
                </a:cubicBezTo>
                <a:lnTo>
                  <a:pt x="930" y="63796"/>
                </a:lnTo>
                <a:cubicBezTo>
                  <a:pt x="1370" y="63796"/>
                  <a:pt x="1751" y="63451"/>
                  <a:pt x="1763" y="63010"/>
                </a:cubicBezTo>
                <a:cubicBezTo>
                  <a:pt x="1858" y="61177"/>
                  <a:pt x="2013" y="59260"/>
                  <a:pt x="2227" y="57295"/>
                </a:cubicBezTo>
                <a:cubicBezTo>
                  <a:pt x="2275" y="56843"/>
                  <a:pt x="1942" y="56426"/>
                  <a:pt x="1477" y="56379"/>
                </a:cubicBezTo>
                <a:cubicBezTo>
                  <a:pt x="1448" y="56375"/>
                  <a:pt x="1420" y="56374"/>
                  <a:pt x="1391" y="56374"/>
                </a:cubicBezTo>
                <a:close/>
                <a:moveTo>
                  <a:pt x="856" y="67903"/>
                </a:moveTo>
                <a:cubicBezTo>
                  <a:pt x="849" y="67903"/>
                  <a:pt x="842" y="67904"/>
                  <a:pt x="834" y="67904"/>
                </a:cubicBezTo>
                <a:cubicBezTo>
                  <a:pt x="370" y="67916"/>
                  <a:pt x="1" y="68297"/>
                  <a:pt x="13" y="68761"/>
                </a:cubicBezTo>
                <a:cubicBezTo>
                  <a:pt x="60" y="70761"/>
                  <a:pt x="191" y="72714"/>
                  <a:pt x="406" y="74583"/>
                </a:cubicBezTo>
                <a:cubicBezTo>
                  <a:pt x="453" y="75012"/>
                  <a:pt x="810" y="75333"/>
                  <a:pt x="1239" y="75333"/>
                </a:cubicBezTo>
                <a:cubicBezTo>
                  <a:pt x="1263" y="75333"/>
                  <a:pt x="1299" y="75321"/>
                  <a:pt x="1334" y="75321"/>
                </a:cubicBezTo>
                <a:cubicBezTo>
                  <a:pt x="1787" y="75274"/>
                  <a:pt x="2120" y="74857"/>
                  <a:pt x="2073" y="74393"/>
                </a:cubicBezTo>
                <a:cubicBezTo>
                  <a:pt x="1858" y="72583"/>
                  <a:pt x="1739" y="70666"/>
                  <a:pt x="1692" y="68713"/>
                </a:cubicBezTo>
                <a:cubicBezTo>
                  <a:pt x="1680" y="68257"/>
                  <a:pt x="1299" y="67903"/>
                  <a:pt x="856" y="67903"/>
                </a:cubicBezTo>
                <a:close/>
                <a:moveTo>
                  <a:pt x="2189" y="79347"/>
                </a:moveTo>
                <a:cubicBezTo>
                  <a:pt x="2127" y="79347"/>
                  <a:pt x="2064" y="79354"/>
                  <a:pt x="2001" y="79369"/>
                </a:cubicBezTo>
                <a:cubicBezTo>
                  <a:pt x="1549" y="79465"/>
                  <a:pt x="1263" y="79905"/>
                  <a:pt x="1358" y="80358"/>
                </a:cubicBezTo>
                <a:cubicBezTo>
                  <a:pt x="1787" y="82298"/>
                  <a:pt x="2334" y="84203"/>
                  <a:pt x="2965" y="86001"/>
                </a:cubicBezTo>
                <a:cubicBezTo>
                  <a:pt x="3085" y="86347"/>
                  <a:pt x="3406" y="86561"/>
                  <a:pt x="3751" y="86561"/>
                </a:cubicBezTo>
                <a:cubicBezTo>
                  <a:pt x="3847" y="86561"/>
                  <a:pt x="3942" y="86549"/>
                  <a:pt x="4037" y="86513"/>
                </a:cubicBezTo>
                <a:cubicBezTo>
                  <a:pt x="4466" y="86358"/>
                  <a:pt x="4704" y="85882"/>
                  <a:pt x="4549" y="85454"/>
                </a:cubicBezTo>
                <a:cubicBezTo>
                  <a:pt x="3930" y="83703"/>
                  <a:pt x="3406" y="81870"/>
                  <a:pt x="2989" y="80000"/>
                </a:cubicBezTo>
                <a:cubicBezTo>
                  <a:pt x="2908" y="79612"/>
                  <a:pt x="2563" y="79347"/>
                  <a:pt x="2189" y="79347"/>
                </a:cubicBezTo>
                <a:close/>
                <a:moveTo>
                  <a:pt x="6019" y="90194"/>
                </a:moveTo>
                <a:cubicBezTo>
                  <a:pt x="5893" y="90194"/>
                  <a:pt x="5764" y="90224"/>
                  <a:pt x="5644" y="90287"/>
                </a:cubicBezTo>
                <a:cubicBezTo>
                  <a:pt x="5228" y="90490"/>
                  <a:pt x="5061" y="90990"/>
                  <a:pt x="5275" y="91407"/>
                </a:cubicBezTo>
                <a:cubicBezTo>
                  <a:pt x="6144" y="93145"/>
                  <a:pt x="7156" y="94836"/>
                  <a:pt x="8264" y="96467"/>
                </a:cubicBezTo>
                <a:cubicBezTo>
                  <a:pt x="8419" y="96705"/>
                  <a:pt x="8680" y="96824"/>
                  <a:pt x="8954" y="96824"/>
                </a:cubicBezTo>
                <a:cubicBezTo>
                  <a:pt x="9109" y="96824"/>
                  <a:pt x="9276" y="96776"/>
                  <a:pt x="9419" y="96681"/>
                </a:cubicBezTo>
                <a:cubicBezTo>
                  <a:pt x="9800" y="96419"/>
                  <a:pt x="9907" y="95895"/>
                  <a:pt x="9645" y="95514"/>
                </a:cubicBezTo>
                <a:cubicBezTo>
                  <a:pt x="8573" y="93955"/>
                  <a:pt x="7609" y="92323"/>
                  <a:pt x="6764" y="90657"/>
                </a:cubicBezTo>
                <a:cubicBezTo>
                  <a:pt x="6613" y="90363"/>
                  <a:pt x="6320" y="90194"/>
                  <a:pt x="6019" y="90194"/>
                </a:cubicBezTo>
                <a:close/>
                <a:moveTo>
                  <a:pt x="212837" y="96038"/>
                </a:moveTo>
                <a:cubicBezTo>
                  <a:pt x="211849" y="96038"/>
                  <a:pt x="210825" y="96050"/>
                  <a:pt x="209801" y="96086"/>
                </a:cubicBezTo>
                <a:cubicBezTo>
                  <a:pt x="209348" y="96098"/>
                  <a:pt x="208979" y="96479"/>
                  <a:pt x="208991" y="96943"/>
                </a:cubicBezTo>
                <a:cubicBezTo>
                  <a:pt x="209003" y="97395"/>
                  <a:pt x="209384" y="97753"/>
                  <a:pt x="209825" y="97753"/>
                </a:cubicBezTo>
                <a:lnTo>
                  <a:pt x="209860" y="97753"/>
                </a:lnTo>
                <a:cubicBezTo>
                  <a:pt x="210861" y="97717"/>
                  <a:pt x="211861" y="97705"/>
                  <a:pt x="212837" y="97705"/>
                </a:cubicBezTo>
                <a:lnTo>
                  <a:pt x="212849" y="97705"/>
                </a:lnTo>
                <a:cubicBezTo>
                  <a:pt x="213766" y="97705"/>
                  <a:pt x="214682" y="97717"/>
                  <a:pt x="215575" y="97753"/>
                </a:cubicBezTo>
                <a:cubicBezTo>
                  <a:pt x="215583" y="97753"/>
                  <a:pt x="215590" y="97753"/>
                  <a:pt x="215597" y="97753"/>
                </a:cubicBezTo>
                <a:cubicBezTo>
                  <a:pt x="216052" y="97753"/>
                  <a:pt x="216433" y="97388"/>
                  <a:pt x="216445" y="96931"/>
                </a:cubicBezTo>
                <a:cubicBezTo>
                  <a:pt x="216456" y="96479"/>
                  <a:pt x="216087" y="96086"/>
                  <a:pt x="215635" y="96074"/>
                </a:cubicBezTo>
                <a:cubicBezTo>
                  <a:pt x="214718" y="96050"/>
                  <a:pt x="213778" y="96038"/>
                  <a:pt x="212837" y="96038"/>
                </a:cubicBezTo>
                <a:close/>
                <a:moveTo>
                  <a:pt x="204070" y="96405"/>
                </a:moveTo>
                <a:cubicBezTo>
                  <a:pt x="204048" y="96405"/>
                  <a:pt x="204025" y="96406"/>
                  <a:pt x="204003" y="96407"/>
                </a:cubicBezTo>
                <a:cubicBezTo>
                  <a:pt x="202133" y="96550"/>
                  <a:pt x="200193" y="96753"/>
                  <a:pt x="198216" y="96991"/>
                </a:cubicBezTo>
                <a:cubicBezTo>
                  <a:pt x="197764" y="97050"/>
                  <a:pt x="197442" y="97467"/>
                  <a:pt x="197490" y="97931"/>
                </a:cubicBezTo>
                <a:cubicBezTo>
                  <a:pt x="197549" y="98348"/>
                  <a:pt x="197907" y="98658"/>
                  <a:pt x="198323" y="98658"/>
                </a:cubicBezTo>
                <a:lnTo>
                  <a:pt x="198430" y="98658"/>
                </a:lnTo>
                <a:cubicBezTo>
                  <a:pt x="200371" y="98419"/>
                  <a:pt x="202288" y="98217"/>
                  <a:pt x="204133" y="98074"/>
                </a:cubicBezTo>
                <a:cubicBezTo>
                  <a:pt x="204598" y="98038"/>
                  <a:pt x="204943" y="97634"/>
                  <a:pt x="204907" y="97169"/>
                </a:cubicBezTo>
                <a:cubicBezTo>
                  <a:pt x="204862" y="96728"/>
                  <a:pt x="204505" y="96405"/>
                  <a:pt x="204070" y="96405"/>
                </a:cubicBezTo>
                <a:close/>
                <a:moveTo>
                  <a:pt x="221361" y="96439"/>
                </a:moveTo>
                <a:cubicBezTo>
                  <a:pt x="220942" y="96439"/>
                  <a:pt x="220573" y="96769"/>
                  <a:pt x="220528" y="97193"/>
                </a:cubicBezTo>
                <a:cubicBezTo>
                  <a:pt x="220493" y="97657"/>
                  <a:pt x="220826" y="98062"/>
                  <a:pt x="221278" y="98110"/>
                </a:cubicBezTo>
                <a:cubicBezTo>
                  <a:pt x="223219" y="98300"/>
                  <a:pt x="225112" y="98574"/>
                  <a:pt x="226934" y="98908"/>
                </a:cubicBezTo>
                <a:cubicBezTo>
                  <a:pt x="226982" y="98919"/>
                  <a:pt x="227029" y="98919"/>
                  <a:pt x="227077" y="98919"/>
                </a:cubicBezTo>
                <a:cubicBezTo>
                  <a:pt x="227482" y="98919"/>
                  <a:pt x="227827" y="98646"/>
                  <a:pt x="227898" y="98241"/>
                </a:cubicBezTo>
                <a:cubicBezTo>
                  <a:pt x="227994" y="97788"/>
                  <a:pt x="227684" y="97348"/>
                  <a:pt x="227232" y="97265"/>
                </a:cubicBezTo>
                <a:cubicBezTo>
                  <a:pt x="225374" y="96919"/>
                  <a:pt x="223434" y="96645"/>
                  <a:pt x="221445" y="96443"/>
                </a:cubicBezTo>
                <a:cubicBezTo>
                  <a:pt x="221417" y="96440"/>
                  <a:pt x="221389" y="96439"/>
                  <a:pt x="221361" y="96439"/>
                </a:cubicBezTo>
                <a:close/>
                <a:moveTo>
                  <a:pt x="192607" y="97790"/>
                </a:moveTo>
                <a:cubicBezTo>
                  <a:pt x="192564" y="97790"/>
                  <a:pt x="192521" y="97793"/>
                  <a:pt x="192477" y="97800"/>
                </a:cubicBezTo>
                <a:cubicBezTo>
                  <a:pt x="190632" y="98098"/>
                  <a:pt x="188703" y="98431"/>
                  <a:pt x="186762" y="98800"/>
                </a:cubicBezTo>
                <a:cubicBezTo>
                  <a:pt x="186310" y="98884"/>
                  <a:pt x="186012" y="99324"/>
                  <a:pt x="186096" y="99777"/>
                </a:cubicBezTo>
                <a:cubicBezTo>
                  <a:pt x="186167" y="100182"/>
                  <a:pt x="186524" y="100455"/>
                  <a:pt x="186917" y="100455"/>
                </a:cubicBezTo>
                <a:cubicBezTo>
                  <a:pt x="186965" y="100455"/>
                  <a:pt x="187024" y="100455"/>
                  <a:pt x="187072" y="100443"/>
                </a:cubicBezTo>
                <a:cubicBezTo>
                  <a:pt x="189001" y="100086"/>
                  <a:pt x="190906" y="99753"/>
                  <a:pt x="192739" y="99455"/>
                </a:cubicBezTo>
                <a:cubicBezTo>
                  <a:pt x="193192" y="99384"/>
                  <a:pt x="193501" y="98955"/>
                  <a:pt x="193430" y="98503"/>
                </a:cubicBezTo>
                <a:cubicBezTo>
                  <a:pt x="193365" y="98083"/>
                  <a:pt x="193009" y="97790"/>
                  <a:pt x="192607" y="97790"/>
                </a:cubicBezTo>
                <a:close/>
                <a:moveTo>
                  <a:pt x="232698" y="98564"/>
                </a:moveTo>
                <a:cubicBezTo>
                  <a:pt x="232330" y="98564"/>
                  <a:pt x="231997" y="98806"/>
                  <a:pt x="231899" y="99170"/>
                </a:cubicBezTo>
                <a:cubicBezTo>
                  <a:pt x="231768" y="99610"/>
                  <a:pt x="232030" y="100074"/>
                  <a:pt x="232470" y="100205"/>
                </a:cubicBezTo>
                <a:cubicBezTo>
                  <a:pt x="234316" y="100729"/>
                  <a:pt x="236126" y="101348"/>
                  <a:pt x="237840" y="102051"/>
                </a:cubicBezTo>
                <a:cubicBezTo>
                  <a:pt x="237947" y="102098"/>
                  <a:pt x="238054" y="102110"/>
                  <a:pt x="238162" y="102110"/>
                </a:cubicBezTo>
                <a:cubicBezTo>
                  <a:pt x="238483" y="102110"/>
                  <a:pt x="238804" y="101920"/>
                  <a:pt x="238935" y="101586"/>
                </a:cubicBezTo>
                <a:cubicBezTo>
                  <a:pt x="239102" y="101170"/>
                  <a:pt x="238900" y="100682"/>
                  <a:pt x="238471" y="100503"/>
                </a:cubicBezTo>
                <a:cubicBezTo>
                  <a:pt x="236697" y="99777"/>
                  <a:pt x="234840" y="99146"/>
                  <a:pt x="232935" y="98598"/>
                </a:cubicBezTo>
                <a:cubicBezTo>
                  <a:pt x="232856" y="98575"/>
                  <a:pt x="232776" y="98564"/>
                  <a:pt x="232698" y="98564"/>
                </a:cubicBezTo>
                <a:close/>
                <a:moveTo>
                  <a:pt x="181258" y="99937"/>
                </a:moveTo>
                <a:cubicBezTo>
                  <a:pt x="181200" y="99937"/>
                  <a:pt x="181142" y="99943"/>
                  <a:pt x="181083" y="99955"/>
                </a:cubicBezTo>
                <a:cubicBezTo>
                  <a:pt x="179261" y="100348"/>
                  <a:pt x="177356" y="100777"/>
                  <a:pt x="175428" y="101229"/>
                </a:cubicBezTo>
                <a:cubicBezTo>
                  <a:pt x="174975" y="101336"/>
                  <a:pt x="174701" y="101789"/>
                  <a:pt x="174808" y="102229"/>
                </a:cubicBezTo>
                <a:cubicBezTo>
                  <a:pt x="174904" y="102622"/>
                  <a:pt x="175237" y="102884"/>
                  <a:pt x="175618" y="102884"/>
                </a:cubicBezTo>
                <a:cubicBezTo>
                  <a:pt x="175689" y="102884"/>
                  <a:pt x="175749" y="102872"/>
                  <a:pt x="175820" y="102860"/>
                </a:cubicBezTo>
                <a:cubicBezTo>
                  <a:pt x="177737" y="102408"/>
                  <a:pt x="179619" y="101979"/>
                  <a:pt x="181428" y="101586"/>
                </a:cubicBezTo>
                <a:cubicBezTo>
                  <a:pt x="181881" y="101491"/>
                  <a:pt x="182166" y="101051"/>
                  <a:pt x="182071" y="100598"/>
                </a:cubicBezTo>
                <a:cubicBezTo>
                  <a:pt x="181988" y="100205"/>
                  <a:pt x="181644" y="99937"/>
                  <a:pt x="181258" y="99937"/>
                </a:cubicBezTo>
                <a:close/>
                <a:moveTo>
                  <a:pt x="12485" y="99706"/>
                </a:moveTo>
                <a:cubicBezTo>
                  <a:pt x="12289" y="99706"/>
                  <a:pt x="12093" y="99773"/>
                  <a:pt x="11931" y="99908"/>
                </a:cubicBezTo>
                <a:cubicBezTo>
                  <a:pt x="11586" y="100217"/>
                  <a:pt x="11550" y="100741"/>
                  <a:pt x="11859" y="101098"/>
                </a:cubicBezTo>
                <a:cubicBezTo>
                  <a:pt x="13122" y="102515"/>
                  <a:pt x="14503" y="103920"/>
                  <a:pt x="15967" y="105266"/>
                </a:cubicBezTo>
                <a:cubicBezTo>
                  <a:pt x="16122" y="105420"/>
                  <a:pt x="16324" y="105492"/>
                  <a:pt x="16527" y="105492"/>
                </a:cubicBezTo>
                <a:cubicBezTo>
                  <a:pt x="16753" y="105492"/>
                  <a:pt x="16979" y="105396"/>
                  <a:pt x="17146" y="105218"/>
                </a:cubicBezTo>
                <a:cubicBezTo>
                  <a:pt x="17455" y="104873"/>
                  <a:pt x="17432" y="104349"/>
                  <a:pt x="17098" y="104039"/>
                </a:cubicBezTo>
                <a:cubicBezTo>
                  <a:pt x="15669" y="102729"/>
                  <a:pt x="14336" y="101372"/>
                  <a:pt x="13122" y="99991"/>
                </a:cubicBezTo>
                <a:cubicBezTo>
                  <a:pt x="12952" y="99802"/>
                  <a:pt x="12719" y="99706"/>
                  <a:pt x="12485" y="99706"/>
                </a:cubicBezTo>
                <a:close/>
                <a:moveTo>
                  <a:pt x="170021" y="102583"/>
                </a:moveTo>
                <a:cubicBezTo>
                  <a:pt x="169951" y="102583"/>
                  <a:pt x="169879" y="102592"/>
                  <a:pt x="169808" y="102610"/>
                </a:cubicBezTo>
                <a:cubicBezTo>
                  <a:pt x="168022" y="103063"/>
                  <a:pt x="166141" y="103551"/>
                  <a:pt x="164212" y="104075"/>
                </a:cubicBezTo>
                <a:cubicBezTo>
                  <a:pt x="163759" y="104194"/>
                  <a:pt x="163497" y="104646"/>
                  <a:pt x="163617" y="105099"/>
                </a:cubicBezTo>
                <a:cubicBezTo>
                  <a:pt x="163712" y="105468"/>
                  <a:pt x="164057" y="105718"/>
                  <a:pt x="164426" y="105718"/>
                </a:cubicBezTo>
                <a:cubicBezTo>
                  <a:pt x="164498" y="105718"/>
                  <a:pt x="164569" y="105706"/>
                  <a:pt x="164640" y="105682"/>
                </a:cubicBezTo>
                <a:cubicBezTo>
                  <a:pt x="166557" y="105170"/>
                  <a:pt x="168439" y="104682"/>
                  <a:pt x="170224" y="104230"/>
                </a:cubicBezTo>
                <a:cubicBezTo>
                  <a:pt x="170665" y="104111"/>
                  <a:pt x="170939" y="103658"/>
                  <a:pt x="170820" y="103218"/>
                </a:cubicBezTo>
                <a:cubicBezTo>
                  <a:pt x="170730" y="102837"/>
                  <a:pt x="170395" y="102583"/>
                  <a:pt x="170021" y="102583"/>
                </a:cubicBezTo>
                <a:close/>
                <a:moveTo>
                  <a:pt x="243363" y="102919"/>
                </a:moveTo>
                <a:cubicBezTo>
                  <a:pt x="243062" y="102919"/>
                  <a:pt x="242775" y="103079"/>
                  <a:pt x="242626" y="103361"/>
                </a:cubicBezTo>
                <a:cubicBezTo>
                  <a:pt x="242412" y="103777"/>
                  <a:pt x="242567" y="104277"/>
                  <a:pt x="242984" y="104492"/>
                </a:cubicBezTo>
                <a:cubicBezTo>
                  <a:pt x="244650" y="105373"/>
                  <a:pt x="246448" y="106194"/>
                  <a:pt x="248306" y="106932"/>
                </a:cubicBezTo>
                <a:cubicBezTo>
                  <a:pt x="248401" y="106968"/>
                  <a:pt x="248508" y="106992"/>
                  <a:pt x="248615" y="106992"/>
                </a:cubicBezTo>
                <a:cubicBezTo>
                  <a:pt x="248949" y="106992"/>
                  <a:pt x="249258" y="106790"/>
                  <a:pt x="249389" y="106468"/>
                </a:cubicBezTo>
                <a:cubicBezTo>
                  <a:pt x="249568" y="106039"/>
                  <a:pt x="249353" y="105551"/>
                  <a:pt x="248925" y="105373"/>
                </a:cubicBezTo>
                <a:cubicBezTo>
                  <a:pt x="247115" y="104658"/>
                  <a:pt x="245377" y="103861"/>
                  <a:pt x="243757" y="103015"/>
                </a:cubicBezTo>
                <a:cubicBezTo>
                  <a:pt x="243630" y="102950"/>
                  <a:pt x="243495" y="102919"/>
                  <a:pt x="243363" y="102919"/>
                </a:cubicBezTo>
                <a:close/>
                <a:moveTo>
                  <a:pt x="158850" y="105569"/>
                </a:moveTo>
                <a:cubicBezTo>
                  <a:pt x="158776" y="105569"/>
                  <a:pt x="158702" y="105579"/>
                  <a:pt x="158628" y="105599"/>
                </a:cubicBezTo>
                <a:cubicBezTo>
                  <a:pt x="156878" y="106087"/>
                  <a:pt x="155056" y="106599"/>
                  <a:pt x="153056" y="107182"/>
                </a:cubicBezTo>
                <a:cubicBezTo>
                  <a:pt x="152615" y="107301"/>
                  <a:pt x="152353" y="107766"/>
                  <a:pt x="152484" y="108218"/>
                </a:cubicBezTo>
                <a:cubicBezTo>
                  <a:pt x="152591" y="108575"/>
                  <a:pt x="152925" y="108814"/>
                  <a:pt x="153282" y="108814"/>
                </a:cubicBezTo>
                <a:cubicBezTo>
                  <a:pt x="153365" y="108814"/>
                  <a:pt x="153437" y="108814"/>
                  <a:pt x="153520" y="108790"/>
                </a:cubicBezTo>
                <a:cubicBezTo>
                  <a:pt x="155520" y="108218"/>
                  <a:pt x="157330" y="107694"/>
                  <a:pt x="159080" y="107206"/>
                </a:cubicBezTo>
                <a:cubicBezTo>
                  <a:pt x="159521" y="107087"/>
                  <a:pt x="159783" y="106623"/>
                  <a:pt x="159664" y="106182"/>
                </a:cubicBezTo>
                <a:cubicBezTo>
                  <a:pt x="159555" y="105806"/>
                  <a:pt x="159215" y="105569"/>
                  <a:pt x="158850" y="105569"/>
                </a:cubicBezTo>
                <a:close/>
                <a:moveTo>
                  <a:pt x="254068" y="107219"/>
                </a:moveTo>
                <a:cubicBezTo>
                  <a:pt x="253709" y="107219"/>
                  <a:pt x="253376" y="107452"/>
                  <a:pt x="253259" y="107813"/>
                </a:cubicBezTo>
                <a:cubicBezTo>
                  <a:pt x="253128" y="108254"/>
                  <a:pt x="253378" y="108718"/>
                  <a:pt x="253818" y="108861"/>
                </a:cubicBezTo>
                <a:cubicBezTo>
                  <a:pt x="255628" y="109397"/>
                  <a:pt x="257521" y="109897"/>
                  <a:pt x="259462" y="110338"/>
                </a:cubicBezTo>
                <a:cubicBezTo>
                  <a:pt x="259521" y="110349"/>
                  <a:pt x="259581" y="110361"/>
                  <a:pt x="259640" y="110361"/>
                </a:cubicBezTo>
                <a:cubicBezTo>
                  <a:pt x="260033" y="110361"/>
                  <a:pt x="260379" y="110099"/>
                  <a:pt x="260462" y="109707"/>
                </a:cubicBezTo>
                <a:cubicBezTo>
                  <a:pt x="260569" y="109254"/>
                  <a:pt x="260283" y="108814"/>
                  <a:pt x="259831" y="108706"/>
                </a:cubicBezTo>
                <a:cubicBezTo>
                  <a:pt x="257926" y="108278"/>
                  <a:pt x="256069" y="107790"/>
                  <a:pt x="254306" y="107254"/>
                </a:cubicBezTo>
                <a:cubicBezTo>
                  <a:pt x="254227" y="107230"/>
                  <a:pt x="254147" y="107219"/>
                  <a:pt x="254068" y="107219"/>
                </a:cubicBezTo>
                <a:close/>
                <a:moveTo>
                  <a:pt x="147733" y="108755"/>
                </a:moveTo>
                <a:cubicBezTo>
                  <a:pt x="147654" y="108755"/>
                  <a:pt x="147574" y="108766"/>
                  <a:pt x="147495" y="108790"/>
                </a:cubicBezTo>
                <a:cubicBezTo>
                  <a:pt x="145650" y="109326"/>
                  <a:pt x="143793" y="109873"/>
                  <a:pt x="141947" y="110421"/>
                </a:cubicBezTo>
                <a:cubicBezTo>
                  <a:pt x="141507" y="110552"/>
                  <a:pt x="141257" y="111016"/>
                  <a:pt x="141376" y="111457"/>
                </a:cubicBezTo>
                <a:cubicBezTo>
                  <a:pt x="141483" y="111814"/>
                  <a:pt x="141828" y="112052"/>
                  <a:pt x="142185" y="112052"/>
                </a:cubicBezTo>
                <a:cubicBezTo>
                  <a:pt x="142257" y="112052"/>
                  <a:pt x="142340" y="112040"/>
                  <a:pt x="142423" y="112016"/>
                </a:cubicBezTo>
                <a:cubicBezTo>
                  <a:pt x="144269" y="111481"/>
                  <a:pt x="146114" y="110933"/>
                  <a:pt x="147960" y="110397"/>
                </a:cubicBezTo>
                <a:cubicBezTo>
                  <a:pt x="148412" y="110266"/>
                  <a:pt x="148662" y="109802"/>
                  <a:pt x="148531" y="109361"/>
                </a:cubicBezTo>
                <a:cubicBezTo>
                  <a:pt x="148424" y="108990"/>
                  <a:pt x="148092" y="108755"/>
                  <a:pt x="147733" y="108755"/>
                </a:cubicBezTo>
                <a:close/>
                <a:moveTo>
                  <a:pt x="20958" y="107495"/>
                </a:moveTo>
                <a:cubicBezTo>
                  <a:pt x="20708" y="107495"/>
                  <a:pt x="20461" y="107609"/>
                  <a:pt x="20301" y="107825"/>
                </a:cubicBezTo>
                <a:cubicBezTo>
                  <a:pt x="20027" y="108194"/>
                  <a:pt x="20099" y="108718"/>
                  <a:pt x="20468" y="109004"/>
                </a:cubicBezTo>
                <a:cubicBezTo>
                  <a:pt x="21956" y="110135"/>
                  <a:pt x="23575" y="111254"/>
                  <a:pt x="25254" y="112338"/>
                </a:cubicBezTo>
                <a:cubicBezTo>
                  <a:pt x="25397" y="112421"/>
                  <a:pt x="25552" y="112469"/>
                  <a:pt x="25706" y="112469"/>
                </a:cubicBezTo>
                <a:cubicBezTo>
                  <a:pt x="25980" y="112469"/>
                  <a:pt x="26254" y="112326"/>
                  <a:pt x="26409" y="112076"/>
                </a:cubicBezTo>
                <a:cubicBezTo>
                  <a:pt x="26659" y="111695"/>
                  <a:pt x="26540" y="111171"/>
                  <a:pt x="26159" y="110921"/>
                </a:cubicBezTo>
                <a:cubicBezTo>
                  <a:pt x="24516" y="109873"/>
                  <a:pt x="22932" y="108778"/>
                  <a:pt x="21468" y="107671"/>
                </a:cubicBezTo>
                <a:cubicBezTo>
                  <a:pt x="21315" y="107552"/>
                  <a:pt x="21135" y="107495"/>
                  <a:pt x="20958" y="107495"/>
                </a:cubicBezTo>
                <a:close/>
                <a:moveTo>
                  <a:pt x="136649" y="112017"/>
                </a:moveTo>
                <a:cubicBezTo>
                  <a:pt x="136570" y="112017"/>
                  <a:pt x="136490" y="112028"/>
                  <a:pt x="136411" y="112052"/>
                </a:cubicBezTo>
                <a:cubicBezTo>
                  <a:pt x="134565" y="112588"/>
                  <a:pt x="132720" y="113136"/>
                  <a:pt x="130874" y="113659"/>
                </a:cubicBezTo>
                <a:cubicBezTo>
                  <a:pt x="130434" y="113790"/>
                  <a:pt x="130172" y="114255"/>
                  <a:pt x="130303" y="114707"/>
                </a:cubicBezTo>
                <a:cubicBezTo>
                  <a:pt x="130410" y="115064"/>
                  <a:pt x="130743" y="115302"/>
                  <a:pt x="131101" y="115302"/>
                </a:cubicBezTo>
                <a:cubicBezTo>
                  <a:pt x="131184" y="115302"/>
                  <a:pt x="131267" y="115291"/>
                  <a:pt x="131339" y="115267"/>
                </a:cubicBezTo>
                <a:cubicBezTo>
                  <a:pt x="133184" y="114731"/>
                  <a:pt x="135030" y="114195"/>
                  <a:pt x="136875" y="113647"/>
                </a:cubicBezTo>
                <a:cubicBezTo>
                  <a:pt x="137328" y="113517"/>
                  <a:pt x="137578" y="113052"/>
                  <a:pt x="137447" y="112612"/>
                </a:cubicBezTo>
                <a:cubicBezTo>
                  <a:pt x="137339" y="112250"/>
                  <a:pt x="137008" y="112017"/>
                  <a:pt x="136649" y="112017"/>
                </a:cubicBezTo>
                <a:close/>
                <a:moveTo>
                  <a:pt x="30654" y="113743"/>
                </a:moveTo>
                <a:cubicBezTo>
                  <a:pt x="30361" y="113743"/>
                  <a:pt x="30079" y="113897"/>
                  <a:pt x="29933" y="114171"/>
                </a:cubicBezTo>
                <a:cubicBezTo>
                  <a:pt x="29707" y="114576"/>
                  <a:pt x="29850" y="115088"/>
                  <a:pt x="30255" y="115314"/>
                </a:cubicBezTo>
                <a:cubicBezTo>
                  <a:pt x="31898" y="116219"/>
                  <a:pt x="33636" y="117112"/>
                  <a:pt x="35422" y="117981"/>
                </a:cubicBezTo>
                <a:cubicBezTo>
                  <a:pt x="35541" y="118041"/>
                  <a:pt x="35660" y="118065"/>
                  <a:pt x="35791" y="118065"/>
                </a:cubicBezTo>
                <a:cubicBezTo>
                  <a:pt x="36101" y="118065"/>
                  <a:pt x="36398" y="117886"/>
                  <a:pt x="36541" y="117588"/>
                </a:cubicBezTo>
                <a:cubicBezTo>
                  <a:pt x="36744" y="117172"/>
                  <a:pt x="36565" y="116672"/>
                  <a:pt x="36148" y="116469"/>
                </a:cubicBezTo>
                <a:cubicBezTo>
                  <a:pt x="34386" y="115624"/>
                  <a:pt x="32683" y="114731"/>
                  <a:pt x="31064" y="113850"/>
                </a:cubicBezTo>
                <a:cubicBezTo>
                  <a:pt x="30934" y="113777"/>
                  <a:pt x="30793" y="113743"/>
                  <a:pt x="30654" y="113743"/>
                </a:cubicBezTo>
                <a:close/>
                <a:moveTo>
                  <a:pt x="125560" y="115225"/>
                </a:moveTo>
                <a:cubicBezTo>
                  <a:pt x="125486" y="115225"/>
                  <a:pt x="125412" y="115235"/>
                  <a:pt x="125338" y="115255"/>
                </a:cubicBezTo>
                <a:cubicBezTo>
                  <a:pt x="123373" y="115814"/>
                  <a:pt x="121552" y="116326"/>
                  <a:pt x="119778" y="116815"/>
                </a:cubicBezTo>
                <a:cubicBezTo>
                  <a:pt x="119337" y="116934"/>
                  <a:pt x="119075" y="117398"/>
                  <a:pt x="119194" y="117838"/>
                </a:cubicBezTo>
                <a:cubicBezTo>
                  <a:pt x="119301" y="118208"/>
                  <a:pt x="119635" y="118458"/>
                  <a:pt x="120004" y="118458"/>
                </a:cubicBezTo>
                <a:cubicBezTo>
                  <a:pt x="120075" y="118458"/>
                  <a:pt x="120147" y="118446"/>
                  <a:pt x="120230" y="118422"/>
                </a:cubicBezTo>
                <a:cubicBezTo>
                  <a:pt x="122004" y="117934"/>
                  <a:pt x="123826" y="117434"/>
                  <a:pt x="125790" y="116862"/>
                </a:cubicBezTo>
                <a:cubicBezTo>
                  <a:pt x="126243" y="116743"/>
                  <a:pt x="126493" y="116279"/>
                  <a:pt x="126374" y="115838"/>
                </a:cubicBezTo>
                <a:cubicBezTo>
                  <a:pt x="126265" y="115462"/>
                  <a:pt x="125925" y="115225"/>
                  <a:pt x="125560" y="115225"/>
                </a:cubicBezTo>
                <a:close/>
                <a:moveTo>
                  <a:pt x="114433" y="118286"/>
                </a:moveTo>
                <a:cubicBezTo>
                  <a:pt x="114362" y="118286"/>
                  <a:pt x="114289" y="118295"/>
                  <a:pt x="114217" y="118315"/>
                </a:cubicBezTo>
                <a:cubicBezTo>
                  <a:pt x="112289" y="118815"/>
                  <a:pt x="110407" y="119291"/>
                  <a:pt x="108633" y="119732"/>
                </a:cubicBezTo>
                <a:cubicBezTo>
                  <a:pt x="108181" y="119851"/>
                  <a:pt x="107907" y="120303"/>
                  <a:pt x="108014" y="120744"/>
                </a:cubicBezTo>
                <a:cubicBezTo>
                  <a:pt x="108110" y="121125"/>
                  <a:pt x="108455" y="121387"/>
                  <a:pt x="108824" y="121387"/>
                </a:cubicBezTo>
                <a:cubicBezTo>
                  <a:pt x="108895" y="121387"/>
                  <a:pt x="108967" y="121375"/>
                  <a:pt x="109026" y="121363"/>
                </a:cubicBezTo>
                <a:cubicBezTo>
                  <a:pt x="110812" y="120922"/>
                  <a:pt x="112705" y="120434"/>
                  <a:pt x="114634" y="119934"/>
                </a:cubicBezTo>
                <a:cubicBezTo>
                  <a:pt x="115087" y="119815"/>
                  <a:pt x="115349" y="119351"/>
                  <a:pt x="115230" y="118910"/>
                </a:cubicBezTo>
                <a:cubicBezTo>
                  <a:pt x="115140" y="118531"/>
                  <a:pt x="114800" y="118286"/>
                  <a:pt x="114433" y="118286"/>
                </a:cubicBezTo>
                <a:close/>
                <a:moveTo>
                  <a:pt x="41037" y="118784"/>
                </a:moveTo>
                <a:cubicBezTo>
                  <a:pt x="40714" y="118784"/>
                  <a:pt x="40401" y="118971"/>
                  <a:pt x="40268" y="119291"/>
                </a:cubicBezTo>
                <a:cubicBezTo>
                  <a:pt x="40089" y="119708"/>
                  <a:pt x="40280" y="120208"/>
                  <a:pt x="40708" y="120386"/>
                </a:cubicBezTo>
                <a:cubicBezTo>
                  <a:pt x="42423" y="121125"/>
                  <a:pt x="44233" y="121863"/>
                  <a:pt x="46078" y="122577"/>
                </a:cubicBezTo>
                <a:cubicBezTo>
                  <a:pt x="46185" y="122613"/>
                  <a:pt x="46280" y="122625"/>
                  <a:pt x="46388" y="122625"/>
                </a:cubicBezTo>
                <a:cubicBezTo>
                  <a:pt x="46721" y="122625"/>
                  <a:pt x="47042" y="122422"/>
                  <a:pt x="47161" y="122089"/>
                </a:cubicBezTo>
                <a:cubicBezTo>
                  <a:pt x="47328" y="121660"/>
                  <a:pt x="47114" y="121172"/>
                  <a:pt x="46685" y="121006"/>
                </a:cubicBezTo>
                <a:cubicBezTo>
                  <a:pt x="44852" y="120303"/>
                  <a:pt x="43066" y="119577"/>
                  <a:pt x="41363" y="118851"/>
                </a:cubicBezTo>
                <a:cubicBezTo>
                  <a:pt x="41258" y="118805"/>
                  <a:pt x="41147" y="118784"/>
                  <a:pt x="41037" y="118784"/>
                </a:cubicBezTo>
                <a:close/>
                <a:moveTo>
                  <a:pt x="103217" y="121043"/>
                </a:moveTo>
                <a:cubicBezTo>
                  <a:pt x="103154" y="121043"/>
                  <a:pt x="103090" y="121050"/>
                  <a:pt x="103026" y="121065"/>
                </a:cubicBezTo>
                <a:cubicBezTo>
                  <a:pt x="101097" y="121494"/>
                  <a:pt x="99204" y="121910"/>
                  <a:pt x="97394" y="122268"/>
                </a:cubicBezTo>
                <a:cubicBezTo>
                  <a:pt x="96942" y="122363"/>
                  <a:pt x="96644" y="122803"/>
                  <a:pt x="96739" y="123256"/>
                </a:cubicBezTo>
                <a:cubicBezTo>
                  <a:pt x="96822" y="123649"/>
                  <a:pt x="97168" y="123934"/>
                  <a:pt x="97561" y="123934"/>
                </a:cubicBezTo>
                <a:cubicBezTo>
                  <a:pt x="97620" y="123934"/>
                  <a:pt x="97668" y="123923"/>
                  <a:pt x="97727" y="123911"/>
                </a:cubicBezTo>
                <a:cubicBezTo>
                  <a:pt x="99549" y="123542"/>
                  <a:pt x="101454" y="123137"/>
                  <a:pt x="103395" y="122696"/>
                </a:cubicBezTo>
                <a:cubicBezTo>
                  <a:pt x="103847" y="122589"/>
                  <a:pt x="104121" y="122149"/>
                  <a:pt x="104026" y="121696"/>
                </a:cubicBezTo>
                <a:cubicBezTo>
                  <a:pt x="103934" y="121308"/>
                  <a:pt x="103597" y="121043"/>
                  <a:pt x="103217" y="121043"/>
                </a:cubicBezTo>
                <a:close/>
                <a:moveTo>
                  <a:pt x="91872" y="123317"/>
                </a:moveTo>
                <a:cubicBezTo>
                  <a:pt x="91828" y="123317"/>
                  <a:pt x="91783" y="123320"/>
                  <a:pt x="91738" y="123327"/>
                </a:cubicBezTo>
                <a:cubicBezTo>
                  <a:pt x="89798" y="123673"/>
                  <a:pt x="87893" y="123958"/>
                  <a:pt x="86059" y="124208"/>
                </a:cubicBezTo>
                <a:cubicBezTo>
                  <a:pt x="85607" y="124280"/>
                  <a:pt x="85285" y="124696"/>
                  <a:pt x="85345" y="125161"/>
                </a:cubicBezTo>
                <a:cubicBezTo>
                  <a:pt x="85404" y="125578"/>
                  <a:pt x="85762" y="125875"/>
                  <a:pt x="86178" y="125875"/>
                </a:cubicBezTo>
                <a:lnTo>
                  <a:pt x="86297" y="125875"/>
                </a:lnTo>
                <a:cubicBezTo>
                  <a:pt x="88143" y="125625"/>
                  <a:pt x="90072" y="125316"/>
                  <a:pt x="92024" y="124982"/>
                </a:cubicBezTo>
                <a:cubicBezTo>
                  <a:pt x="92477" y="124899"/>
                  <a:pt x="92786" y="124470"/>
                  <a:pt x="92715" y="124018"/>
                </a:cubicBezTo>
                <a:cubicBezTo>
                  <a:pt x="92639" y="123609"/>
                  <a:pt x="92282" y="123317"/>
                  <a:pt x="91872" y="123317"/>
                </a:cubicBezTo>
                <a:close/>
                <a:moveTo>
                  <a:pt x="51829" y="122876"/>
                </a:moveTo>
                <a:cubicBezTo>
                  <a:pt x="51470" y="122876"/>
                  <a:pt x="51136" y="123109"/>
                  <a:pt x="51019" y="123470"/>
                </a:cubicBezTo>
                <a:cubicBezTo>
                  <a:pt x="50888" y="123911"/>
                  <a:pt x="51138" y="124387"/>
                  <a:pt x="51591" y="124518"/>
                </a:cubicBezTo>
                <a:cubicBezTo>
                  <a:pt x="53400" y="125054"/>
                  <a:pt x="55317" y="125518"/>
                  <a:pt x="57282" y="125887"/>
                </a:cubicBezTo>
                <a:cubicBezTo>
                  <a:pt x="57329" y="125899"/>
                  <a:pt x="57389" y="125899"/>
                  <a:pt x="57437" y="125899"/>
                </a:cubicBezTo>
                <a:cubicBezTo>
                  <a:pt x="57829" y="125899"/>
                  <a:pt x="58187" y="125613"/>
                  <a:pt x="58258" y="125220"/>
                </a:cubicBezTo>
                <a:cubicBezTo>
                  <a:pt x="58341" y="124768"/>
                  <a:pt x="58044" y="124327"/>
                  <a:pt x="57591" y="124244"/>
                </a:cubicBezTo>
                <a:cubicBezTo>
                  <a:pt x="55686" y="123887"/>
                  <a:pt x="53829" y="123434"/>
                  <a:pt x="52067" y="122911"/>
                </a:cubicBezTo>
                <a:cubicBezTo>
                  <a:pt x="51988" y="122887"/>
                  <a:pt x="51908" y="122876"/>
                  <a:pt x="51829" y="122876"/>
                </a:cubicBezTo>
                <a:close/>
                <a:moveTo>
                  <a:pt x="80452" y="124871"/>
                </a:moveTo>
                <a:cubicBezTo>
                  <a:pt x="80424" y="124871"/>
                  <a:pt x="80396" y="124872"/>
                  <a:pt x="80368" y="124875"/>
                </a:cubicBezTo>
                <a:cubicBezTo>
                  <a:pt x="78403" y="125054"/>
                  <a:pt x="76487" y="125197"/>
                  <a:pt x="74653" y="125268"/>
                </a:cubicBezTo>
                <a:cubicBezTo>
                  <a:pt x="74189" y="125292"/>
                  <a:pt x="73831" y="125685"/>
                  <a:pt x="73843" y="126137"/>
                </a:cubicBezTo>
                <a:cubicBezTo>
                  <a:pt x="73867" y="126590"/>
                  <a:pt x="74236" y="126947"/>
                  <a:pt x="74677" y="126947"/>
                </a:cubicBezTo>
                <a:lnTo>
                  <a:pt x="74724" y="126947"/>
                </a:lnTo>
                <a:cubicBezTo>
                  <a:pt x="76582" y="126863"/>
                  <a:pt x="78534" y="126732"/>
                  <a:pt x="80523" y="126542"/>
                </a:cubicBezTo>
                <a:cubicBezTo>
                  <a:pt x="80975" y="126494"/>
                  <a:pt x="81321" y="126089"/>
                  <a:pt x="81273" y="125625"/>
                </a:cubicBezTo>
                <a:cubicBezTo>
                  <a:pt x="81239" y="125201"/>
                  <a:pt x="80871" y="124871"/>
                  <a:pt x="80452" y="124871"/>
                </a:cubicBezTo>
                <a:close/>
                <a:moveTo>
                  <a:pt x="63137" y="125025"/>
                </a:moveTo>
                <a:cubicBezTo>
                  <a:pt x="62720" y="125025"/>
                  <a:pt x="62363" y="125345"/>
                  <a:pt x="62318" y="125780"/>
                </a:cubicBezTo>
                <a:cubicBezTo>
                  <a:pt x="62271" y="126244"/>
                  <a:pt x="62616" y="126649"/>
                  <a:pt x="63068" y="126685"/>
                </a:cubicBezTo>
                <a:cubicBezTo>
                  <a:pt x="64938" y="126863"/>
                  <a:pt x="66902" y="126982"/>
                  <a:pt x="68890" y="127018"/>
                </a:cubicBezTo>
                <a:lnTo>
                  <a:pt x="68914" y="127018"/>
                </a:lnTo>
                <a:cubicBezTo>
                  <a:pt x="69367" y="127018"/>
                  <a:pt x="69736" y="126649"/>
                  <a:pt x="69748" y="126197"/>
                </a:cubicBezTo>
                <a:cubicBezTo>
                  <a:pt x="69760" y="125732"/>
                  <a:pt x="69390" y="125351"/>
                  <a:pt x="68926" y="125339"/>
                </a:cubicBezTo>
                <a:cubicBezTo>
                  <a:pt x="66973" y="125304"/>
                  <a:pt x="65057" y="125197"/>
                  <a:pt x="63223" y="125030"/>
                </a:cubicBezTo>
                <a:cubicBezTo>
                  <a:pt x="63194" y="125027"/>
                  <a:pt x="63165" y="125025"/>
                  <a:pt x="63137" y="1250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139525" y="937450"/>
            <a:ext cx="72600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1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 rot="5400000">
            <a:off x="-2828" y="-528453"/>
            <a:ext cx="9144000" cy="7715206"/>
          </a:xfrm>
          <a:custGeom>
            <a:avLst/>
            <a:gdLst/>
            <a:ahLst/>
            <a:cxnLst/>
            <a:rect l="l" t="t" r="r" b="b"/>
            <a:pathLst>
              <a:path w="285750" h="115015" extrusionOk="0">
                <a:moveTo>
                  <a:pt x="0" y="0"/>
                </a:moveTo>
                <a:lnTo>
                  <a:pt x="0" y="57507"/>
                </a:lnTo>
                <a:lnTo>
                  <a:pt x="0" y="115014"/>
                </a:lnTo>
                <a:lnTo>
                  <a:pt x="171307" y="115014"/>
                </a:lnTo>
                <a:cubicBezTo>
                  <a:pt x="172986" y="115014"/>
                  <a:pt x="174486" y="114038"/>
                  <a:pt x="175272" y="112550"/>
                </a:cubicBezTo>
                <a:lnTo>
                  <a:pt x="180118" y="102858"/>
                </a:lnTo>
                <a:lnTo>
                  <a:pt x="184952" y="112550"/>
                </a:lnTo>
                <a:cubicBezTo>
                  <a:pt x="185749" y="114038"/>
                  <a:pt x="187238" y="115014"/>
                  <a:pt x="188916" y="115014"/>
                </a:cubicBezTo>
                <a:lnTo>
                  <a:pt x="285750" y="115014"/>
                </a:lnTo>
                <a:lnTo>
                  <a:pt x="285750" y="57507"/>
                </a:lnTo>
                <a:lnTo>
                  <a:pt x="285750" y="0"/>
                </a:lnTo>
                <a:lnTo>
                  <a:pt x="114443" y="0"/>
                </a:lnTo>
                <a:cubicBezTo>
                  <a:pt x="112764" y="0"/>
                  <a:pt x="111264" y="976"/>
                  <a:pt x="110478" y="2465"/>
                </a:cubicBezTo>
                <a:lnTo>
                  <a:pt x="105632" y="12144"/>
                </a:lnTo>
                <a:lnTo>
                  <a:pt x="100798" y="2465"/>
                </a:lnTo>
                <a:cubicBezTo>
                  <a:pt x="100001" y="976"/>
                  <a:pt x="98512" y="0"/>
                  <a:pt x="968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rot="5400000">
            <a:off x="6378717" y="-1625130"/>
            <a:ext cx="153952" cy="918512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0" y="0"/>
                </a:moveTo>
                <a:lnTo>
                  <a:pt x="0" y="19252"/>
                </a:lnTo>
                <a:cubicBezTo>
                  <a:pt x="2655" y="19241"/>
                  <a:pt x="4810" y="17097"/>
                  <a:pt x="4810" y="14442"/>
                </a:cubicBezTo>
                <a:lnTo>
                  <a:pt x="4810" y="4822"/>
                </a:lnTo>
                <a:cubicBezTo>
                  <a:pt x="4810" y="2155"/>
                  <a:pt x="2655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 rot="5400000">
            <a:off x="3260614" y="-4130386"/>
            <a:ext cx="307872" cy="6082945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0" y="0"/>
                </a:moveTo>
                <a:lnTo>
                  <a:pt x="0" y="127504"/>
                </a:lnTo>
                <a:cubicBezTo>
                  <a:pt x="5286" y="127504"/>
                  <a:pt x="9620" y="123182"/>
                  <a:pt x="9620" y="117884"/>
                </a:cubicBezTo>
                <a:lnTo>
                  <a:pt x="9620" y="72485"/>
                </a:lnTo>
                <a:lnTo>
                  <a:pt x="9620" y="63758"/>
                </a:lnTo>
                <a:lnTo>
                  <a:pt x="9620" y="55031"/>
                </a:lnTo>
                <a:lnTo>
                  <a:pt x="9620" y="9621"/>
                </a:lnTo>
                <a:cubicBezTo>
                  <a:pt x="9620" y="4334"/>
                  <a:pt x="5286" y="1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9"/>
          <p:cNvGrpSpPr/>
          <p:nvPr/>
        </p:nvGrpSpPr>
        <p:grpSpPr>
          <a:xfrm rot="5400000">
            <a:off x="6828188" y="-3489702"/>
            <a:ext cx="3535354" cy="6707263"/>
            <a:chOff x="160768" y="36650"/>
            <a:chExt cx="2487584" cy="3165595"/>
          </a:xfrm>
        </p:grpSpPr>
        <p:sp>
          <p:nvSpPr>
            <p:cNvPr id="183" name="Google Shape;183;p9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3254275" y="243930"/>
            <a:ext cx="25338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subTitle" idx="1"/>
          </p:nvPr>
        </p:nvSpPr>
        <p:spPr>
          <a:xfrm>
            <a:off x="2225874" y="3336704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subTitle" idx="2"/>
          </p:nvPr>
        </p:nvSpPr>
        <p:spPr>
          <a:xfrm>
            <a:off x="2225871" y="3799513"/>
            <a:ext cx="21531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subTitle" idx="3"/>
          </p:nvPr>
        </p:nvSpPr>
        <p:spPr>
          <a:xfrm>
            <a:off x="5092174" y="3336704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4"/>
          </p:nvPr>
        </p:nvSpPr>
        <p:spPr>
          <a:xfrm>
            <a:off x="5092171" y="3799513"/>
            <a:ext cx="21531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202" name="Google Shape;202;p9"/>
          <p:cNvGrpSpPr/>
          <p:nvPr/>
        </p:nvGrpSpPr>
        <p:grpSpPr>
          <a:xfrm rot="-2227788">
            <a:off x="1273166" y="3634950"/>
            <a:ext cx="4839131" cy="2915393"/>
            <a:chOff x="4219217" y="2168768"/>
            <a:chExt cx="4921667" cy="2965118"/>
          </a:xfrm>
        </p:grpSpPr>
        <p:sp>
          <p:nvSpPr>
            <p:cNvPr id="203" name="Google Shape;203;p9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1"/>
          </p:nvPr>
        </p:nvSpPr>
        <p:spPr>
          <a:xfrm>
            <a:off x="934099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2"/>
          </p:nvPr>
        </p:nvSpPr>
        <p:spPr>
          <a:xfrm>
            <a:off x="3984843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3"/>
          </p:nvPr>
        </p:nvSpPr>
        <p:spPr>
          <a:xfrm>
            <a:off x="934099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4"/>
          </p:nvPr>
        </p:nvSpPr>
        <p:spPr>
          <a:xfrm>
            <a:off x="3984843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2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flipH="1">
            <a:off x="-8" y="17143"/>
            <a:ext cx="3232416" cy="1501152"/>
            <a:chOff x="-4527333" y="-2055682"/>
            <a:chExt cx="3232416" cy="1501152"/>
          </a:xfrm>
        </p:grpSpPr>
        <p:sp>
          <p:nvSpPr>
            <p:cNvPr id="309" name="Google Shape;309;p13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irata One"/>
              <a:buNone/>
              <a:defRPr sz="2800">
                <a:solidFill>
                  <a:schemeClr val="dk1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2" r:id="rId18"/>
    <p:sldLayoutId id="2147483683" r:id="rId19"/>
    <p:sldLayoutId id="2147483685" r:id="rId20"/>
    <p:sldLayoutId id="2147483689" r:id="rId21"/>
    <p:sldLayoutId id="2147483694" r:id="rId22"/>
    <p:sldLayoutId id="2147483697" r:id="rId23"/>
    <p:sldLayoutId id="2147483701" r:id="rId24"/>
    <p:sldLayoutId id="2147483702" r:id="rId25"/>
    <p:sldLayoutId id="2147483703" r:id="rId26"/>
    <p:sldLayoutId id="214748370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://bit.ly/30B07Gq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511;p61"/>
          <p:cNvGrpSpPr/>
          <p:nvPr/>
        </p:nvGrpSpPr>
        <p:grpSpPr>
          <a:xfrm>
            <a:off x="2549347" y="1380918"/>
            <a:ext cx="6595136" cy="3764320"/>
            <a:chOff x="2549347" y="1380918"/>
            <a:chExt cx="6595136" cy="3764320"/>
          </a:xfrm>
        </p:grpSpPr>
        <p:sp>
          <p:nvSpPr>
            <p:cNvPr id="1512" name="Google Shape;1512;p61"/>
            <p:cNvSpPr/>
            <p:nvPr/>
          </p:nvSpPr>
          <p:spPr>
            <a:xfrm>
              <a:off x="7578947" y="1380918"/>
              <a:ext cx="1039776" cy="1629952"/>
            </a:xfrm>
            <a:custGeom>
              <a:avLst/>
              <a:gdLst/>
              <a:ahLst/>
              <a:cxnLst/>
              <a:rect l="l" t="t" r="r" b="b"/>
              <a:pathLst>
                <a:path w="32493" h="50936" extrusionOk="0">
                  <a:moveTo>
                    <a:pt x="0" y="1"/>
                  </a:moveTo>
                  <a:lnTo>
                    <a:pt x="21050" y="50935"/>
                  </a:lnTo>
                  <a:cubicBezTo>
                    <a:pt x="32492" y="2165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1"/>
            <p:cNvSpPr/>
            <p:nvPr/>
          </p:nvSpPr>
          <p:spPr>
            <a:xfrm>
              <a:off x="5582499" y="1380918"/>
              <a:ext cx="2670080" cy="1766720"/>
            </a:xfrm>
            <a:custGeom>
              <a:avLst/>
              <a:gdLst/>
              <a:ahLst/>
              <a:cxnLst/>
              <a:rect l="l" t="t" r="r" b="b"/>
              <a:pathLst>
                <a:path w="83440" h="55210" extrusionOk="0">
                  <a:moveTo>
                    <a:pt x="62389" y="1"/>
                  </a:moveTo>
                  <a:lnTo>
                    <a:pt x="0" y="37255"/>
                  </a:lnTo>
                  <a:lnTo>
                    <a:pt x="10895" y="55210"/>
                  </a:lnTo>
                  <a:lnTo>
                    <a:pt x="83439" y="50935"/>
                  </a:lnTo>
                  <a:lnTo>
                    <a:pt x="623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1"/>
            <p:cNvSpPr/>
            <p:nvPr/>
          </p:nvSpPr>
          <p:spPr>
            <a:xfrm>
              <a:off x="5616419" y="1451798"/>
              <a:ext cx="2578240" cy="1825760"/>
            </a:xfrm>
            <a:custGeom>
              <a:avLst/>
              <a:gdLst/>
              <a:ahLst/>
              <a:cxnLst/>
              <a:rect l="l" t="t" r="r" b="b"/>
              <a:pathLst>
                <a:path w="80570" h="57055" extrusionOk="0">
                  <a:moveTo>
                    <a:pt x="60377" y="0"/>
                  </a:moveTo>
                  <a:lnTo>
                    <a:pt x="0" y="35362"/>
                  </a:lnTo>
                  <a:lnTo>
                    <a:pt x="13788" y="57055"/>
                  </a:lnTo>
                  <a:lnTo>
                    <a:pt x="80570" y="48935"/>
                  </a:lnTo>
                  <a:lnTo>
                    <a:pt x="60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1"/>
            <p:cNvSpPr/>
            <p:nvPr/>
          </p:nvSpPr>
          <p:spPr>
            <a:xfrm>
              <a:off x="7004771" y="2426006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1" y="2298"/>
                    <a:pt x="1" y="5132"/>
                  </a:cubicBezTo>
                  <a:cubicBezTo>
                    <a:pt x="1" y="7966"/>
                    <a:pt x="2298" y="10263"/>
                    <a:pt x="5132" y="10263"/>
                  </a:cubicBezTo>
                  <a:cubicBezTo>
                    <a:pt x="7966" y="10263"/>
                    <a:pt x="10252" y="7966"/>
                    <a:pt x="10252" y="5132"/>
                  </a:cubicBezTo>
                  <a:cubicBezTo>
                    <a:pt x="10252" y="2298"/>
                    <a:pt x="7966" y="0"/>
                    <a:pt x="5132" y="0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1"/>
            <p:cNvSpPr/>
            <p:nvPr/>
          </p:nvSpPr>
          <p:spPr>
            <a:xfrm>
              <a:off x="6768931" y="2419126"/>
              <a:ext cx="328064" cy="328480"/>
            </a:xfrm>
            <a:custGeom>
              <a:avLst/>
              <a:gdLst/>
              <a:ahLst/>
              <a:cxnLst/>
              <a:rect l="l" t="t" r="r" b="b"/>
              <a:pathLst>
                <a:path w="10252" h="10265" extrusionOk="0">
                  <a:moveTo>
                    <a:pt x="5120" y="1"/>
                  </a:moveTo>
                  <a:cubicBezTo>
                    <a:pt x="2298" y="1"/>
                    <a:pt x="1" y="2299"/>
                    <a:pt x="1" y="5133"/>
                  </a:cubicBezTo>
                  <a:cubicBezTo>
                    <a:pt x="1" y="7966"/>
                    <a:pt x="2298" y="10264"/>
                    <a:pt x="5120" y="10264"/>
                  </a:cubicBezTo>
                  <a:cubicBezTo>
                    <a:pt x="7954" y="10264"/>
                    <a:pt x="10252" y="7966"/>
                    <a:pt x="10252" y="5133"/>
                  </a:cubicBezTo>
                  <a:cubicBezTo>
                    <a:pt x="10252" y="2299"/>
                    <a:pt x="7954" y="1"/>
                    <a:pt x="5120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1"/>
            <p:cNvSpPr/>
            <p:nvPr/>
          </p:nvSpPr>
          <p:spPr>
            <a:xfrm>
              <a:off x="7353379" y="2651926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1"/>
                  </a:moveTo>
                  <a:cubicBezTo>
                    <a:pt x="2299" y="1"/>
                    <a:pt x="1" y="2287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64" y="7954"/>
                    <a:pt x="10264" y="5120"/>
                  </a:cubicBezTo>
                  <a:cubicBezTo>
                    <a:pt x="10264" y="2287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1"/>
            <p:cNvSpPr/>
            <p:nvPr/>
          </p:nvSpPr>
          <p:spPr>
            <a:xfrm>
              <a:off x="7148419" y="2559350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64"/>
                    <a:pt x="5132" y="10264"/>
                  </a:cubicBezTo>
                  <a:cubicBezTo>
                    <a:pt x="7954" y="10264"/>
                    <a:pt x="10251" y="7966"/>
                    <a:pt x="10251" y="5132"/>
                  </a:cubicBezTo>
                  <a:cubicBezTo>
                    <a:pt x="10251" y="2298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1"/>
            <p:cNvSpPr/>
            <p:nvPr/>
          </p:nvSpPr>
          <p:spPr>
            <a:xfrm>
              <a:off x="5302083" y="2869878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86"/>
                    <a:pt x="0" y="5120"/>
                  </a:cubicBezTo>
                  <a:cubicBezTo>
                    <a:pt x="0" y="7953"/>
                    <a:pt x="2298" y="10251"/>
                    <a:pt x="5132" y="10251"/>
                  </a:cubicBezTo>
                  <a:cubicBezTo>
                    <a:pt x="7954" y="10251"/>
                    <a:pt x="10252" y="7953"/>
                    <a:pt x="10252" y="5120"/>
                  </a:cubicBezTo>
                  <a:cubicBezTo>
                    <a:pt x="10252" y="2286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1"/>
            <p:cNvSpPr/>
            <p:nvPr/>
          </p:nvSpPr>
          <p:spPr>
            <a:xfrm>
              <a:off x="5124931" y="29876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1"/>
            <p:cNvSpPr/>
            <p:nvPr/>
          </p:nvSpPr>
          <p:spPr>
            <a:xfrm>
              <a:off x="4958435" y="3067222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52"/>
                    <a:pt x="5132" y="10252"/>
                  </a:cubicBezTo>
                  <a:cubicBezTo>
                    <a:pt x="7965" y="10252"/>
                    <a:pt x="10251" y="7966"/>
                    <a:pt x="10251" y="5132"/>
                  </a:cubicBezTo>
                  <a:cubicBezTo>
                    <a:pt x="10251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1"/>
            <p:cNvSpPr/>
            <p:nvPr/>
          </p:nvSpPr>
          <p:spPr>
            <a:xfrm>
              <a:off x="5235395" y="2984918"/>
              <a:ext cx="328096" cy="328448"/>
            </a:xfrm>
            <a:custGeom>
              <a:avLst/>
              <a:gdLst/>
              <a:ahLst/>
              <a:cxnLst/>
              <a:rect l="l" t="t" r="r" b="b"/>
              <a:pathLst>
                <a:path w="10253" h="10264" extrusionOk="0">
                  <a:moveTo>
                    <a:pt x="5132" y="1"/>
                  </a:moveTo>
                  <a:cubicBezTo>
                    <a:pt x="2299" y="1"/>
                    <a:pt x="1" y="2299"/>
                    <a:pt x="1" y="5132"/>
                  </a:cubicBezTo>
                  <a:cubicBezTo>
                    <a:pt x="1" y="7966"/>
                    <a:pt x="2299" y="10264"/>
                    <a:pt x="5132" y="10264"/>
                  </a:cubicBezTo>
                  <a:cubicBezTo>
                    <a:pt x="7954" y="10264"/>
                    <a:pt x="10252" y="7966"/>
                    <a:pt x="10252" y="5132"/>
                  </a:cubicBezTo>
                  <a:cubicBezTo>
                    <a:pt x="10252" y="2299"/>
                    <a:pt x="7954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1"/>
            <p:cNvSpPr/>
            <p:nvPr/>
          </p:nvSpPr>
          <p:spPr>
            <a:xfrm>
              <a:off x="5453347" y="2810806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1"/>
                  </a:moveTo>
                  <a:cubicBezTo>
                    <a:pt x="2298" y="1"/>
                    <a:pt x="0" y="2298"/>
                    <a:pt x="0" y="5132"/>
                  </a:cubicBezTo>
                  <a:cubicBezTo>
                    <a:pt x="0" y="7954"/>
                    <a:pt x="2298" y="10252"/>
                    <a:pt x="5132" y="10252"/>
                  </a:cubicBezTo>
                  <a:cubicBezTo>
                    <a:pt x="7966" y="10252"/>
                    <a:pt x="10252" y="7954"/>
                    <a:pt x="10252" y="5132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1"/>
            <p:cNvSpPr/>
            <p:nvPr/>
          </p:nvSpPr>
          <p:spPr>
            <a:xfrm>
              <a:off x="6861123" y="2498006"/>
              <a:ext cx="328096" cy="328064"/>
            </a:xfrm>
            <a:custGeom>
              <a:avLst/>
              <a:gdLst/>
              <a:ahLst/>
              <a:cxnLst/>
              <a:rect l="l" t="t" r="r" b="b"/>
              <a:pathLst>
                <a:path w="10253" h="10252" extrusionOk="0">
                  <a:moveTo>
                    <a:pt x="5132" y="1"/>
                  </a:moveTo>
                  <a:cubicBezTo>
                    <a:pt x="2299" y="1"/>
                    <a:pt x="1" y="2298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52" y="7954"/>
                    <a:pt x="10252" y="5120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1"/>
            <p:cNvSpPr/>
            <p:nvPr/>
          </p:nvSpPr>
          <p:spPr>
            <a:xfrm>
              <a:off x="7466147" y="2702614"/>
              <a:ext cx="61376" cy="61760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53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53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53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1"/>
            <p:cNvSpPr/>
            <p:nvPr/>
          </p:nvSpPr>
          <p:spPr>
            <a:xfrm>
              <a:off x="6584163" y="24020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1"/>
            <p:cNvSpPr/>
            <p:nvPr/>
          </p:nvSpPr>
          <p:spPr>
            <a:xfrm>
              <a:off x="6806275" y="246866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41" y="1"/>
                    <a:pt x="0" y="441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1"/>
            <p:cNvSpPr/>
            <p:nvPr/>
          </p:nvSpPr>
          <p:spPr>
            <a:xfrm>
              <a:off x="4857443" y="2392854"/>
              <a:ext cx="1754176" cy="1484032"/>
            </a:xfrm>
            <a:custGeom>
              <a:avLst/>
              <a:gdLst/>
              <a:ahLst/>
              <a:cxnLst/>
              <a:rect l="l" t="t" r="r" b="b"/>
              <a:pathLst>
                <a:path w="54818" h="4637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1"/>
            <p:cNvSpPr/>
            <p:nvPr/>
          </p:nvSpPr>
          <p:spPr>
            <a:xfrm>
              <a:off x="6576899" y="2392854"/>
              <a:ext cx="1675680" cy="1264576"/>
            </a:xfrm>
            <a:custGeom>
              <a:avLst/>
              <a:gdLst/>
              <a:ahLst/>
              <a:cxnLst/>
              <a:rect l="l" t="t" r="r" b="b"/>
              <a:pathLst>
                <a:path w="52365" h="39518" extrusionOk="0">
                  <a:moveTo>
                    <a:pt x="1" y="0"/>
                  </a:moveTo>
                  <a:lnTo>
                    <a:pt x="1084" y="30516"/>
                  </a:lnTo>
                  <a:lnTo>
                    <a:pt x="1561" y="30373"/>
                  </a:lnTo>
                  <a:lnTo>
                    <a:pt x="49745" y="39517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1"/>
            <p:cNvSpPr/>
            <p:nvPr/>
          </p:nvSpPr>
          <p:spPr>
            <a:xfrm>
              <a:off x="4926051" y="3369366"/>
              <a:ext cx="1711840" cy="960512"/>
            </a:xfrm>
            <a:custGeom>
              <a:avLst/>
              <a:gdLst/>
              <a:ahLst/>
              <a:cxnLst/>
              <a:rect l="l" t="t" r="r" b="b"/>
              <a:pathLst>
                <a:path w="53495" h="30016" extrusionOk="0">
                  <a:moveTo>
                    <a:pt x="52673" y="0"/>
                  </a:moveTo>
                  <a:lnTo>
                    <a:pt x="0" y="15859"/>
                  </a:lnTo>
                  <a:lnTo>
                    <a:pt x="1703" y="30016"/>
                  </a:lnTo>
                  <a:lnTo>
                    <a:pt x="53150" y="23253"/>
                  </a:lnTo>
                  <a:lnTo>
                    <a:pt x="53495" y="23277"/>
                  </a:lnTo>
                  <a:lnTo>
                    <a:pt x="52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1"/>
            <p:cNvSpPr/>
            <p:nvPr/>
          </p:nvSpPr>
          <p:spPr>
            <a:xfrm>
              <a:off x="4980515" y="4113430"/>
              <a:ext cx="1677184" cy="558976"/>
            </a:xfrm>
            <a:custGeom>
              <a:avLst/>
              <a:gdLst/>
              <a:ahLst/>
              <a:cxnLst/>
              <a:rect l="l" t="t" r="r" b="b"/>
              <a:pathLst>
                <a:path w="52412" h="17468" extrusionOk="0">
                  <a:moveTo>
                    <a:pt x="51448" y="1"/>
                  </a:moveTo>
                  <a:lnTo>
                    <a:pt x="1" y="6764"/>
                  </a:lnTo>
                  <a:lnTo>
                    <a:pt x="1286" y="17467"/>
                  </a:lnTo>
                  <a:lnTo>
                    <a:pt x="52412" y="17467"/>
                  </a:lnTo>
                  <a:lnTo>
                    <a:pt x="51793" y="25"/>
                  </a:lnTo>
                  <a:lnTo>
                    <a:pt x="51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1"/>
            <p:cNvSpPr/>
            <p:nvPr/>
          </p:nvSpPr>
          <p:spPr>
            <a:xfrm>
              <a:off x="6637859" y="4114198"/>
              <a:ext cx="1460800" cy="558208"/>
            </a:xfrm>
            <a:custGeom>
              <a:avLst/>
              <a:gdLst/>
              <a:ahLst/>
              <a:cxnLst/>
              <a:rect l="l" t="t" r="r" b="b"/>
              <a:pathLst>
                <a:path w="45650" h="17444" extrusionOk="0">
                  <a:moveTo>
                    <a:pt x="1" y="1"/>
                  </a:moveTo>
                  <a:lnTo>
                    <a:pt x="620" y="17443"/>
                  </a:lnTo>
                  <a:lnTo>
                    <a:pt x="43732" y="17443"/>
                  </a:lnTo>
                  <a:lnTo>
                    <a:pt x="45649" y="2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1"/>
            <p:cNvSpPr/>
            <p:nvPr/>
          </p:nvSpPr>
          <p:spPr>
            <a:xfrm>
              <a:off x="6611587" y="3364790"/>
              <a:ext cx="1557184" cy="834784"/>
            </a:xfrm>
            <a:custGeom>
              <a:avLst/>
              <a:gdLst/>
              <a:ahLst/>
              <a:cxnLst/>
              <a:rect l="l" t="t" r="r" b="b"/>
              <a:pathLst>
                <a:path w="48662" h="26087" extrusionOk="0">
                  <a:moveTo>
                    <a:pt x="477" y="0"/>
                  </a:moveTo>
                  <a:lnTo>
                    <a:pt x="0" y="143"/>
                  </a:lnTo>
                  <a:lnTo>
                    <a:pt x="822" y="23420"/>
                  </a:lnTo>
                  <a:lnTo>
                    <a:pt x="46470" y="26087"/>
                  </a:lnTo>
                  <a:lnTo>
                    <a:pt x="48661" y="914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1"/>
            <p:cNvSpPr/>
            <p:nvPr/>
          </p:nvSpPr>
          <p:spPr>
            <a:xfrm>
              <a:off x="6643971" y="4283766"/>
              <a:ext cx="1432192" cy="388640"/>
            </a:xfrm>
            <a:custGeom>
              <a:avLst/>
              <a:gdLst/>
              <a:ahLst/>
              <a:cxnLst/>
              <a:rect l="l" t="t" r="r" b="b"/>
              <a:pathLst>
                <a:path w="44756" h="12145" extrusionOk="0">
                  <a:moveTo>
                    <a:pt x="0" y="0"/>
                  </a:moveTo>
                  <a:lnTo>
                    <a:pt x="429" y="12144"/>
                  </a:lnTo>
                  <a:lnTo>
                    <a:pt x="43541" y="12144"/>
                  </a:lnTo>
                  <a:lnTo>
                    <a:pt x="44756" y="2774"/>
                  </a:lnTo>
                  <a:lnTo>
                    <a:pt x="44756" y="2774"/>
                  </a:lnTo>
                  <a:cubicBezTo>
                    <a:pt x="43184" y="4298"/>
                    <a:pt x="41505" y="5715"/>
                    <a:pt x="39696" y="7013"/>
                  </a:cubicBezTo>
                  <a:cubicBezTo>
                    <a:pt x="35116" y="10555"/>
                    <a:pt x="29961" y="12100"/>
                    <a:pt x="24779" y="12100"/>
                  </a:cubicBezTo>
                  <a:cubicBezTo>
                    <a:pt x="15573" y="12100"/>
                    <a:pt x="6285" y="7222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1"/>
            <p:cNvSpPr/>
            <p:nvPr/>
          </p:nvSpPr>
          <p:spPr>
            <a:xfrm>
              <a:off x="4857443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3847" y="60532"/>
                  </a:lnTo>
                  <a:lnTo>
                    <a:pt x="5132" y="71235"/>
                  </a:lnTo>
                  <a:lnTo>
                    <a:pt x="56258" y="71235"/>
                  </a:lnTo>
                  <a:lnTo>
                    <a:pt x="55639" y="53793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1"/>
            <p:cNvSpPr/>
            <p:nvPr/>
          </p:nvSpPr>
          <p:spPr>
            <a:xfrm>
              <a:off x="4857443" y="3199062"/>
              <a:ext cx="1800256" cy="1473344"/>
            </a:xfrm>
            <a:custGeom>
              <a:avLst/>
              <a:gdLst/>
              <a:ahLst/>
              <a:cxnLst/>
              <a:rect l="l" t="t" r="r" b="b"/>
              <a:pathLst>
                <a:path w="56258" h="46042" extrusionOk="0">
                  <a:moveTo>
                    <a:pt x="6418" y="0"/>
                  </a:moveTo>
                  <a:lnTo>
                    <a:pt x="1" y="3417"/>
                  </a:lnTo>
                  <a:lnTo>
                    <a:pt x="2144" y="21181"/>
                  </a:lnTo>
                  <a:lnTo>
                    <a:pt x="3847" y="35338"/>
                  </a:lnTo>
                  <a:lnTo>
                    <a:pt x="5132" y="46041"/>
                  </a:lnTo>
                  <a:lnTo>
                    <a:pt x="56258" y="46041"/>
                  </a:lnTo>
                  <a:lnTo>
                    <a:pt x="55770" y="32421"/>
                  </a:lnTo>
                  <a:cubicBezTo>
                    <a:pt x="53502" y="32843"/>
                    <a:pt x="51156" y="33030"/>
                    <a:pt x="48794" y="33030"/>
                  </a:cubicBezTo>
                  <a:cubicBezTo>
                    <a:pt x="43370" y="33030"/>
                    <a:pt x="37861" y="32044"/>
                    <a:pt x="33017" y="30659"/>
                  </a:cubicBezTo>
                  <a:cubicBezTo>
                    <a:pt x="18503" y="27027"/>
                    <a:pt x="8371" y="14407"/>
                    <a:pt x="6418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1"/>
            <p:cNvSpPr/>
            <p:nvPr/>
          </p:nvSpPr>
          <p:spPr>
            <a:xfrm>
              <a:off x="4998051" y="3358678"/>
              <a:ext cx="3112800" cy="508288"/>
            </a:xfrm>
            <a:custGeom>
              <a:avLst/>
              <a:gdLst/>
              <a:ahLst/>
              <a:cxnLst/>
              <a:rect l="l" t="t" r="r" b="b"/>
              <a:pathLst>
                <a:path w="97275" h="15884" extrusionOk="0">
                  <a:moveTo>
                    <a:pt x="50399" y="1"/>
                  </a:moveTo>
                  <a:cubicBezTo>
                    <a:pt x="50340" y="13"/>
                    <a:pt x="50304" y="13"/>
                    <a:pt x="50245" y="25"/>
                  </a:cubicBezTo>
                  <a:cubicBezTo>
                    <a:pt x="50054" y="60"/>
                    <a:pt x="49721" y="144"/>
                    <a:pt x="49221" y="275"/>
                  </a:cubicBezTo>
                  <a:cubicBezTo>
                    <a:pt x="45518" y="1287"/>
                    <a:pt x="33219" y="5025"/>
                    <a:pt x="21836" y="8526"/>
                  </a:cubicBezTo>
                  <a:cubicBezTo>
                    <a:pt x="10454" y="12014"/>
                    <a:pt x="0" y="15265"/>
                    <a:pt x="0" y="15265"/>
                  </a:cubicBezTo>
                  <a:lnTo>
                    <a:pt x="191" y="15884"/>
                  </a:lnTo>
                  <a:cubicBezTo>
                    <a:pt x="191" y="15884"/>
                    <a:pt x="381" y="15824"/>
                    <a:pt x="738" y="15705"/>
                  </a:cubicBezTo>
                  <a:cubicBezTo>
                    <a:pt x="3441" y="14872"/>
                    <a:pt x="15597" y="11097"/>
                    <a:pt x="27218" y="7537"/>
                  </a:cubicBezTo>
                  <a:cubicBezTo>
                    <a:pt x="33028" y="5763"/>
                    <a:pt x="38708" y="4037"/>
                    <a:pt x="42994" y="2751"/>
                  </a:cubicBezTo>
                  <a:cubicBezTo>
                    <a:pt x="45149" y="2108"/>
                    <a:pt x="46947" y="1584"/>
                    <a:pt x="48244" y="1215"/>
                  </a:cubicBezTo>
                  <a:cubicBezTo>
                    <a:pt x="48887" y="1025"/>
                    <a:pt x="49411" y="882"/>
                    <a:pt x="49792" y="787"/>
                  </a:cubicBezTo>
                  <a:cubicBezTo>
                    <a:pt x="49983" y="739"/>
                    <a:pt x="50126" y="703"/>
                    <a:pt x="50245" y="679"/>
                  </a:cubicBezTo>
                  <a:cubicBezTo>
                    <a:pt x="50292" y="668"/>
                    <a:pt x="50328" y="656"/>
                    <a:pt x="50352" y="656"/>
                  </a:cubicBezTo>
                  <a:cubicBezTo>
                    <a:pt x="50388" y="668"/>
                    <a:pt x="50411" y="679"/>
                    <a:pt x="50447" y="679"/>
                  </a:cubicBezTo>
                  <a:cubicBezTo>
                    <a:pt x="50626" y="739"/>
                    <a:pt x="50947" y="810"/>
                    <a:pt x="51411" y="906"/>
                  </a:cubicBezTo>
                  <a:cubicBezTo>
                    <a:pt x="54900" y="1644"/>
                    <a:pt x="66330" y="3751"/>
                    <a:pt x="76891" y="5668"/>
                  </a:cubicBezTo>
                  <a:cubicBezTo>
                    <a:pt x="87464" y="7585"/>
                    <a:pt x="97167" y="9311"/>
                    <a:pt x="97167" y="9311"/>
                  </a:cubicBezTo>
                  <a:lnTo>
                    <a:pt x="97274" y="8680"/>
                  </a:lnTo>
                  <a:cubicBezTo>
                    <a:pt x="97274" y="8680"/>
                    <a:pt x="97096" y="8657"/>
                    <a:pt x="96750" y="8597"/>
                  </a:cubicBezTo>
                  <a:cubicBezTo>
                    <a:pt x="94191" y="8133"/>
                    <a:pt x="82665" y="6073"/>
                    <a:pt x="71747" y="4073"/>
                  </a:cubicBezTo>
                  <a:cubicBezTo>
                    <a:pt x="66294" y="3084"/>
                    <a:pt x="60996" y="2108"/>
                    <a:pt x="57055" y="1358"/>
                  </a:cubicBezTo>
                  <a:cubicBezTo>
                    <a:pt x="55079" y="989"/>
                    <a:pt x="53447" y="668"/>
                    <a:pt x="52304" y="441"/>
                  </a:cubicBezTo>
                  <a:cubicBezTo>
                    <a:pt x="51733" y="322"/>
                    <a:pt x="51281" y="227"/>
                    <a:pt x="50983" y="156"/>
                  </a:cubicBezTo>
                  <a:cubicBezTo>
                    <a:pt x="50828" y="120"/>
                    <a:pt x="50709" y="96"/>
                    <a:pt x="50638" y="72"/>
                  </a:cubicBezTo>
                  <a:cubicBezTo>
                    <a:pt x="50614" y="72"/>
                    <a:pt x="50590" y="60"/>
                    <a:pt x="50578" y="60"/>
                  </a:cubicBezTo>
                  <a:cubicBezTo>
                    <a:pt x="50578" y="60"/>
                    <a:pt x="50578" y="48"/>
                    <a:pt x="50578" y="48"/>
                  </a:cubicBezTo>
                  <a:cubicBezTo>
                    <a:pt x="50519" y="25"/>
                    <a:pt x="50483" y="13"/>
                    <a:pt x="50459" y="13"/>
                  </a:cubicBezTo>
                  <a:lnTo>
                    <a:pt x="50399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1"/>
            <p:cNvSpPr/>
            <p:nvPr/>
          </p:nvSpPr>
          <p:spPr>
            <a:xfrm>
              <a:off x="5004131" y="386693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1"/>
            <p:cNvSpPr/>
            <p:nvPr/>
          </p:nvSpPr>
          <p:spPr>
            <a:xfrm>
              <a:off x="5004899" y="4103158"/>
              <a:ext cx="3012608" cy="240832"/>
            </a:xfrm>
            <a:custGeom>
              <a:avLst/>
              <a:gdLst/>
              <a:ahLst/>
              <a:cxnLst/>
              <a:rect l="l" t="t" r="r" b="b"/>
              <a:pathLst>
                <a:path w="94144" h="7526" extrusionOk="0">
                  <a:moveTo>
                    <a:pt x="50674" y="1"/>
                  </a:moveTo>
                  <a:lnTo>
                    <a:pt x="1" y="6894"/>
                  </a:lnTo>
                  <a:lnTo>
                    <a:pt x="84" y="7525"/>
                  </a:lnTo>
                  <a:lnTo>
                    <a:pt x="50697" y="643"/>
                  </a:lnTo>
                  <a:lnTo>
                    <a:pt x="94108" y="3370"/>
                  </a:lnTo>
                  <a:lnTo>
                    <a:pt x="94143" y="2727"/>
                  </a:lnTo>
                  <a:lnTo>
                    <a:pt x="50674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1"/>
            <p:cNvSpPr/>
            <p:nvPr/>
          </p:nvSpPr>
          <p:spPr>
            <a:xfrm>
              <a:off x="5007555" y="434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1"/>
            <p:cNvSpPr/>
            <p:nvPr/>
          </p:nvSpPr>
          <p:spPr>
            <a:xfrm>
              <a:off x="4878019" y="2402774"/>
              <a:ext cx="1800256" cy="2279904"/>
            </a:xfrm>
            <a:custGeom>
              <a:avLst/>
              <a:gdLst/>
              <a:ahLst/>
              <a:cxnLst/>
              <a:rect l="l" t="t" r="r" b="b"/>
              <a:pathLst>
                <a:path w="56258" h="71247" extrusionOk="0">
                  <a:moveTo>
                    <a:pt x="53722" y="0"/>
                  </a:moveTo>
                  <a:lnTo>
                    <a:pt x="1" y="28611"/>
                  </a:lnTo>
                  <a:lnTo>
                    <a:pt x="5132" y="71247"/>
                  </a:lnTo>
                  <a:lnTo>
                    <a:pt x="7740" y="71247"/>
                  </a:lnTo>
                  <a:lnTo>
                    <a:pt x="3847" y="32302"/>
                  </a:lnTo>
                  <a:lnTo>
                    <a:pt x="45518" y="13073"/>
                  </a:lnTo>
                  <a:lnTo>
                    <a:pt x="49888" y="71247"/>
                  </a:lnTo>
                  <a:lnTo>
                    <a:pt x="56258" y="71247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1"/>
            <p:cNvSpPr/>
            <p:nvPr/>
          </p:nvSpPr>
          <p:spPr>
            <a:xfrm>
              <a:off x="6556323" y="2413046"/>
              <a:ext cx="1676064" cy="2279936"/>
            </a:xfrm>
            <a:custGeom>
              <a:avLst/>
              <a:gdLst/>
              <a:ahLst/>
              <a:cxnLst/>
              <a:rect l="l" t="t" r="r" b="b"/>
              <a:pathLst>
                <a:path w="52377" h="71248" extrusionOk="0">
                  <a:moveTo>
                    <a:pt x="1" y="0"/>
                  </a:moveTo>
                  <a:lnTo>
                    <a:pt x="2525" y="71247"/>
                  </a:lnTo>
                  <a:lnTo>
                    <a:pt x="8121" y="71247"/>
                  </a:lnTo>
                  <a:lnTo>
                    <a:pt x="7811" y="13550"/>
                  </a:lnTo>
                  <a:lnTo>
                    <a:pt x="45638" y="25087"/>
                  </a:lnTo>
                  <a:lnTo>
                    <a:pt x="40494" y="71247"/>
                  </a:lnTo>
                  <a:lnTo>
                    <a:pt x="45638" y="71247"/>
                  </a:lnTo>
                  <a:lnTo>
                    <a:pt x="52376" y="19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1"/>
            <p:cNvSpPr/>
            <p:nvPr/>
          </p:nvSpPr>
          <p:spPr>
            <a:xfrm>
              <a:off x="6576899" y="2392854"/>
              <a:ext cx="1675680" cy="2279552"/>
            </a:xfrm>
            <a:custGeom>
              <a:avLst/>
              <a:gdLst/>
              <a:ahLst/>
              <a:cxnLst/>
              <a:rect l="l" t="t" r="r" b="b"/>
              <a:pathLst>
                <a:path w="52365" h="71236" extrusionOk="0">
                  <a:moveTo>
                    <a:pt x="1" y="0"/>
                  </a:moveTo>
                  <a:lnTo>
                    <a:pt x="2525" y="71235"/>
                  </a:lnTo>
                  <a:lnTo>
                    <a:pt x="8121" y="71235"/>
                  </a:lnTo>
                  <a:lnTo>
                    <a:pt x="7811" y="13538"/>
                  </a:lnTo>
                  <a:lnTo>
                    <a:pt x="45637" y="25075"/>
                  </a:lnTo>
                  <a:lnTo>
                    <a:pt x="40494" y="71235"/>
                  </a:lnTo>
                  <a:lnTo>
                    <a:pt x="45637" y="71235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1"/>
            <p:cNvSpPr/>
            <p:nvPr/>
          </p:nvSpPr>
          <p:spPr>
            <a:xfrm>
              <a:off x="4857154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5132" y="71235"/>
                  </a:lnTo>
                  <a:lnTo>
                    <a:pt x="7740" y="71235"/>
                  </a:lnTo>
                  <a:lnTo>
                    <a:pt x="3847" y="32290"/>
                  </a:lnTo>
                  <a:lnTo>
                    <a:pt x="45518" y="13062"/>
                  </a:lnTo>
                  <a:lnTo>
                    <a:pt x="49900" y="71235"/>
                  </a:lnTo>
                  <a:lnTo>
                    <a:pt x="56258" y="71235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1"/>
            <p:cNvSpPr/>
            <p:nvPr/>
          </p:nvSpPr>
          <p:spPr>
            <a:xfrm>
              <a:off x="4857443" y="3212374"/>
              <a:ext cx="247680" cy="1460032"/>
            </a:xfrm>
            <a:custGeom>
              <a:avLst/>
              <a:gdLst/>
              <a:ahLst/>
              <a:cxnLst/>
              <a:rect l="l" t="t" r="r" b="b"/>
              <a:pathLst>
                <a:path w="7740" h="45626" extrusionOk="0">
                  <a:moveTo>
                    <a:pt x="5621" y="1"/>
                  </a:moveTo>
                  <a:lnTo>
                    <a:pt x="1" y="3001"/>
                  </a:lnTo>
                  <a:lnTo>
                    <a:pt x="5132" y="45625"/>
                  </a:lnTo>
                  <a:lnTo>
                    <a:pt x="7740" y="45625"/>
                  </a:lnTo>
                  <a:lnTo>
                    <a:pt x="3847" y="6680"/>
                  </a:lnTo>
                  <a:lnTo>
                    <a:pt x="6930" y="5263"/>
                  </a:lnTo>
                  <a:cubicBezTo>
                    <a:pt x="6442" y="3525"/>
                    <a:pt x="6037" y="1763"/>
                    <a:pt x="5621" y="1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1"/>
            <p:cNvSpPr/>
            <p:nvPr/>
          </p:nvSpPr>
          <p:spPr>
            <a:xfrm>
              <a:off x="6421091" y="4001814"/>
              <a:ext cx="236608" cy="670592"/>
            </a:xfrm>
            <a:custGeom>
              <a:avLst/>
              <a:gdLst/>
              <a:ahLst/>
              <a:cxnLst/>
              <a:rect l="l" t="t" r="r" b="b"/>
              <a:pathLst>
                <a:path w="7394" h="20956" extrusionOk="0">
                  <a:moveTo>
                    <a:pt x="6656" y="0"/>
                  </a:moveTo>
                  <a:cubicBezTo>
                    <a:pt x="4989" y="2917"/>
                    <a:pt x="2691" y="5334"/>
                    <a:pt x="0" y="7275"/>
                  </a:cubicBezTo>
                  <a:lnTo>
                    <a:pt x="1036" y="20955"/>
                  </a:lnTo>
                  <a:lnTo>
                    <a:pt x="7394" y="20955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1"/>
            <p:cNvSpPr/>
            <p:nvPr/>
          </p:nvSpPr>
          <p:spPr>
            <a:xfrm>
              <a:off x="5539459" y="2824918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51"/>
                    <a:pt x="5132" y="10251"/>
                  </a:cubicBezTo>
                  <a:cubicBezTo>
                    <a:pt x="7965" y="10251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1"/>
            <p:cNvSpPr/>
            <p:nvPr/>
          </p:nvSpPr>
          <p:spPr>
            <a:xfrm>
              <a:off x="6153987" y="2512118"/>
              <a:ext cx="165024" cy="106304"/>
            </a:xfrm>
            <a:custGeom>
              <a:avLst/>
              <a:gdLst/>
              <a:ahLst/>
              <a:cxnLst/>
              <a:rect l="l" t="t" r="r" b="b"/>
              <a:pathLst>
                <a:path w="5157" h="3322" extrusionOk="0">
                  <a:moveTo>
                    <a:pt x="2442" y="0"/>
                  </a:moveTo>
                  <a:lnTo>
                    <a:pt x="1" y="3322"/>
                  </a:lnTo>
                  <a:lnTo>
                    <a:pt x="5156" y="54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1"/>
            <p:cNvSpPr/>
            <p:nvPr/>
          </p:nvSpPr>
          <p:spPr>
            <a:xfrm>
              <a:off x="5469347" y="2512118"/>
              <a:ext cx="1018816" cy="1240544"/>
            </a:xfrm>
            <a:custGeom>
              <a:avLst/>
              <a:gdLst/>
              <a:ahLst/>
              <a:cxnLst/>
              <a:rect l="l" t="t" r="r" b="b"/>
              <a:pathLst>
                <a:path w="31838" h="38767" extrusionOk="0">
                  <a:moveTo>
                    <a:pt x="23837" y="0"/>
                  </a:moveTo>
                  <a:lnTo>
                    <a:pt x="881" y="12740"/>
                  </a:lnTo>
                  <a:lnTo>
                    <a:pt x="0" y="15050"/>
                  </a:lnTo>
                  <a:cubicBezTo>
                    <a:pt x="5656" y="31635"/>
                    <a:pt x="3560" y="38767"/>
                    <a:pt x="3560" y="38767"/>
                  </a:cubicBezTo>
                  <a:lnTo>
                    <a:pt x="24372" y="32230"/>
                  </a:lnTo>
                  <a:cubicBezTo>
                    <a:pt x="31838" y="27908"/>
                    <a:pt x="22837" y="2822"/>
                    <a:pt x="22837" y="2822"/>
                  </a:cubicBezTo>
                  <a:lnTo>
                    <a:pt x="23837" y="0"/>
                  </a:lnTo>
                  <a:close/>
                </a:path>
              </a:pathLst>
            </a:custGeom>
            <a:solidFill>
              <a:srgbClr val="F5D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1"/>
            <p:cNvSpPr/>
            <p:nvPr/>
          </p:nvSpPr>
          <p:spPr>
            <a:xfrm>
              <a:off x="6045411" y="3419638"/>
              <a:ext cx="232448" cy="137952"/>
            </a:xfrm>
            <a:custGeom>
              <a:avLst/>
              <a:gdLst/>
              <a:ahLst/>
              <a:cxnLst/>
              <a:rect l="l" t="t" r="r" b="b"/>
              <a:pathLst>
                <a:path w="7264" h="4311" extrusionOk="0">
                  <a:moveTo>
                    <a:pt x="5716" y="1"/>
                  </a:moveTo>
                  <a:lnTo>
                    <a:pt x="3370" y="1453"/>
                  </a:lnTo>
                  <a:lnTo>
                    <a:pt x="1" y="4311"/>
                  </a:lnTo>
                  <a:lnTo>
                    <a:pt x="1" y="4311"/>
                  </a:lnTo>
                  <a:lnTo>
                    <a:pt x="7263" y="1156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rgbClr val="F0A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1"/>
            <p:cNvSpPr/>
            <p:nvPr/>
          </p:nvSpPr>
          <p:spPr>
            <a:xfrm>
              <a:off x="5550115" y="3419638"/>
              <a:ext cx="699168" cy="333024"/>
            </a:xfrm>
            <a:custGeom>
              <a:avLst/>
              <a:gdLst/>
              <a:ahLst/>
              <a:cxnLst/>
              <a:rect l="l" t="t" r="r" b="b"/>
              <a:pathLst>
                <a:path w="21849" h="10407" extrusionOk="0">
                  <a:moveTo>
                    <a:pt x="21194" y="1"/>
                  </a:moveTo>
                  <a:lnTo>
                    <a:pt x="762" y="7585"/>
                  </a:lnTo>
                  <a:lnTo>
                    <a:pt x="0" y="9002"/>
                  </a:lnTo>
                  <a:lnTo>
                    <a:pt x="1036" y="10407"/>
                  </a:lnTo>
                  <a:lnTo>
                    <a:pt x="21848" y="3870"/>
                  </a:lnTo>
                  <a:lnTo>
                    <a:pt x="20539" y="2120"/>
                  </a:lnTo>
                  <a:lnTo>
                    <a:pt x="21194" y="1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1"/>
            <p:cNvSpPr/>
            <p:nvPr/>
          </p:nvSpPr>
          <p:spPr>
            <a:xfrm>
              <a:off x="6139907" y="3083990"/>
              <a:ext cx="16032" cy="22880"/>
            </a:xfrm>
            <a:custGeom>
              <a:avLst/>
              <a:gdLst/>
              <a:ahLst/>
              <a:cxnLst/>
              <a:rect l="l" t="t" r="r" b="b"/>
              <a:pathLst>
                <a:path w="501" h="715" extrusionOk="0">
                  <a:moveTo>
                    <a:pt x="298" y="0"/>
                  </a:moveTo>
                  <a:lnTo>
                    <a:pt x="0" y="108"/>
                  </a:lnTo>
                  <a:cubicBezTo>
                    <a:pt x="72" y="310"/>
                    <a:pt x="131" y="512"/>
                    <a:pt x="191" y="715"/>
                  </a:cubicBezTo>
                  <a:lnTo>
                    <a:pt x="500" y="619"/>
                  </a:lnTo>
                  <a:cubicBezTo>
                    <a:pt x="441" y="417"/>
                    <a:pt x="369" y="21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1"/>
            <p:cNvSpPr/>
            <p:nvPr/>
          </p:nvSpPr>
          <p:spPr>
            <a:xfrm>
              <a:off x="6151331" y="3124374"/>
              <a:ext cx="13376" cy="21760"/>
            </a:xfrm>
            <a:custGeom>
              <a:avLst/>
              <a:gdLst/>
              <a:ahLst/>
              <a:cxnLst/>
              <a:rect l="l" t="t" r="r" b="b"/>
              <a:pathLst>
                <a:path w="418" h="680" extrusionOk="0">
                  <a:moveTo>
                    <a:pt x="310" y="0"/>
                  </a:moveTo>
                  <a:lnTo>
                    <a:pt x="1" y="60"/>
                  </a:lnTo>
                  <a:cubicBezTo>
                    <a:pt x="36" y="215"/>
                    <a:pt x="60" y="358"/>
                    <a:pt x="84" y="512"/>
                  </a:cubicBezTo>
                  <a:cubicBezTo>
                    <a:pt x="96" y="572"/>
                    <a:pt x="96" y="631"/>
                    <a:pt x="108" y="679"/>
                  </a:cubicBezTo>
                  <a:lnTo>
                    <a:pt x="417" y="643"/>
                  </a:lnTo>
                  <a:cubicBezTo>
                    <a:pt x="417" y="584"/>
                    <a:pt x="405" y="524"/>
                    <a:pt x="393" y="465"/>
                  </a:cubicBezTo>
                  <a:cubicBezTo>
                    <a:pt x="382" y="310"/>
                    <a:pt x="346" y="155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1"/>
            <p:cNvSpPr/>
            <p:nvPr/>
          </p:nvSpPr>
          <p:spPr>
            <a:xfrm>
              <a:off x="6120867" y="2803958"/>
              <a:ext cx="18304" cy="22880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286" y="0"/>
                  </a:moveTo>
                  <a:lnTo>
                    <a:pt x="0" y="167"/>
                  </a:lnTo>
                  <a:cubicBezTo>
                    <a:pt x="107" y="346"/>
                    <a:pt x="202" y="524"/>
                    <a:pt x="274" y="715"/>
                  </a:cubicBezTo>
                  <a:lnTo>
                    <a:pt x="572" y="608"/>
                  </a:lnTo>
                  <a:cubicBezTo>
                    <a:pt x="500" y="393"/>
                    <a:pt x="393" y="191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1"/>
            <p:cNvSpPr/>
            <p:nvPr/>
          </p:nvSpPr>
          <p:spPr>
            <a:xfrm>
              <a:off x="6104483" y="277042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1"/>
            <p:cNvSpPr/>
            <p:nvPr/>
          </p:nvSpPr>
          <p:spPr>
            <a:xfrm>
              <a:off x="6114755" y="3006262"/>
              <a:ext cx="14880" cy="22496"/>
            </a:xfrm>
            <a:custGeom>
              <a:avLst/>
              <a:gdLst/>
              <a:ahLst/>
              <a:cxnLst/>
              <a:rect l="l" t="t" r="r" b="b"/>
              <a:pathLst>
                <a:path w="465" h="703" extrusionOk="0">
                  <a:moveTo>
                    <a:pt x="322" y="0"/>
                  </a:moveTo>
                  <a:lnTo>
                    <a:pt x="1" y="60"/>
                  </a:lnTo>
                  <a:cubicBezTo>
                    <a:pt x="48" y="274"/>
                    <a:pt x="96" y="489"/>
                    <a:pt x="155" y="703"/>
                  </a:cubicBezTo>
                  <a:lnTo>
                    <a:pt x="465" y="608"/>
                  </a:lnTo>
                  <a:cubicBezTo>
                    <a:pt x="405" y="405"/>
                    <a:pt x="358" y="203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1"/>
            <p:cNvSpPr/>
            <p:nvPr/>
          </p:nvSpPr>
          <p:spPr>
            <a:xfrm>
              <a:off x="6115139" y="2924342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55" y="1"/>
                  </a:moveTo>
                  <a:cubicBezTo>
                    <a:pt x="96" y="215"/>
                    <a:pt x="48" y="429"/>
                    <a:pt x="0" y="632"/>
                  </a:cubicBezTo>
                  <a:lnTo>
                    <a:pt x="310" y="703"/>
                  </a:lnTo>
                  <a:cubicBezTo>
                    <a:pt x="358" y="501"/>
                    <a:pt x="405" y="298"/>
                    <a:pt x="465" y="8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1"/>
            <p:cNvSpPr/>
            <p:nvPr/>
          </p:nvSpPr>
          <p:spPr>
            <a:xfrm>
              <a:off x="6096835" y="2770422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39" y="1"/>
                  </a:moveTo>
                  <a:lnTo>
                    <a:pt x="1" y="203"/>
                  </a:lnTo>
                  <a:cubicBezTo>
                    <a:pt x="144" y="370"/>
                    <a:pt x="275" y="536"/>
                    <a:pt x="406" y="703"/>
                  </a:cubicBezTo>
                  <a:lnTo>
                    <a:pt x="656" y="501"/>
                  </a:lnTo>
                  <a:cubicBezTo>
                    <a:pt x="525" y="334"/>
                    <a:pt x="382" y="167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1"/>
            <p:cNvSpPr/>
            <p:nvPr/>
          </p:nvSpPr>
          <p:spPr>
            <a:xfrm>
              <a:off x="6111331" y="2965878"/>
              <a:ext cx="11072" cy="21376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24" y="0"/>
                  </a:moveTo>
                  <a:cubicBezTo>
                    <a:pt x="0" y="227"/>
                    <a:pt x="0" y="441"/>
                    <a:pt x="24" y="667"/>
                  </a:cubicBezTo>
                  <a:lnTo>
                    <a:pt x="346" y="643"/>
                  </a:lnTo>
                  <a:cubicBezTo>
                    <a:pt x="322" y="441"/>
                    <a:pt x="322" y="227"/>
                    <a:pt x="33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1"/>
            <p:cNvSpPr/>
            <p:nvPr/>
          </p:nvSpPr>
          <p:spPr>
            <a:xfrm>
              <a:off x="6134179" y="2844726"/>
              <a:ext cx="11072" cy="21344"/>
            </a:xfrm>
            <a:custGeom>
              <a:avLst/>
              <a:gdLst/>
              <a:ahLst/>
              <a:cxnLst/>
              <a:rect l="l" t="t" r="r" b="b"/>
              <a:pathLst>
                <a:path w="346" h="667" extrusionOk="0">
                  <a:moveTo>
                    <a:pt x="322" y="0"/>
                  </a:moveTo>
                  <a:lnTo>
                    <a:pt x="1" y="36"/>
                  </a:lnTo>
                  <a:cubicBezTo>
                    <a:pt x="25" y="238"/>
                    <a:pt x="25" y="441"/>
                    <a:pt x="1" y="643"/>
                  </a:cubicBezTo>
                  <a:lnTo>
                    <a:pt x="322" y="667"/>
                  </a:lnTo>
                  <a:cubicBezTo>
                    <a:pt x="346" y="453"/>
                    <a:pt x="346" y="226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1"/>
            <p:cNvSpPr/>
            <p:nvPr/>
          </p:nvSpPr>
          <p:spPr>
            <a:xfrm>
              <a:off x="6070563" y="2738806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2" y="0"/>
                  </a:moveTo>
                  <a:lnTo>
                    <a:pt x="0" y="179"/>
                  </a:lnTo>
                  <a:cubicBezTo>
                    <a:pt x="131" y="358"/>
                    <a:pt x="262" y="536"/>
                    <a:pt x="405" y="703"/>
                  </a:cubicBezTo>
                  <a:lnTo>
                    <a:pt x="655" y="500"/>
                  </a:lnTo>
                  <a:cubicBezTo>
                    <a:pt x="512" y="334"/>
                    <a:pt x="381" y="167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1"/>
            <p:cNvSpPr/>
            <p:nvPr/>
          </p:nvSpPr>
          <p:spPr>
            <a:xfrm>
              <a:off x="6125795" y="2884726"/>
              <a:ext cx="15296" cy="22496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167" y="0"/>
                  </a:moveTo>
                  <a:cubicBezTo>
                    <a:pt x="120" y="215"/>
                    <a:pt x="60" y="417"/>
                    <a:pt x="1" y="620"/>
                  </a:cubicBezTo>
                  <a:lnTo>
                    <a:pt x="310" y="703"/>
                  </a:lnTo>
                  <a:cubicBezTo>
                    <a:pt x="370" y="500"/>
                    <a:pt x="429" y="286"/>
                    <a:pt x="477" y="7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1"/>
            <p:cNvSpPr/>
            <p:nvPr/>
          </p:nvSpPr>
          <p:spPr>
            <a:xfrm>
              <a:off x="6047715" y="2663350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cubicBezTo>
                    <a:pt x="12" y="227"/>
                    <a:pt x="0" y="441"/>
                    <a:pt x="12" y="668"/>
                  </a:cubicBezTo>
                  <a:lnTo>
                    <a:pt x="333" y="656"/>
                  </a:lnTo>
                  <a:cubicBezTo>
                    <a:pt x="321" y="453"/>
                    <a:pt x="333" y="251"/>
                    <a:pt x="357" y="4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1"/>
            <p:cNvSpPr/>
            <p:nvPr/>
          </p:nvSpPr>
          <p:spPr>
            <a:xfrm>
              <a:off x="6053795" y="2622582"/>
              <a:ext cx="16800" cy="22912"/>
            </a:xfrm>
            <a:custGeom>
              <a:avLst/>
              <a:gdLst/>
              <a:ahLst/>
              <a:cxnLst/>
              <a:rect l="l" t="t" r="r" b="b"/>
              <a:pathLst>
                <a:path w="525" h="716" extrusionOk="0">
                  <a:moveTo>
                    <a:pt x="227" y="1"/>
                  </a:moveTo>
                  <a:cubicBezTo>
                    <a:pt x="143" y="203"/>
                    <a:pt x="60" y="418"/>
                    <a:pt x="1" y="620"/>
                  </a:cubicBezTo>
                  <a:lnTo>
                    <a:pt x="310" y="715"/>
                  </a:lnTo>
                  <a:cubicBezTo>
                    <a:pt x="370" y="513"/>
                    <a:pt x="441" y="322"/>
                    <a:pt x="524" y="13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1"/>
            <p:cNvSpPr/>
            <p:nvPr/>
          </p:nvSpPr>
          <p:spPr>
            <a:xfrm>
              <a:off x="6051523" y="2703382"/>
              <a:ext cx="17152" cy="22880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310" y="0"/>
                  </a:moveTo>
                  <a:lnTo>
                    <a:pt x="0" y="95"/>
                  </a:lnTo>
                  <a:lnTo>
                    <a:pt x="24" y="167"/>
                  </a:lnTo>
                  <a:cubicBezTo>
                    <a:pt x="83" y="357"/>
                    <a:pt x="155" y="548"/>
                    <a:pt x="250" y="714"/>
                  </a:cubicBezTo>
                  <a:lnTo>
                    <a:pt x="536" y="572"/>
                  </a:lnTo>
                  <a:cubicBezTo>
                    <a:pt x="453" y="417"/>
                    <a:pt x="381" y="250"/>
                    <a:pt x="333" y="71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1"/>
            <p:cNvSpPr/>
            <p:nvPr/>
          </p:nvSpPr>
          <p:spPr>
            <a:xfrm>
              <a:off x="5640803" y="3033686"/>
              <a:ext cx="21728" cy="21760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226" y="1"/>
                  </a:moveTo>
                  <a:lnTo>
                    <a:pt x="0" y="227"/>
                  </a:lnTo>
                  <a:cubicBezTo>
                    <a:pt x="143" y="382"/>
                    <a:pt x="298" y="525"/>
                    <a:pt x="453" y="679"/>
                  </a:cubicBezTo>
                  <a:lnTo>
                    <a:pt x="679" y="453"/>
                  </a:lnTo>
                  <a:cubicBezTo>
                    <a:pt x="524" y="298"/>
                    <a:pt x="369" y="156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1"/>
            <p:cNvSpPr/>
            <p:nvPr/>
          </p:nvSpPr>
          <p:spPr>
            <a:xfrm>
              <a:off x="6129987" y="280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1"/>
            <p:cNvSpPr/>
            <p:nvPr/>
          </p:nvSpPr>
          <p:spPr>
            <a:xfrm>
              <a:off x="5613347" y="3002838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3" y="0"/>
                  </a:moveTo>
                  <a:lnTo>
                    <a:pt x="1" y="191"/>
                  </a:lnTo>
                  <a:cubicBezTo>
                    <a:pt x="132" y="369"/>
                    <a:pt x="263" y="536"/>
                    <a:pt x="406" y="703"/>
                  </a:cubicBezTo>
                  <a:lnTo>
                    <a:pt x="656" y="500"/>
                  </a:lnTo>
                  <a:cubicBezTo>
                    <a:pt x="513" y="346"/>
                    <a:pt x="382" y="179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1"/>
            <p:cNvSpPr/>
            <p:nvPr/>
          </p:nvSpPr>
          <p:spPr>
            <a:xfrm>
              <a:off x="5576035" y="2930838"/>
              <a:ext cx="16768" cy="22880"/>
            </a:xfrm>
            <a:custGeom>
              <a:avLst/>
              <a:gdLst/>
              <a:ahLst/>
              <a:cxnLst/>
              <a:rect l="l" t="t" r="r" b="b"/>
              <a:pathLst>
                <a:path w="524" h="715" extrusionOk="0">
                  <a:moveTo>
                    <a:pt x="310" y="0"/>
                  </a:moveTo>
                  <a:lnTo>
                    <a:pt x="0" y="95"/>
                  </a:lnTo>
                  <a:cubicBezTo>
                    <a:pt x="72" y="310"/>
                    <a:pt x="143" y="512"/>
                    <a:pt x="226" y="714"/>
                  </a:cubicBezTo>
                  <a:lnTo>
                    <a:pt x="524" y="595"/>
                  </a:lnTo>
                  <a:cubicBezTo>
                    <a:pt x="441" y="405"/>
                    <a:pt x="369" y="202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1"/>
            <p:cNvSpPr/>
            <p:nvPr/>
          </p:nvSpPr>
          <p:spPr>
            <a:xfrm>
              <a:off x="5640419" y="3282102"/>
              <a:ext cx="17152" cy="23264"/>
            </a:xfrm>
            <a:custGeom>
              <a:avLst/>
              <a:gdLst/>
              <a:ahLst/>
              <a:cxnLst/>
              <a:rect l="l" t="t" r="r" b="b"/>
              <a:pathLst>
                <a:path w="536" h="727" extrusionOk="0">
                  <a:moveTo>
                    <a:pt x="238" y="1"/>
                  </a:moveTo>
                  <a:cubicBezTo>
                    <a:pt x="155" y="203"/>
                    <a:pt x="72" y="405"/>
                    <a:pt x="0" y="608"/>
                  </a:cubicBezTo>
                  <a:lnTo>
                    <a:pt x="298" y="727"/>
                  </a:lnTo>
                  <a:cubicBezTo>
                    <a:pt x="369" y="524"/>
                    <a:pt x="453" y="334"/>
                    <a:pt x="536" y="1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1"/>
            <p:cNvSpPr/>
            <p:nvPr/>
          </p:nvSpPr>
          <p:spPr>
            <a:xfrm>
              <a:off x="5622883" y="3362486"/>
              <a:ext cx="12224" cy="21760"/>
            </a:xfrm>
            <a:custGeom>
              <a:avLst/>
              <a:gdLst/>
              <a:ahLst/>
              <a:cxnLst/>
              <a:rect l="l" t="t" r="r" b="b"/>
              <a:pathLst>
                <a:path w="382" h="680" extrusionOk="0">
                  <a:moveTo>
                    <a:pt x="60" y="1"/>
                  </a:moveTo>
                  <a:cubicBezTo>
                    <a:pt x="36" y="227"/>
                    <a:pt x="12" y="441"/>
                    <a:pt x="1" y="668"/>
                  </a:cubicBezTo>
                  <a:lnTo>
                    <a:pt x="322" y="679"/>
                  </a:lnTo>
                  <a:cubicBezTo>
                    <a:pt x="334" y="465"/>
                    <a:pt x="346" y="251"/>
                    <a:pt x="382" y="48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1"/>
            <p:cNvSpPr/>
            <p:nvPr/>
          </p:nvSpPr>
          <p:spPr>
            <a:xfrm>
              <a:off x="6070179" y="2592118"/>
              <a:ext cx="18688" cy="1641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584" y="0"/>
                  </a:moveTo>
                  <a:lnTo>
                    <a:pt x="36" y="298"/>
                  </a:lnTo>
                  <a:cubicBezTo>
                    <a:pt x="24" y="322"/>
                    <a:pt x="12" y="334"/>
                    <a:pt x="0" y="358"/>
                  </a:cubicBezTo>
                  <a:lnTo>
                    <a:pt x="286" y="512"/>
                  </a:lnTo>
                  <a:cubicBezTo>
                    <a:pt x="381" y="334"/>
                    <a:pt x="477" y="167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1"/>
            <p:cNvSpPr/>
            <p:nvPr/>
          </p:nvSpPr>
          <p:spPr>
            <a:xfrm>
              <a:off x="5626307" y="302530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1"/>
            <p:cNvSpPr/>
            <p:nvPr/>
          </p:nvSpPr>
          <p:spPr>
            <a:xfrm>
              <a:off x="5670115" y="3062646"/>
              <a:ext cx="21760" cy="2214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227" y="1"/>
                  </a:moveTo>
                  <a:lnTo>
                    <a:pt x="1" y="227"/>
                  </a:lnTo>
                  <a:cubicBezTo>
                    <a:pt x="156" y="382"/>
                    <a:pt x="299" y="536"/>
                    <a:pt x="430" y="691"/>
                  </a:cubicBezTo>
                  <a:lnTo>
                    <a:pt x="680" y="477"/>
                  </a:lnTo>
                  <a:cubicBezTo>
                    <a:pt x="537" y="310"/>
                    <a:pt x="382" y="155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1"/>
            <p:cNvSpPr/>
            <p:nvPr/>
          </p:nvSpPr>
          <p:spPr>
            <a:xfrm>
              <a:off x="5696035" y="3094646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74" y="1"/>
                  </a:moveTo>
                  <a:lnTo>
                    <a:pt x="1" y="179"/>
                  </a:lnTo>
                  <a:cubicBezTo>
                    <a:pt x="120" y="358"/>
                    <a:pt x="215" y="537"/>
                    <a:pt x="298" y="715"/>
                  </a:cubicBezTo>
                  <a:lnTo>
                    <a:pt x="596" y="596"/>
                  </a:lnTo>
                  <a:cubicBezTo>
                    <a:pt x="501" y="382"/>
                    <a:pt x="393" y="19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1"/>
            <p:cNvSpPr/>
            <p:nvPr/>
          </p:nvSpPr>
          <p:spPr>
            <a:xfrm>
              <a:off x="5591651" y="2968534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86" y="1"/>
                  </a:moveTo>
                  <a:lnTo>
                    <a:pt x="0" y="144"/>
                  </a:lnTo>
                  <a:cubicBezTo>
                    <a:pt x="95" y="334"/>
                    <a:pt x="203" y="525"/>
                    <a:pt x="322" y="715"/>
                  </a:cubicBezTo>
                  <a:lnTo>
                    <a:pt x="596" y="548"/>
                  </a:lnTo>
                  <a:cubicBezTo>
                    <a:pt x="488" y="370"/>
                    <a:pt x="381" y="179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1"/>
            <p:cNvSpPr/>
            <p:nvPr/>
          </p:nvSpPr>
          <p:spPr>
            <a:xfrm>
              <a:off x="5683843" y="30847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1"/>
            <p:cNvSpPr/>
            <p:nvPr/>
          </p:nvSpPr>
          <p:spPr>
            <a:xfrm>
              <a:off x="5566883" y="2891574"/>
              <a:ext cx="13728" cy="22144"/>
            </a:xfrm>
            <a:custGeom>
              <a:avLst/>
              <a:gdLst/>
              <a:ahLst/>
              <a:cxnLst/>
              <a:rect l="l" t="t" r="r" b="b"/>
              <a:pathLst>
                <a:path w="429" h="692" extrusionOk="0">
                  <a:moveTo>
                    <a:pt x="310" y="1"/>
                  </a:moveTo>
                  <a:lnTo>
                    <a:pt x="0" y="48"/>
                  </a:lnTo>
                  <a:lnTo>
                    <a:pt x="0" y="84"/>
                  </a:lnTo>
                  <a:cubicBezTo>
                    <a:pt x="36" y="286"/>
                    <a:pt x="72" y="489"/>
                    <a:pt x="119" y="691"/>
                  </a:cubicBezTo>
                  <a:lnTo>
                    <a:pt x="429" y="620"/>
                  </a:lnTo>
                  <a:cubicBezTo>
                    <a:pt x="381" y="429"/>
                    <a:pt x="346" y="227"/>
                    <a:pt x="322" y="36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1"/>
            <p:cNvSpPr/>
            <p:nvPr/>
          </p:nvSpPr>
          <p:spPr>
            <a:xfrm>
              <a:off x="6126179" y="3045110"/>
              <a:ext cx="16416" cy="22912"/>
            </a:xfrm>
            <a:custGeom>
              <a:avLst/>
              <a:gdLst/>
              <a:ahLst/>
              <a:cxnLst/>
              <a:rect l="l" t="t" r="r" b="b"/>
              <a:pathLst>
                <a:path w="513" h="716" extrusionOk="0">
                  <a:moveTo>
                    <a:pt x="298" y="1"/>
                  </a:moveTo>
                  <a:lnTo>
                    <a:pt x="1" y="108"/>
                  </a:lnTo>
                  <a:cubicBezTo>
                    <a:pt x="60" y="310"/>
                    <a:pt x="132" y="513"/>
                    <a:pt x="215" y="715"/>
                  </a:cubicBezTo>
                  <a:lnTo>
                    <a:pt x="513" y="608"/>
                  </a:lnTo>
                  <a:cubicBezTo>
                    <a:pt x="441" y="406"/>
                    <a:pt x="370" y="203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1"/>
            <p:cNvSpPr/>
            <p:nvPr/>
          </p:nvSpPr>
          <p:spPr>
            <a:xfrm>
              <a:off x="5699459" y="3174294"/>
              <a:ext cx="17568" cy="22880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239" y="0"/>
                  </a:moveTo>
                  <a:cubicBezTo>
                    <a:pt x="179" y="191"/>
                    <a:pt x="96" y="381"/>
                    <a:pt x="1" y="572"/>
                  </a:cubicBezTo>
                  <a:lnTo>
                    <a:pt x="286" y="715"/>
                  </a:lnTo>
                  <a:cubicBezTo>
                    <a:pt x="394" y="524"/>
                    <a:pt x="477" y="310"/>
                    <a:pt x="548" y="10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1"/>
            <p:cNvSpPr/>
            <p:nvPr/>
          </p:nvSpPr>
          <p:spPr>
            <a:xfrm>
              <a:off x="5678499" y="3210486"/>
              <a:ext cx="19840" cy="22880"/>
            </a:xfrm>
            <a:custGeom>
              <a:avLst/>
              <a:gdLst/>
              <a:ahLst/>
              <a:cxnLst/>
              <a:rect l="l" t="t" r="r" b="b"/>
              <a:pathLst>
                <a:path w="620" h="715" extrusionOk="0">
                  <a:moveTo>
                    <a:pt x="346" y="0"/>
                  </a:moveTo>
                  <a:cubicBezTo>
                    <a:pt x="239" y="179"/>
                    <a:pt x="120" y="357"/>
                    <a:pt x="1" y="536"/>
                  </a:cubicBezTo>
                  <a:lnTo>
                    <a:pt x="275" y="715"/>
                  </a:lnTo>
                  <a:cubicBezTo>
                    <a:pt x="394" y="524"/>
                    <a:pt x="513" y="346"/>
                    <a:pt x="620" y="16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1"/>
            <p:cNvSpPr/>
            <p:nvPr/>
          </p:nvSpPr>
          <p:spPr>
            <a:xfrm>
              <a:off x="5740227" y="3440214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82" y="1"/>
                  </a:moveTo>
                  <a:cubicBezTo>
                    <a:pt x="263" y="179"/>
                    <a:pt x="132" y="346"/>
                    <a:pt x="1" y="489"/>
                  </a:cubicBezTo>
                  <a:lnTo>
                    <a:pt x="239" y="715"/>
                  </a:lnTo>
                  <a:cubicBezTo>
                    <a:pt x="382" y="548"/>
                    <a:pt x="525" y="370"/>
                    <a:pt x="644" y="179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5781379" y="3368214"/>
              <a:ext cx="19072" cy="22880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22" y="0"/>
                  </a:moveTo>
                  <a:cubicBezTo>
                    <a:pt x="215" y="179"/>
                    <a:pt x="108" y="370"/>
                    <a:pt x="1" y="560"/>
                  </a:cubicBezTo>
                  <a:lnTo>
                    <a:pt x="274" y="715"/>
                  </a:lnTo>
                  <a:cubicBezTo>
                    <a:pt x="382" y="524"/>
                    <a:pt x="489" y="346"/>
                    <a:pt x="596" y="167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5708227" y="3468406"/>
              <a:ext cx="22496" cy="16800"/>
            </a:xfrm>
            <a:custGeom>
              <a:avLst/>
              <a:gdLst/>
              <a:ahLst/>
              <a:cxnLst/>
              <a:rect l="l" t="t" r="r" b="b"/>
              <a:pathLst>
                <a:path w="703" h="525" extrusionOk="0">
                  <a:moveTo>
                    <a:pt x="536" y="1"/>
                  </a:moveTo>
                  <a:cubicBezTo>
                    <a:pt x="382" y="96"/>
                    <a:pt x="215" y="156"/>
                    <a:pt x="24" y="203"/>
                  </a:cubicBezTo>
                  <a:lnTo>
                    <a:pt x="1" y="203"/>
                  </a:lnTo>
                  <a:lnTo>
                    <a:pt x="60" y="525"/>
                  </a:lnTo>
                  <a:lnTo>
                    <a:pt x="96" y="513"/>
                  </a:lnTo>
                  <a:cubicBezTo>
                    <a:pt x="322" y="465"/>
                    <a:pt x="524" y="382"/>
                    <a:pt x="703" y="2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1"/>
            <p:cNvSpPr/>
            <p:nvPr/>
          </p:nvSpPr>
          <p:spPr>
            <a:xfrm>
              <a:off x="5710883" y="3134646"/>
              <a:ext cx="11488" cy="21760"/>
            </a:xfrm>
            <a:custGeom>
              <a:avLst/>
              <a:gdLst/>
              <a:ahLst/>
              <a:cxnLst/>
              <a:rect l="l" t="t" r="r" b="b"/>
              <a:pathLst>
                <a:path w="359" h="680" extrusionOk="0">
                  <a:moveTo>
                    <a:pt x="322" y="1"/>
                  </a:moveTo>
                  <a:lnTo>
                    <a:pt x="1" y="49"/>
                  </a:lnTo>
                  <a:lnTo>
                    <a:pt x="1" y="72"/>
                  </a:lnTo>
                  <a:cubicBezTo>
                    <a:pt x="13" y="120"/>
                    <a:pt x="25" y="168"/>
                    <a:pt x="25" y="215"/>
                  </a:cubicBezTo>
                  <a:cubicBezTo>
                    <a:pt x="37" y="358"/>
                    <a:pt x="37" y="501"/>
                    <a:pt x="13" y="644"/>
                  </a:cubicBezTo>
                  <a:lnTo>
                    <a:pt x="334" y="680"/>
                  </a:lnTo>
                  <a:cubicBezTo>
                    <a:pt x="358" y="525"/>
                    <a:pt x="358" y="358"/>
                    <a:pt x="346" y="191"/>
                  </a:cubicBezTo>
                  <a:cubicBezTo>
                    <a:pt x="334" y="132"/>
                    <a:pt x="334" y="84"/>
                    <a:pt x="322" y="2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1"/>
            <p:cNvSpPr/>
            <p:nvPr/>
          </p:nvSpPr>
          <p:spPr>
            <a:xfrm>
              <a:off x="5762339" y="3404790"/>
              <a:ext cx="18688" cy="22880"/>
            </a:xfrm>
            <a:custGeom>
              <a:avLst/>
              <a:gdLst/>
              <a:ahLst/>
              <a:cxnLst/>
              <a:rect l="l" t="t" r="r" b="b"/>
              <a:pathLst>
                <a:path w="584" h="715" extrusionOk="0">
                  <a:moveTo>
                    <a:pt x="298" y="0"/>
                  </a:moveTo>
                  <a:cubicBezTo>
                    <a:pt x="203" y="191"/>
                    <a:pt x="107" y="381"/>
                    <a:pt x="0" y="560"/>
                  </a:cubicBezTo>
                  <a:lnTo>
                    <a:pt x="286" y="715"/>
                  </a:lnTo>
                  <a:cubicBezTo>
                    <a:pt x="393" y="524"/>
                    <a:pt x="488" y="334"/>
                    <a:pt x="584" y="14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1"/>
            <p:cNvSpPr/>
            <p:nvPr/>
          </p:nvSpPr>
          <p:spPr>
            <a:xfrm>
              <a:off x="5803107" y="3333526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381" y="1"/>
                  </a:moveTo>
                  <a:cubicBezTo>
                    <a:pt x="250" y="180"/>
                    <a:pt x="119" y="358"/>
                    <a:pt x="0" y="537"/>
                  </a:cubicBezTo>
                  <a:lnTo>
                    <a:pt x="262" y="715"/>
                  </a:lnTo>
                  <a:cubicBezTo>
                    <a:pt x="381" y="537"/>
                    <a:pt x="512" y="370"/>
                    <a:pt x="631" y="19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1"/>
            <p:cNvSpPr/>
            <p:nvPr/>
          </p:nvSpPr>
          <p:spPr>
            <a:xfrm>
              <a:off x="5628611" y="3321718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67" y="1"/>
                  </a:moveTo>
                  <a:cubicBezTo>
                    <a:pt x="95" y="203"/>
                    <a:pt x="48" y="418"/>
                    <a:pt x="0" y="632"/>
                  </a:cubicBezTo>
                  <a:lnTo>
                    <a:pt x="310" y="703"/>
                  </a:lnTo>
                  <a:cubicBezTo>
                    <a:pt x="357" y="489"/>
                    <a:pt x="405" y="287"/>
                    <a:pt x="464" y="8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5636227" y="3440982"/>
              <a:ext cx="20608" cy="22496"/>
            </a:xfrm>
            <a:custGeom>
              <a:avLst/>
              <a:gdLst/>
              <a:ahLst/>
              <a:cxnLst/>
              <a:rect l="l" t="t" r="r" b="b"/>
              <a:pathLst>
                <a:path w="644" h="703" extrusionOk="0">
                  <a:moveTo>
                    <a:pt x="274" y="0"/>
                  </a:moveTo>
                  <a:lnTo>
                    <a:pt x="0" y="167"/>
                  </a:lnTo>
                  <a:cubicBezTo>
                    <a:pt x="119" y="358"/>
                    <a:pt x="250" y="548"/>
                    <a:pt x="417" y="703"/>
                  </a:cubicBezTo>
                  <a:lnTo>
                    <a:pt x="643" y="477"/>
                  </a:lnTo>
                  <a:cubicBezTo>
                    <a:pt x="500" y="334"/>
                    <a:pt x="381" y="179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5623651" y="3404022"/>
              <a:ext cx="14112" cy="22144"/>
            </a:xfrm>
            <a:custGeom>
              <a:avLst/>
              <a:gdLst/>
              <a:ahLst/>
              <a:cxnLst/>
              <a:rect l="l" t="t" r="r" b="b"/>
              <a:pathLst>
                <a:path w="441" h="692" extrusionOk="0">
                  <a:moveTo>
                    <a:pt x="322" y="1"/>
                  </a:moveTo>
                  <a:lnTo>
                    <a:pt x="0" y="36"/>
                  </a:lnTo>
                  <a:cubicBezTo>
                    <a:pt x="12" y="84"/>
                    <a:pt x="12" y="132"/>
                    <a:pt x="24" y="179"/>
                  </a:cubicBezTo>
                  <a:cubicBezTo>
                    <a:pt x="48" y="358"/>
                    <a:pt x="84" y="524"/>
                    <a:pt x="131" y="691"/>
                  </a:cubicBezTo>
                  <a:lnTo>
                    <a:pt x="441" y="596"/>
                  </a:lnTo>
                  <a:cubicBezTo>
                    <a:pt x="393" y="453"/>
                    <a:pt x="358" y="298"/>
                    <a:pt x="334" y="143"/>
                  </a:cubicBezTo>
                  <a:cubicBezTo>
                    <a:pt x="334" y="96"/>
                    <a:pt x="322" y="48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5628611" y="33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5667075" y="3468022"/>
              <a:ext cx="22528" cy="16800"/>
            </a:xfrm>
            <a:custGeom>
              <a:avLst/>
              <a:gdLst/>
              <a:ahLst/>
              <a:cxnLst/>
              <a:rect l="l" t="t" r="r" b="b"/>
              <a:pathLst>
                <a:path w="704" h="525" extrusionOk="0">
                  <a:moveTo>
                    <a:pt x="155" y="1"/>
                  </a:moveTo>
                  <a:lnTo>
                    <a:pt x="1" y="275"/>
                  </a:lnTo>
                  <a:cubicBezTo>
                    <a:pt x="203" y="394"/>
                    <a:pt x="417" y="477"/>
                    <a:pt x="644" y="525"/>
                  </a:cubicBezTo>
                  <a:lnTo>
                    <a:pt x="703" y="215"/>
                  </a:lnTo>
                  <a:cubicBezTo>
                    <a:pt x="513" y="179"/>
                    <a:pt x="334" y="96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1"/>
            <p:cNvSpPr/>
            <p:nvPr/>
          </p:nvSpPr>
          <p:spPr>
            <a:xfrm>
              <a:off x="5657187" y="3245142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322" y="1"/>
                  </a:moveTo>
                  <a:lnTo>
                    <a:pt x="274" y="84"/>
                  </a:lnTo>
                  <a:cubicBezTo>
                    <a:pt x="179" y="239"/>
                    <a:pt x="83" y="406"/>
                    <a:pt x="0" y="572"/>
                  </a:cubicBezTo>
                  <a:lnTo>
                    <a:pt x="286" y="715"/>
                  </a:lnTo>
                  <a:cubicBezTo>
                    <a:pt x="369" y="560"/>
                    <a:pt x="453" y="406"/>
                    <a:pt x="548" y="251"/>
                  </a:cubicBezTo>
                  <a:lnTo>
                    <a:pt x="595" y="1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1"/>
            <p:cNvSpPr/>
            <p:nvPr/>
          </p:nvSpPr>
          <p:spPr>
            <a:xfrm>
              <a:off x="6117795" y="3240182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70" y="1"/>
                  </a:moveTo>
                  <a:cubicBezTo>
                    <a:pt x="263" y="180"/>
                    <a:pt x="132" y="346"/>
                    <a:pt x="1" y="513"/>
                  </a:cubicBezTo>
                  <a:lnTo>
                    <a:pt x="251" y="715"/>
                  </a:lnTo>
                  <a:cubicBezTo>
                    <a:pt x="382" y="537"/>
                    <a:pt x="513" y="358"/>
                    <a:pt x="644" y="18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6058371" y="3299254"/>
              <a:ext cx="22880" cy="20224"/>
            </a:xfrm>
            <a:custGeom>
              <a:avLst/>
              <a:gdLst/>
              <a:ahLst/>
              <a:cxnLst/>
              <a:rect l="l" t="t" r="r" b="b"/>
              <a:pathLst>
                <a:path w="715" h="632" extrusionOk="0">
                  <a:moveTo>
                    <a:pt x="512" y="0"/>
                  </a:moveTo>
                  <a:cubicBezTo>
                    <a:pt x="358" y="131"/>
                    <a:pt x="179" y="250"/>
                    <a:pt x="0" y="369"/>
                  </a:cubicBezTo>
                  <a:lnTo>
                    <a:pt x="179" y="631"/>
                  </a:lnTo>
                  <a:cubicBezTo>
                    <a:pt x="358" y="524"/>
                    <a:pt x="548" y="393"/>
                    <a:pt x="715" y="262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5980643" y="3320982"/>
              <a:ext cx="22880" cy="16032"/>
            </a:xfrm>
            <a:custGeom>
              <a:avLst/>
              <a:gdLst/>
              <a:ahLst/>
              <a:cxnLst/>
              <a:rect l="l" t="t" r="r" b="b"/>
              <a:pathLst>
                <a:path w="715" h="501" extrusionOk="0">
                  <a:moveTo>
                    <a:pt x="167" y="0"/>
                  </a:moveTo>
                  <a:lnTo>
                    <a:pt x="1" y="286"/>
                  </a:lnTo>
                  <a:cubicBezTo>
                    <a:pt x="215" y="405"/>
                    <a:pt x="441" y="476"/>
                    <a:pt x="679" y="500"/>
                  </a:cubicBezTo>
                  <a:lnTo>
                    <a:pt x="715" y="179"/>
                  </a:lnTo>
                  <a:cubicBezTo>
                    <a:pt x="524" y="167"/>
                    <a:pt x="334" y="107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5828259" y="3301526"/>
              <a:ext cx="21344" cy="22528"/>
            </a:xfrm>
            <a:custGeom>
              <a:avLst/>
              <a:gdLst/>
              <a:ahLst/>
              <a:cxnLst/>
              <a:rect l="l" t="t" r="r" b="b"/>
              <a:pathLst>
                <a:path w="667" h="704" extrusionOk="0">
                  <a:moveTo>
                    <a:pt x="429" y="1"/>
                  </a:moveTo>
                  <a:cubicBezTo>
                    <a:pt x="286" y="168"/>
                    <a:pt x="143" y="322"/>
                    <a:pt x="0" y="489"/>
                  </a:cubicBezTo>
                  <a:lnTo>
                    <a:pt x="250" y="703"/>
                  </a:lnTo>
                  <a:cubicBezTo>
                    <a:pt x="381" y="537"/>
                    <a:pt x="524" y="370"/>
                    <a:pt x="667" y="21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6089987" y="3271830"/>
              <a:ext cx="22144" cy="21728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453" y="0"/>
                  </a:moveTo>
                  <a:cubicBezTo>
                    <a:pt x="310" y="155"/>
                    <a:pt x="155" y="298"/>
                    <a:pt x="1" y="453"/>
                  </a:cubicBezTo>
                  <a:lnTo>
                    <a:pt x="227" y="679"/>
                  </a:lnTo>
                  <a:cubicBezTo>
                    <a:pt x="382" y="536"/>
                    <a:pt x="536" y="381"/>
                    <a:pt x="691" y="21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1"/>
            <p:cNvSpPr/>
            <p:nvPr/>
          </p:nvSpPr>
          <p:spPr>
            <a:xfrm>
              <a:off x="6153251" y="3165910"/>
              <a:ext cx="12576" cy="21728"/>
            </a:xfrm>
            <a:custGeom>
              <a:avLst/>
              <a:gdLst/>
              <a:ahLst/>
              <a:cxnLst/>
              <a:rect l="l" t="t" r="r" b="b"/>
              <a:pathLst>
                <a:path w="393" h="679" extrusionOk="0">
                  <a:moveTo>
                    <a:pt x="71" y="0"/>
                  </a:moveTo>
                  <a:cubicBezTo>
                    <a:pt x="71" y="84"/>
                    <a:pt x="60" y="167"/>
                    <a:pt x="60" y="238"/>
                  </a:cubicBezTo>
                  <a:cubicBezTo>
                    <a:pt x="48" y="369"/>
                    <a:pt x="24" y="500"/>
                    <a:pt x="0" y="619"/>
                  </a:cubicBezTo>
                  <a:lnTo>
                    <a:pt x="310" y="679"/>
                  </a:lnTo>
                  <a:cubicBezTo>
                    <a:pt x="345" y="548"/>
                    <a:pt x="357" y="405"/>
                    <a:pt x="369" y="274"/>
                  </a:cubicBezTo>
                  <a:cubicBezTo>
                    <a:pt x="381" y="179"/>
                    <a:pt x="393" y="95"/>
                    <a:pt x="393" y="1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1"/>
            <p:cNvSpPr/>
            <p:nvPr/>
          </p:nvSpPr>
          <p:spPr>
            <a:xfrm>
              <a:off x="6139907" y="3204758"/>
              <a:ext cx="17536" cy="22880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250" y="1"/>
                  </a:moveTo>
                  <a:cubicBezTo>
                    <a:pt x="179" y="191"/>
                    <a:pt x="96" y="382"/>
                    <a:pt x="0" y="572"/>
                  </a:cubicBezTo>
                  <a:lnTo>
                    <a:pt x="286" y="715"/>
                  </a:lnTo>
                  <a:cubicBezTo>
                    <a:pt x="393" y="525"/>
                    <a:pt x="477" y="322"/>
                    <a:pt x="548" y="108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1"/>
            <p:cNvSpPr/>
            <p:nvPr/>
          </p:nvSpPr>
          <p:spPr>
            <a:xfrm>
              <a:off x="6022179" y="3320214"/>
              <a:ext cx="22880" cy="15648"/>
            </a:xfrm>
            <a:custGeom>
              <a:avLst/>
              <a:gdLst/>
              <a:ahLst/>
              <a:cxnLst/>
              <a:rect l="l" t="t" r="r" b="b"/>
              <a:pathLst>
                <a:path w="715" h="489" extrusionOk="0">
                  <a:moveTo>
                    <a:pt x="584" y="0"/>
                  </a:moveTo>
                  <a:cubicBezTo>
                    <a:pt x="393" y="84"/>
                    <a:pt x="191" y="143"/>
                    <a:pt x="0" y="179"/>
                  </a:cubicBezTo>
                  <a:lnTo>
                    <a:pt x="72" y="488"/>
                  </a:lnTo>
                  <a:cubicBezTo>
                    <a:pt x="286" y="453"/>
                    <a:pt x="500" y="381"/>
                    <a:pt x="715" y="286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5856451" y="3272214"/>
              <a:ext cx="22112" cy="21728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476" y="0"/>
                  </a:moveTo>
                  <a:cubicBezTo>
                    <a:pt x="310" y="143"/>
                    <a:pt x="155" y="298"/>
                    <a:pt x="0" y="452"/>
                  </a:cubicBezTo>
                  <a:lnTo>
                    <a:pt x="226" y="679"/>
                  </a:lnTo>
                  <a:cubicBezTo>
                    <a:pt x="381" y="524"/>
                    <a:pt x="536" y="381"/>
                    <a:pt x="691" y="2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5951299" y="3292758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263" y="1"/>
                  </a:moveTo>
                  <a:lnTo>
                    <a:pt x="1" y="180"/>
                  </a:lnTo>
                  <a:cubicBezTo>
                    <a:pt x="120" y="358"/>
                    <a:pt x="251" y="549"/>
                    <a:pt x="394" y="715"/>
                  </a:cubicBezTo>
                  <a:lnTo>
                    <a:pt x="632" y="501"/>
                  </a:lnTo>
                  <a:cubicBezTo>
                    <a:pt x="501" y="358"/>
                    <a:pt x="382" y="180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5888451" y="3252022"/>
              <a:ext cx="22112" cy="15648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631" y="0"/>
                  </a:moveTo>
                  <a:cubicBezTo>
                    <a:pt x="596" y="0"/>
                    <a:pt x="560" y="12"/>
                    <a:pt x="536" y="12"/>
                  </a:cubicBezTo>
                  <a:cubicBezTo>
                    <a:pt x="334" y="36"/>
                    <a:pt x="167" y="119"/>
                    <a:pt x="0" y="214"/>
                  </a:cubicBezTo>
                  <a:lnTo>
                    <a:pt x="167" y="488"/>
                  </a:lnTo>
                  <a:cubicBezTo>
                    <a:pt x="310" y="405"/>
                    <a:pt x="441" y="345"/>
                    <a:pt x="584" y="333"/>
                  </a:cubicBezTo>
                  <a:lnTo>
                    <a:pt x="643" y="321"/>
                  </a:lnTo>
                  <a:lnTo>
                    <a:pt x="691" y="32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5849571" y="33084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5939875" y="32817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5926531" y="3259638"/>
              <a:ext cx="21376" cy="22112"/>
            </a:xfrm>
            <a:custGeom>
              <a:avLst/>
              <a:gdLst/>
              <a:ahLst/>
              <a:cxnLst/>
              <a:rect l="l" t="t" r="r" b="b"/>
              <a:pathLst>
                <a:path w="668" h="691" extrusionOk="0">
                  <a:moveTo>
                    <a:pt x="191" y="0"/>
                  </a:moveTo>
                  <a:lnTo>
                    <a:pt x="1" y="250"/>
                  </a:lnTo>
                  <a:cubicBezTo>
                    <a:pt x="144" y="357"/>
                    <a:pt x="287" y="512"/>
                    <a:pt x="418" y="691"/>
                  </a:cubicBezTo>
                  <a:lnTo>
                    <a:pt x="668" y="500"/>
                  </a:lnTo>
                  <a:cubicBezTo>
                    <a:pt x="525" y="310"/>
                    <a:pt x="382" y="131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5811107" y="2864150"/>
              <a:ext cx="11456" cy="20992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36" y="0"/>
                  </a:moveTo>
                  <a:lnTo>
                    <a:pt x="0" y="643"/>
                  </a:lnTo>
                  <a:lnTo>
                    <a:pt x="310" y="655"/>
                  </a:lnTo>
                  <a:lnTo>
                    <a:pt x="357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5876259" y="3141910"/>
              <a:ext cx="14112" cy="22112"/>
            </a:xfrm>
            <a:custGeom>
              <a:avLst/>
              <a:gdLst/>
              <a:ahLst/>
              <a:cxnLst/>
              <a:rect l="l" t="t" r="r" b="b"/>
              <a:pathLst>
                <a:path w="441" h="691" extrusionOk="0">
                  <a:moveTo>
                    <a:pt x="322" y="0"/>
                  </a:moveTo>
                  <a:lnTo>
                    <a:pt x="0" y="72"/>
                  </a:lnTo>
                  <a:cubicBezTo>
                    <a:pt x="48" y="286"/>
                    <a:pt x="95" y="488"/>
                    <a:pt x="131" y="691"/>
                  </a:cubicBezTo>
                  <a:lnTo>
                    <a:pt x="441" y="631"/>
                  </a:lnTo>
                  <a:cubicBezTo>
                    <a:pt x="405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5819107" y="2740694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36" y="1"/>
                  </a:moveTo>
                  <a:lnTo>
                    <a:pt x="0" y="644"/>
                  </a:lnTo>
                  <a:lnTo>
                    <a:pt x="322" y="668"/>
                  </a:lnTo>
                  <a:lnTo>
                    <a:pt x="357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5813763" y="2822998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lnTo>
                    <a:pt x="1" y="644"/>
                  </a:lnTo>
                  <a:lnTo>
                    <a:pt x="322" y="667"/>
                  </a:lnTo>
                  <a:lnTo>
                    <a:pt x="358" y="2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5816419" y="2782230"/>
              <a:ext cx="11488" cy="20992"/>
            </a:xfrm>
            <a:custGeom>
              <a:avLst/>
              <a:gdLst/>
              <a:ahLst/>
              <a:cxnLst/>
              <a:rect l="l" t="t" r="r" b="b"/>
              <a:pathLst>
                <a:path w="359" h="656" extrusionOk="0">
                  <a:moveTo>
                    <a:pt x="37" y="1"/>
                  </a:moveTo>
                  <a:lnTo>
                    <a:pt x="1" y="644"/>
                  </a:lnTo>
                  <a:lnTo>
                    <a:pt x="322" y="655"/>
                  </a:lnTo>
                  <a:lnTo>
                    <a:pt x="358" y="2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5877379" y="310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5867491" y="3101878"/>
              <a:ext cx="14496" cy="22144"/>
            </a:xfrm>
            <a:custGeom>
              <a:avLst/>
              <a:gdLst/>
              <a:ahLst/>
              <a:cxnLst/>
              <a:rect l="l" t="t" r="r" b="b"/>
              <a:pathLst>
                <a:path w="453" h="692" extrusionOk="0">
                  <a:moveTo>
                    <a:pt x="310" y="1"/>
                  </a:moveTo>
                  <a:lnTo>
                    <a:pt x="0" y="72"/>
                  </a:lnTo>
                  <a:cubicBezTo>
                    <a:pt x="48" y="275"/>
                    <a:pt x="96" y="489"/>
                    <a:pt x="143" y="692"/>
                  </a:cubicBezTo>
                  <a:lnTo>
                    <a:pt x="453" y="620"/>
                  </a:lnTo>
                  <a:cubicBezTo>
                    <a:pt x="405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5884259" y="3182294"/>
              <a:ext cx="13728" cy="22112"/>
            </a:xfrm>
            <a:custGeom>
              <a:avLst/>
              <a:gdLst/>
              <a:ahLst/>
              <a:cxnLst/>
              <a:rect l="l" t="t" r="r" b="b"/>
              <a:pathLst>
                <a:path w="429" h="691" extrusionOk="0">
                  <a:moveTo>
                    <a:pt x="322" y="0"/>
                  </a:moveTo>
                  <a:lnTo>
                    <a:pt x="0" y="60"/>
                  </a:lnTo>
                  <a:cubicBezTo>
                    <a:pt x="36" y="274"/>
                    <a:pt x="84" y="488"/>
                    <a:pt x="107" y="691"/>
                  </a:cubicBezTo>
                  <a:lnTo>
                    <a:pt x="429" y="643"/>
                  </a:lnTo>
                  <a:cubicBezTo>
                    <a:pt x="393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5886531" y="31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5894915" y="3264214"/>
              <a:ext cx="11072" cy="20960"/>
            </a:xfrm>
            <a:custGeom>
              <a:avLst/>
              <a:gdLst/>
              <a:ahLst/>
              <a:cxnLst/>
              <a:rect l="l" t="t" r="r" b="b"/>
              <a:pathLst>
                <a:path w="346" h="655" extrusionOk="0">
                  <a:moveTo>
                    <a:pt x="322" y="0"/>
                  </a:moveTo>
                  <a:lnTo>
                    <a:pt x="1" y="24"/>
                  </a:lnTo>
                  <a:cubicBezTo>
                    <a:pt x="24" y="250"/>
                    <a:pt x="24" y="464"/>
                    <a:pt x="24" y="655"/>
                  </a:cubicBezTo>
                  <a:lnTo>
                    <a:pt x="346" y="655"/>
                  </a:lnTo>
                  <a:cubicBezTo>
                    <a:pt x="346" y="452"/>
                    <a:pt x="346" y="238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5824803" y="2942646"/>
              <a:ext cx="15648" cy="22880"/>
            </a:xfrm>
            <a:custGeom>
              <a:avLst/>
              <a:gdLst/>
              <a:ahLst/>
              <a:cxnLst/>
              <a:rect l="l" t="t" r="r" b="b"/>
              <a:pathLst>
                <a:path w="489" h="715" extrusionOk="0">
                  <a:moveTo>
                    <a:pt x="310" y="0"/>
                  </a:moveTo>
                  <a:lnTo>
                    <a:pt x="1" y="95"/>
                  </a:lnTo>
                  <a:cubicBezTo>
                    <a:pt x="60" y="286"/>
                    <a:pt x="120" y="488"/>
                    <a:pt x="179" y="715"/>
                  </a:cubicBezTo>
                  <a:lnTo>
                    <a:pt x="489" y="619"/>
                  </a:lnTo>
                  <a:cubicBezTo>
                    <a:pt x="429" y="405"/>
                    <a:pt x="370" y="203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5836259" y="2982262"/>
              <a:ext cx="15648" cy="22496"/>
            </a:xfrm>
            <a:custGeom>
              <a:avLst/>
              <a:gdLst/>
              <a:ahLst/>
              <a:cxnLst/>
              <a:rect l="l" t="t" r="r" b="b"/>
              <a:pathLst>
                <a:path w="489" h="703" extrusionOk="0">
                  <a:moveTo>
                    <a:pt x="310" y="0"/>
                  </a:moveTo>
                  <a:lnTo>
                    <a:pt x="0" y="84"/>
                  </a:lnTo>
                  <a:cubicBezTo>
                    <a:pt x="60" y="286"/>
                    <a:pt x="119" y="500"/>
                    <a:pt x="179" y="703"/>
                  </a:cubicBezTo>
                  <a:lnTo>
                    <a:pt x="488" y="620"/>
                  </a:lnTo>
                  <a:cubicBezTo>
                    <a:pt x="429" y="405"/>
                    <a:pt x="369" y="203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5857187" y="302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5812995" y="2903382"/>
              <a:ext cx="16032" cy="2252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310" y="1"/>
                  </a:moveTo>
                  <a:lnTo>
                    <a:pt x="1" y="96"/>
                  </a:lnTo>
                  <a:cubicBezTo>
                    <a:pt x="48" y="239"/>
                    <a:pt x="108" y="453"/>
                    <a:pt x="191" y="703"/>
                  </a:cubicBezTo>
                  <a:lnTo>
                    <a:pt x="501" y="620"/>
                  </a:lnTo>
                  <a:cubicBezTo>
                    <a:pt x="417" y="358"/>
                    <a:pt x="358" y="144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5893763" y="3304950"/>
              <a:ext cx="10720" cy="5376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25" y="1"/>
                  </a:moveTo>
                  <a:cubicBezTo>
                    <a:pt x="13" y="37"/>
                    <a:pt x="13" y="72"/>
                    <a:pt x="1" y="120"/>
                  </a:cubicBezTo>
                  <a:lnTo>
                    <a:pt x="322" y="168"/>
                  </a:lnTo>
                  <a:cubicBezTo>
                    <a:pt x="322" y="132"/>
                    <a:pt x="334" y="84"/>
                    <a:pt x="334" y="49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5890723" y="3223062"/>
              <a:ext cx="12992" cy="21728"/>
            </a:xfrm>
            <a:custGeom>
              <a:avLst/>
              <a:gdLst/>
              <a:ahLst/>
              <a:cxnLst/>
              <a:rect l="l" t="t" r="r" b="b"/>
              <a:pathLst>
                <a:path w="406" h="679" extrusionOk="0">
                  <a:moveTo>
                    <a:pt x="322" y="0"/>
                  </a:moveTo>
                  <a:lnTo>
                    <a:pt x="1" y="48"/>
                  </a:lnTo>
                  <a:cubicBezTo>
                    <a:pt x="36" y="262"/>
                    <a:pt x="60" y="476"/>
                    <a:pt x="84" y="679"/>
                  </a:cubicBezTo>
                  <a:lnTo>
                    <a:pt x="405" y="643"/>
                  </a:lnTo>
                  <a:cubicBezTo>
                    <a:pt x="382" y="441"/>
                    <a:pt x="358" y="226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5905219" y="3264214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5847299" y="3021878"/>
              <a:ext cx="15264" cy="22528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10" y="1"/>
                  </a:moveTo>
                  <a:lnTo>
                    <a:pt x="0" y="84"/>
                  </a:lnTo>
                  <a:cubicBezTo>
                    <a:pt x="48" y="286"/>
                    <a:pt x="107" y="501"/>
                    <a:pt x="167" y="703"/>
                  </a:cubicBezTo>
                  <a:lnTo>
                    <a:pt x="477" y="632"/>
                  </a:lnTo>
                  <a:cubicBezTo>
                    <a:pt x="417" y="417"/>
                    <a:pt x="358" y="203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5857571" y="3061878"/>
              <a:ext cx="14912" cy="22528"/>
            </a:xfrm>
            <a:custGeom>
              <a:avLst/>
              <a:gdLst/>
              <a:ahLst/>
              <a:cxnLst/>
              <a:rect l="l" t="t" r="r" b="b"/>
              <a:pathLst>
                <a:path w="466" h="704" extrusionOk="0">
                  <a:moveTo>
                    <a:pt x="310" y="1"/>
                  </a:moveTo>
                  <a:lnTo>
                    <a:pt x="1" y="72"/>
                  </a:lnTo>
                  <a:cubicBezTo>
                    <a:pt x="48" y="287"/>
                    <a:pt x="108" y="489"/>
                    <a:pt x="156" y="703"/>
                  </a:cubicBezTo>
                  <a:lnTo>
                    <a:pt x="465" y="620"/>
                  </a:lnTo>
                  <a:cubicBezTo>
                    <a:pt x="418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5971107" y="2826806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86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5897571" y="2862230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61"/>
                  </a:lnTo>
                  <a:lnTo>
                    <a:pt x="715" y="28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5934531" y="2844726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84" y="0"/>
                  </a:moveTo>
                  <a:lnTo>
                    <a:pt x="1" y="274"/>
                  </a:lnTo>
                  <a:lnTo>
                    <a:pt x="144" y="560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5860259" y="2879766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4"/>
                  </a:lnTo>
                  <a:lnTo>
                    <a:pt x="143" y="560"/>
                  </a:lnTo>
                  <a:lnTo>
                    <a:pt x="726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6045795" y="2791766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84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1"/>
            <p:cNvSpPr/>
            <p:nvPr/>
          </p:nvSpPr>
          <p:spPr>
            <a:xfrm>
              <a:off x="6119715" y="275634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6082371" y="2774230"/>
              <a:ext cx="22880" cy="17952"/>
            </a:xfrm>
            <a:custGeom>
              <a:avLst/>
              <a:gdLst/>
              <a:ahLst/>
              <a:cxnLst/>
              <a:rect l="l" t="t" r="r" b="b"/>
              <a:pathLst>
                <a:path w="715" h="561" extrusionOk="0">
                  <a:moveTo>
                    <a:pt x="572" y="1"/>
                  </a:moveTo>
                  <a:lnTo>
                    <a:pt x="0" y="274"/>
                  </a:lnTo>
                  <a:lnTo>
                    <a:pt x="131" y="560"/>
                  </a:lnTo>
                  <a:lnTo>
                    <a:pt x="715" y="28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6008835" y="2809270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72"/>
                  </a:lnTo>
                  <a:lnTo>
                    <a:pt x="715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5600771" y="3002838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60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1"/>
            <p:cNvSpPr/>
            <p:nvPr/>
          </p:nvSpPr>
          <p:spPr>
            <a:xfrm>
              <a:off x="5637731" y="2985302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74"/>
                  </a:lnTo>
                  <a:lnTo>
                    <a:pt x="144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1"/>
            <p:cNvSpPr/>
            <p:nvPr/>
          </p:nvSpPr>
          <p:spPr>
            <a:xfrm>
              <a:off x="5823299" y="289730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5675075" y="2967766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84" y="1"/>
                  </a:moveTo>
                  <a:lnTo>
                    <a:pt x="1" y="275"/>
                  </a:lnTo>
                  <a:lnTo>
                    <a:pt x="144" y="561"/>
                  </a:lnTo>
                  <a:lnTo>
                    <a:pt x="715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5563843" y="3020726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0" y="275"/>
                  </a:lnTo>
                  <a:lnTo>
                    <a:pt x="131" y="572"/>
                  </a:lnTo>
                  <a:lnTo>
                    <a:pt x="714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1"/>
            <p:cNvSpPr/>
            <p:nvPr/>
          </p:nvSpPr>
          <p:spPr>
            <a:xfrm>
              <a:off x="5785955" y="2915190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5"/>
                  </a:lnTo>
                  <a:lnTo>
                    <a:pt x="143" y="560"/>
                  </a:lnTo>
                  <a:lnTo>
                    <a:pt x="727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1"/>
            <p:cNvSpPr/>
            <p:nvPr/>
          </p:nvSpPr>
          <p:spPr>
            <a:xfrm>
              <a:off x="5748995" y="2932342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84" y="1"/>
                  </a:moveTo>
                  <a:lnTo>
                    <a:pt x="1" y="275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5712035" y="295026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5958531" y="3141462"/>
              <a:ext cx="96064" cy="89696"/>
            </a:xfrm>
            <a:custGeom>
              <a:avLst/>
              <a:gdLst/>
              <a:ahLst/>
              <a:cxnLst/>
              <a:rect l="l" t="t" r="r" b="b"/>
              <a:pathLst>
                <a:path w="3002" h="2803" extrusionOk="0">
                  <a:moveTo>
                    <a:pt x="1516" y="322"/>
                  </a:moveTo>
                  <a:cubicBezTo>
                    <a:pt x="2043" y="322"/>
                    <a:pt x="2497" y="713"/>
                    <a:pt x="2573" y="1240"/>
                  </a:cubicBezTo>
                  <a:cubicBezTo>
                    <a:pt x="2656" y="1836"/>
                    <a:pt x="2251" y="2383"/>
                    <a:pt x="1656" y="2467"/>
                  </a:cubicBezTo>
                  <a:cubicBezTo>
                    <a:pt x="1600" y="2476"/>
                    <a:pt x="1544" y="2480"/>
                    <a:pt x="1489" y="2480"/>
                  </a:cubicBezTo>
                  <a:cubicBezTo>
                    <a:pt x="971" y="2480"/>
                    <a:pt x="516" y="2089"/>
                    <a:pt x="430" y="1562"/>
                  </a:cubicBezTo>
                  <a:cubicBezTo>
                    <a:pt x="346" y="967"/>
                    <a:pt x="751" y="419"/>
                    <a:pt x="1346" y="336"/>
                  </a:cubicBezTo>
                  <a:cubicBezTo>
                    <a:pt x="1404" y="326"/>
                    <a:pt x="1460" y="322"/>
                    <a:pt x="1516" y="322"/>
                  </a:cubicBezTo>
                  <a:close/>
                  <a:moveTo>
                    <a:pt x="1499" y="0"/>
                  </a:moveTo>
                  <a:cubicBezTo>
                    <a:pt x="1433" y="0"/>
                    <a:pt x="1366" y="5"/>
                    <a:pt x="1299" y="14"/>
                  </a:cubicBezTo>
                  <a:cubicBezTo>
                    <a:pt x="537" y="121"/>
                    <a:pt x="1" y="836"/>
                    <a:pt x="120" y="1598"/>
                  </a:cubicBezTo>
                  <a:cubicBezTo>
                    <a:pt x="218" y="2304"/>
                    <a:pt x="822" y="2802"/>
                    <a:pt x="1506" y="2802"/>
                  </a:cubicBezTo>
                  <a:cubicBezTo>
                    <a:pt x="1571" y="2802"/>
                    <a:pt x="1637" y="2798"/>
                    <a:pt x="1704" y="2788"/>
                  </a:cubicBezTo>
                  <a:cubicBezTo>
                    <a:pt x="2466" y="2681"/>
                    <a:pt x="3001" y="1967"/>
                    <a:pt x="2894" y="1205"/>
                  </a:cubicBezTo>
                  <a:cubicBezTo>
                    <a:pt x="2785" y="498"/>
                    <a:pt x="2191" y="0"/>
                    <a:pt x="1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5981795" y="2748566"/>
              <a:ext cx="32800" cy="30784"/>
            </a:xfrm>
            <a:custGeom>
              <a:avLst/>
              <a:gdLst/>
              <a:ahLst/>
              <a:cxnLst/>
              <a:rect l="l" t="t" r="r" b="b"/>
              <a:pathLst>
                <a:path w="1025" h="962" extrusionOk="0">
                  <a:moveTo>
                    <a:pt x="512" y="313"/>
                  </a:moveTo>
                  <a:cubicBezTo>
                    <a:pt x="595" y="313"/>
                    <a:pt x="656" y="370"/>
                    <a:pt x="667" y="457"/>
                  </a:cubicBezTo>
                  <a:cubicBezTo>
                    <a:pt x="679" y="541"/>
                    <a:pt x="619" y="624"/>
                    <a:pt x="536" y="636"/>
                  </a:cubicBezTo>
                  <a:cubicBezTo>
                    <a:pt x="529" y="637"/>
                    <a:pt x="522" y="637"/>
                    <a:pt x="515" y="637"/>
                  </a:cubicBezTo>
                  <a:cubicBezTo>
                    <a:pt x="439" y="637"/>
                    <a:pt x="368" y="581"/>
                    <a:pt x="357" y="505"/>
                  </a:cubicBezTo>
                  <a:cubicBezTo>
                    <a:pt x="346" y="410"/>
                    <a:pt x="405" y="326"/>
                    <a:pt x="488" y="314"/>
                  </a:cubicBezTo>
                  <a:cubicBezTo>
                    <a:pt x="496" y="313"/>
                    <a:pt x="504" y="313"/>
                    <a:pt x="512" y="313"/>
                  </a:cubicBezTo>
                  <a:close/>
                  <a:moveTo>
                    <a:pt x="508" y="0"/>
                  </a:moveTo>
                  <a:cubicBezTo>
                    <a:pt x="485" y="0"/>
                    <a:pt x="463" y="2"/>
                    <a:pt x="441" y="5"/>
                  </a:cubicBezTo>
                  <a:cubicBezTo>
                    <a:pt x="179" y="41"/>
                    <a:pt x="0" y="279"/>
                    <a:pt x="36" y="541"/>
                  </a:cubicBezTo>
                  <a:cubicBezTo>
                    <a:pt x="69" y="791"/>
                    <a:pt x="281" y="962"/>
                    <a:pt x="517" y="962"/>
                  </a:cubicBezTo>
                  <a:cubicBezTo>
                    <a:pt x="539" y="962"/>
                    <a:pt x="561" y="960"/>
                    <a:pt x="584" y="957"/>
                  </a:cubicBezTo>
                  <a:cubicBezTo>
                    <a:pt x="846" y="910"/>
                    <a:pt x="1024" y="672"/>
                    <a:pt x="988" y="410"/>
                  </a:cubicBezTo>
                  <a:cubicBezTo>
                    <a:pt x="956" y="170"/>
                    <a:pt x="74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5696803" y="3240182"/>
              <a:ext cx="96416" cy="90336"/>
            </a:xfrm>
            <a:custGeom>
              <a:avLst/>
              <a:gdLst/>
              <a:ahLst/>
              <a:cxnLst/>
              <a:rect l="l" t="t" r="r" b="b"/>
              <a:pathLst>
                <a:path w="3013" h="2823" extrusionOk="0">
                  <a:moveTo>
                    <a:pt x="1929" y="346"/>
                  </a:moveTo>
                  <a:lnTo>
                    <a:pt x="2644" y="1239"/>
                  </a:lnTo>
                  <a:lnTo>
                    <a:pt x="2212" y="2313"/>
                  </a:lnTo>
                  <a:lnTo>
                    <a:pt x="2212" y="2313"/>
                  </a:lnTo>
                  <a:lnTo>
                    <a:pt x="1084" y="2477"/>
                  </a:lnTo>
                  <a:lnTo>
                    <a:pt x="369" y="1573"/>
                  </a:lnTo>
                  <a:lnTo>
                    <a:pt x="798" y="513"/>
                  </a:lnTo>
                  <a:lnTo>
                    <a:pt x="1929" y="346"/>
                  </a:lnTo>
                  <a:close/>
                  <a:moveTo>
                    <a:pt x="2072" y="1"/>
                  </a:moveTo>
                  <a:lnTo>
                    <a:pt x="572" y="215"/>
                  </a:lnTo>
                  <a:lnTo>
                    <a:pt x="0" y="1632"/>
                  </a:lnTo>
                  <a:lnTo>
                    <a:pt x="941" y="2823"/>
                  </a:lnTo>
                  <a:lnTo>
                    <a:pt x="2358" y="2620"/>
                  </a:lnTo>
                  <a:lnTo>
                    <a:pt x="2453" y="2596"/>
                  </a:lnTo>
                  <a:lnTo>
                    <a:pt x="3013" y="119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6853891" y="2487286"/>
              <a:ext cx="61376" cy="1089760"/>
            </a:xfrm>
            <a:custGeom>
              <a:avLst/>
              <a:gdLst/>
              <a:ahLst/>
              <a:cxnLst/>
              <a:rect l="l" t="t" r="r" b="b"/>
              <a:pathLst>
                <a:path w="1918" h="34055" extrusionOk="0">
                  <a:moveTo>
                    <a:pt x="110" y="0"/>
                  </a:moveTo>
                  <a:cubicBezTo>
                    <a:pt x="49" y="0"/>
                    <a:pt x="1" y="45"/>
                    <a:pt x="1" y="109"/>
                  </a:cubicBezTo>
                  <a:cubicBezTo>
                    <a:pt x="1" y="181"/>
                    <a:pt x="48" y="228"/>
                    <a:pt x="108" y="240"/>
                  </a:cubicBezTo>
                  <a:lnTo>
                    <a:pt x="1679" y="359"/>
                  </a:lnTo>
                  <a:lnTo>
                    <a:pt x="1679" y="33935"/>
                  </a:lnTo>
                  <a:cubicBezTo>
                    <a:pt x="1679" y="34006"/>
                    <a:pt x="1739" y="34054"/>
                    <a:pt x="1798" y="34054"/>
                  </a:cubicBezTo>
                  <a:cubicBezTo>
                    <a:pt x="1870" y="34054"/>
                    <a:pt x="1918" y="34006"/>
                    <a:pt x="1918" y="33935"/>
                  </a:cubicBezTo>
                  <a:lnTo>
                    <a:pt x="1918" y="145"/>
                  </a:lnTo>
                  <a:lnTo>
                    <a:pt x="132" y="2"/>
                  </a:ln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6883235" y="2472086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1"/>
            <p:cNvSpPr/>
            <p:nvPr/>
          </p:nvSpPr>
          <p:spPr>
            <a:xfrm>
              <a:off x="6883235" y="2556694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1"/>
            <p:cNvSpPr/>
            <p:nvPr/>
          </p:nvSpPr>
          <p:spPr>
            <a:xfrm>
              <a:off x="6883235" y="26416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6883235" y="27262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1"/>
            <p:cNvSpPr/>
            <p:nvPr/>
          </p:nvSpPr>
          <p:spPr>
            <a:xfrm>
              <a:off x="6883235" y="2810806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1"/>
            <p:cNvSpPr/>
            <p:nvPr/>
          </p:nvSpPr>
          <p:spPr>
            <a:xfrm>
              <a:off x="6883235" y="2895382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1"/>
            <p:cNvSpPr/>
            <p:nvPr/>
          </p:nvSpPr>
          <p:spPr>
            <a:xfrm>
              <a:off x="6883235" y="297995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489"/>
                    <a:pt x="429" y="1930"/>
                    <a:pt x="965" y="1930"/>
                  </a:cubicBezTo>
                  <a:cubicBezTo>
                    <a:pt x="1501" y="1930"/>
                    <a:pt x="1929" y="1489"/>
                    <a:pt x="1929" y="965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1"/>
            <p:cNvSpPr/>
            <p:nvPr/>
          </p:nvSpPr>
          <p:spPr>
            <a:xfrm>
              <a:off x="6883235" y="3064566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1"/>
            <p:cNvSpPr/>
            <p:nvPr/>
          </p:nvSpPr>
          <p:spPr>
            <a:xfrm>
              <a:off x="6883235" y="314914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1"/>
            <p:cNvSpPr/>
            <p:nvPr/>
          </p:nvSpPr>
          <p:spPr>
            <a:xfrm>
              <a:off x="6883235" y="323371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1"/>
            <p:cNvSpPr/>
            <p:nvPr/>
          </p:nvSpPr>
          <p:spPr>
            <a:xfrm>
              <a:off x="6883235" y="3318294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1"/>
            <p:cNvSpPr/>
            <p:nvPr/>
          </p:nvSpPr>
          <p:spPr>
            <a:xfrm>
              <a:off x="6883235" y="34032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1"/>
            <p:cNvSpPr/>
            <p:nvPr/>
          </p:nvSpPr>
          <p:spPr>
            <a:xfrm>
              <a:off x="6883235" y="34878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30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1"/>
            <p:cNvSpPr/>
            <p:nvPr/>
          </p:nvSpPr>
          <p:spPr>
            <a:xfrm>
              <a:off x="6883235" y="247666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1"/>
            <p:cNvSpPr/>
            <p:nvPr/>
          </p:nvSpPr>
          <p:spPr>
            <a:xfrm>
              <a:off x="6883235" y="2561270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1"/>
            <p:cNvSpPr/>
            <p:nvPr/>
          </p:nvSpPr>
          <p:spPr>
            <a:xfrm>
              <a:off x="6883235" y="26462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4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1"/>
            <p:cNvSpPr/>
            <p:nvPr/>
          </p:nvSpPr>
          <p:spPr>
            <a:xfrm>
              <a:off x="6883235" y="27308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0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1"/>
            <p:cNvSpPr/>
            <p:nvPr/>
          </p:nvSpPr>
          <p:spPr>
            <a:xfrm>
              <a:off x="6883235" y="2815382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1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1"/>
            <p:cNvSpPr/>
            <p:nvPr/>
          </p:nvSpPr>
          <p:spPr>
            <a:xfrm>
              <a:off x="6883235" y="2899958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1279" y="1453"/>
                    <a:pt x="1272" y="1453"/>
                    <a:pt x="1265" y="1453"/>
                  </a:cubicBezTo>
                  <a:cubicBezTo>
                    <a:pt x="739" y="1453"/>
                    <a:pt x="322" y="1018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1"/>
            <p:cNvSpPr/>
            <p:nvPr/>
          </p:nvSpPr>
          <p:spPr>
            <a:xfrm>
              <a:off x="6883235" y="298453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cubicBezTo>
                    <a:pt x="191" y="168"/>
                    <a:pt x="0" y="477"/>
                    <a:pt x="0" y="822"/>
                  </a:cubicBezTo>
                  <a:cubicBezTo>
                    <a:pt x="0" y="1346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25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1"/>
            <p:cNvSpPr/>
            <p:nvPr/>
          </p:nvSpPr>
          <p:spPr>
            <a:xfrm>
              <a:off x="6883235" y="3069142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cubicBezTo>
                    <a:pt x="191" y="167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1"/>
            <p:cNvSpPr/>
            <p:nvPr/>
          </p:nvSpPr>
          <p:spPr>
            <a:xfrm>
              <a:off x="6883235" y="31537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67"/>
                    <a:pt x="0" y="476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1"/>
            <p:cNvSpPr/>
            <p:nvPr/>
          </p:nvSpPr>
          <p:spPr>
            <a:xfrm>
              <a:off x="6883235" y="323829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1"/>
            <p:cNvSpPr/>
            <p:nvPr/>
          </p:nvSpPr>
          <p:spPr>
            <a:xfrm>
              <a:off x="6883235" y="332287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1"/>
                  </a:cubicBezTo>
                  <a:cubicBezTo>
                    <a:pt x="322" y="322"/>
                    <a:pt x="381" y="155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1"/>
            <p:cNvSpPr/>
            <p:nvPr/>
          </p:nvSpPr>
          <p:spPr>
            <a:xfrm>
              <a:off x="6883235" y="34078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1"/>
            <p:cNvSpPr/>
            <p:nvPr/>
          </p:nvSpPr>
          <p:spPr>
            <a:xfrm>
              <a:off x="6883235" y="34924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8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11"/>
                  </a:cubicBezTo>
                  <a:lnTo>
                    <a:pt x="1786" y="1311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1"/>
            <p:cNvSpPr/>
            <p:nvPr/>
          </p:nvSpPr>
          <p:spPr>
            <a:xfrm>
              <a:off x="7513411" y="2720886"/>
              <a:ext cx="61760" cy="501440"/>
            </a:xfrm>
            <a:custGeom>
              <a:avLst/>
              <a:gdLst/>
              <a:ahLst/>
              <a:cxnLst/>
              <a:rect l="l" t="t" r="r" b="b"/>
              <a:pathLst>
                <a:path w="1930" h="15670" extrusionOk="0">
                  <a:moveTo>
                    <a:pt x="131" y="1"/>
                  </a:moveTo>
                  <a:cubicBezTo>
                    <a:pt x="60" y="1"/>
                    <a:pt x="12" y="48"/>
                    <a:pt x="0" y="120"/>
                  </a:cubicBezTo>
                  <a:cubicBezTo>
                    <a:pt x="0" y="179"/>
                    <a:pt x="48" y="239"/>
                    <a:pt x="108" y="239"/>
                  </a:cubicBezTo>
                  <a:lnTo>
                    <a:pt x="1679" y="370"/>
                  </a:lnTo>
                  <a:lnTo>
                    <a:pt x="1679" y="15669"/>
                  </a:lnTo>
                  <a:lnTo>
                    <a:pt x="1929" y="15669"/>
                  </a:lnTo>
                  <a:lnTo>
                    <a:pt x="192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1"/>
            <p:cNvSpPr/>
            <p:nvPr/>
          </p:nvSpPr>
          <p:spPr>
            <a:xfrm>
              <a:off x="7542755" y="2706038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1"/>
            <p:cNvSpPr/>
            <p:nvPr/>
          </p:nvSpPr>
          <p:spPr>
            <a:xfrm>
              <a:off x="7542755" y="2790614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1"/>
            <p:cNvSpPr/>
            <p:nvPr/>
          </p:nvSpPr>
          <p:spPr>
            <a:xfrm>
              <a:off x="7542755" y="2875190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1"/>
            <p:cNvSpPr/>
            <p:nvPr/>
          </p:nvSpPr>
          <p:spPr>
            <a:xfrm>
              <a:off x="7542755" y="2959766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30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30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1"/>
            <p:cNvSpPr/>
            <p:nvPr/>
          </p:nvSpPr>
          <p:spPr>
            <a:xfrm>
              <a:off x="7542755" y="3044374"/>
              <a:ext cx="61728" cy="61728"/>
            </a:xfrm>
            <a:custGeom>
              <a:avLst/>
              <a:gdLst/>
              <a:ahLst/>
              <a:cxnLst/>
              <a:rect l="l" t="t" r="r" b="b"/>
              <a:pathLst>
                <a:path w="1929" h="1929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1"/>
            <p:cNvSpPr/>
            <p:nvPr/>
          </p:nvSpPr>
          <p:spPr>
            <a:xfrm>
              <a:off x="7542755" y="3129334"/>
              <a:ext cx="61728" cy="61376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41" y="0"/>
                    <a:pt x="0" y="429"/>
                    <a:pt x="0" y="953"/>
                  </a:cubicBezTo>
                  <a:cubicBezTo>
                    <a:pt x="0" y="1488"/>
                    <a:pt x="441" y="1917"/>
                    <a:pt x="965" y="1917"/>
                  </a:cubicBezTo>
                  <a:cubicBezTo>
                    <a:pt x="1500" y="1917"/>
                    <a:pt x="1929" y="1488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1"/>
            <p:cNvSpPr/>
            <p:nvPr/>
          </p:nvSpPr>
          <p:spPr>
            <a:xfrm>
              <a:off x="7542755" y="271061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46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24"/>
                    <a:pt x="322" y="500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1"/>
            <p:cNvSpPr/>
            <p:nvPr/>
          </p:nvSpPr>
          <p:spPr>
            <a:xfrm>
              <a:off x="7542755" y="279519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1"/>
            <p:cNvSpPr/>
            <p:nvPr/>
          </p:nvSpPr>
          <p:spPr>
            <a:xfrm>
              <a:off x="7542755" y="2879766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7542755" y="296434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7542755" y="30489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80"/>
                    <a:pt x="0" y="477"/>
                    <a:pt x="0" y="823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3"/>
                  </a:cubicBezTo>
                  <a:lnTo>
                    <a:pt x="1786" y="1323"/>
                  </a:lnTo>
                  <a:cubicBezTo>
                    <a:pt x="1643" y="1418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7542755" y="313391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64"/>
                    <a:pt x="0" y="810"/>
                  </a:cubicBezTo>
                  <a:cubicBezTo>
                    <a:pt x="0" y="1345"/>
                    <a:pt x="441" y="1774"/>
                    <a:pt x="965" y="1774"/>
                  </a:cubicBezTo>
                  <a:cubicBezTo>
                    <a:pt x="1310" y="1774"/>
                    <a:pt x="1619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77" y="1453"/>
                    <a:pt x="1286" y="1453"/>
                  </a:cubicBezTo>
                  <a:cubicBezTo>
                    <a:pt x="762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888067" y="4660566"/>
              <a:ext cx="206144" cy="148608"/>
            </a:xfrm>
            <a:custGeom>
              <a:avLst/>
              <a:gdLst/>
              <a:ahLst/>
              <a:cxnLst/>
              <a:rect l="l" t="t" r="r" b="b"/>
              <a:pathLst>
                <a:path w="6442" h="4644" extrusionOk="0">
                  <a:moveTo>
                    <a:pt x="2492" y="1"/>
                  </a:moveTo>
                  <a:cubicBezTo>
                    <a:pt x="1588" y="1"/>
                    <a:pt x="817" y="369"/>
                    <a:pt x="501" y="1048"/>
                  </a:cubicBezTo>
                  <a:cubicBezTo>
                    <a:pt x="0" y="2120"/>
                    <a:pt x="810" y="3560"/>
                    <a:pt x="2310" y="4263"/>
                  </a:cubicBezTo>
                  <a:cubicBezTo>
                    <a:pt x="2860" y="4520"/>
                    <a:pt x="3427" y="4643"/>
                    <a:pt x="3950" y="4643"/>
                  </a:cubicBezTo>
                  <a:cubicBezTo>
                    <a:pt x="4854" y="4643"/>
                    <a:pt x="5625" y="4275"/>
                    <a:pt x="5942" y="3596"/>
                  </a:cubicBezTo>
                  <a:cubicBezTo>
                    <a:pt x="6442" y="2524"/>
                    <a:pt x="5632" y="1084"/>
                    <a:pt x="4132" y="381"/>
                  </a:cubicBezTo>
                  <a:cubicBezTo>
                    <a:pt x="3582" y="124"/>
                    <a:pt x="3015" y="1"/>
                    <a:pt x="249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884259" y="4667830"/>
              <a:ext cx="206144" cy="148576"/>
            </a:xfrm>
            <a:custGeom>
              <a:avLst/>
              <a:gdLst/>
              <a:ahLst/>
              <a:cxnLst/>
              <a:rect l="l" t="t" r="r" b="b"/>
              <a:pathLst>
                <a:path w="6442" h="4643" extrusionOk="0">
                  <a:moveTo>
                    <a:pt x="2487" y="0"/>
                  </a:moveTo>
                  <a:cubicBezTo>
                    <a:pt x="1584" y="0"/>
                    <a:pt x="817" y="368"/>
                    <a:pt x="500" y="1047"/>
                  </a:cubicBezTo>
                  <a:cubicBezTo>
                    <a:pt x="0" y="2119"/>
                    <a:pt x="810" y="3560"/>
                    <a:pt x="2310" y="4262"/>
                  </a:cubicBezTo>
                  <a:cubicBezTo>
                    <a:pt x="2860" y="4519"/>
                    <a:pt x="3427" y="4642"/>
                    <a:pt x="3950" y="4642"/>
                  </a:cubicBezTo>
                  <a:cubicBezTo>
                    <a:pt x="4854" y="4642"/>
                    <a:pt x="5625" y="4274"/>
                    <a:pt x="5942" y="3595"/>
                  </a:cubicBezTo>
                  <a:cubicBezTo>
                    <a:pt x="6442" y="2524"/>
                    <a:pt x="5632" y="1083"/>
                    <a:pt x="4132" y="381"/>
                  </a:cubicBezTo>
                  <a:cubicBezTo>
                    <a:pt x="3578" y="123"/>
                    <a:pt x="3010" y="0"/>
                    <a:pt x="2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586691" y="4874390"/>
              <a:ext cx="206912" cy="145408"/>
            </a:xfrm>
            <a:custGeom>
              <a:avLst/>
              <a:gdLst/>
              <a:ahLst/>
              <a:cxnLst/>
              <a:rect l="l" t="t" r="r" b="b"/>
              <a:pathLst>
                <a:path w="6466" h="4544" extrusionOk="0">
                  <a:moveTo>
                    <a:pt x="3882" y="0"/>
                  </a:moveTo>
                  <a:cubicBezTo>
                    <a:pt x="3428" y="0"/>
                    <a:pt x="2944" y="87"/>
                    <a:pt x="2465" y="272"/>
                  </a:cubicBezTo>
                  <a:cubicBezTo>
                    <a:pt x="917" y="867"/>
                    <a:pt x="1" y="2236"/>
                    <a:pt x="429" y="3343"/>
                  </a:cubicBezTo>
                  <a:cubicBezTo>
                    <a:pt x="717" y="4108"/>
                    <a:pt x="1567" y="4543"/>
                    <a:pt x="2579" y="4543"/>
                  </a:cubicBezTo>
                  <a:cubicBezTo>
                    <a:pt x="3033" y="4543"/>
                    <a:pt x="3519" y="4456"/>
                    <a:pt x="4001" y="4272"/>
                  </a:cubicBezTo>
                  <a:cubicBezTo>
                    <a:pt x="5549" y="3677"/>
                    <a:pt x="6466" y="2308"/>
                    <a:pt x="6037" y="1200"/>
                  </a:cubicBezTo>
                  <a:cubicBezTo>
                    <a:pt x="5749" y="435"/>
                    <a:pt x="4893" y="0"/>
                    <a:pt x="3882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589347" y="4882006"/>
              <a:ext cx="206560" cy="145408"/>
            </a:xfrm>
            <a:custGeom>
              <a:avLst/>
              <a:gdLst/>
              <a:ahLst/>
              <a:cxnLst/>
              <a:rect l="l" t="t" r="r" b="b"/>
              <a:pathLst>
                <a:path w="6455" h="4544" extrusionOk="0">
                  <a:moveTo>
                    <a:pt x="3880" y="0"/>
                  </a:moveTo>
                  <a:cubicBezTo>
                    <a:pt x="3428" y="0"/>
                    <a:pt x="2944" y="88"/>
                    <a:pt x="2466" y="272"/>
                  </a:cubicBezTo>
                  <a:cubicBezTo>
                    <a:pt x="906" y="855"/>
                    <a:pt x="1" y="2236"/>
                    <a:pt x="418" y="3343"/>
                  </a:cubicBezTo>
                  <a:cubicBezTo>
                    <a:pt x="714" y="4108"/>
                    <a:pt x="1566" y="4544"/>
                    <a:pt x="2576" y="4544"/>
                  </a:cubicBezTo>
                  <a:cubicBezTo>
                    <a:pt x="3027" y="4544"/>
                    <a:pt x="3511" y="4456"/>
                    <a:pt x="3990" y="4272"/>
                  </a:cubicBezTo>
                  <a:cubicBezTo>
                    <a:pt x="5537" y="3677"/>
                    <a:pt x="6454" y="2296"/>
                    <a:pt x="6037" y="1200"/>
                  </a:cubicBezTo>
                  <a:cubicBezTo>
                    <a:pt x="5741" y="436"/>
                    <a:pt x="4889" y="0"/>
                    <a:pt x="3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549347" y="4706646"/>
              <a:ext cx="983392" cy="438592"/>
            </a:xfrm>
            <a:custGeom>
              <a:avLst/>
              <a:gdLst/>
              <a:ahLst/>
              <a:cxnLst/>
              <a:rect l="l" t="t" r="r" b="b"/>
              <a:pathLst>
                <a:path w="30731" h="13706" extrusionOk="0">
                  <a:moveTo>
                    <a:pt x="14584" y="1"/>
                  </a:moveTo>
                  <a:cubicBezTo>
                    <a:pt x="14360" y="1"/>
                    <a:pt x="14134" y="9"/>
                    <a:pt x="13907" y="25"/>
                  </a:cubicBezTo>
                  <a:cubicBezTo>
                    <a:pt x="9133" y="382"/>
                    <a:pt x="4073" y="6823"/>
                    <a:pt x="1" y="13705"/>
                  </a:cubicBezTo>
                  <a:lnTo>
                    <a:pt x="30731" y="13705"/>
                  </a:lnTo>
                  <a:cubicBezTo>
                    <a:pt x="28301" y="9309"/>
                    <a:pt x="22264" y="1"/>
                    <a:pt x="14584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800067" y="4789174"/>
              <a:ext cx="225184" cy="146080"/>
            </a:xfrm>
            <a:custGeom>
              <a:avLst/>
              <a:gdLst/>
              <a:ahLst/>
              <a:cxnLst/>
              <a:rect l="l" t="t" r="r" b="b"/>
              <a:pathLst>
                <a:path w="7037" h="4565" extrusionOk="0">
                  <a:moveTo>
                    <a:pt x="4046" y="0"/>
                  </a:moveTo>
                  <a:cubicBezTo>
                    <a:pt x="3731" y="0"/>
                    <a:pt x="3404" y="33"/>
                    <a:pt x="3072" y="101"/>
                  </a:cubicBezTo>
                  <a:cubicBezTo>
                    <a:pt x="1262" y="470"/>
                    <a:pt x="0" y="1756"/>
                    <a:pt x="250" y="2958"/>
                  </a:cubicBezTo>
                  <a:cubicBezTo>
                    <a:pt x="443" y="3934"/>
                    <a:pt x="1577" y="4565"/>
                    <a:pt x="2964" y="4565"/>
                  </a:cubicBezTo>
                  <a:cubicBezTo>
                    <a:pt x="3287" y="4565"/>
                    <a:pt x="3623" y="4530"/>
                    <a:pt x="3965" y="4459"/>
                  </a:cubicBezTo>
                  <a:cubicBezTo>
                    <a:pt x="5775" y="4089"/>
                    <a:pt x="7037" y="2815"/>
                    <a:pt x="6787" y="1613"/>
                  </a:cubicBezTo>
                  <a:cubicBezTo>
                    <a:pt x="6583" y="632"/>
                    <a:pt x="5437" y="0"/>
                    <a:pt x="404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802723" y="4776182"/>
              <a:ext cx="225216" cy="145984"/>
            </a:xfrm>
            <a:custGeom>
              <a:avLst/>
              <a:gdLst/>
              <a:ahLst/>
              <a:cxnLst/>
              <a:rect l="l" t="t" r="r" b="b"/>
              <a:pathLst>
                <a:path w="7038" h="4562" extrusionOk="0">
                  <a:moveTo>
                    <a:pt x="4061" y="0"/>
                  </a:moveTo>
                  <a:cubicBezTo>
                    <a:pt x="3742" y="0"/>
                    <a:pt x="3410" y="33"/>
                    <a:pt x="3072" y="102"/>
                  </a:cubicBezTo>
                  <a:cubicBezTo>
                    <a:pt x="1263" y="471"/>
                    <a:pt x="0" y="1745"/>
                    <a:pt x="251" y="2948"/>
                  </a:cubicBezTo>
                  <a:cubicBezTo>
                    <a:pt x="454" y="3936"/>
                    <a:pt x="1595" y="4561"/>
                    <a:pt x="2982" y="4561"/>
                  </a:cubicBezTo>
                  <a:cubicBezTo>
                    <a:pt x="3300" y="4561"/>
                    <a:pt x="3630" y="4529"/>
                    <a:pt x="3965" y="4460"/>
                  </a:cubicBezTo>
                  <a:cubicBezTo>
                    <a:pt x="5775" y="4091"/>
                    <a:pt x="7037" y="2817"/>
                    <a:pt x="6787" y="1614"/>
                  </a:cubicBezTo>
                  <a:cubicBezTo>
                    <a:pt x="6593" y="626"/>
                    <a:pt x="5454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771107" y="4974262"/>
              <a:ext cx="227488" cy="155840"/>
            </a:xfrm>
            <a:custGeom>
              <a:avLst/>
              <a:gdLst/>
              <a:ahLst/>
              <a:cxnLst/>
              <a:rect l="l" t="t" r="r" b="b"/>
              <a:pathLst>
                <a:path w="7109" h="4870" extrusionOk="0">
                  <a:moveTo>
                    <a:pt x="4477" y="1"/>
                  </a:moveTo>
                  <a:cubicBezTo>
                    <a:pt x="3911" y="1"/>
                    <a:pt x="3290" y="127"/>
                    <a:pt x="2679" y="389"/>
                  </a:cubicBezTo>
                  <a:cubicBezTo>
                    <a:pt x="977" y="1127"/>
                    <a:pt x="0" y="2627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15"/>
                  </a:cubicBezTo>
                  <a:cubicBezTo>
                    <a:pt x="6308" y="393"/>
                    <a:pt x="5477" y="1"/>
                    <a:pt x="4477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771491" y="4961302"/>
              <a:ext cx="227488" cy="155872"/>
            </a:xfrm>
            <a:custGeom>
              <a:avLst/>
              <a:gdLst/>
              <a:ahLst/>
              <a:cxnLst/>
              <a:rect l="l" t="t" r="r" b="b"/>
              <a:pathLst>
                <a:path w="7109" h="4871" extrusionOk="0">
                  <a:moveTo>
                    <a:pt x="4481" y="1"/>
                  </a:moveTo>
                  <a:cubicBezTo>
                    <a:pt x="3913" y="1"/>
                    <a:pt x="3292" y="126"/>
                    <a:pt x="2679" y="389"/>
                  </a:cubicBezTo>
                  <a:cubicBezTo>
                    <a:pt x="988" y="1116"/>
                    <a:pt x="0" y="2628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04"/>
                  </a:cubicBezTo>
                  <a:cubicBezTo>
                    <a:pt x="6309" y="390"/>
                    <a:pt x="5479" y="1"/>
                    <a:pt x="4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3053411" y="4760982"/>
              <a:ext cx="219104" cy="170624"/>
            </a:xfrm>
            <a:custGeom>
              <a:avLst/>
              <a:gdLst/>
              <a:ahLst/>
              <a:cxnLst/>
              <a:rect l="l" t="t" r="r" b="b"/>
              <a:pathLst>
                <a:path w="6847" h="5332" extrusionOk="0">
                  <a:moveTo>
                    <a:pt x="2311" y="0"/>
                  </a:moveTo>
                  <a:cubicBezTo>
                    <a:pt x="1638" y="0"/>
                    <a:pt x="1057" y="230"/>
                    <a:pt x="715" y="696"/>
                  </a:cubicBezTo>
                  <a:cubicBezTo>
                    <a:pt x="1" y="1696"/>
                    <a:pt x="620" y="3375"/>
                    <a:pt x="2108" y="4470"/>
                  </a:cubicBezTo>
                  <a:cubicBezTo>
                    <a:pt x="2893" y="5042"/>
                    <a:pt x="3763" y="5331"/>
                    <a:pt x="4517" y="5331"/>
                  </a:cubicBezTo>
                  <a:cubicBezTo>
                    <a:pt x="5194" y="5331"/>
                    <a:pt x="5777" y="5098"/>
                    <a:pt x="6121" y="4625"/>
                  </a:cubicBezTo>
                  <a:cubicBezTo>
                    <a:pt x="6847" y="3637"/>
                    <a:pt x="6216" y="1946"/>
                    <a:pt x="4728" y="863"/>
                  </a:cubicBezTo>
                  <a:cubicBezTo>
                    <a:pt x="3941" y="290"/>
                    <a:pt x="3067" y="0"/>
                    <a:pt x="2311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3055715" y="4748118"/>
              <a:ext cx="219104" cy="170592"/>
            </a:xfrm>
            <a:custGeom>
              <a:avLst/>
              <a:gdLst/>
              <a:ahLst/>
              <a:cxnLst/>
              <a:rect l="l" t="t" r="r" b="b"/>
              <a:pathLst>
                <a:path w="6847" h="5331" extrusionOk="0">
                  <a:moveTo>
                    <a:pt x="2324" y="0"/>
                  </a:moveTo>
                  <a:cubicBezTo>
                    <a:pt x="1650" y="0"/>
                    <a:pt x="1069" y="234"/>
                    <a:pt x="727" y="705"/>
                  </a:cubicBezTo>
                  <a:cubicBezTo>
                    <a:pt x="0" y="1693"/>
                    <a:pt x="631" y="3384"/>
                    <a:pt x="2120" y="4468"/>
                  </a:cubicBezTo>
                  <a:cubicBezTo>
                    <a:pt x="2906" y="5040"/>
                    <a:pt x="3780" y="5330"/>
                    <a:pt x="4536" y="5330"/>
                  </a:cubicBezTo>
                  <a:cubicBezTo>
                    <a:pt x="5209" y="5330"/>
                    <a:pt x="5790" y="5100"/>
                    <a:pt x="6132" y="4634"/>
                  </a:cubicBezTo>
                  <a:cubicBezTo>
                    <a:pt x="6846" y="3634"/>
                    <a:pt x="6227" y="1955"/>
                    <a:pt x="4739" y="872"/>
                  </a:cubicBezTo>
                  <a:cubicBezTo>
                    <a:pt x="3953" y="293"/>
                    <a:pt x="3080" y="0"/>
                    <a:pt x="2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798147" y="4733334"/>
              <a:ext cx="734592" cy="411904"/>
            </a:xfrm>
            <a:custGeom>
              <a:avLst/>
              <a:gdLst/>
              <a:ahLst/>
              <a:cxnLst/>
              <a:rect l="l" t="t" r="r" b="b"/>
              <a:pathLst>
                <a:path w="22956" h="12872" extrusionOk="0">
                  <a:moveTo>
                    <a:pt x="10800" y="0"/>
                  </a:moveTo>
                  <a:cubicBezTo>
                    <a:pt x="8764" y="5513"/>
                    <a:pt x="4858" y="9966"/>
                    <a:pt x="1" y="12871"/>
                  </a:cubicBezTo>
                  <a:lnTo>
                    <a:pt x="22956" y="12871"/>
                  </a:lnTo>
                  <a:cubicBezTo>
                    <a:pt x="20968" y="9263"/>
                    <a:pt x="16562" y="2370"/>
                    <a:pt x="10800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8648771" y="2550966"/>
              <a:ext cx="307520" cy="471712"/>
            </a:xfrm>
            <a:custGeom>
              <a:avLst/>
              <a:gdLst/>
              <a:ahLst/>
              <a:cxnLst/>
              <a:rect l="l" t="t" r="r" b="b"/>
              <a:pathLst>
                <a:path w="9610" h="14741" extrusionOk="0">
                  <a:moveTo>
                    <a:pt x="1409" y="0"/>
                  </a:moveTo>
                  <a:cubicBezTo>
                    <a:pt x="1064" y="0"/>
                    <a:pt x="726" y="148"/>
                    <a:pt x="489" y="429"/>
                  </a:cubicBezTo>
                  <a:cubicBezTo>
                    <a:pt x="1" y="1001"/>
                    <a:pt x="144" y="1870"/>
                    <a:pt x="787" y="2263"/>
                  </a:cubicBezTo>
                  <a:lnTo>
                    <a:pt x="3966" y="4168"/>
                  </a:lnTo>
                  <a:cubicBezTo>
                    <a:pt x="6311" y="6013"/>
                    <a:pt x="7216" y="9156"/>
                    <a:pt x="6204" y="11966"/>
                  </a:cubicBezTo>
                  <a:lnTo>
                    <a:pt x="5216" y="14740"/>
                  </a:lnTo>
                  <a:lnTo>
                    <a:pt x="7609" y="12883"/>
                  </a:lnTo>
                  <a:lnTo>
                    <a:pt x="7835" y="12502"/>
                  </a:lnTo>
                  <a:cubicBezTo>
                    <a:pt x="9609" y="8430"/>
                    <a:pt x="8050" y="3680"/>
                    <a:pt x="4216" y="1453"/>
                  </a:cubicBezTo>
                  <a:lnTo>
                    <a:pt x="2025" y="167"/>
                  </a:lnTo>
                  <a:cubicBezTo>
                    <a:pt x="1831" y="55"/>
                    <a:pt x="1619" y="0"/>
                    <a:pt x="1409" y="0"/>
                  </a:cubicBezTo>
                  <a:close/>
                </a:path>
              </a:pathLst>
            </a:custGeom>
            <a:solidFill>
              <a:srgbClr val="EA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1"/>
            <p:cNvSpPr/>
            <p:nvPr/>
          </p:nvSpPr>
          <p:spPr>
            <a:xfrm>
              <a:off x="8523811" y="2607158"/>
              <a:ext cx="269024" cy="418944"/>
            </a:xfrm>
            <a:custGeom>
              <a:avLst/>
              <a:gdLst/>
              <a:ahLst/>
              <a:cxnLst/>
              <a:rect l="l" t="t" r="r" b="b"/>
              <a:pathLst>
                <a:path w="8407" h="13092" extrusionOk="0">
                  <a:moveTo>
                    <a:pt x="6532" y="1"/>
                  </a:moveTo>
                  <a:cubicBezTo>
                    <a:pt x="6096" y="1"/>
                    <a:pt x="5670" y="219"/>
                    <a:pt x="5430" y="614"/>
                  </a:cubicBezTo>
                  <a:cubicBezTo>
                    <a:pt x="3215" y="4257"/>
                    <a:pt x="1429" y="8103"/>
                    <a:pt x="1" y="12044"/>
                  </a:cubicBezTo>
                  <a:lnTo>
                    <a:pt x="2870" y="13092"/>
                  </a:lnTo>
                  <a:cubicBezTo>
                    <a:pt x="4239" y="9317"/>
                    <a:pt x="5942" y="5662"/>
                    <a:pt x="8037" y="2209"/>
                  </a:cubicBezTo>
                  <a:cubicBezTo>
                    <a:pt x="8407" y="1614"/>
                    <a:pt x="8228" y="840"/>
                    <a:pt x="7633" y="471"/>
                  </a:cubicBezTo>
                  <a:lnTo>
                    <a:pt x="7216" y="197"/>
                  </a:lnTo>
                  <a:cubicBezTo>
                    <a:pt x="7003" y="64"/>
                    <a:pt x="6766" y="1"/>
                    <a:pt x="6532" y="1"/>
                  </a:cubicBez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1"/>
            <p:cNvSpPr/>
            <p:nvPr/>
          </p:nvSpPr>
          <p:spPr>
            <a:xfrm>
              <a:off x="8550883" y="2609270"/>
              <a:ext cx="241952" cy="416832"/>
            </a:xfrm>
            <a:custGeom>
              <a:avLst/>
              <a:gdLst/>
              <a:ahLst/>
              <a:cxnLst/>
              <a:rect l="l" t="t" r="r" b="b"/>
              <a:pathLst>
                <a:path w="7561" h="13026" extrusionOk="0">
                  <a:moveTo>
                    <a:pt x="6096" y="0"/>
                  </a:moveTo>
                  <a:cubicBezTo>
                    <a:pt x="4941" y="1869"/>
                    <a:pt x="2119" y="6680"/>
                    <a:pt x="0" y="12287"/>
                  </a:cubicBezTo>
                  <a:lnTo>
                    <a:pt x="2024" y="13026"/>
                  </a:lnTo>
                  <a:cubicBezTo>
                    <a:pt x="3393" y="9251"/>
                    <a:pt x="5096" y="5596"/>
                    <a:pt x="7191" y="2143"/>
                  </a:cubicBezTo>
                  <a:cubicBezTo>
                    <a:pt x="7561" y="1548"/>
                    <a:pt x="7370" y="774"/>
                    <a:pt x="6787" y="405"/>
                  </a:cubicBezTo>
                  <a:lnTo>
                    <a:pt x="6370" y="131"/>
                  </a:lnTo>
                  <a:cubicBezTo>
                    <a:pt x="6287" y="84"/>
                    <a:pt x="6191" y="36"/>
                    <a:pt x="609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8372195" y="2896470"/>
              <a:ext cx="546368" cy="234432"/>
            </a:xfrm>
            <a:custGeom>
              <a:avLst/>
              <a:gdLst/>
              <a:ahLst/>
              <a:cxnLst/>
              <a:rect l="l" t="t" r="r" b="b"/>
              <a:pathLst>
                <a:path w="17074" h="7326" extrusionOk="0">
                  <a:moveTo>
                    <a:pt x="3935" y="1"/>
                  </a:moveTo>
                  <a:cubicBezTo>
                    <a:pt x="2468" y="1"/>
                    <a:pt x="1065" y="863"/>
                    <a:pt x="464" y="2312"/>
                  </a:cubicBezTo>
                  <a:cubicBezTo>
                    <a:pt x="0" y="3420"/>
                    <a:pt x="393" y="4705"/>
                    <a:pt x="1393" y="5348"/>
                  </a:cubicBezTo>
                  <a:lnTo>
                    <a:pt x="3941" y="7015"/>
                  </a:lnTo>
                  <a:lnTo>
                    <a:pt x="8537" y="7313"/>
                  </a:lnTo>
                  <a:cubicBezTo>
                    <a:pt x="8663" y="7321"/>
                    <a:pt x="8790" y="7325"/>
                    <a:pt x="8916" y="7325"/>
                  </a:cubicBezTo>
                  <a:cubicBezTo>
                    <a:pt x="11898" y="7325"/>
                    <a:pt x="14985" y="5080"/>
                    <a:pt x="16264" y="2396"/>
                  </a:cubicBezTo>
                  <a:lnTo>
                    <a:pt x="17074" y="336"/>
                  </a:lnTo>
                  <a:lnTo>
                    <a:pt x="14966" y="2181"/>
                  </a:lnTo>
                  <a:cubicBezTo>
                    <a:pt x="14187" y="2866"/>
                    <a:pt x="13203" y="3220"/>
                    <a:pt x="12210" y="3220"/>
                  </a:cubicBezTo>
                  <a:cubicBezTo>
                    <a:pt x="11563" y="3220"/>
                    <a:pt x="10912" y="3070"/>
                    <a:pt x="10311" y="2765"/>
                  </a:cubicBezTo>
                  <a:lnTo>
                    <a:pt x="5632" y="407"/>
                  </a:lnTo>
                  <a:cubicBezTo>
                    <a:pt x="5085" y="131"/>
                    <a:pt x="4506" y="1"/>
                    <a:pt x="3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8316547" y="2981494"/>
              <a:ext cx="329984" cy="2159168"/>
            </a:xfrm>
            <a:custGeom>
              <a:avLst/>
              <a:gdLst/>
              <a:ahLst/>
              <a:cxnLst/>
              <a:rect l="l" t="t" r="r" b="b"/>
              <a:pathLst>
                <a:path w="10312" h="67474" extrusionOk="0">
                  <a:moveTo>
                    <a:pt x="5513" y="1"/>
                  </a:moveTo>
                  <a:cubicBezTo>
                    <a:pt x="2715" y="7704"/>
                    <a:pt x="1263" y="15764"/>
                    <a:pt x="632" y="23515"/>
                  </a:cubicBezTo>
                  <a:cubicBezTo>
                    <a:pt x="1" y="31266"/>
                    <a:pt x="191" y="38720"/>
                    <a:pt x="727" y="45209"/>
                  </a:cubicBezTo>
                  <a:cubicBezTo>
                    <a:pt x="1810" y="58186"/>
                    <a:pt x="4239" y="67366"/>
                    <a:pt x="4263" y="67473"/>
                  </a:cubicBezTo>
                  <a:lnTo>
                    <a:pt x="9192" y="66152"/>
                  </a:lnTo>
                  <a:lnTo>
                    <a:pt x="9180" y="66116"/>
                  </a:lnTo>
                  <a:cubicBezTo>
                    <a:pt x="9180" y="66080"/>
                    <a:pt x="9169" y="66021"/>
                    <a:pt x="9145" y="65949"/>
                  </a:cubicBezTo>
                  <a:cubicBezTo>
                    <a:pt x="9109" y="65806"/>
                    <a:pt x="9049" y="65592"/>
                    <a:pt x="8978" y="65294"/>
                  </a:cubicBezTo>
                  <a:cubicBezTo>
                    <a:pt x="8847" y="64723"/>
                    <a:pt x="8645" y="63854"/>
                    <a:pt x="8407" y="62746"/>
                  </a:cubicBezTo>
                  <a:cubicBezTo>
                    <a:pt x="7942" y="60532"/>
                    <a:pt x="7335" y="57329"/>
                    <a:pt x="6787" y="53436"/>
                  </a:cubicBezTo>
                  <a:cubicBezTo>
                    <a:pt x="5680" y="45637"/>
                    <a:pt x="4811" y="35029"/>
                    <a:pt x="5716" y="23932"/>
                  </a:cubicBezTo>
                  <a:cubicBezTo>
                    <a:pt x="6311" y="16526"/>
                    <a:pt x="7704" y="8906"/>
                    <a:pt x="10312" y="1739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8361891" y="2998646"/>
              <a:ext cx="267872" cy="2122560"/>
            </a:xfrm>
            <a:custGeom>
              <a:avLst/>
              <a:gdLst/>
              <a:ahLst/>
              <a:cxnLst/>
              <a:rect l="l" t="t" r="r" b="b"/>
              <a:pathLst>
                <a:path w="8371" h="66330" extrusionOk="0">
                  <a:moveTo>
                    <a:pt x="5501" y="0"/>
                  </a:moveTo>
                  <a:cubicBezTo>
                    <a:pt x="2715" y="7704"/>
                    <a:pt x="1263" y="15740"/>
                    <a:pt x="632" y="23479"/>
                  </a:cubicBezTo>
                  <a:cubicBezTo>
                    <a:pt x="1" y="31230"/>
                    <a:pt x="191" y="38684"/>
                    <a:pt x="727" y="45173"/>
                  </a:cubicBezTo>
                  <a:cubicBezTo>
                    <a:pt x="1596" y="55579"/>
                    <a:pt x="3322" y="63520"/>
                    <a:pt x="4001" y="66330"/>
                  </a:cubicBezTo>
                  <a:lnTo>
                    <a:pt x="7263" y="65461"/>
                  </a:lnTo>
                  <a:lnTo>
                    <a:pt x="7263" y="65449"/>
                  </a:lnTo>
                  <a:lnTo>
                    <a:pt x="7251" y="65413"/>
                  </a:lnTo>
                  <a:cubicBezTo>
                    <a:pt x="7240" y="65377"/>
                    <a:pt x="7228" y="65330"/>
                    <a:pt x="7216" y="65258"/>
                  </a:cubicBezTo>
                  <a:cubicBezTo>
                    <a:pt x="7168" y="65116"/>
                    <a:pt x="7121" y="64889"/>
                    <a:pt x="7049" y="64604"/>
                  </a:cubicBezTo>
                  <a:cubicBezTo>
                    <a:pt x="6906" y="64020"/>
                    <a:pt x="6716" y="63163"/>
                    <a:pt x="6478" y="62056"/>
                  </a:cubicBezTo>
                  <a:cubicBezTo>
                    <a:pt x="6013" y="59841"/>
                    <a:pt x="5394" y="56638"/>
                    <a:pt x="4846" y="52733"/>
                  </a:cubicBezTo>
                  <a:cubicBezTo>
                    <a:pt x="3739" y="44934"/>
                    <a:pt x="2870" y="34338"/>
                    <a:pt x="3775" y="23241"/>
                  </a:cubicBezTo>
                  <a:cubicBezTo>
                    <a:pt x="4382" y="15836"/>
                    <a:pt x="5775" y="8216"/>
                    <a:pt x="8371" y="1048"/>
                  </a:cubicBezTo>
                  <a:lnTo>
                    <a:pt x="5501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8484579" y="2997878"/>
              <a:ext cx="127648" cy="243872"/>
            </a:xfrm>
            <a:custGeom>
              <a:avLst/>
              <a:gdLst/>
              <a:ahLst/>
              <a:cxnLst/>
              <a:rect l="l" t="t" r="r" b="b"/>
              <a:pathLst>
                <a:path w="3989" h="7621" extrusionOk="0">
                  <a:moveTo>
                    <a:pt x="1679" y="1"/>
                  </a:moveTo>
                  <a:cubicBezTo>
                    <a:pt x="1048" y="1727"/>
                    <a:pt x="500" y="3477"/>
                    <a:pt x="0" y="5239"/>
                  </a:cubicBezTo>
                  <a:cubicBezTo>
                    <a:pt x="620" y="6037"/>
                    <a:pt x="1262" y="6835"/>
                    <a:pt x="1905" y="7621"/>
                  </a:cubicBezTo>
                  <a:cubicBezTo>
                    <a:pt x="2489" y="5323"/>
                    <a:pt x="3179" y="3060"/>
                    <a:pt x="3989" y="83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chemeClr val="dk1">
                <a:alpha val="564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8432387" y="3306486"/>
              <a:ext cx="80800" cy="151296"/>
            </a:xfrm>
            <a:custGeom>
              <a:avLst/>
              <a:gdLst/>
              <a:ahLst/>
              <a:cxnLst/>
              <a:rect l="l" t="t" r="r" b="b"/>
              <a:pathLst>
                <a:path w="2525" h="4728" extrusionOk="0">
                  <a:moveTo>
                    <a:pt x="512" y="1"/>
                  </a:moveTo>
                  <a:cubicBezTo>
                    <a:pt x="322" y="798"/>
                    <a:pt x="167" y="1596"/>
                    <a:pt x="0" y="2394"/>
                  </a:cubicBezTo>
                  <a:cubicBezTo>
                    <a:pt x="655" y="3203"/>
                    <a:pt x="1369" y="3977"/>
                    <a:pt x="2096" y="4727"/>
                  </a:cubicBezTo>
                  <a:cubicBezTo>
                    <a:pt x="2227" y="3965"/>
                    <a:pt x="2370" y="3191"/>
                    <a:pt x="2524" y="2429"/>
                  </a:cubicBezTo>
                  <a:cubicBezTo>
                    <a:pt x="1846" y="1632"/>
                    <a:pt x="1167" y="810"/>
                    <a:pt x="512" y="1"/>
                  </a:cubicBezTo>
                  <a:close/>
                </a:path>
              </a:pathLst>
            </a:custGeom>
            <a:solidFill>
              <a:schemeClr val="dk1">
                <a:alpha val="564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8389699" y="3534326"/>
              <a:ext cx="88416" cy="209952"/>
            </a:xfrm>
            <a:custGeom>
              <a:avLst/>
              <a:gdLst/>
              <a:ahLst/>
              <a:cxnLst/>
              <a:rect l="l" t="t" r="r" b="b"/>
              <a:pathLst>
                <a:path w="2763" h="6561" extrusionOk="0">
                  <a:moveTo>
                    <a:pt x="525" y="1"/>
                  </a:moveTo>
                  <a:cubicBezTo>
                    <a:pt x="322" y="1394"/>
                    <a:pt x="156" y="2798"/>
                    <a:pt x="1" y="4180"/>
                  </a:cubicBezTo>
                  <a:cubicBezTo>
                    <a:pt x="763" y="4989"/>
                    <a:pt x="1537" y="5787"/>
                    <a:pt x="2334" y="6561"/>
                  </a:cubicBezTo>
                  <a:cubicBezTo>
                    <a:pt x="2334" y="6466"/>
                    <a:pt x="2346" y="6358"/>
                    <a:pt x="2358" y="6263"/>
                  </a:cubicBezTo>
                  <a:cubicBezTo>
                    <a:pt x="2465" y="4918"/>
                    <a:pt x="2596" y="3560"/>
                    <a:pt x="2763" y="2203"/>
                  </a:cubicBezTo>
                  <a:cubicBezTo>
                    <a:pt x="1989" y="1489"/>
                    <a:pt x="1239" y="763"/>
                    <a:pt x="525" y="1"/>
                  </a:cubicBezTo>
                  <a:close/>
                </a:path>
              </a:pathLst>
            </a:custGeom>
            <a:solidFill>
              <a:schemeClr val="dk1">
                <a:alpha val="564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8369507" y="3823126"/>
              <a:ext cx="86144" cy="293408"/>
            </a:xfrm>
            <a:custGeom>
              <a:avLst/>
              <a:gdLst/>
              <a:ahLst/>
              <a:cxnLst/>
              <a:rect l="l" t="t" r="r" b="b"/>
              <a:pathLst>
                <a:path w="2692" h="9169" extrusionOk="0">
                  <a:moveTo>
                    <a:pt x="227" y="0"/>
                  </a:moveTo>
                  <a:cubicBezTo>
                    <a:pt x="96" y="2239"/>
                    <a:pt x="25" y="4453"/>
                    <a:pt x="1" y="6608"/>
                  </a:cubicBezTo>
                  <a:cubicBezTo>
                    <a:pt x="763" y="7370"/>
                    <a:pt x="1572" y="8097"/>
                    <a:pt x="2299" y="8835"/>
                  </a:cubicBezTo>
                  <a:cubicBezTo>
                    <a:pt x="2406" y="8954"/>
                    <a:pt x="2525" y="9061"/>
                    <a:pt x="2632" y="9168"/>
                  </a:cubicBezTo>
                  <a:cubicBezTo>
                    <a:pt x="2596" y="6989"/>
                    <a:pt x="2608" y="4739"/>
                    <a:pt x="2692" y="2465"/>
                  </a:cubicBezTo>
                  <a:cubicBezTo>
                    <a:pt x="1834" y="1679"/>
                    <a:pt x="1001" y="870"/>
                    <a:pt x="2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8369507" y="4084502"/>
              <a:ext cx="88064" cy="146336"/>
            </a:xfrm>
            <a:custGeom>
              <a:avLst/>
              <a:gdLst/>
              <a:ahLst/>
              <a:cxnLst/>
              <a:rect l="l" t="t" r="r" b="b"/>
              <a:pathLst>
                <a:path w="2752" h="4573" extrusionOk="0">
                  <a:moveTo>
                    <a:pt x="1" y="0"/>
                  </a:moveTo>
                  <a:cubicBezTo>
                    <a:pt x="1" y="750"/>
                    <a:pt x="13" y="1476"/>
                    <a:pt x="25" y="2203"/>
                  </a:cubicBezTo>
                  <a:cubicBezTo>
                    <a:pt x="906" y="3048"/>
                    <a:pt x="1858" y="3822"/>
                    <a:pt x="2751" y="4572"/>
                  </a:cubicBezTo>
                  <a:cubicBezTo>
                    <a:pt x="2715" y="3953"/>
                    <a:pt x="2692" y="3322"/>
                    <a:pt x="2680" y="2679"/>
                  </a:cubicBezTo>
                  <a:cubicBezTo>
                    <a:pt x="2060" y="2060"/>
                    <a:pt x="1441" y="1441"/>
                    <a:pt x="834" y="834"/>
                  </a:cubicBezTo>
                  <a:cubicBezTo>
                    <a:pt x="560" y="548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8371811" y="4206038"/>
              <a:ext cx="204608" cy="903744"/>
            </a:xfrm>
            <a:custGeom>
              <a:avLst/>
              <a:gdLst/>
              <a:ahLst/>
              <a:cxnLst/>
              <a:rect l="l" t="t" r="r" b="b"/>
              <a:pathLst>
                <a:path w="6394" h="28242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2584"/>
                    <a:pt x="226" y="5072"/>
                    <a:pt x="417" y="7442"/>
                  </a:cubicBezTo>
                  <a:cubicBezTo>
                    <a:pt x="1250" y="17431"/>
                    <a:pt x="2881" y="25158"/>
                    <a:pt x="3596" y="28242"/>
                  </a:cubicBezTo>
                  <a:lnTo>
                    <a:pt x="6394" y="27492"/>
                  </a:lnTo>
                  <a:lnTo>
                    <a:pt x="6382" y="27456"/>
                  </a:lnTo>
                  <a:cubicBezTo>
                    <a:pt x="6382" y="27420"/>
                    <a:pt x="6358" y="27361"/>
                    <a:pt x="6346" y="27289"/>
                  </a:cubicBezTo>
                  <a:cubicBezTo>
                    <a:pt x="6310" y="27146"/>
                    <a:pt x="6251" y="26920"/>
                    <a:pt x="6179" y="26634"/>
                  </a:cubicBezTo>
                  <a:cubicBezTo>
                    <a:pt x="6049" y="26051"/>
                    <a:pt x="5846" y="25194"/>
                    <a:pt x="5608" y="24086"/>
                  </a:cubicBezTo>
                  <a:cubicBezTo>
                    <a:pt x="5144" y="21872"/>
                    <a:pt x="4536" y="18669"/>
                    <a:pt x="3977" y="14776"/>
                  </a:cubicBezTo>
                  <a:cubicBezTo>
                    <a:pt x="3465" y="11156"/>
                    <a:pt x="3012" y="6942"/>
                    <a:pt x="2750" y="2358"/>
                  </a:cubicBezTo>
                  <a:cubicBezTo>
                    <a:pt x="2536" y="2167"/>
                    <a:pt x="2322" y="1989"/>
                    <a:pt x="2096" y="1798"/>
                  </a:cubicBezTo>
                  <a:cubicBezTo>
                    <a:pt x="1417" y="1215"/>
                    <a:pt x="691" y="619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8395811" y="2546134"/>
              <a:ext cx="538752" cy="458880"/>
            </a:xfrm>
            <a:custGeom>
              <a:avLst/>
              <a:gdLst/>
              <a:ahLst/>
              <a:cxnLst/>
              <a:rect l="l" t="t" r="r" b="b"/>
              <a:pathLst>
                <a:path w="16836" h="14340" extrusionOk="0">
                  <a:moveTo>
                    <a:pt x="9296" y="0"/>
                  </a:moveTo>
                  <a:cubicBezTo>
                    <a:pt x="9201" y="0"/>
                    <a:pt x="9106" y="11"/>
                    <a:pt x="9013" y="32"/>
                  </a:cubicBezTo>
                  <a:cubicBezTo>
                    <a:pt x="9013" y="32"/>
                    <a:pt x="8799" y="116"/>
                    <a:pt x="8644" y="259"/>
                  </a:cubicBezTo>
                  <a:cubicBezTo>
                    <a:pt x="8573" y="330"/>
                    <a:pt x="8501" y="413"/>
                    <a:pt x="8466" y="485"/>
                  </a:cubicBezTo>
                  <a:cubicBezTo>
                    <a:pt x="8418" y="544"/>
                    <a:pt x="8394" y="580"/>
                    <a:pt x="8394" y="580"/>
                  </a:cubicBezTo>
                  <a:cubicBezTo>
                    <a:pt x="8394" y="580"/>
                    <a:pt x="8430" y="556"/>
                    <a:pt x="8489" y="509"/>
                  </a:cubicBezTo>
                  <a:cubicBezTo>
                    <a:pt x="8549" y="461"/>
                    <a:pt x="8632" y="413"/>
                    <a:pt x="8716" y="366"/>
                  </a:cubicBezTo>
                  <a:cubicBezTo>
                    <a:pt x="8894" y="294"/>
                    <a:pt x="9073" y="283"/>
                    <a:pt x="9073" y="283"/>
                  </a:cubicBezTo>
                  <a:cubicBezTo>
                    <a:pt x="9151" y="264"/>
                    <a:pt x="9230" y="255"/>
                    <a:pt x="9309" y="255"/>
                  </a:cubicBezTo>
                  <a:cubicBezTo>
                    <a:pt x="9483" y="255"/>
                    <a:pt x="9655" y="300"/>
                    <a:pt x="9811" y="390"/>
                  </a:cubicBezTo>
                  <a:lnTo>
                    <a:pt x="12061" y="1711"/>
                  </a:lnTo>
                  <a:lnTo>
                    <a:pt x="12252" y="1830"/>
                  </a:lnTo>
                  <a:cubicBezTo>
                    <a:pt x="13573" y="2664"/>
                    <a:pt x="14609" y="3819"/>
                    <a:pt x="15300" y="5140"/>
                  </a:cubicBezTo>
                  <a:cubicBezTo>
                    <a:pt x="16252" y="6950"/>
                    <a:pt x="16574" y="9081"/>
                    <a:pt x="16097" y="11177"/>
                  </a:cubicBezTo>
                  <a:cubicBezTo>
                    <a:pt x="16086" y="11236"/>
                    <a:pt x="16062" y="11296"/>
                    <a:pt x="16014" y="11343"/>
                  </a:cubicBezTo>
                  <a:lnTo>
                    <a:pt x="14562" y="12796"/>
                  </a:lnTo>
                  <a:cubicBezTo>
                    <a:pt x="14240" y="13106"/>
                    <a:pt x="13883" y="13367"/>
                    <a:pt x="13502" y="13570"/>
                  </a:cubicBezTo>
                  <a:cubicBezTo>
                    <a:pt x="12871" y="13909"/>
                    <a:pt x="12165" y="14082"/>
                    <a:pt x="11454" y="14082"/>
                  </a:cubicBezTo>
                  <a:cubicBezTo>
                    <a:pt x="10743" y="14082"/>
                    <a:pt x="10025" y="13909"/>
                    <a:pt x="9370" y="13558"/>
                  </a:cubicBezTo>
                  <a:lnTo>
                    <a:pt x="5025" y="11236"/>
                  </a:lnTo>
                  <a:cubicBezTo>
                    <a:pt x="4450" y="10928"/>
                    <a:pt x="3825" y="10779"/>
                    <a:pt x="3206" y="10779"/>
                  </a:cubicBezTo>
                  <a:cubicBezTo>
                    <a:pt x="2581" y="10779"/>
                    <a:pt x="1962" y="10931"/>
                    <a:pt x="1405" y="11224"/>
                  </a:cubicBezTo>
                  <a:cubicBezTo>
                    <a:pt x="1203" y="11331"/>
                    <a:pt x="1000" y="11462"/>
                    <a:pt x="810" y="11617"/>
                  </a:cubicBezTo>
                  <a:cubicBezTo>
                    <a:pt x="810" y="11617"/>
                    <a:pt x="750" y="11665"/>
                    <a:pt x="667" y="11760"/>
                  </a:cubicBezTo>
                  <a:cubicBezTo>
                    <a:pt x="572" y="11855"/>
                    <a:pt x="465" y="11986"/>
                    <a:pt x="357" y="12129"/>
                  </a:cubicBezTo>
                  <a:cubicBezTo>
                    <a:pt x="262" y="12272"/>
                    <a:pt x="179" y="12415"/>
                    <a:pt x="107" y="12522"/>
                  </a:cubicBezTo>
                  <a:cubicBezTo>
                    <a:pt x="36" y="12629"/>
                    <a:pt x="0" y="12701"/>
                    <a:pt x="0" y="12701"/>
                  </a:cubicBezTo>
                  <a:cubicBezTo>
                    <a:pt x="0" y="12701"/>
                    <a:pt x="48" y="12641"/>
                    <a:pt x="143" y="12546"/>
                  </a:cubicBezTo>
                  <a:cubicBezTo>
                    <a:pt x="226" y="12451"/>
                    <a:pt x="334" y="12320"/>
                    <a:pt x="453" y="12213"/>
                  </a:cubicBezTo>
                  <a:cubicBezTo>
                    <a:pt x="584" y="12105"/>
                    <a:pt x="703" y="11998"/>
                    <a:pt x="810" y="11927"/>
                  </a:cubicBezTo>
                  <a:cubicBezTo>
                    <a:pt x="905" y="11855"/>
                    <a:pt x="977" y="11808"/>
                    <a:pt x="977" y="11808"/>
                  </a:cubicBezTo>
                  <a:cubicBezTo>
                    <a:pt x="1143" y="11677"/>
                    <a:pt x="1334" y="11558"/>
                    <a:pt x="1524" y="11451"/>
                  </a:cubicBezTo>
                  <a:cubicBezTo>
                    <a:pt x="2048" y="11180"/>
                    <a:pt x="2629" y="11037"/>
                    <a:pt x="3216" y="11037"/>
                  </a:cubicBezTo>
                  <a:cubicBezTo>
                    <a:pt x="3790" y="11037"/>
                    <a:pt x="4370" y="11174"/>
                    <a:pt x="4906" y="11462"/>
                  </a:cubicBezTo>
                  <a:lnTo>
                    <a:pt x="9251" y="13784"/>
                  </a:lnTo>
                  <a:cubicBezTo>
                    <a:pt x="9945" y="14158"/>
                    <a:pt x="10698" y="14339"/>
                    <a:pt x="11445" y="14339"/>
                  </a:cubicBezTo>
                  <a:cubicBezTo>
                    <a:pt x="12198" y="14339"/>
                    <a:pt x="12946" y="14155"/>
                    <a:pt x="13621" y="13796"/>
                  </a:cubicBezTo>
                  <a:cubicBezTo>
                    <a:pt x="14026" y="13582"/>
                    <a:pt x="14407" y="13308"/>
                    <a:pt x="14740" y="12975"/>
                  </a:cubicBezTo>
                  <a:lnTo>
                    <a:pt x="16193" y="11522"/>
                  </a:lnTo>
                  <a:cubicBezTo>
                    <a:pt x="16264" y="11451"/>
                    <a:pt x="16324" y="11355"/>
                    <a:pt x="16348" y="11248"/>
                  </a:cubicBezTo>
                  <a:lnTo>
                    <a:pt x="16348" y="11236"/>
                  </a:lnTo>
                  <a:cubicBezTo>
                    <a:pt x="16836" y="9081"/>
                    <a:pt x="16514" y="6879"/>
                    <a:pt x="15526" y="5021"/>
                  </a:cubicBezTo>
                  <a:cubicBezTo>
                    <a:pt x="14812" y="3664"/>
                    <a:pt x="13740" y="2473"/>
                    <a:pt x="12383" y="1616"/>
                  </a:cubicBezTo>
                  <a:lnTo>
                    <a:pt x="12192" y="1485"/>
                  </a:lnTo>
                  <a:lnTo>
                    <a:pt x="9942" y="175"/>
                  </a:lnTo>
                  <a:cubicBezTo>
                    <a:pt x="9742" y="59"/>
                    <a:pt x="9519" y="0"/>
                    <a:pt x="929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4498947" y="3596022"/>
              <a:ext cx="297184" cy="213824"/>
            </a:xfrm>
            <a:custGeom>
              <a:avLst/>
              <a:gdLst/>
              <a:ahLst/>
              <a:cxnLst/>
              <a:rect l="l" t="t" r="r" b="b"/>
              <a:pathLst>
                <a:path w="9287" h="6682" extrusionOk="0">
                  <a:moveTo>
                    <a:pt x="3586" y="0"/>
                  </a:moveTo>
                  <a:cubicBezTo>
                    <a:pt x="2285" y="0"/>
                    <a:pt x="1179" y="529"/>
                    <a:pt x="726" y="1502"/>
                  </a:cubicBezTo>
                  <a:cubicBezTo>
                    <a:pt x="0" y="3049"/>
                    <a:pt x="1167" y="5121"/>
                    <a:pt x="3334" y="6133"/>
                  </a:cubicBezTo>
                  <a:cubicBezTo>
                    <a:pt x="4129" y="6504"/>
                    <a:pt x="4946" y="6682"/>
                    <a:pt x="5698" y="6682"/>
                  </a:cubicBezTo>
                  <a:cubicBezTo>
                    <a:pt x="6997" y="6682"/>
                    <a:pt x="8101" y="6153"/>
                    <a:pt x="8561" y="5181"/>
                  </a:cubicBezTo>
                  <a:cubicBezTo>
                    <a:pt x="9287" y="3633"/>
                    <a:pt x="8120" y="1561"/>
                    <a:pt x="5953" y="549"/>
                  </a:cubicBezTo>
                  <a:cubicBezTo>
                    <a:pt x="5158" y="178"/>
                    <a:pt x="4340" y="0"/>
                    <a:pt x="358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4493219" y="3605942"/>
              <a:ext cx="296832" cy="214080"/>
            </a:xfrm>
            <a:custGeom>
              <a:avLst/>
              <a:gdLst/>
              <a:ahLst/>
              <a:cxnLst/>
              <a:rect l="l" t="t" r="r" b="b"/>
              <a:pathLst>
                <a:path w="9276" h="6690" extrusionOk="0">
                  <a:moveTo>
                    <a:pt x="3586" y="1"/>
                  </a:moveTo>
                  <a:cubicBezTo>
                    <a:pt x="2286" y="1"/>
                    <a:pt x="1175" y="532"/>
                    <a:pt x="715" y="1513"/>
                  </a:cubicBezTo>
                  <a:cubicBezTo>
                    <a:pt x="1" y="3049"/>
                    <a:pt x="1167" y="5121"/>
                    <a:pt x="3334" y="6133"/>
                  </a:cubicBezTo>
                  <a:cubicBezTo>
                    <a:pt x="4127" y="6509"/>
                    <a:pt x="4946" y="6690"/>
                    <a:pt x="5701" y="6690"/>
                  </a:cubicBezTo>
                  <a:cubicBezTo>
                    <a:pt x="6996" y="6690"/>
                    <a:pt x="8102" y="6158"/>
                    <a:pt x="8561" y="5180"/>
                  </a:cubicBezTo>
                  <a:cubicBezTo>
                    <a:pt x="9275" y="3644"/>
                    <a:pt x="8109" y="1573"/>
                    <a:pt x="5942" y="549"/>
                  </a:cubicBezTo>
                  <a:cubicBezTo>
                    <a:pt x="5153" y="178"/>
                    <a:pt x="4338" y="1"/>
                    <a:pt x="3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4064579" y="3903926"/>
              <a:ext cx="297600" cy="209280"/>
            </a:xfrm>
            <a:custGeom>
              <a:avLst/>
              <a:gdLst/>
              <a:ahLst/>
              <a:cxnLst/>
              <a:rect l="l" t="t" r="r" b="b"/>
              <a:pathLst>
                <a:path w="9300" h="6540" extrusionOk="0">
                  <a:moveTo>
                    <a:pt x="5596" y="1"/>
                  </a:moveTo>
                  <a:cubicBezTo>
                    <a:pt x="4943" y="1"/>
                    <a:pt x="4243" y="127"/>
                    <a:pt x="3549" y="392"/>
                  </a:cubicBezTo>
                  <a:cubicBezTo>
                    <a:pt x="1323" y="1238"/>
                    <a:pt x="1" y="3226"/>
                    <a:pt x="608" y="4810"/>
                  </a:cubicBezTo>
                  <a:cubicBezTo>
                    <a:pt x="1037" y="5914"/>
                    <a:pt x="2269" y="6539"/>
                    <a:pt x="3726" y="6539"/>
                  </a:cubicBezTo>
                  <a:cubicBezTo>
                    <a:pt x="4374" y="6539"/>
                    <a:pt x="5066" y="6415"/>
                    <a:pt x="5752" y="6155"/>
                  </a:cubicBezTo>
                  <a:cubicBezTo>
                    <a:pt x="7990" y="5298"/>
                    <a:pt x="9300" y="3309"/>
                    <a:pt x="8693" y="1726"/>
                  </a:cubicBezTo>
                  <a:cubicBezTo>
                    <a:pt x="8274" y="625"/>
                    <a:pt x="7050" y="1"/>
                    <a:pt x="5596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4068035" y="3914966"/>
              <a:ext cx="297952" cy="209280"/>
            </a:xfrm>
            <a:custGeom>
              <a:avLst/>
              <a:gdLst/>
              <a:ahLst/>
              <a:cxnLst/>
              <a:rect l="l" t="t" r="r" b="b"/>
              <a:pathLst>
                <a:path w="9311" h="6540" extrusionOk="0">
                  <a:moveTo>
                    <a:pt x="5600" y="1"/>
                  </a:moveTo>
                  <a:cubicBezTo>
                    <a:pt x="4948" y="1"/>
                    <a:pt x="4250" y="127"/>
                    <a:pt x="3560" y="393"/>
                  </a:cubicBezTo>
                  <a:cubicBezTo>
                    <a:pt x="1322" y="1238"/>
                    <a:pt x="0" y="3226"/>
                    <a:pt x="619" y="4810"/>
                  </a:cubicBezTo>
                  <a:cubicBezTo>
                    <a:pt x="1040" y="5914"/>
                    <a:pt x="2270" y="6539"/>
                    <a:pt x="3729" y="6539"/>
                  </a:cubicBezTo>
                  <a:cubicBezTo>
                    <a:pt x="4379" y="6539"/>
                    <a:pt x="5074" y="6416"/>
                    <a:pt x="5763" y="6155"/>
                  </a:cubicBezTo>
                  <a:cubicBezTo>
                    <a:pt x="7989" y="5298"/>
                    <a:pt x="9311" y="3310"/>
                    <a:pt x="8704" y="1726"/>
                  </a:cubicBezTo>
                  <a:cubicBezTo>
                    <a:pt x="8276" y="625"/>
                    <a:pt x="7050" y="1"/>
                    <a:pt x="5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3763235" y="4419318"/>
              <a:ext cx="281952" cy="233952"/>
            </a:xfrm>
            <a:custGeom>
              <a:avLst/>
              <a:gdLst/>
              <a:ahLst/>
              <a:cxnLst/>
              <a:rect l="l" t="t" r="r" b="b"/>
              <a:pathLst>
                <a:path w="8811" h="7311" extrusionOk="0">
                  <a:moveTo>
                    <a:pt x="5647" y="0"/>
                  </a:moveTo>
                  <a:cubicBezTo>
                    <a:pt x="4609" y="0"/>
                    <a:pt x="3429" y="441"/>
                    <a:pt x="2417" y="1300"/>
                  </a:cubicBezTo>
                  <a:cubicBezTo>
                    <a:pt x="595" y="2848"/>
                    <a:pt x="0" y="5158"/>
                    <a:pt x="1107" y="6456"/>
                  </a:cubicBezTo>
                  <a:cubicBezTo>
                    <a:pt x="1592" y="7030"/>
                    <a:pt x="2329" y="7311"/>
                    <a:pt x="3158" y="7311"/>
                  </a:cubicBezTo>
                  <a:cubicBezTo>
                    <a:pt x="4201" y="7311"/>
                    <a:pt x="5390" y="6866"/>
                    <a:pt x="6406" y="6003"/>
                  </a:cubicBezTo>
                  <a:cubicBezTo>
                    <a:pt x="8227" y="4468"/>
                    <a:pt x="8811" y="2158"/>
                    <a:pt x="7703" y="860"/>
                  </a:cubicBezTo>
                  <a:cubicBezTo>
                    <a:pt x="7216" y="283"/>
                    <a:pt x="6477" y="0"/>
                    <a:pt x="5647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3770083" y="4428214"/>
              <a:ext cx="281984" cy="233856"/>
            </a:xfrm>
            <a:custGeom>
              <a:avLst/>
              <a:gdLst/>
              <a:ahLst/>
              <a:cxnLst/>
              <a:rect l="l" t="t" r="r" b="b"/>
              <a:pathLst>
                <a:path w="8812" h="7308" extrusionOk="0">
                  <a:moveTo>
                    <a:pt x="5658" y="1"/>
                  </a:moveTo>
                  <a:cubicBezTo>
                    <a:pt x="4618" y="1"/>
                    <a:pt x="3433" y="446"/>
                    <a:pt x="2417" y="1308"/>
                  </a:cubicBezTo>
                  <a:cubicBezTo>
                    <a:pt x="596" y="2844"/>
                    <a:pt x="0" y="5154"/>
                    <a:pt x="1108" y="6452"/>
                  </a:cubicBezTo>
                  <a:cubicBezTo>
                    <a:pt x="1593" y="7027"/>
                    <a:pt x="2330" y="7308"/>
                    <a:pt x="3159" y="7308"/>
                  </a:cubicBezTo>
                  <a:cubicBezTo>
                    <a:pt x="4199" y="7308"/>
                    <a:pt x="5386" y="6866"/>
                    <a:pt x="6406" y="6011"/>
                  </a:cubicBezTo>
                  <a:cubicBezTo>
                    <a:pt x="8228" y="4463"/>
                    <a:pt x="8811" y="2154"/>
                    <a:pt x="7704" y="856"/>
                  </a:cubicBezTo>
                  <a:cubicBezTo>
                    <a:pt x="7219" y="281"/>
                    <a:pt x="6484" y="1"/>
                    <a:pt x="5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1"/>
            <p:cNvSpPr/>
            <p:nvPr/>
          </p:nvSpPr>
          <p:spPr>
            <a:xfrm>
              <a:off x="3628739" y="3662710"/>
              <a:ext cx="1851296" cy="1410112"/>
            </a:xfrm>
            <a:custGeom>
              <a:avLst/>
              <a:gdLst/>
              <a:ahLst/>
              <a:cxnLst/>
              <a:rect l="l" t="t" r="r" b="b"/>
              <a:pathLst>
                <a:path w="57853" h="44066" extrusionOk="0">
                  <a:moveTo>
                    <a:pt x="32965" y="0"/>
                  </a:moveTo>
                  <a:cubicBezTo>
                    <a:pt x="32635" y="0"/>
                    <a:pt x="32303" y="12"/>
                    <a:pt x="31969" y="37"/>
                  </a:cubicBezTo>
                  <a:cubicBezTo>
                    <a:pt x="16967" y="1132"/>
                    <a:pt x="0" y="44066"/>
                    <a:pt x="0" y="44066"/>
                  </a:cubicBezTo>
                  <a:lnTo>
                    <a:pt x="57853" y="22956"/>
                  </a:lnTo>
                  <a:cubicBezTo>
                    <a:pt x="57853" y="22956"/>
                    <a:pt x="47439" y="0"/>
                    <a:pt x="32965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1"/>
            <p:cNvSpPr/>
            <p:nvPr/>
          </p:nvSpPr>
          <p:spPr>
            <a:xfrm>
              <a:off x="3628739" y="3706550"/>
              <a:ext cx="1851296" cy="1366272"/>
            </a:xfrm>
            <a:custGeom>
              <a:avLst/>
              <a:gdLst/>
              <a:ahLst/>
              <a:cxnLst/>
              <a:rect l="l" t="t" r="r" b="b"/>
              <a:pathLst>
                <a:path w="57853" h="42696" extrusionOk="0">
                  <a:moveTo>
                    <a:pt x="39124" y="0"/>
                  </a:moveTo>
                  <a:cubicBezTo>
                    <a:pt x="41565" y="2917"/>
                    <a:pt x="43601" y="6227"/>
                    <a:pt x="43744" y="9989"/>
                  </a:cubicBezTo>
                  <a:cubicBezTo>
                    <a:pt x="44101" y="20586"/>
                    <a:pt x="33969" y="27682"/>
                    <a:pt x="25206" y="31611"/>
                  </a:cubicBezTo>
                  <a:cubicBezTo>
                    <a:pt x="22405" y="32809"/>
                    <a:pt x="19570" y="33360"/>
                    <a:pt x="16787" y="33360"/>
                  </a:cubicBezTo>
                  <a:cubicBezTo>
                    <a:pt x="12850" y="33360"/>
                    <a:pt x="9017" y="32258"/>
                    <a:pt x="5537" y="30325"/>
                  </a:cubicBezTo>
                  <a:cubicBezTo>
                    <a:pt x="2131" y="37314"/>
                    <a:pt x="0" y="42696"/>
                    <a:pt x="0" y="42696"/>
                  </a:cubicBezTo>
                  <a:lnTo>
                    <a:pt x="57853" y="21586"/>
                  </a:lnTo>
                  <a:cubicBezTo>
                    <a:pt x="57853" y="21586"/>
                    <a:pt x="50304" y="4953"/>
                    <a:pt x="39124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4306915" y="3846998"/>
              <a:ext cx="324256" cy="210240"/>
            </a:xfrm>
            <a:custGeom>
              <a:avLst/>
              <a:gdLst/>
              <a:ahLst/>
              <a:cxnLst/>
              <a:rect l="l" t="t" r="r" b="b"/>
              <a:pathLst>
                <a:path w="10133" h="6570" extrusionOk="0">
                  <a:moveTo>
                    <a:pt x="5838" y="0"/>
                  </a:moveTo>
                  <a:cubicBezTo>
                    <a:pt x="5379" y="0"/>
                    <a:pt x="4902" y="48"/>
                    <a:pt x="4418" y="147"/>
                  </a:cubicBezTo>
                  <a:cubicBezTo>
                    <a:pt x="1822" y="683"/>
                    <a:pt x="0" y="2517"/>
                    <a:pt x="358" y="4255"/>
                  </a:cubicBezTo>
                  <a:cubicBezTo>
                    <a:pt x="648" y="5668"/>
                    <a:pt x="2284" y="6570"/>
                    <a:pt x="4287" y="6570"/>
                  </a:cubicBezTo>
                  <a:cubicBezTo>
                    <a:pt x="4747" y="6570"/>
                    <a:pt x="5228" y="6522"/>
                    <a:pt x="5715" y="6422"/>
                  </a:cubicBezTo>
                  <a:cubicBezTo>
                    <a:pt x="8311" y="5898"/>
                    <a:pt x="10133" y="4053"/>
                    <a:pt x="9775" y="2314"/>
                  </a:cubicBezTo>
                  <a:cubicBezTo>
                    <a:pt x="9485" y="909"/>
                    <a:pt x="7844" y="0"/>
                    <a:pt x="5838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4311491" y="3828342"/>
              <a:ext cx="324256" cy="210432"/>
            </a:xfrm>
            <a:custGeom>
              <a:avLst/>
              <a:gdLst/>
              <a:ahLst/>
              <a:cxnLst/>
              <a:rect l="l" t="t" r="r" b="b"/>
              <a:pathLst>
                <a:path w="10133" h="6576" extrusionOk="0">
                  <a:moveTo>
                    <a:pt x="5832" y="0"/>
                  </a:moveTo>
                  <a:cubicBezTo>
                    <a:pt x="5375" y="0"/>
                    <a:pt x="4899" y="47"/>
                    <a:pt x="4417" y="147"/>
                  </a:cubicBezTo>
                  <a:cubicBezTo>
                    <a:pt x="1810" y="683"/>
                    <a:pt x="0" y="2516"/>
                    <a:pt x="346" y="4255"/>
                  </a:cubicBezTo>
                  <a:cubicBezTo>
                    <a:pt x="637" y="5673"/>
                    <a:pt x="2291" y="6576"/>
                    <a:pt x="4300" y="6576"/>
                  </a:cubicBezTo>
                  <a:cubicBezTo>
                    <a:pt x="4754" y="6576"/>
                    <a:pt x="5225" y="6530"/>
                    <a:pt x="5703" y="6433"/>
                  </a:cubicBezTo>
                  <a:cubicBezTo>
                    <a:pt x="8311" y="5898"/>
                    <a:pt x="10132" y="4052"/>
                    <a:pt x="9775" y="2326"/>
                  </a:cubicBezTo>
                  <a:cubicBezTo>
                    <a:pt x="9484" y="910"/>
                    <a:pt x="7836" y="0"/>
                    <a:pt x="5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3975427" y="4137846"/>
              <a:ext cx="268640" cy="278720"/>
            </a:xfrm>
            <a:custGeom>
              <a:avLst/>
              <a:gdLst/>
              <a:ahLst/>
              <a:cxnLst/>
              <a:rect l="l" t="t" r="r" b="b"/>
              <a:pathLst>
                <a:path w="8395" h="8710" extrusionOk="0">
                  <a:moveTo>
                    <a:pt x="5586" y="0"/>
                  </a:moveTo>
                  <a:cubicBezTo>
                    <a:pt x="4249" y="0"/>
                    <a:pt x="2671" y="937"/>
                    <a:pt x="1561" y="2524"/>
                  </a:cubicBezTo>
                  <a:cubicBezTo>
                    <a:pt x="49" y="4715"/>
                    <a:pt x="1" y="7298"/>
                    <a:pt x="1465" y="8311"/>
                  </a:cubicBezTo>
                  <a:cubicBezTo>
                    <a:pt x="1859" y="8581"/>
                    <a:pt x="2322" y="8710"/>
                    <a:pt x="2818" y="8710"/>
                  </a:cubicBezTo>
                  <a:cubicBezTo>
                    <a:pt x="4155" y="8710"/>
                    <a:pt x="5732" y="7777"/>
                    <a:pt x="6835" y="6179"/>
                  </a:cubicBezTo>
                  <a:cubicBezTo>
                    <a:pt x="8347" y="4000"/>
                    <a:pt x="8395" y="1417"/>
                    <a:pt x="6942" y="405"/>
                  </a:cubicBezTo>
                  <a:cubicBezTo>
                    <a:pt x="6548" y="130"/>
                    <a:pt x="6084" y="0"/>
                    <a:pt x="558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3966307" y="4121462"/>
              <a:ext cx="268256" cy="278880"/>
            </a:xfrm>
            <a:custGeom>
              <a:avLst/>
              <a:gdLst/>
              <a:ahLst/>
              <a:cxnLst/>
              <a:rect l="l" t="t" r="r" b="b"/>
              <a:pathLst>
                <a:path w="8383" h="8715" extrusionOk="0">
                  <a:moveTo>
                    <a:pt x="5575" y="0"/>
                  </a:moveTo>
                  <a:cubicBezTo>
                    <a:pt x="4238" y="0"/>
                    <a:pt x="2662" y="939"/>
                    <a:pt x="1560" y="2536"/>
                  </a:cubicBezTo>
                  <a:cubicBezTo>
                    <a:pt x="48" y="4715"/>
                    <a:pt x="0" y="7299"/>
                    <a:pt x="1453" y="8311"/>
                  </a:cubicBezTo>
                  <a:cubicBezTo>
                    <a:pt x="1847" y="8585"/>
                    <a:pt x="2311" y="8715"/>
                    <a:pt x="2808" y="8715"/>
                  </a:cubicBezTo>
                  <a:cubicBezTo>
                    <a:pt x="4144" y="8715"/>
                    <a:pt x="5720" y="7776"/>
                    <a:pt x="6822" y="6179"/>
                  </a:cubicBezTo>
                  <a:cubicBezTo>
                    <a:pt x="8335" y="4001"/>
                    <a:pt x="8382" y="1417"/>
                    <a:pt x="6930" y="405"/>
                  </a:cubicBezTo>
                  <a:cubicBezTo>
                    <a:pt x="6536" y="130"/>
                    <a:pt x="6072" y="0"/>
                    <a:pt x="5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4556099" y="4105430"/>
              <a:ext cx="327680" cy="224480"/>
            </a:xfrm>
            <a:custGeom>
              <a:avLst/>
              <a:gdLst/>
              <a:ahLst/>
              <a:cxnLst/>
              <a:rect l="l" t="t" r="r" b="b"/>
              <a:pathLst>
                <a:path w="10240" h="7015" extrusionOk="0">
                  <a:moveTo>
                    <a:pt x="6445" y="0"/>
                  </a:moveTo>
                  <a:cubicBezTo>
                    <a:pt x="5627" y="0"/>
                    <a:pt x="4729" y="181"/>
                    <a:pt x="3846" y="561"/>
                  </a:cubicBezTo>
                  <a:cubicBezTo>
                    <a:pt x="1405" y="1620"/>
                    <a:pt x="0" y="3787"/>
                    <a:pt x="703" y="5418"/>
                  </a:cubicBezTo>
                  <a:cubicBezTo>
                    <a:pt x="1151" y="6451"/>
                    <a:pt x="2350" y="7014"/>
                    <a:pt x="3794" y="7014"/>
                  </a:cubicBezTo>
                  <a:cubicBezTo>
                    <a:pt x="4613" y="7014"/>
                    <a:pt x="5510" y="6833"/>
                    <a:pt x="6394" y="6454"/>
                  </a:cubicBezTo>
                  <a:cubicBezTo>
                    <a:pt x="8834" y="5394"/>
                    <a:pt x="10239" y="3228"/>
                    <a:pt x="9537" y="1596"/>
                  </a:cubicBezTo>
                  <a:cubicBezTo>
                    <a:pt x="9089" y="563"/>
                    <a:pt x="7889" y="0"/>
                    <a:pt x="6445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4556835" y="4086262"/>
              <a:ext cx="327328" cy="224480"/>
            </a:xfrm>
            <a:custGeom>
              <a:avLst/>
              <a:gdLst/>
              <a:ahLst/>
              <a:cxnLst/>
              <a:rect l="l" t="t" r="r" b="b"/>
              <a:pathLst>
                <a:path w="10229" h="7015" extrusionOk="0">
                  <a:moveTo>
                    <a:pt x="6447" y="1"/>
                  </a:moveTo>
                  <a:cubicBezTo>
                    <a:pt x="5627" y="1"/>
                    <a:pt x="4729" y="184"/>
                    <a:pt x="3847" y="564"/>
                  </a:cubicBezTo>
                  <a:cubicBezTo>
                    <a:pt x="1406" y="1624"/>
                    <a:pt x="1" y="3791"/>
                    <a:pt x="703" y="5410"/>
                  </a:cubicBezTo>
                  <a:cubicBezTo>
                    <a:pt x="1151" y="6449"/>
                    <a:pt x="2347" y="7015"/>
                    <a:pt x="3784" y="7015"/>
                  </a:cubicBezTo>
                  <a:cubicBezTo>
                    <a:pt x="4603" y="7015"/>
                    <a:pt x="5501" y="6831"/>
                    <a:pt x="6383" y="6446"/>
                  </a:cubicBezTo>
                  <a:cubicBezTo>
                    <a:pt x="8823" y="5398"/>
                    <a:pt x="10228" y="3219"/>
                    <a:pt x="9526" y="1600"/>
                  </a:cubicBezTo>
                  <a:cubicBezTo>
                    <a:pt x="9079" y="562"/>
                    <a:pt x="7883" y="1"/>
                    <a:pt x="6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5123395" y="4392534"/>
              <a:ext cx="324640" cy="211072"/>
            </a:xfrm>
            <a:custGeom>
              <a:avLst/>
              <a:gdLst/>
              <a:ahLst/>
              <a:cxnLst/>
              <a:rect l="l" t="t" r="r" b="b"/>
              <a:pathLst>
                <a:path w="10145" h="6596" extrusionOk="0">
                  <a:moveTo>
                    <a:pt x="5882" y="1"/>
                  </a:moveTo>
                  <a:cubicBezTo>
                    <a:pt x="5406" y="1"/>
                    <a:pt x="4910" y="52"/>
                    <a:pt x="4406" y="161"/>
                  </a:cubicBezTo>
                  <a:cubicBezTo>
                    <a:pt x="1810" y="721"/>
                    <a:pt x="0" y="2578"/>
                    <a:pt x="370" y="4304"/>
                  </a:cubicBezTo>
                  <a:cubicBezTo>
                    <a:pt x="677" y="5705"/>
                    <a:pt x="2298" y="6596"/>
                    <a:pt x="4275" y="6596"/>
                  </a:cubicBezTo>
                  <a:cubicBezTo>
                    <a:pt x="4751" y="6596"/>
                    <a:pt x="5247" y="6544"/>
                    <a:pt x="5751" y="6436"/>
                  </a:cubicBezTo>
                  <a:cubicBezTo>
                    <a:pt x="8347" y="5876"/>
                    <a:pt x="10145" y="4019"/>
                    <a:pt x="9775" y="2292"/>
                  </a:cubicBezTo>
                  <a:cubicBezTo>
                    <a:pt x="9478" y="891"/>
                    <a:pt x="7858" y="1"/>
                    <a:pt x="588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5127587" y="4374262"/>
              <a:ext cx="324640" cy="210912"/>
            </a:xfrm>
            <a:custGeom>
              <a:avLst/>
              <a:gdLst/>
              <a:ahLst/>
              <a:cxnLst/>
              <a:rect l="l" t="t" r="r" b="b"/>
              <a:pathLst>
                <a:path w="10145" h="6591" extrusionOk="0">
                  <a:moveTo>
                    <a:pt x="5882" y="0"/>
                  </a:moveTo>
                  <a:cubicBezTo>
                    <a:pt x="5406" y="0"/>
                    <a:pt x="4909" y="52"/>
                    <a:pt x="4406" y="161"/>
                  </a:cubicBezTo>
                  <a:cubicBezTo>
                    <a:pt x="1810" y="720"/>
                    <a:pt x="0" y="2577"/>
                    <a:pt x="370" y="4304"/>
                  </a:cubicBezTo>
                  <a:cubicBezTo>
                    <a:pt x="677" y="5707"/>
                    <a:pt x="2304" y="6591"/>
                    <a:pt x="4286" y="6591"/>
                  </a:cubicBezTo>
                  <a:cubicBezTo>
                    <a:pt x="4758" y="6591"/>
                    <a:pt x="5251" y="6541"/>
                    <a:pt x="5751" y="6435"/>
                  </a:cubicBezTo>
                  <a:cubicBezTo>
                    <a:pt x="8347" y="5876"/>
                    <a:pt x="10145" y="4018"/>
                    <a:pt x="9775" y="2292"/>
                  </a:cubicBezTo>
                  <a:cubicBezTo>
                    <a:pt x="9478" y="891"/>
                    <a:pt x="7858" y="0"/>
                    <a:pt x="5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3756739" y="4784374"/>
              <a:ext cx="325792" cy="230144"/>
            </a:xfrm>
            <a:custGeom>
              <a:avLst/>
              <a:gdLst/>
              <a:ahLst/>
              <a:cxnLst/>
              <a:rect l="l" t="t" r="r" b="b"/>
              <a:pathLst>
                <a:path w="10181" h="7192" extrusionOk="0">
                  <a:moveTo>
                    <a:pt x="6537" y="1"/>
                  </a:moveTo>
                  <a:cubicBezTo>
                    <a:pt x="5627" y="1"/>
                    <a:pt x="4612" y="242"/>
                    <a:pt x="3632" y="739"/>
                  </a:cubicBezTo>
                  <a:cubicBezTo>
                    <a:pt x="1263" y="1942"/>
                    <a:pt x="1" y="4204"/>
                    <a:pt x="810" y="5775"/>
                  </a:cubicBezTo>
                  <a:cubicBezTo>
                    <a:pt x="1279" y="6705"/>
                    <a:pt x="2358" y="7191"/>
                    <a:pt x="3649" y="7191"/>
                  </a:cubicBezTo>
                  <a:cubicBezTo>
                    <a:pt x="4558" y="7191"/>
                    <a:pt x="5571" y="6951"/>
                    <a:pt x="6549" y="6454"/>
                  </a:cubicBezTo>
                  <a:cubicBezTo>
                    <a:pt x="8907" y="5240"/>
                    <a:pt x="10181" y="2989"/>
                    <a:pt x="9371" y="1406"/>
                  </a:cubicBezTo>
                  <a:cubicBezTo>
                    <a:pt x="8903" y="484"/>
                    <a:pt x="7826" y="1"/>
                    <a:pt x="65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3755971" y="4765430"/>
              <a:ext cx="325792" cy="230208"/>
            </a:xfrm>
            <a:custGeom>
              <a:avLst/>
              <a:gdLst/>
              <a:ahLst/>
              <a:cxnLst/>
              <a:rect l="l" t="t" r="r" b="b"/>
              <a:pathLst>
                <a:path w="10181" h="7194" extrusionOk="0">
                  <a:moveTo>
                    <a:pt x="6542" y="1"/>
                  </a:moveTo>
                  <a:cubicBezTo>
                    <a:pt x="5631" y="1"/>
                    <a:pt x="4614" y="244"/>
                    <a:pt x="3632" y="748"/>
                  </a:cubicBezTo>
                  <a:cubicBezTo>
                    <a:pt x="1275" y="1950"/>
                    <a:pt x="1" y="4212"/>
                    <a:pt x="811" y="5784"/>
                  </a:cubicBezTo>
                  <a:cubicBezTo>
                    <a:pt x="1279" y="6706"/>
                    <a:pt x="2358" y="7194"/>
                    <a:pt x="3649" y="7194"/>
                  </a:cubicBezTo>
                  <a:cubicBezTo>
                    <a:pt x="4557" y="7194"/>
                    <a:pt x="5571" y="6952"/>
                    <a:pt x="6549" y="6451"/>
                  </a:cubicBezTo>
                  <a:cubicBezTo>
                    <a:pt x="8919" y="5248"/>
                    <a:pt x="10181" y="2986"/>
                    <a:pt x="9371" y="1414"/>
                  </a:cubicBezTo>
                  <a:cubicBezTo>
                    <a:pt x="8904" y="487"/>
                    <a:pt x="7829" y="1"/>
                    <a:pt x="6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4736675" y="3740662"/>
              <a:ext cx="315488" cy="245728"/>
            </a:xfrm>
            <a:custGeom>
              <a:avLst/>
              <a:gdLst/>
              <a:ahLst/>
              <a:cxnLst/>
              <a:rect l="l" t="t" r="r" b="b"/>
              <a:pathLst>
                <a:path w="9859" h="7679" extrusionOk="0">
                  <a:moveTo>
                    <a:pt x="3335" y="0"/>
                  </a:moveTo>
                  <a:cubicBezTo>
                    <a:pt x="2368" y="0"/>
                    <a:pt x="1536" y="333"/>
                    <a:pt x="1048" y="1006"/>
                  </a:cubicBezTo>
                  <a:cubicBezTo>
                    <a:pt x="1" y="2446"/>
                    <a:pt x="894" y="4863"/>
                    <a:pt x="3049" y="6435"/>
                  </a:cubicBezTo>
                  <a:cubicBezTo>
                    <a:pt x="4182" y="7260"/>
                    <a:pt x="5439" y="7679"/>
                    <a:pt x="6526" y="7679"/>
                  </a:cubicBezTo>
                  <a:cubicBezTo>
                    <a:pt x="7495" y="7679"/>
                    <a:pt x="8329" y="7346"/>
                    <a:pt x="8823" y="6673"/>
                  </a:cubicBezTo>
                  <a:cubicBezTo>
                    <a:pt x="9859" y="5233"/>
                    <a:pt x="8966" y="2816"/>
                    <a:pt x="6811" y="1244"/>
                  </a:cubicBezTo>
                  <a:cubicBezTo>
                    <a:pt x="5678" y="419"/>
                    <a:pt x="4421" y="0"/>
                    <a:pt x="3335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4740099" y="3722102"/>
              <a:ext cx="315520" cy="245632"/>
            </a:xfrm>
            <a:custGeom>
              <a:avLst/>
              <a:gdLst/>
              <a:ahLst/>
              <a:cxnLst/>
              <a:rect l="l" t="t" r="r" b="b"/>
              <a:pathLst>
                <a:path w="9860" h="7676" extrusionOk="0">
                  <a:moveTo>
                    <a:pt x="3342" y="0"/>
                  </a:moveTo>
                  <a:cubicBezTo>
                    <a:pt x="2372" y="0"/>
                    <a:pt x="1537" y="335"/>
                    <a:pt x="1049" y="1014"/>
                  </a:cubicBezTo>
                  <a:cubicBezTo>
                    <a:pt x="1" y="2443"/>
                    <a:pt x="906" y="4872"/>
                    <a:pt x="3049" y="6432"/>
                  </a:cubicBezTo>
                  <a:cubicBezTo>
                    <a:pt x="4182" y="7257"/>
                    <a:pt x="5439" y="7675"/>
                    <a:pt x="6526" y="7675"/>
                  </a:cubicBezTo>
                  <a:cubicBezTo>
                    <a:pt x="7495" y="7675"/>
                    <a:pt x="8330" y="7343"/>
                    <a:pt x="8823" y="6670"/>
                  </a:cubicBezTo>
                  <a:cubicBezTo>
                    <a:pt x="9859" y="5241"/>
                    <a:pt x="8966" y="2812"/>
                    <a:pt x="6823" y="1252"/>
                  </a:cubicBezTo>
                  <a:cubicBezTo>
                    <a:pt x="5690" y="422"/>
                    <a:pt x="4431" y="0"/>
                    <a:pt x="3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5082243" y="4024790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3" y="1"/>
                  </a:moveTo>
                  <a:cubicBezTo>
                    <a:pt x="2536" y="1"/>
                    <a:pt x="2182" y="80"/>
                    <a:pt x="1858" y="247"/>
                  </a:cubicBezTo>
                  <a:cubicBezTo>
                    <a:pt x="286" y="1068"/>
                    <a:pt x="1" y="3640"/>
                    <a:pt x="1215" y="5998"/>
                  </a:cubicBezTo>
                  <a:cubicBezTo>
                    <a:pt x="2179" y="7868"/>
                    <a:pt x="3803" y="9042"/>
                    <a:pt x="5223" y="9042"/>
                  </a:cubicBezTo>
                  <a:cubicBezTo>
                    <a:pt x="5593" y="9042"/>
                    <a:pt x="5948" y="8963"/>
                    <a:pt x="6275" y="8796"/>
                  </a:cubicBezTo>
                  <a:cubicBezTo>
                    <a:pt x="7847" y="7986"/>
                    <a:pt x="8133" y="5414"/>
                    <a:pt x="6906" y="3057"/>
                  </a:cubicBezTo>
                  <a:cubicBezTo>
                    <a:pt x="5942" y="1176"/>
                    <a:pt x="4318" y="1"/>
                    <a:pt x="2903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5093667" y="4009942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4" y="0"/>
                  </a:moveTo>
                  <a:cubicBezTo>
                    <a:pt x="2536" y="0"/>
                    <a:pt x="2182" y="80"/>
                    <a:pt x="1858" y="247"/>
                  </a:cubicBezTo>
                  <a:cubicBezTo>
                    <a:pt x="287" y="1068"/>
                    <a:pt x="1" y="3640"/>
                    <a:pt x="1215" y="5997"/>
                  </a:cubicBezTo>
                  <a:cubicBezTo>
                    <a:pt x="2188" y="7868"/>
                    <a:pt x="3814" y="9042"/>
                    <a:pt x="5229" y="9042"/>
                  </a:cubicBezTo>
                  <a:cubicBezTo>
                    <a:pt x="5597" y="9042"/>
                    <a:pt x="5951" y="8962"/>
                    <a:pt x="6275" y="8795"/>
                  </a:cubicBezTo>
                  <a:cubicBezTo>
                    <a:pt x="7847" y="7986"/>
                    <a:pt x="8133" y="5414"/>
                    <a:pt x="6918" y="3056"/>
                  </a:cubicBezTo>
                  <a:cubicBezTo>
                    <a:pt x="5945" y="1176"/>
                    <a:pt x="4319" y="0"/>
                    <a:pt x="2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4205187" y="4352502"/>
              <a:ext cx="266720" cy="279520"/>
            </a:xfrm>
            <a:custGeom>
              <a:avLst/>
              <a:gdLst/>
              <a:ahLst/>
              <a:cxnLst/>
              <a:rect l="l" t="t" r="r" b="b"/>
              <a:pathLst>
                <a:path w="8335" h="8735" extrusionOk="0">
                  <a:moveTo>
                    <a:pt x="5539" y="1"/>
                  </a:moveTo>
                  <a:cubicBezTo>
                    <a:pt x="4196" y="1"/>
                    <a:pt x="2614" y="950"/>
                    <a:pt x="1512" y="2567"/>
                  </a:cubicBezTo>
                  <a:cubicBezTo>
                    <a:pt x="24" y="4758"/>
                    <a:pt x="0" y="7353"/>
                    <a:pt x="1465" y="8341"/>
                  </a:cubicBezTo>
                  <a:cubicBezTo>
                    <a:pt x="1855" y="8608"/>
                    <a:pt x="2313" y="8734"/>
                    <a:pt x="2802" y="8734"/>
                  </a:cubicBezTo>
                  <a:cubicBezTo>
                    <a:pt x="4147" y="8734"/>
                    <a:pt x="5731" y="7781"/>
                    <a:pt x="6823" y="6175"/>
                  </a:cubicBezTo>
                  <a:cubicBezTo>
                    <a:pt x="8311" y="3972"/>
                    <a:pt x="8335" y="1388"/>
                    <a:pt x="6870" y="388"/>
                  </a:cubicBezTo>
                  <a:cubicBezTo>
                    <a:pt x="6481" y="125"/>
                    <a:pt x="6026" y="1"/>
                    <a:pt x="55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4195267" y="4336182"/>
              <a:ext cx="266752" cy="279456"/>
            </a:xfrm>
            <a:custGeom>
              <a:avLst/>
              <a:gdLst/>
              <a:ahLst/>
              <a:cxnLst/>
              <a:rect l="l" t="t" r="r" b="b"/>
              <a:pathLst>
                <a:path w="8336" h="8733" extrusionOk="0">
                  <a:moveTo>
                    <a:pt x="5545" y="0"/>
                  </a:moveTo>
                  <a:cubicBezTo>
                    <a:pt x="4202" y="0"/>
                    <a:pt x="2619" y="955"/>
                    <a:pt x="1525" y="2565"/>
                  </a:cubicBezTo>
                  <a:cubicBezTo>
                    <a:pt x="25" y="4768"/>
                    <a:pt x="1" y="7351"/>
                    <a:pt x="1465" y="8339"/>
                  </a:cubicBezTo>
                  <a:cubicBezTo>
                    <a:pt x="1856" y="8606"/>
                    <a:pt x="2313" y="8732"/>
                    <a:pt x="2803" y="8732"/>
                  </a:cubicBezTo>
                  <a:cubicBezTo>
                    <a:pt x="4148" y="8732"/>
                    <a:pt x="5732" y="7779"/>
                    <a:pt x="6823" y="6173"/>
                  </a:cubicBezTo>
                  <a:cubicBezTo>
                    <a:pt x="8311" y="3970"/>
                    <a:pt x="8335" y="1386"/>
                    <a:pt x="6871" y="386"/>
                  </a:cubicBezTo>
                  <a:cubicBezTo>
                    <a:pt x="6483" y="124"/>
                    <a:pt x="6030" y="0"/>
                    <a:pt x="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1"/>
            <p:cNvSpPr/>
            <p:nvPr/>
          </p:nvSpPr>
          <p:spPr>
            <a:xfrm>
              <a:off x="3628739" y="3700438"/>
              <a:ext cx="1851296" cy="1372384"/>
            </a:xfrm>
            <a:custGeom>
              <a:avLst/>
              <a:gdLst/>
              <a:ahLst/>
              <a:cxnLst/>
              <a:rect l="l" t="t" r="r" b="b"/>
              <a:pathLst>
                <a:path w="57853" h="42887" extrusionOk="0">
                  <a:moveTo>
                    <a:pt x="38696" y="1"/>
                  </a:moveTo>
                  <a:cubicBezTo>
                    <a:pt x="33969" y="12776"/>
                    <a:pt x="22301" y="21622"/>
                    <a:pt x="9109" y="23551"/>
                  </a:cubicBezTo>
                  <a:cubicBezTo>
                    <a:pt x="3679" y="33600"/>
                    <a:pt x="0" y="42887"/>
                    <a:pt x="0" y="42887"/>
                  </a:cubicBezTo>
                  <a:lnTo>
                    <a:pt x="57853" y="21777"/>
                  </a:lnTo>
                  <a:cubicBezTo>
                    <a:pt x="57853" y="21777"/>
                    <a:pt x="50114" y="4704"/>
                    <a:pt x="38696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1"/>
            <p:cNvSpPr/>
            <p:nvPr/>
          </p:nvSpPr>
          <p:spPr>
            <a:xfrm>
              <a:off x="8219779" y="3729942"/>
              <a:ext cx="297600" cy="212192"/>
            </a:xfrm>
            <a:custGeom>
              <a:avLst/>
              <a:gdLst/>
              <a:ahLst/>
              <a:cxnLst/>
              <a:rect l="l" t="t" r="r" b="b"/>
              <a:pathLst>
                <a:path w="9300" h="6631" extrusionOk="0">
                  <a:moveTo>
                    <a:pt x="5677" y="1"/>
                  </a:moveTo>
                  <a:cubicBezTo>
                    <a:pt x="4957" y="1"/>
                    <a:pt x="4178" y="161"/>
                    <a:pt x="3418" y="495"/>
                  </a:cubicBezTo>
                  <a:cubicBezTo>
                    <a:pt x="1227" y="1448"/>
                    <a:pt x="1" y="3484"/>
                    <a:pt x="691" y="5044"/>
                  </a:cubicBezTo>
                  <a:cubicBezTo>
                    <a:pt x="1135" y="6064"/>
                    <a:pt x="2282" y="6631"/>
                    <a:pt x="3636" y="6631"/>
                  </a:cubicBezTo>
                  <a:cubicBezTo>
                    <a:pt x="4351" y="6631"/>
                    <a:pt x="5125" y="6473"/>
                    <a:pt x="5882" y="6139"/>
                  </a:cubicBezTo>
                  <a:cubicBezTo>
                    <a:pt x="8073" y="5187"/>
                    <a:pt x="9299" y="3151"/>
                    <a:pt x="8621" y="1591"/>
                  </a:cubicBezTo>
                  <a:cubicBezTo>
                    <a:pt x="8178" y="565"/>
                    <a:pt x="7030" y="1"/>
                    <a:pt x="567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1"/>
            <p:cNvSpPr/>
            <p:nvPr/>
          </p:nvSpPr>
          <p:spPr>
            <a:xfrm>
              <a:off x="2913987" y="4254422"/>
              <a:ext cx="6230496" cy="890816"/>
            </a:xfrm>
            <a:custGeom>
              <a:avLst/>
              <a:gdLst/>
              <a:ahLst/>
              <a:cxnLst/>
              <a:rect l="l" t="t" r="r" b="b"/>
              <a:pathLst>
                <a:path w="194703" h="27838" extrusionOk="0">
                  <a:moveTo>
                    <a:pt x="90138" y="0"/>
                  </a:moveTo>
                  <a:cubicBezTo>
                    <a:pt x="52442" y="0"/>
                    <a:pt x="20960" y="14508"/>
                    <a:pt x="0" y="27837"/>
                  </a:cubicBezTo>
                  <a:lnTo>
                    <a:pt x="194703" y="27837"/>
                  </a:lnTo>
                  <a:lnTo>
                    <a:pt x="194703" y="26825"/>
                  </a:lnTo>
                  <a:cubicBezTo>
                    <a:pt x="172986" y="16490"/>
                    <a:pt x="144459" y="6203"/>
                    <a:pt x="110645" y="1441"/>
                  </a:cubicBezTo>
                  <a:cubicBezTo>
                    <a:pt x="103632" y="452"/>
                    <a:pt x="96788" y="0"/>
                    <a:pt x="9013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1"/>
            <p:cNvSpPr/>
            <p:nvPr/>
          </p:nvSpPr>
          <p:spPr>
            <a:xfrm>
              <a:off x="2913987" y="4254582"/>
              <a:ext cx="3486176" cy="890656"/>
            </a:xfrm>
            <a:custGeom>
              <a:avLst/>
              <a:gdLst/>
              <a:ahLst/>
              <a:cxnLst/>
              <a:rect l="l" t="t" r="r" b="b"/>
              <a:pathLst>
                <a:path w="108943" h="27833" extrusionOk="0">
                  <a:moveTo>
                    <a:pt x="90150" y="1"/>
                  </a:moveTo>
                  <a:cubicBezTo>
                    <a:pt x="52449" y="1"/>
                    <a:pt x="20964" y="14512"/>
                    <a:pt x="0" y="27832"/>
                  </a:cubicBezTo>
                  <a:lnTo>
                    <a:pt x="50602" y="27832"/>
                  </a:lnTo>
                  <a:lnTo>
                    <a:pt x="108942" y="1210"/>
                  </a:lnTo>
                  <a:cubicBezTo>
                    <a:pt x="102527" y="382"/>
                    <a:pt x="96257" y="1"/>
                    <a:pt x="90150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1"/>
            <p:cNvSpPr/>
            <p:nvPr/>
          </p:nvSpPr>
          <p:spPr>
            <a:xfrm>
              <a:off x="6200483" y="4468918"/>
              <a:ext cx="2944000" cy="676320"/>
            </a:xfrm>
            <a:custGeom>
              <a:avLst/>
              <a:gdLst/>
              <a:ahLst/>
              <a:cxnLst/>
              <a:rect l="l" t="t" r="r" b="b"/>
              <a:pathLst>
                <a:path w="92000" h="21135" extrusionOk="0">
                  <a:moveTo>
                    <a:pt x="35398" y="0"/>
                  </a:moveTo>
                  <a:lnTo>
                    <a:pt x="0" y="21134"/>
                  </a:lnTo>
                  <a:lnTo>
                    <a:pt x="92000" y="21134"/>
                  </a:lnTo>
                  <a:lnTo>
                    <a:pt x="92000" y="20122"/>
                  </a:lnTo>
                  <a:cubicBezTo>
                    <a:pt x="76439" y="12716"/>
                    <a:pt x="57389" y="5346"/>
                    <a:pt x="35398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1"/>
            <p:cNvSpPr/>
            <p:nvPr/>
          </p:nvSpPr>
          <p:spPr>
            <a:xfrm>
              <a:off x="4875363" y="4359414"/>
              <a:ext cx="328064" cy="221920"/>
            </a:xfrm>
            <a:custGeom>
              <a:avLst/>
              <a:gdLst/>
              <a:ahLst/>
              <a:cxnLst/>
              <a:rect l="l" t="t" r="r" b="b"/>
              <a:pathLst>
                <a:path w="10252" h="6935" extrusionOk="0">
                  <a:moveTo>
                    <a:pt x="6390" y="1"/>
                  </a:moveTo>
                  <a:cubicBezTo>
                    <a:pt x="5616" y="1"/>
                    <a:pt x="4775" y="159"/>
                    <a:pt x="3941" y="494"/>
                  </a:cubicBezTo>
                  <a:cubicBezTo>
                    <a:pt x="1477" y="1470"/>
                    <a:pt x="0" y="3601"/>
                    <a:pt x="655" y="5244"/>
                  </a:cubicBezTo>
                  <a:cubicBezTo>
                    <a:pt x="1089" y="6332"/>
                    <a:pt x="2346" y="6934"/>
                    <a:pt x="3862" y="6934"/>
                  </a:cubicBezTo>
                  <a:cubicBezTo>
                    <a:pt x="4636" y="6934"/>
                    <a:pt x="5477" y="6777"/>
                    <a:pt x="6311" y="6447"/>
                  </a:cubicBezTo>
                  <a:cubicBezTo>
                    <a:pt x="8775" y="5470"/>
                    <a:pt x="10252" y="3339"/>
                    <a:pt x="9597" y="1696"/>
                  </a:cubicBezTo>
                  <a:cubicBezTo>
                    <a:pt x="9163" y="609"/>
                    <a:pt x="7906" y="1"/>
                    <a:pt x="6390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1"/>
            <p:cNvSpPr/>
            <p:nvPr/>
          </p:nvSpPr>
          <p:spPr>
            <a:xfrm>
              <a:off x="4876899" y="4340534"/>
              <a:ext cx="327680" cy="222016"/>
            </a:xfrm>
            <a:custGeom>
              <a:avLst/>
              <a:gdLst/>
              <a:ahLst/>
              <a:cxnLst/>
              <a:rect l="l" t="t" r="r" b="b"/>
              <a:pathLst>
                <a:path w="10240" h="6938" extrusionOk="0">
                  <a:moveTo>
                    <a:pt x="6384" y="1"/>
                  </a:moveTo>
                  <a:cubicBezTo>
                    <a:pt x="5609" y="1"/>
                    <a:pt x="4767" y="158"/>
                    <a:pt x="3929" y="488"/>
                  </a:cubicBezTo>
                  <a:cubicBezTo>
                    <a:pt x="1465" y="1476"/>
                    <a:pt x="0" y="3596"/>
                    <a:pt x="655" y="5251"/>
                  </a:cubicBezTo>
                  <a:cubicBezTo>
                    <a:pt x="1087" y="6335"/>
                    <a:pt x="2334" y="6937"/>
                    <a:pt x="3840" y="6937"/>
                  </a:cubicBezTo>
                  <a:cubicBezTo>
                    <a:pt x="4616" y="6937"/>
                    <a:pt x="5460" y="6777"/>
                    <a:pt x="6299" y="6441"/>
                  </a:cubicBezTo>
                  <a:cubicBezTo>
                    <a:pt x="8775" y="5465"/>
                    <a:pt x="10239" y="3334"/>
                    <a:pt x="9585" y="1691"/>
                  </a:cubicBezTo>
                  <a:cubicBezTo>
                    <a:pt x="9151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1"/>
            <p:cNvSpPr/>
            <p:nvPr/>
          </p:nvSpPr>
          <p:spPr>
            <a:xfrm>
              <a:off x="5416003" y="4407222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7" y="0"/>
                  </a:moveTo>
                  <a:cubicBezTo>
                    <a:pt x="5615" y="0"/>
                    <a:pt x="4775" y="158"/>
                    <a:pt x="3941" y="488"/>
                  </a:cubicBezTo>
                  <a:cubicBezTo>
                    <a:pt x="1465" y="1464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5"/>
                    <a:pt x="10240" y="3333"/>
                    <a:pt x="9585" y="1690"/>
                  </a:cubicBezTo>
                  <a:cubicBezTo>
                    <a:pt x="9152" y="603"/>
                    <a:pt x="7899" y="0"/>
                    <a:pt x="6387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1"/>
            <p:cNvSpPr/>
            <p:nvPr/>
          </p:nvSpPr>
          <p:spPr>
            <a:xfrm>
              <a:off x="5416387" y="4388566"/>
              <a:ext cx="328064" cy="221888"/>
            </a:xfrm>
            <a:custGeom>
              <a:avLst/>
              <a:gdLst/>
              <a:ahLst/>
              <a:cxnLst/>
              <a:rect l="l" t="t" r="r" b="b"/>
              <a:pathLst>
                <a:path w="10252" h="6934" extrusionOk="0">
                  <a:moveTo>
                    <a:pt x="6390" y="0"/>
                  </a:moveTo>
                  <a:cubicBezTo>
                    <a:pt x="5616" y="0"/>
                    <a:pt x="4775" y="157"/>
                    <a:pt x="3941" y="487"/>
                  </a:cubicBezTo>
                  <a:cubicBezTo>
                    <a:pt x="1477" y="1464"/>
                    <a:pt x="0" y="3595"/>
                    <a:pt x="655" y="5238"/>
                  </a:cubicBezTo>
                  <a:cubicBezTo>
                    <a:pt x="1089" y="6326"/>
                    <a:pt x="2346" y="6933"/>
                    <a:pt x="3862" y="6933"/>
                  </a:cubicBezTo>
                  <a:cubicBezTo>
                    <a:pt x="4636" y="6933"/>
                    <a:pt x="5477" y="6775"/>
                    <a:pt x="6311" y="6441"/>
                  </a:cubicBezTo>
                  <a:cubicBezTo>
                    <a:pt x="8775" y="5464"/>
                    <a:pt x="10252" y="3333"/>
                    <a:pt x="9597" y="1690"/>
                  </a:cubicBezTo>
                  <a:cubicBezTo>
                    <a:pt x="9163" y="602"/>
                    <a:pt x="7906" y="0"/>
                    <a:pt x="6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1"/>
            <p:cNvSpPr/>
            <p:nvPr/>
          </p:nvSpPr>
          <p:spPr>
            <a:xfrm>
              <a:off x="3973155" y="4776406"/>
              <a:ext cx="327680" cy="222112"/>
            </a:xfrm>
            <a:custGeom>
              <a:avLst/>
              <a:gdLst/>
              <a:ahLst/>
              <a:cxnLst/>
              <a:rect l="l" t="t" r="r" b="b"/>
              <a:pathLst>
                <a:path w="10240" h="6941" extrusionOk="0">
                  <a:moveTo>
                    <a:pt x="6384" y="1"/>
                  </a:moveTo>
                  <a:cubicBezTo>
                    <a:pt x="5610" y="1"/>
                    <a:pt x="4767" y="158"/>
                    <a:pt x="3930" y="488"/>
                  </a:cubicBezTo>
                  <a:cubicBezTo>
                    <a:pt x="1465" y="1476"/>
                    <a:pt x="0" y="3595"/>
                    <a:pt x="655" y="5250"/>
                  </a:cubicBezTo>
                  <a:cubicBezTo>
                    <a:pt x="1089" y="6338"/>
                    <a:pt x="2341" y="6940"/>
                    <a:pt x="3853" y="6940"/>
                  </a:cubicBezTo>
                  <a:cubicBezTo>
                    <a:pt x="4625" y="6940"/>
                    <a:pt x="5466" y="6783"/>
                    <a:pt x="6299" y="6453"/>
                  </a:cubicBezTo>
                  <a:cubicBezTo>
                    <a:pt x="8775" y="5465"/>
                    <a:pt x="10240" y="3334"/>
                    <a:pt x="9585" y="1690"/>
                  </a:cubicBezTo>
                  <a:cubicBezTo>
                    <a:pt x="9152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1"/>
            <p:cNvSpPr/>
            <p:nvPr/>
          </p:nvSpPr>
          <p:spPr>
            <a:xfrm>
              <a:off x="3973923" y="4757750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4" y="0"/>
                  </a:moveTo>
                  <a:cubicBezTo>
                    <a:pt x="5610" y="0"/>
                    <a:pt x="4767" y="157"/>
                    <a:pt x="3929" y="488"/>
                  </a:cubicBezTo>
                  <a:cubicBezTo>
                    <a:pt x="1465" y="1476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4"/>
                    <a:pt x="10240" y="3333"/>
                    <a:pt x="9585" y="1690"/>
                  </a:cubicBezTo>
                  <a:cubicBezTo>
                    <a:pt x="9151" y="603"/>
                    <a:pt x="7899" y="0"/>
                    <a:pt x="6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1"/>
            <p:cNvSpPr/>
            <p:nvPr/>
          </p:nvSpPr>
          <p:spPr>
            <a:xfrm>
              <a:off x="5843875" y="4315830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8"/>
                  </a:cubicBezTo>
                  <a:cubicBezTo>
                    <a:pt x="0" y="4106"/>
                    <a:pt x="1846" y="5927"/>
                    <a:pt x="4453" y="6428"/>
                  </a:cubicBezTo>
                  <a:cubicBezTo>
                    <a:pt x="4905" y="6514"/>
                    <a:pt x="5349" y="6555"/>
                    <a:pt x="5778" y="6555"/>
                  </a:cubicBezTo>
                  <a:cubicBezTo>
                    <a:pt x="7824" y="6555"/>
                    <a:pt x="9500" y="5615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1"/>
            <p:cNvSpPr/>
            <p:nvPr/>
          </p:nvSpPr>
          <p:spPr>
            <a:xfrm>
              <a:off x="5854915" y="4300598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7"/>
                  </a:cubicBezTo>
                  <a:cubicBezTo>
                    <a:pt x="0" y="4106"/>
                    <a:pt x="1846" y="5927"/>
                    <a:pt x="4453" y="6427"/>
                  </a:cubicBezTo>
                  <a:cubicBezTo>
                    <a:pt x="4905" y="6514"/>
                    <a:pt x="5350" y="6555"/>
                    <a:pt x="5778" y="6555"/>
                  </a:cubicBezTo>
                  <a:cubicBezTo>
                    <a:pt x="7824" y="6555"/>
                    <a:pt x="9500" y="5614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1"/>
            <p:cNvSpPr/>
            <p:nvPr/>
          </p:nvSpPr>
          <p:spPr>
            <a:xfrm>
              <a:off x="6898467" y="4782326"/>
              <a:ext cx="324640" cy="232704"/>
            </a:xfrm>
            <a:custGeom>
              <a:avLst/>
              <a:gdLst/>
              <a:ahLst/>
              <a:cxnLst/>
              <a:rect l="l" t="t" r="r" b="b"/>
              <a:pathLst>
                <a:path w="10145" h="7272" extrusionOk="0">
                  <a:moveTo>
                    <a:pt x="3593" y="0"/>
                  </a:moveTo>
                  <a:cubicBezTo>
                    <a:pt x="2361" y="0"/>
                    <a:pt x="1325" y="456"/>
                    <a:pt x="846" y="1339"/>
                  </a:cubicBezTo>
                  <a:cubicBezTo>
                    <a:pt x="1" y="2887"/>
                    <a:pt x="1203" y="5185"/>
                    <a:pt x="3537" y="6447"/>
                  </a:cubicBezTo>
                  <a:cubicBezTo>
                    <a:pt x="4552" y="7001"/>
                    <a:pt x="5613" y="7271"/>
                    <a:pt x="6557" y="7271"/>
                  </a:cubicBezTo>
                  <a:cubicBezTo>
                    <a:pt x="7784" y="7271"/>
                    <a:pt x="8815" y="6816"/>
                    <a:pt x="9299" y="5935"/>
                  </a:cubicBezTo>
                  <a:cubicBezTo>
                    <a:pt x="10145" y="4375"/>
                    <a:pt x="8942" y="2089"/>
                    <a:pt x="6609" y="815"/>
                  </a:cubicBezTo>
                  <a:cubicBezTo>
                    <a:pt x="5596" y="267"/>
                    <a:pt x="4537" y="0"/>
                    <a:pt x="3593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1"/>
            <p:cNvSpPr/>
            <p:nvPr/>
          </p:nvSpPr>
          <p:spPr>
            <a:xfrm>
              <a:off x="6899619" y="4763318"/>
              <a:ext cx="324640" cy="232736"/>
            </a:xfrm>
            <a:custGeom>
              <a:avLst/>
              <a:gdLst/>
              <a:ahLst/>
              <a:cxnLst/>
              <a:rect l="l" t="t" r="r" b="b"/>
              <a:pathLst>
                <a:path w="10145" h="7273" extrusionOk="0">
                  <a:moveTo>
                    <a:pt x="3584" y="1"/>
                  </a:moveTo>
                  <a:cubicBezTo>
                    <a:pt x="2355" y="1"/>
                    <a:pt x="1323" y="456"/>
                    <a:pt x="846" y="1337"/>
                  </a:cubicBezTo>
                  <a:cubicBezTo>
                    <a:pt x="0" y="2897"/>
                    <a:pt x="1203" y="5183"/>
                    <a:pt x="3537" y="6457"/>
                  </a:cubicBezTo>
                  <a:cubicBezTo>
                    <a:pt x="4549" y="7005"/>
                    <a:pt x="5606" y="7272"/>
                    <a:pt x="6548" y="7272"/>
                  </a:cubicBezTo>
                  <a:cubicBezTo>
                    <a:pt x="7779" y="7272"/>
                    <a:pt x="8814" y="6816"/>
                    <a:pt x="9299" y="5933"/>
                  </a:cubicBezTo>
                  <a:cubicBezTo>
                    <a:pt x="10145" y="4385"/>
                    <a:pt x="8942" y="2088"/>
                    <a:pt x="6608" y="826"/>
                  </a:cubicBezTo>
                  <a:cubicBezTo>
                    <a:pt x="5593" y="271"/>
                    <a:pt x="4530" y="1"/>
                    <a:pt x="3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1"/>
            <p:cNvSpPr/>
            <p:nvPr/>
          </p:nvSpPr>
          <p:spPr>
            <a:xfrm>
              <a:off x="8225123" y="3740118"/>
              <a:ext cx="297568" cy="212320"/>
            </a:xfrm>
            <a:custGeom>
              <a:avLst/>
              <a:gdLst/>
              <a:ahLst/>
              <a:cxnLst/>
              <a:rect l="l" t="t" r="r" b="b"/>
              <a:pathLst>
                <a:path w="9299" h="6635" extrusionOk="0">
                  <a:moveTo>
                    <a:pt x="5664" y="0"/>
                  </a:moveTo>
                  <a:cubicBezTo>
                    <a:pt x="4949" y="0"/>
                    <a:pt x="4175" y="158"/>
                    <a:pt x="3417" y="487"/>
                  </a:cubicBezTo>
                  <a:cubicBezTo>
                    <a:pt x="1227" y="1451"/>
                    <a:pt x="0" y="3487"/>
                    <a:pt x="679" y="5047"/>
                  </a:cubicBezTo>
                  <a:cubicBezTo>
                    <a:pt x="1123" y="6067"/>
                    <a:pt x="2275" y="6634"/>
                    <a:pt x="3632" y="6634"/>
                  </a:cubicBezTo>
                  <a:cubicBezTo>
                    <a:pt x="4350" y="6634"/>
                    <a:pt x="5124" y="6476"/>
                    <a:pt x="5882" y="6142"/>
                  </a:cubicBezTo>
                  <a:cubicBezTo>
                    <a:pt x="8073" y="5190"/>
                    <a:pt x="9299" y="3154"/>
                    <a:pt x="8608" y="1582"/>
                  </a:cubicBezTo>
                  <a:cubicBezTo>
                    <a:pt x="8165" y="562"/>
                    <a:pt x="7018" y="0"/>
                    <a:pt x="5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1"/>
            <p:cNvSpPr/>
            <p:nvPr/>
          </p:nvSpPr>
          <p:spPr>
            <a:xfrm>
              <a:off x="7517219" y="3794646"/>
              <a:ext cx="1627264" cy="1350592"/>
            </a:xfrm>
            <a:custGeom>
              <a:avLst/>
              <a:gdLst/>
              <a:ahLst/>
              <a:cxnLst/>
              <a:rect l="l" t="t" r="r" b="b"/>
              <a:pathLst>
                <a:path w="50852" h="42206" extrusionOk="0">
                  <a:moveTo>
                    <a:pt x="25137" y="1"/>
                  </a:moveTo>
                  <a:cubicBezTo>
                    <a:pt x="10841" y="1"/>
                    <a:pt x="0" y="22286"/>
                    <a:pt x="0" y="22286"/>
                  </a:cubicBezTo>
                  <a:lnTo>
                    <a:pt x="50352" y="42205"/>
                  </a:lnTo>
                  <a:lnTo>
                    <a:pt x="50852" y="42205"/>
                  </a:lnTo>
                  <a:lnTo>
                    <a:pt x="50852" y="29799"/>
                  </a:lnTo>
                  <a:cubicBezTo>
                    <a:pt x="44863" y="17119"/>
                    <a:pt x="35529" y="974"/>
                    <a:pt x="26504" y="69"/>
                  </a:cubicBezTo>
                  <a:cubicBezTo>
                    <a:pt x="26045" y="23"/>
                    <a:pt x="25589" y="1"/>
                    <a:pt x="251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1"/>
            <p:cNvSpPr/>
            <p:nvPr/>
          </p:nvSpPr>
          <p:spPr>
            <a:xfrm>
              <a:off x="7517219" y="3833398"/>
              <a:ext cx="1627264" cy="1311840"/>
            </a:xfrm>
            <a:custGeom>
              <a:avLst/>
              <a:gdLst/>
              <a:ahLst/>
              <a:cxnLst/>
              <a:rect l="l" t="t" r="r" b="b"/>
              <a:pathLst>
                <a:path w="50852" h="40995" extrusionOk="0">
                  <a:moveTo>
                    <a:pt x="19312" y="1"/>
                  </a:moveTo>
                  <a:cubicBezTo>
                    <a:pt x="8001" y="4644"/>
                    <a:pt x="0" y="21075"/>
                    <a:pt x="0" y="21075"/>
                  </a:cubicBezTo>
                  <a:lnTo>
                    <a:pt x="50352" y="40994"/>
                  </a:lnTo>
                  <a:lnTo>
                    <a:pt x="50852" y="40994"/>
                  </a:lnTo>
                  <a:lnTo>
                    <a:pt x="50852" y="31814"/>
                  </a:lnTo>
                  <a:cubicBezTo>
                    <a:pt x="47830" y="33187"/>
                    <a:pt x="44597" y="33953"/>
                    <a:pt x="41302" y="33953"/>
                  </a:cubicBezTo>
                  <a:cubicBezTo>
                    <a:pt x="38340" y="33953"/>
                    <a:pt x="35327" y="33334"/>
                    <a:pt x="32374" y="31981"/>
                  </a:cubicBezTo>
                  <a:cubicBezTo>
                    <a:pt x="23718" y="27814"/>
                    <a:pt x="13788" y="20444"/>
                    <a:pt x="14431" y="9859"/>
                  </a:cubicBezTo>
                  <a:cubicBezTo>
                    <a:pt x="14657" y="6097"/>
                    <a:pt x="16800" y="2858"/>
                    <a:pt x="19312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1"/>
            <p:cNvSpPr/>
            <p:nvPr/>
          </p:nvSpPr>
          <p:spPr>
            <a:xfrm>
              <a:off x="8461731" y="3984086"/>
              <a:ext cx="326912" cy="227136"/>
            </a:xfrm>
            <a:custGeom>
              <a:avLst/>
              <a:gdLst/>
              <a:ahLst/>
              <a:cxnLst/>
              <a:rect l="l" t="t" r="r" b="b"/>
              <a:pathLst>
                <a:path w="10216" h="7098" extrusionOk="0">
                  <a:moveTo>
                    <a:pt x="3722" y="1"/>
                  </a:moveTo>
                  <a:cubicBezTo>
                    <a:pt x="2348" y="1"/>
                    <a:pt x="1204" y="530"/>
                    <a:pt x="750" y="1519"/>
                  </a:cubicBezTo>
                  <a:cubicBezTo>
                    <a:pt x="0" y="3126"/>
                    <a:pt x="1345" y="5341"/>
                    <a:pt x="3750" y="6460"/>
                  </a:cubicBezTo>
                  <a:cubicBezTo>
                    <a:pt x="4680" y="6890"/>
                    <a:pt x="5629" y="7097"/>
                    <a:pt x="6488" y="7097"/>
                  </a:cubicBezTo>
                  <a:cubicBezTo>
                    <a:pt x="7862" y="7097"/>
                    <a:pt x="9004" y="6568"/>
                    <a:pt x="9465" y="5579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7"/>
                    <a:pt x="4580" y="1"/>
                    <a:pt x="3722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1"/>
            <p:cNvSpPr/>
            <p:nvPr/>
          </p:nvSpPr>
          <p:spPr>
            <a:xfrm>
              <a:off x="8461731" y="3965430"/>
              <a:ext cx="326912" cy="226720"/>
            </a:xfrm>
            <a:custGeom>
              <a:avLst/>
              <a:gdLst/>
              <a:ahLst/>
              <a:cxnLst/>
              <a:rect l="l" t="t" r="r" b="b"/>
              <a:pathLst>
                <a:path w="10216" h="7085" extrusionOk="0">
                  <a:moveTo>
                    <a:pt x="3722" y="0"/>
                  </a:moveTo>
                  <a:cubicBezTo>
                    <a:pt x="2348" y="0"/>
                    <a:pt x="1204" y="529"/>
                    <a:pt x="750" y="1518"/>
                  </a:cubicBezTo>
                  <a:cubicBezTo>
                    <a:pt x="0" y="3126"/>
                    <a:pt x="1345" y="5328"/>
                    <a:pt x="3750" y="6448"/>
                  </a:cubicBezTo>
                  <a:cubicBezTo>
                    <a:pt x="4680" y="6878"/>
                    <a:pt x="5629" y="7085"/>
                    <a:pt x="6488" y="7085"/>
                  </a:cubicBezTo>
                  <a:cubicBezTo>
                    <a:pt x="7862" y="7085"/>
                    <a:pt x="9004" y="6556"/>
                    <a:pt x="9465" y="5567"/>
                  </a:cubicBezTo>
                  <a:cubicBezTo>
                    <a:pt x="10216" y="3959"/>
                    <a:pt x="8870" y="1757"/>
                    <a:pt x="6453" y="637"/>
                  </a:cubicBezTo>
                  <a:cubicBezTo>
                    <a:pt x="5528" y="207"/>
                    <a:pt x="4580" y="0"/>
                    <a:pt x="3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1"/>
            <p:cNvSpPr/>
            <p:nvPr/>
          </p:nvSpPr>
          <p:spPr>
            <a:xfrm>
              <a:off x="8752803" y="4298518"/>
              <a:ext cx="264832" cy="281024"/>
            </a:xfrm>
            <a:custGeom>
              <a:avLst/>
              <a:gdLst/>
              <a:ahLst/>
              <a:cxnLst/>
              <a:rect l="l" t="t" r="r" b="b"/>
              <a:pathLst>
                <a:path w="8276" h="8782" extrusionOk="0">
                  <a:moveTo>
                    <a:pt x="2802" y="1"/>
                  </a:moveTo>
                  <a:cubicBezTo>
                    <a:pt x="2330" y="1"/>
                    <a:pt x="1885" y="120"/>
                    <a:pt x="1501" y="373"/>
                  </a:cubicBezTo>
                  <a:cubicBezTo>
                    <a:pt x="24" y="1337"/>
                    <a:pt x="0" y="3921"/>
                    <a:pt x="1453" y="6147"/>
                  </a:cubicBezTo>
                  <a:cubicBezTo>
                    <a:pt x="2530" y="7798"/>
                    <a:pt x="4118" y="8781"/>
                    <a:pt x="5473" y="8781"/>
                  </a:cubicBezTo>
                  <a:cubicBezTo>
                    <a:pt x="5946" y="8781"/>
                    <a:pt x="6390" y="8662"/>
                    <a:pt x="6775" y="8409"/>
                  </a:cubicBezTo>
                  <a:cubicBezTo>
                    <a:pt x="8251" y="7445"/>
                    <a:pt x="8275" y="4861"/>
                    <a:pt x="6823" y="2635"/>
                  </a:cubicBezTo>
                  <a:cubicBezTo>
                    <a:pt x="5746" y="984"/>
                    <a:pt x="4158" y="1"/>
                    <a:pt x="2802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1"/>
            <p:cNvSpPr/>
            <p:nvPr/>
          </p:nvSpPr>
          <p:spPr>
            <a:xfrm>
              <a:off x="8763075" y="4281974"/>
              <a:ext cx="264832" cy="280960"/>
            </a:xfrm>
            <a:custGeom>
              <a:avLst/>
              <a:gdLst/>
              <a:ahLst/>
              <a:cxnLst/>
              <a:rect l="l" t="t" r="r" b="b"/>
              <a:pathLst>
                <a:path w="8276" h="8780" extrusionOk="0">
                  <a:moveTo>
                    <a:pt x="2798" y="1"/>
                  </a:moveTo>
                  <a:cubicBezTo>
                    <a:pt x="2330" y="1"/>
                    <a:pt x="1892" y="118"/>
                    <a:pt x="1513" y="366"/>
                  </a:cubicBezTo>
                  <a:cubicBezTo>
                    <a:pt x="25" y="1342"/>
                    <a:pt x="1" y="3926"/>
                    <a:pt x="1453" y="6152"/>
                  </a:cubicBezTo>
                  <a:cubicBezTo>
                    <a:pt x="2542" y="7798"/>
                    <a:pt x="4130" y="8779"/>
                    <a:pt x="5484" y="8779"/>
                  </a:cubicBezTo>
                  <a:cubicBezTo>
                    <a:pt x="5953" y="8779"/>
                    <a:pt x="6393" y="8662"/>
                    <a:pt x="6776" y="8414"/>
                  </a:cubicBezTo>
                  <a:cubicBezTo>
                    <a:pt x="8252" y="7450"/>
                    <a:pt x="8276" y="4854"/>
                    <a:pt x="6823" y="2640"/>
                  </a:cubicBezTo>
                  <a:cubicBezTo>
                    <a:pt x="5743" y="985"/>
                    <a:pt x="4151" y="1"/>
                    <a:pt x="2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1"/>
            <p:cNvSpPr/>
            <p:nvPr/>
          </p:nvSpPr>
          <p:spPr>
            <a:xfrm>
              <a:off x="8107779" y="442031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18" y="0"/>
                  </a:moveTo>
                  <a:cubicBezTo>
                    <a:pt x="2346" y="0"/>
                    <a:pt x="1204" y="527"/>
                    <a:pt x="750" y="1508"/>
                  </a:cubicBezTo>
                  <a:cubicBezTo>
                    <a:pt x="0" y="3115"/>
                    <a:pt x="1346" y="5329"/>
                    <a:pt x="3762" y="6449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7"/>
                    <a:pt x="9466" y="5568"/>
                  </a:cubicBezTo>
                  <a:cubicBezTo>
                    <a:pt x="10216" y="3960"/>
                    <a:pt x="8870" y="1746"/>
                    <a:pt x="6453" y="638"/>
                  </a:cubicBezTo>
                  <a:cubicBezTo>
                    <a:pt x="5527" y="207"/>
                    <a:pt x="4577" y="0"/>
                    <a:pt x="3718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1"/>
            <p:cNvSpPr/>
            <p:nvPr/>
          </p:nvSpPr>
          <p:spPr>
            <a:xfrm>
              <a:off x="8107779" y="440127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22" y="1"/>
                  </a:moveTo>
                  <a:cubicBezTo>
                    <a:pt x="2349" y="1"/>
                    <a:pt x="1204" y="530"/>
                    <a:pt x="750" y="1519"/>
                  </a:cubicBezTo>
                  <a:cubicBezTo>
                    <a:pt x="0" y="3127"/>
                    <a:pt x="1346" y="5329"/>
                    <a:pt x="3762" y="6448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6"/>
                    <a:pt x="9466" y="5567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8"/>
                    <a:pt x="4580" y="1"/>
                    <a:pt x="3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1"/>
            <p:cNvSpPr/>
            <p:nvPr/>
          </p:nvSpPr>
          <p:spPr>
            <a:xfrm>
              <a:off x="7958019" y="3868310"/>
              <a:ext cx="317792" cy="242976"/>
            </a:xfrm>
            <a:custGeom>
              <a:avLst/>
              <a:gdLst/>
              <a:ahLst/>
              <a:cxnLst/>
              <a:rect l="l" t="t" r="r" b="b"/>
              <a:pathLst>
                <a:path w="9931" h="7593" extrusionOk="0">
                  <a:moveTo>
                    <a:pt x="6546" y="0"/>
                  </a:moveTo>
                  <a:cubicBezTo>
                    <a:pt x="5488" y="0"/>
                    <a:pt x="4271" y="385"/>
                    <a:pt x="3156" y="1148"/>
                  </a:cubicBezTo>
                  <a:cubicBezTo>
                    <a:pt x="965" y="2660"/>
                    <a:pt x="1" y="5065"/>
                    <a:pt x="1013" y="6518"/>
                  </a:cubicBezTo>
                  <a:cubicBezTo>
                    <a:pt x="1503" y="7236"/>
                    <a:pt x="2373" y="7593"/>
                    <a:pt x="3391" y="7593"/>
                  </a:cubicBezTo>
                  <a:cubicBezTo>
                    <a:pt x="4451" y="7593"/>
                    <a:pt x="5670" y="7206"/>
                    <a:pt x="6788" y="6435"/>
                  </a:cubicBezTo>
                  <a:cubicBezTo>
                    <a:pt x="8978" y="4934"/>
                    <a:pt x="9931" y="2529"/>
                    <a:pt x="8931" y="1077"/>
                  </a:cubicBezTo>
                  <a:cubicBezTo>
                    <a:pt x="8440" y="358"/>
                    <a:pt x="7567" y="0"/>
                    <a:pt x="6546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1"/>
            <p:cNvSpPr/>
            <p:nvPr/>
          </p:nvSpPr>
          <p:spPr>
            <a:xfrm>
              <a:off x="7954979" y="3849686"/>
              <a:ext cx="317792" cy="242944"/>
            </a:xfrm>
            <a:custGeom>
              <a:avLst/>
              <a:gdLst/>
              <a:ahLst/>
              <a:cxnLst/>
              <a:rect l="l" t="t" r="r" b="b"/>
              <a:pathLst>
                <a:path w="9931" h="7592" extrusionOk="0">
                  <a:moveTo>
                    <a:pt x="6552" y="0"/>
                  </a:moveTo>
                  <a:cubicBezTo>
                    <a:pt x="5493" y="0"/>
                    <a:pt x="4273" y="388"/>
                    <a:pt x="3156" y="1159"/>
                  </a:cubicBezTo>
                  <a:cubicBezTo>
                    <a:pt x="965" y="2659"/>
                    <a:pt x="1" y="5064"/>
                    <a:pt x="1013" y="6517"/>
                  </a:cubicBezTo>
                  <a:cubicBezTo>
                    <a:pt x="1503" y="7234"/>
                    <a:pt x="2373" y="7592"/>
                    <a:pt x="3391" y="7592"/>
                  </a:cubicBezTo>
                  <a:cubicBezTo>
                    <a:pt x="4451" y="7592"/>
                    <a:pt x="5670" y="7204"/>
                    <a:pt x="6787" y="6433"/>
                  </a:cubicBezTo>
                  <a:cubicBezTo>
                    <a:pt x="8978" y="4933"/>
                    <a:pt x="9931" y="2528"/>
                    <a:pt x="8930" y="1075"/>
                  </a:cubicBezTo>
                  <a:cubicBezTo>
                    <a:pt x="8440" y="358"/>
                    <a:pt x="7570" y="0"/>
                    <a:pt x="6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1"/>
            <p:cNvSpPr/>
            <p:nvPr/>
          </p:nvSpPr>
          <p:spPr>
            <a:xfrm>
              <a:off x="7660483" y="4143798"/>
              <a:ext cx="261760" cy="287136"/>
            </a:xfrm>
            <a:custGeom>
              <a:avLst/>
              <a:gdLst/>
              <a:ahLst/>
              <a:cxnLst/>
              <a:rect l="l" t="t" r="r" b="b"/>
              <a:pathLst>
                <a:path w="8180" h="8973" extrusionOk="0">
                  <a:moveTo>
                    <a:pt x="5293" y="0"/>
                  </a:moveTo>
                  <a:cubicBezTo>
                    <a:pt x="3895" y="0"/>
                    <a:pt x="2277" y="1123"/>
                    <a:pt x="1274" y="2933"/>
                  </a:cubicBezTo>
                  <a:cubicBezTo>
                    <a:pt x="0" y="5267"/>
                    <a:pt x="214" y="7839"/>
                    <a:pt x="1762" y="8696"/>
                  </a:cubicBezTo>
                  <a:cubicBezTo>
                    <a:pt x="2104" y="8884"/>
                    <a:pt x="2480" y="8973"/>
                    <a:pt x="2874" y="8973"/>
                  </a:cubicBezTo>
                  <a:cubicBezTo>
                    <a:pt x="4276" y="8973"/>
                    <a:pt x="5890" y="7842"/>
                    <a:pt x="6894" y="6029"/>
                  </a:cubicBezTo>
                  <a:cubicBezTo>
                    <a:pt x="8180" y="3707"/>
                    <a:pt x="7954" y="1124"/>
                    <a:pt x="6406" y="278"/>
                  </a:cubicBezTo>
                  <a:cubicBezTo>
                    <a:pt x="6065" y="90"/>
                    <a:pt x="5688" y="0"/>
                    <a:pt x="5293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1"/>
            <p:cNvSpPr/>
            <p:nvPr/>
          </p:nvSpPr>
          <p:spPr>
            <a:xfrm>
              <a:off x="7649411" y="4128758"/>
              <a:ext cx="261792" cy="287328"/>
            </a:xfrm>
            <a:custGeom>
              <a:avLst/>
              <a:gdLst/>
              <a:ahLst/>
              <a:cxnLst/>
              <a:rect l="l" t="t" r="r" b="b"/>
              <a:pathLst>
                <a:path w="8181" h="8979" extrusionOk="0">
                  <a:moveTo>
                    <a:pt x="5305" y="0"/>
                  </a:moveTo>
                  <a:cubicBezTo>
                    <a:pt x="3905" y="0"/>
                    <a:pt x="2283" y="1124"/>
                    <a:pt x="1287" y="2939"/>
                  </a:cubicBezTo>
                  <a:cubicBezTo>
                    <a:pt x="1" y="5273"/>
                    <a:pt x="215" y="7844"/>
                    <a:pt x="1775" y="8702"/>
                  </a:cubicBezTo>
                  <a:cubicBezTo>
                    <a:pt x="2114" y="8889"/>
                    <a:pt x="2489" y="8978"/>
                    <a:pt x="2881" y="8978"/>
                  </a:cubicBezTo>
                  <a:cubicBezTo>
                    <a:pt x="4280" y="8978"/>
                    <a:pt x="5900" y="7848"/>
                    <a:pt x="6895" y="6035"/>
                  </a:cubicBezTo>
                  <a:cubicBezTo>
                    <a:pt x="8180" y="3713"/>
                    <a:pt x="7966" y="1129"/>
                    <a:pt x="6406" y="272"/>
                  </a:cubicBezTo>
                  <a:cubicBezTo>
                    <a:pt x="6069" y="88"/>
                    <a:pt x="5695" y="0"/>
                    <a:pt x="5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1"/>
            <p:cNvSpPr/>
            <p:nvPr/>
          </p:nvSpPr>
          <p:spPr>
            <a:xfrm>
              <a:off x="8853763" y="4717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2" y="0"/>
                  </a:moveTo>
                  <a:cubicBezTo>
                    <a:pt x="2343" y="0"/>
                    <a:pt x="1912" y="114"/>
                    <a:pt x="1536" y="354"/>
                  </a:cubicBezTo>
                  <a:cubicBezTo>
                    <a:pt x="48" y="1307"/>
                    <a:pt x="1" y="3891"/>
                    <a:pt x="1429" y="6129"/>
                  </a:cubicBezTo>
                  <a:cubicBezTo>
                    <a:pt x="2498" y="7803"/>
                    <a:pt x="4093" y="8805"/>
                    <a:pt x="5456" y="8805"/>
                  </a:cubicBezTo>
                  <a:cubicBezTo>
                    <a:pt x="5916" y="8805"/>
                    <a:pt x="6349" y="8691"/>
                    <a:pt x="6728" y="8451"/>
                  </a:cubicBezTo>
                  <a:cubicBezTo>
                    <a:pt x="8216" y="7486"/>
                    <a:pt x="8263" y="4903"/>
                    <a:pt x="6823" y="2664"/>
                  </a:cubicBezTo>
                  <a:cubicBezTo>
                    <a:pt x="5755" y="999"/>
                    <a:pt x="4160" y="0"/>
                    <a:pt x="2802" y="0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1"/>
            <p:cNvSpPr/>
            <p:nvPr/>
          </p:nvSpPr>
          <p:spPr>
            <a:xfrm>
              <a:off x="8863683" y="4701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7" y="1"/>
                  </a:moveTo>
                  <a:cubicBezTo>
                    <a:pt x="2348" y="1"/>
                    <a:pt x="1914" y="114"/>
                    <a:pt x="1536" y="354"/>
                  </a:cubicBezTo>
                  <a:cubicBezTo>
                    <a:pt x="48" y="1307"/>
                    <a:pt x="0" y="3902"/>
                    <a:pt x="1441" y="6129"/>
                  </a:cubicBezTo>
                  <a:cubicBezTo>
                    <a:pt x="2509" y="7803"/>
                    <a:pt x="4104" y="8804"/>
                    <a:pt x="5463" y="8804"/>
                  </a:cubicBezTo>
                  <a:cubicBezTo>
                    <a:pt x="5921" y="8804"/>
                    <a:pt x="6352" y="8691"/>
                    <a:pt x="6727" y="8451"/>
                  </a:cubicBezTo>
                  <a:cubicBezTo>
                    <a:pt x="8215" y="7498"/>
                    <a:pt x="8263" y="4914"/>
                    <a:pt x="6834" y="2676"/>
                  </a:cubicBezTo>
                  <a:cubicBezTo>
                    <a:pt x="5766" y="1002"/>
                    <a:pt x="4171" y="1"/>
                    <a:pt x="2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1"/>
            <p:cNvSpPr/>
            <p:nvPr/>
          </p:nvSpPr>
          <p:spPr>
            <a:xfrm>
              <a:off x="5353507" y="374043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1"/>
            <p:cNvSpPr/>
            <p:nvPr/>
          </p:nvSpPr>
          <p:spPr>
            <a:xfrm>
              <a:off x="7546179" y="4507542"/>
              <a:ext cx="325792" cy="212352"/>
            </a:xfrm>
            <a:custGeom>
              <a:avLst/>
              <a:gdLst/>
              <a:ahLst/>
              <a:cxnLst/>
              <a:rect l="l" t="t" r="r" b="b"/>
              <a:pathLst>
                <a:path w="10181" h="6636" extrusionOk="0">
                  <a:moveTo>
                    <a:pt x="4208" y="1"/>
                  </a:moveTo>
                  <a:cubicBezTo>
                    <a:pt x="2305" y="1"/>
                    <a:pt x="743" y="834"/>
                    <a:pt x="417" y="2187"/>
                  </a:cubicBezTo>
                  <a:cubicBezTo>
                    <a:pt x="0" y="3901"/>
                    <a:pt x="1751" y="5806"/>
                    <a:pt x="4322" y="6437"/>
                  </a:cubicBezTo>
                  <a:cubicBezTo>
                    <a:pt x="4882" y="6571"/>
                    <a:pt x="5434" y="6635"/>
                    <a:pt x="5960" y="6635"/>
                  </a:cubicBezTo>
                  <a:cubicBezTo>
                    <a:pt x="7864" y="6635"/>
                    <a:pt x="9425" y="5801"/>
                    <a:pt x="9752" y="4449"/>
                  </a:cubicBezTo>
                  <a:cubicBezTo>
                    <a:pt x="10180" y="2734"/>
                    <a:pt x="8418" y="829"/>
                    <a:pt x="5846" y="198"/>
                  </a:cubicBezTo>
                  <a:cubicBezTo>
                    <a:pt x="5287" y="64"/>
                    <a:pt x="4734" y="1"/>
                    <a:pt x="4208" y="1"/>
                  </a:cubicBezTo>
                  <a:close/>
                </a:path>
              </a:pathLst>
            </a:custGeom>
            <a:solidFill>
              <a:schemeClr val="dk1">
                <a:alpha val="64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1"/>
            <p:cNvSpPr/>
            <p:nvPr/>
          </p:nvSpPr>
          <p:spPr>
            <a:xfrm>
              <a:off x="7542371" y="4489110"/>
              <a:ext cx="325792" cy="212256"/>
            </a:xfrm>
            <a:custGeom>
              <a:avLst/>
              <a:gdLst/>
              <a:ahLst/>
              <a:cxnLst/>
              <a:rect l="l" t="t" r="r" b="b"/>
              <a:pathLst>
                <a:path w="10181" h="6633" extrusionOk="0">
                  <a:moveTo>
                    <a:pt x="4198" y="0"/>
                  </a:moveTo>
                  <a:cubicBezTo>
                    <a:pt x="2299" y="0"/>
                    <a:pt x="743" y="839"/>
                    <a:pt x="417" y="2179"/>
                  </a:cubicBezTo>
                  <a:cubicBezTo>
                    <a:pt x="0" y="3906"/>
                    <a:pt x="1750" y="5811"/>
                    <a:pt x="4334" y="6430"/>
                  </a:cubicBezTo>
                  <a:cubicBezTo>
                    <a:pt x="4897" y="6567"/>
                    <a:pt x="5453" y="6633"/>
                    <a:pt x="5982" y="6633"/>
                  </a:cubicBezTo>
                  <a:cubicBezTo>
                    <a:pt x="7881" y="6633"/>
                    <a:pt x="9437" y="5794"/>
                    <a:pt x="9763" y="4453"/>
                  </a:cubicBezTo>
                  <a:cubicBezTo>
                    <a:pt x="10180" y="2739"/>
                    <a:pt x="8430" y="834"/>
                    <a:pt x="5846" y="203"/>
                  </a:cubicBezTo>
                  <a:cubicBezTo>
                    <a:pt x="5283" y="65"/>
                    <a:pt x="4727" y="0"/>
                    <a:pt x="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1"/>
            <p:cNvSpPr/>
            <p:nvPr/>
          </p:nvSpPr>
          <p:spPr>
            <a:xfrm>
              <a:off x="7144300" y="3249853"/>
              <a:ext cx="534543" cy="455348"/>
            </a:xfrm>
            <a:custGeom>
              <a:avLst/>
              <a:gdLst/>
              <a:ahLst/>
              <a:cxnLst/>
              <a:rect l="l" t="t" r="r" b="b"/>
              <a:pathLst>
                <a:path w="10111" h="8613" extrusionOk="0">
                  <a:moveTo>
                    <a:pt x="9527" y="2967"/>
                  </a:moveTo>
                  <a:cubicBezTo>
                    <a:pt x="9109" y="2269"/>
                    <a:pt x="8418" y="1707"/>
                    <a:pt x="7719" y="1297"/>
                  </a:cubicBezTo>
                  <a:cubicBezTo>
                    <a:pt x="6942" y="843"/>
                    <a:pt x="5998" y="145"/>
                    <a:pt x="5070" y="80"/>
                  </a:cubicBezTo>
                  <a:cubicBezTo>
                    <a:pt x="3788" y="1"/>
                    <a:pt x="1232" y="310"/>
                    <a:pt x="706" y="1765"/>
                  </a:cubicBezTo>
                  <a:cubicBezTo>
                    <a:pt x="0" y="3716"/>
                    <a:pt x="2981" y="4033"/>
                    <a:pt x="4213" y="4177"/>
                  </a:cubicBezTo>
                  <a:cubicBezTo>
                    <a:pt x="4191" y="4393"/>
                    <a:pt x="3910" y="4595"/>
                    <a:pt x="3809" y="4796"/>
                  </a:cubicBezTo>
                  <a:cubicBezTo>
                    <a:pt x="3593" y="5228"/>
                    <a:pt x="3421" y="5696"/>
                    <a:pt x="3205" y="6136"/>
                  </a:cubicBezTo>
                  <a:cubicBezTo>
                    <a:pt x="2909" y="6755"/>
                    <a:pt x="2535" y="7216"/>
                    <a:pt x="2117" y="7756"/>
                  </a:cubicBezTo>
                  <a:cubicBezTo>
                    <a:pt x="2801" y="7842"/>
                    <a:pt x="3478" y="8008"/>
                    <a:pt x="4169" y="8008"/>
                  </a:cubicBezTo>
                  <a:cubicBezTo>
                    <a:pt x="4465" y="7309"/>
                    <a:pt x="4443" y="6503"/>
                    <a:pt x="4832" y="5840"/>
                  </a:cubicBezTo>
                  <a:cubicBezTo>
                    <a:pt x="5034" y="6488"/>
                    <a:pt x="4227" y="7338"/>
                    <a:pt x="4479" y="7965"/>
                  </a:cubicBezTo>
                  <a:cubicBezTo>
                    <a:pt x="5271" y="8073"/>
                    <a:pt x="6070" y="8173"/>
                    <a:pt x="6863" y="8281"/>
                  </a:cubicBezTo>
                  <a:cubicBezTo>
                    <a:pt x="6690" y="7525"/>
                    <a:pt x="6502" y="6776"/>
                    <a:pt x="6301" y="6035"/>
                  </a:cubicBezTo>
                  <a:cubicBezTo>
                    <a:pt x="6596" y="5948"/>
                    <a:pt x="6920" y="7929"/>
                    <a:pt x="7064" y="8260"/>
                  </a:cubicBezTo>
                  <a:cubicBezTo>
                    <a:pt x="7230" y="8613"/>
                    <a:pt x="8569" y="8577"/>
                    <a:pt x="8879" y="8548"/>
                  </a:cubicBezTo>
                  <a:cubicBezTo>
                    <a:pt x="8238" y="7187"/>
                    <a:pt x="7568" y="5848"/>
                    <a:pt x="6827" y="4537"/>
                  </a:cubicBezTo>
                  <a:cubicBezTo>
                    <a:pt x="7539" y="4710"/>
                    <a:pt x="8238" y="5012"/>
                    <a:pt x="8987" y="4904"/>
                  </a:cubicBezTo>
                  <a:cubicBezTo>
                    <a:pt x="10110" y="4753"/>
                    <a:pt x="9980" y="3716"/>
                    <a:pt x="9527" y="2967"/>
                  </a:cubicBezTo>
                  <a:close/>
                  <a:moveTo>
                    <a:pt x="4522" y="2470"/>
                  </a:moveTo>
                  <a:cubicBezTo>
                    <a:pt x="4054" y="3536"/>
                    <a:pt x="2254" y="3082"/>
                    <a:pt x="2628" y="1981"/>
                  </a:cubicBezTo>
                  <a:cubicBezTo>
                    <a:pt x="2592" y="2082"/>
                    <a:pt x="2556" y="2168"/>
                    <a:pt x="2628" y="1966"/>
                  </a:cubicBezTo>
                  <a:cubicBezTo>
                    <a:pt x="2700" y="1757"/>
                    <a:pt x="2664" y="1858"/>
                    <a:pt x="2628" y="1959"/>
                  </a:cubicBezTo>
                  <a:cubicBezTo>
                    <a:pt x="3017" y="879"/>
                    <a:pt x="5048" y="1282"/>
                    <a:pt x="4522" y="2470"/>
                  </a:cubicBezTo>
                  <a:close/>
                  <a:moveTo>
                    <a:pt x="6092" y="5307"/>
                  </a:moveTo>
                  <a:cubicBezTo>
                    <a:pt x="5847" y="5048"/>
                    <a:pt x="5610" y="4782"/>
                    <a:pt x="5365" y="4523"/>
                  </a:cubicBezTo>
                  <a:cubicBezTo>
                    <a:pt x="5199" y="4645"/>
                    <a:pt x="4954" y="4940"/>
                    <a:pt x="4717" y="4818"/>
                  </a:cubicBezTo>
                  <a:cubicBezTo>
                    <a:pt x="4904" y="4407"/>
                    <a:pt x="5026" y="3983"/>
                    <a:pt x="5343" y="3622"/>
                  </a:cubicBezTo>
                  <a:cubicBezTo>
                    <a:pt x="5782" y="3925"/>
                    <a:pt x="6250" y="4760"/>
                    <a:pt x="6092" y="5307"/>
                  </a:cubicBezTo>
                  <a:close/>
                  <a:moveTo>
                    <a:pt x="6956" y="3817"/>
                  </a:moveTo>
                  <a:cubicBezTo>
                    <a:pt x="6848" y="3767"/>
                    <a:pt x="6812" y="3745"/>
                    <a:pt x="6812" y="3745"/>
                  </a:cubicBezTo>
                  <a:cubicBezTo>
                    <a:pt x="6394" y="3514"/>
                    <a:pt x="6013" y="3126"/>
                    <a:pt x="6078" y="2607"/>
                  </a:cubicBezTo>
                  <a:cubicBezTo>
                    <a:pt x="6128" y="2161"/>
                    <a:pt x="7007" y="1556"/>
                    <a:pt x="7439" y="1779"/>
                  </a:cubicBezTo>
                  <a:cubicBezTo>
                    <a:pt x="7705" y="1909"/>
                    <a:pt x="8216" y="2881"/>
                    <a:pt x="8187" y="3198"/>
                  </a:cubicBezTo>
                  <a:cubicBezTo>
                    <a:pt x="8130" y="3903"/>
                    <a:pt x="7496" y="3889"/>
                    <a:pt x="6956" y="3817"/>
                  </a:cubicBezTo>
                  <a:close/>
                </a:path>
              </a:pathLst>
            </a:custGeom>
            <a:solidFill>
              <a:schemeClr val="dk1">
                <a:alpha val="501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1"/>
            <p:cNvSpPr/>
            <p:nvPr/>
          </p:nvSpPr>
          <p:spPr>
            <a:xfrm>
              <a:off x="7235285" y="3684211"/>
              <a:ext cx="351780" cy="329735"/>
            </a:xfrm>
            <a:custGeom>
              <a:avLst/>
              <a:gdLst/>
              <a:ahLst/>
              <a:cxnLst/>
              <a:rect l="l" t="t" r="r" b="b"/>
              <a:pathLst>
                <a:path w="6654" h="6237" extrusionOk="0">
                  <a:moveTo>
                    <a:pt x="6157" y="1664"/>
                  </a:moveTo>
                  <a:cubicBezTo>
                    <a:pt x="6106" y="1606"/>
                    <a:pt x="6006" y="1592"/>
                    <a:pt x="5905" y="1556"/>
                  </a:cubicBezTo>
                  <a:cubicBezTo>
                    <a:pt x="5926" y="1527"/>
                    <a:pt x="5934" y="1484"/>
                    <a:pt x="5962" y="1470"/>
                  </a:cubicBezTo>
                  <a:cubicBezTo>
                    <a:pt x="6070" y="1419"/>
                    <a:pt x="6099" y="1318"/>
                    <a:pt x="6099" y="1225"/>
                  </a:cubicBezTo>
                  <a:cubicBezTo>
                    <a:pt x="6114" y="951"/>
                    <a:pt x="6056" y="706"/>
                    <a:pt x="5862" y="505"/>
                  </a:cubicBezTo>
                  <a:cubicBezTo>
                    <a:pt x="5739" y="382"/>
                    <a:pt x="5602" y="382"/>
                    <a:pt x="5509" y="526"/>
                  </a:cubicBezTo>
                  <a:cubicBezTo>
                    <a:pt x="5444" y="634"/>
                    <a:pt x="5394" y="757"/>
                    <a:pt x="5372" y="872"/>
                  </a:cubicBezTo>
                  <a:cubicBezTo>
                    <a:pt x="5336" y="1102"/>
                    <a:pt x="5329" y="1340"/>
                    <a:pt x="5307" y="1578"/>
                  </a:cubicBezTo>
                  <a:cubicBezTo>
                    <a:pt x="4940" y="1678"/>
                    <a:pt x="4645" y="1894"/>
                    <a:pt x="4357" y="2103"/>
                  </a:cubicBezTo>
                  <a:cubicBezTo>
                    <a:pt x="4018" y="2355"/>
                    <a:pt x="3644" y="2564"/>
                    <a:pt x="3377" y="2903"/>
                  </a:cubicBezTo>
                  <a:cubicBezTo>
                    <a:pt x="3370" y="2910"/>
                    <a:pt x="3363" y="2917"/>
                    <a:pt x="3356" y="2924"/>
                  </a:cubicBezTo>
                  <a:cubicBezTo>
                    <a:pt x="3349" y="2917"/>
                    <a:pt x="3341" y="2910"/>
                    <a:pt x="3341" y="2895"/>
                  </a:cubicBezTo>
                  <a:cubicBezTo>
                    <a:pt x="3132" y="2521"/>
                    <a:pt x="2801" y="2240"/>
                    <a:pt x="2513" y="1938"/>
                  </a:cubicBezTo>
                  <a:cubicBezTo>
                    <a:pt x="2268" y="1678"/>
                    <a:pt x="2024" y="1419"/>
                    <a:pt x="1678" y="1254"/>
                  </a:cubicBezTo>
                  <a:cubicBezTo>
                    <a:pt x="1700" y="1009"/>
                    <a:pt x="1736" y="778"/>
                    <a:pt x="1736" y="548"/>
                  </a:cubicBezTo>
                  <a:cubicBezTo>
                    <a:pt x="1743" y="425"/>
                    <a:pt x="1714" y="296"/>
                    <a:pt x="1664" y="181"/>
                  </a:cubicBezTo>
                  <a:cubicBezTo>
                    <a:pt x="1599" y="22"/>
                    <a:pt x="1462" y="1"/>
                    <a:pt x="1325" y="94"/>
                  </a:cubicBezTo>
                  <a:cubicBezTo>
                    <a:pt x="1095" y="260"/>
                    <a:pt x="994" y="497"/>
                    <a:pt x="958" y="764"/>
                  </a:cubicBezTo>
                  <a:cubicBezTo>
                    <a:pt x="943" y="857"/>
                    <a:pt x="958" y="958"/>
                    <a:pt x="1051" y="1030"/>
                  </a:cubicBezTo>
                  <a:cubicBezTo>
                    <a:pt x="1073" y="1052"/>
                    <a:pt x="1080" y="1095"/>
                    <a:pt x="1087" y="1124"/>
                  </a:cubicBezTo>
                  <a:cubicBezTo>
                    <a:pt x="987" y="1146"/>
                    <a:pt x="879" y="1138"/>
                    <a:pt x="821" y="1182"/>
                  </a:cubicBezTo>
                  <a:cubicBezTo>
                    <a:pt x="655" y="1318"/>
                    <a:pt x="490" y="1470"/>
                    <a:pt x="353" y="1635"/>
                  </a:cubicBezTo>
                  <a:cubicBezTo>
                    <a:pt x="216" y="1794"/>
                    <a:pt x="216" y="1952"/>
                    <a:pt x="317" y="2082"/>
                  </a:cubicBezTo>
                  <a:cubicBezTo>
                    <a:pt x="418" y="2204"/>
                    <a:pt x="583" y="2247"/>
                    <a:pt x="763" y="2168"/>
                  </a:cubicBezTo>
                  <a:cubicBezTo>
                    <a:pt x="915" y="2096"/>
                    <a:pt x="1044" y="1981"/>
                    <a:pt x="1181" y="1887"/>
                  </a:cubicBezTo>
                  <a:cubicBezTo>
                    <a:pt x="1217" y="1866"/>
                    <a:pt x="1253" y="1830"/>
                    <a:pt x="1275" y="1808"/>
                  </a:cubicBezTo>
                  <a:cubicBezTo>
                    <a:pt x="1469" y="1981"/>
                    <a:pt x="1656" y="2132"/>
                    <a:pt x="1822" y="2305"/>
                  </a:cubicBezTo>
                  <a:cubicBezTo>
                    <a:pt x="2139" y="2622"/>
                    <a:pt x="2484" y="2903"/>
                    <a:pt x="2801" y="3219"/>
                  </a:cubicBezTo>
                  <a:cubicBezTo>
                    <a:pt x="2772" y="3241"/>
                    <a:pt x="2744" y="3263"/>
                    <a:pt x="2715" y="3284"/>
                  </a:cubicBezTo>
                  <a:cubicBezTo>
                    <a:pt x="2628" y="3342"/>
                    <a:pt x="2542" y="3399"/>
                    <a:pt x="2456" y="3464"/>
                  </a:cubicBezTo>
                  <a:cubicBezTo>
                    <a:pt x="2168" y="3666"/>
                    <a:pt x="1880" y="3875"/>
                    <a:pt x="1592" y="4076"/>
                  </a:cubicBezTo>
                  <a:cubicBezTo>
                    <a:pt x="1419" y="4199"/>
                    <a:pt x="1239" y="4321"/>
                    <a:pt x="1044" y="4458"/>
                  </a:cubicBezTo>
                  <a:cubicBezTo>
                    <a:pt x="843" y="4271"/>
                    <a:pt x="605" y="4227"/>
                    <a:pt x="360" y="4220"/>
                  </a:cubicBezTo>
                  <a:cubicBezTo>
                    <a:pt x="288" y="4220"/>
                    <a:pt x="209" y="4235"/>
                    <a:pt x="137" y="4263"/>
                  </a:cubicBezTo>
                  <a:cubicBezTo>
                    <a:pt x="22" y="4314"/>
                    <a:pt x="0" y="4386"/>
                    <a:pt x="29" y="4508"/>
                  </a:cubicBezTo>
                  <a:cubicBezTo>
                    <a:pt x="94" y="4811"/>
                    <a:pt x="346" y="5020"/>
                    <a:pt x="655" y="5048"/>
                  </a:cubicBezTo>
                  <a:cubicBezTo>
                    <a:pt x="799" y="5063"/>
                    <a:pt x="922" y="5034"/>
                    <a:pt x="994" y="4890"/>
                  </a:cubicBezTo>
                  <a:cubicBezTo>
                    <a:pt x="1001" y="4861"/>
                    <a:pt x="1037" y="4847"/>
                    <a:pt x="1080" y="4804"/>
                  </a:cubicBezTo>
                  <a:cubicBezTo>
                    <a:pt x="1095" y="4861"/>
                    <a:pt x="1109" y="4904"/>
                    <a:pt x="1102" y="4940"/>
                  </a:cubicBezTo>
                  <a:cubicBezTo>
                    <a:pt x="1073" y="5099"/>
                    <a:pt x="1037" y="5257"/>
                    <a:pt x="1001" y="5416"/>
                  </a:cubicBezTo>
                  <a:cubicBezTo>
                    <a:pt x="958" y="5624"/>
                    <a:pt x="1195" y="5898"/>
                    <a:pt x="1404" y="5876"/>
                  </a:cubicBezTo>
                  <a:cubicBezTo>
                    <a:pt x="1440" y="5876"/>
                    <a:pt x="1476" y="5862"/>
                    <a:pt x="1505" y="5840"/>
                  </a:cubicBezTo>
                  <a:cubicBezTo>
                    <a:pt x="1678" y="5732"/>
                    <a:pt x="1779" y="5466"/>
                    <a:pt x="1728" y="5272"/>
                  </a:cubicBezTo>
                  <a:cubicBezTo>
                    <a:pt x="1692" y="5120"/>
                    <a:pt x="1656" y="4969"/>
                    <a:pt x="1520" y="4861"/>
                  </a:cubicBezTo>
                  <a:cubicBezTo>
                    <a:pt x="1541" y="4825"/>
                    <a:pt x="1563" y="4789"/>
                    <a:pt x="1584" y="4775"/>
                  </a:cubicBezTo>
                  <a:cubicBezTo>
                    <a:pt x="1916" y="4559"/>
                    <a:pt x="2240" y="4335"/>
                    <a:pt x="2578" y="4127"/>
                  </a:cubicBezTo>
                  <a:cubicBezTo>
                    <a:pt x="2808" y="3983"/>
                    <a:pt x="3053" y="3860"/>
                    <a:pt x="3284" y="3716"/>
                  </a:cubicBezTo>
                  <a:cubicBezTo>
                    <a:pt x="3485" y="3896"/>
                    <a:pt x="3709" y="4062"/>
                    <a:pt x="3910" y="4249"/>
                  </a:cubicBezTo>
                  <a:cubicBezTo>
                    <a:pt x="4205" y="4515"/>
                    <a:pt x="4486" y="4789"/>
                    <a:pt x="4767" y="5063"/>
                  </a:cubicBezTo>
                  <a:cubicBezTo>
                    <a:pt x="4789" y="5084"/>
                    <a:pt x="4803" y="5120"/>
                    <a:pt x="4825" y="5156"/>
                  </a:cubicBezTo>
                  <a:cubicBezTo>
                    <a:pt x="4666" y="5236"/>
                    <a:pt x="4601" y="5380"/>
                    <a:pt x="4537" y="5524"/>
                  </a:cubicBezTo>
                  <a:cubicBezTo>
                    <a:pt x="4457" y="5711"/>
                    <a:pt x="4508" y="5984"/>
                    <a:pt x="4659" y="6128"/>
                  </a:cubicBezTo>
                  <a:cubicBezTo>
                    <a:pt x="4688" y="6150"/>
                    <a:pt x="4717" y="6164"/>
                    <a:pt x="4753" y="6179"/>
                  </a:cubicBezTo>
                  <a:cubicBezTo>
                    <a:pt x="4954" y="6236"/>
                    <a:pt x="5235" y="6006"/>
                    <a:pt x="5228" y="5790"/>
                  </a:cubicBezTo>
                  <a:cubicBezTo>
                    <a:pt x="5221" y="5632"/>
                    <a:pt x="5214" y="5466"/>
                    <a:pt x="5214" y="5308"/>
                  </a:cubicBezTo>
                  <a:cubicBezTo>
                    <a:pt x="5214" y="5272"/>
                    <a:pt x="5242" y="5236"/>
                    <a:pt x="5264" y="5178"/>
                  </a:cubicBezTo>
                  <a:cubicBezTo>
                    <a:pt x="5300" y="5228"/>
                    <a:pt x="5329" y="5250"/>
                    <a:pt x="5336" y="5279"/>
                  </a:cubicBezTo>
                  <a:cubicBezTo>
                    <a:pt x="5372" y="5437"/>
                    <a:pt x="5494" y="5480"/>
                    <a:pt x="5638" y="5495"/>
                  </a:cubicBezTo>
                  <a:cubicBezTo>
                    <a:pt x="5948" y="5524"/>
                    <a:pt x="6229" y="5358"/>
                    <a:pt x="6351" y="5077"/>
                  </a:cubicBezTo>
                  <a:cubicBezTo>
                    <a:pt x="6402" y="4955"/>
                    <a:pt x="6387" y="4890"/>
                    <a:pt x="6286" y="4818"/>
                  </a:cubicBezTo>
                  <a:cubicBezTo>
                    <a:pt x="6222" y="4775"/>
                    <a:pt x="6150" y="4746"/>
                    <a:pt x="6070" y="4732"/>
                  </a:cubicBezTo>
                  <a:cubicBezTo>
                    <a:pt x="5833" y="4696"/>
                    <a:pt x="5595" y="4696"/>
                    <a:pt x="5358" y="4847"/>
                  </a:cubicBezTo>
                  <a:cubicBezTo>
                    <a:pt x="5192" y="4681"/>
                    <a:pt x="5041" y="4523"/>
                    <a:pt x="4882" y="4371"/>
                  </a:cubicBezTo>
                  <a:cubicBezTo>
                    <a:pt x="4637" y="4119"/>
                    <a:pt x="4393" y="3867"/>
                    <a:pt x="4148" y="3615"/>
                  </a:cubicBezTo>
                  <a:cubicBezTo>
                    <a:pt x="4076" y="3536"/>
                    <a:pt x="3997" y="3464"/>
                    <a:pt x="3925" y="3392"/>
                  </a:cubicBezTo>
                  <a:cubicBezTo>
                    <a:pt x="3896" y="3363"/>
                    <a:pt x="3874" y="3335"/>
                    <a:pt x="3845" y="3313"/>
                  </a:cubicBezTo>
                  <a:cubicBezTo>
                    <a:pt x="4220" y="3061"/>
                    <a:pt x="4609" y="2845"/>
                    <a:pt x="4976" y="2586"/>
                  </a:cubicBezTo>
                  <a:cubicBezTo>
                    <a:pt x="5170" y="2449"/>
                    <a:pt x="5379" y="2334"/>
                    <a:pt x="5602" y="2197"/>
                  </a:cubicBezTo>
                  <a:cubicBezTo>
                    <a:pt x="5624" y="2218"/>
                    <a:pt x="5653" y="2262"/>
                    <a:pt x="5682" y="2290"/>
                  </a:cubicBezTo>
                  <a:cubicBezTo>
                    <a:pt x="5804" y="2413"/>
                    <a:pt x="5912" y="2542"/>
                    <a:pt x="6042" y="2636"/>
                  </a:cubicBezTo>
                  <a:cubicBezTo>
                    <a:pt x="6207" y="2758"/>
                    <a:pt x="6380" y="2737"/>
                    <a:pt x="6495" y="2636"/>
                  </a:cubicBezTo>
                  <a:cubicBezTo>
                    <a:pt x="6618" y="2521"/>
                    <a:pt x="6654" y="2377"/>
                    <a:pt x="6546" y="2190"/>
                  </a:cubicBezTo>
                  <a:cubicBezTo>
                    <a:pt x="6438" y="2002"/>
                    <a:pt x="6301" y="1822"/>
                    <a:pt x="6157" y="1664"/>
                  </a:cubicBezTo>
                  <a:close/>
                </a:path>
              </a:pathLst>
            </a:custGeom>
            <a:solidFill>
              <a:schemeClr val="dk1">
                <a:alpha val="501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0" name="Google Shape;1770;p61"/>
          <p:cNvSpPr txBox="1">
            <a:spLocks noGrp="1"/>
          </p:cNvSpPr>
          <p:nvPr>
            <p:ph type="ctrTitle"/>
          </p:nvPr>
        </p:nvSpPr>
        <p:spPr>
          <a:xfrm>
            <a:off x="729429" y="827775"/>
            <a:ext cx="5121294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dirty="0"/>
              <a:t>Treasure Hunt</a:t>
            </a:r>
            <a:endParaRPr sz="6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Presentation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771" name="Google Shape;1771;p61"/>
          <p:cNvGrpSpPr/>
          <p:nvPr/>
        </p:nvGrpSpPr>
        <p:grpSpPr>
          <a:xfrm>
            <a:off x="349475" y="3931702"/>
            <a:ext cx="462176" cy="437792"/>
            <a:chOff x="349475" y="3931702"/>
            <a:chExt cx="462176" cy="437792"/>
          </a:xfrm>
        </p:grpSpPr>
        <p:sp>
          <p:nvSpPr>
            <p:cNvPr id="1772" name="Google Shape;1772;p61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1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61">
            <a:hlinkClick r:id="" action="ppaction://hlinkshowjump?jump=nextslide"/>
          </p:cNvPr>
          <p:cNvSpPr/>
          <p:nvPr/>
        </p:nvSpPr>
        <p:spPr>
          <a:xfrm>
            <a:off x="1948618" y="3101874"/>
            <a:ext cx="1425115" cy="627214"/>
          </a:xfrm>
          <a:custGeom>
            <a:avLst/>
            <a:gdLst/>
            <a:ahLst/>
            <a:cxnLst/>
            <a:rect l="l" t="t" r="r" b="b"/>
            <a:pathLst>
              <a:path w="120339" h="52963" extrusionOk="0">
                <a:moveTo>
                  <a:pt x="3678" y="0"/>
                </a:moveTo>
                <a:cubicBezTo>
                  <a:pt x="1662" y="0"/>
                  <a:pt x="1" y="1661"/>
                  <a:pt x="1" y="3677"/>
                </a:cubicBezTo>
                <a:lnTo>
                  <a:pt x="1" y="49227"/>
                </a:lnTo>
                <a:cubicBezTo>
                  <a:pt x="1" y="51302"/>
                  <a:pt x="1662" y="52963"/>
                  <a:pt x="3678" y="52963"/>
                </a:cubicBezTo>
                <a:lnTo>
                  <a:pt x="95429" y="52963"/>
                </a:lnTo>
                <a:cubicBezTo>
                  <a:pt x="96200" y="52963"/>
                  <a:pt x="96912" y="52489"/>
                  <a:pt x="97267" y="51777"/>
                </a:cubicBezTo>
                <a:lnTo>
                  <a:pt x="99462" y="47329"/>
                </a:lnTo>
                <a:lnTo>
                  <a:pt x="101716" y="51777"/>
                </a:lnTo>
                <a:cubicBezTo>
                  <a:pt x="102071" y="52489"/>
                  <a:pt x="102783" y="52963"/>
                  <a:pt x="103554" y="52963"/>
                </a:cubicBezTo>
                <a:lnTo>
                  <a:pt x="116602" y="52963"/>
                </a:lnTo>
                <a:cubicBezTo>
                  <a:pt x="118678" y="52963"/>
                  <a:pt x="120339" y="51302"/>
                  <a:pt x="120339" y="49227"/>
                </a:cubicBezTo>
                <a:lnTo>
                  <a:pt x="120339" y="3677"/>
                </a:lnTo>
                <a:cubicBezTo>
                  <a:pt x="120279" y="1661"/>
                  <a:pt x="118678" y="0"/>
                  <a:pt x="116602" y="0"/>
                </a:cubicBezTo>
                <a:lnTo>
                  <a:pt x="24851" y="0"/>
                </a:lnTo>
                <a:cubicBezTo>
                  <a:pt x="24080" y="0"/>
                  <a:pt x="23428" y="415"/>
                  <a:pt x="23013" y="1127"/>
                </a:cubicBezTo>
                <a:lnTo>
                  <a:pt x="20818" y="5575"/>
                </a:lnTo>
                <a:lnTo>
                  <a:pt x="18565" y="1127"/>
                </a:lnTo>
                <a:cubicBezTo>
                  <a:pt x="18209" y="415"/>
                  <a:pt x="17556" y="0"/>
                  <a:pt x="16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47625" dir="3000000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hlink"/>
                </a:solidFill>
                <a:uFill>
                  <a:noFill/>
                </a:uFill>
                <a:latin typeface="Pirata One"/>
                <a:ea typeface="Pirata One"/>
                <a:cs typeface="Pirata One"/>
                <a:sym typeface="Pirata One"/>
                <a:hlinkClick r:id="" action="ppaction://hlinkshowjump?jump=nextslide"/>
              </a:rPr>
              <a:t>Let's start</a:t>
            </a:r>
            <a:endParaRPr sz="1600">
              <a:solidFill>
                <a:schemeClr val="dk1"/>
              </a:solidFill>
            </a:endParaRPr>
          </a:p>
        </p:txBody>
      </p:sp>
      <p:grpSp>
        <p:nvGrpSpPr>
          <p:cNvPr id="1775" name="Google Shape;1775;p61"/>
          <p:cNvGrpSpPr/>
          <p:nvPr/>
        </p:nvGrpSpPr>
        <p:grpSpPr>
          <a:xfrm>
            <a:off x="7985091" y="426902"/>
            <a:ext cx="691552" cy="759744"/>
            <a:chOff x="6943641" y="462327"/>
            <a:chExt cx="691552" cy="759744"/>
          </a:xfrm>
        </p:grpSpPr>
        <p:sp>
          <p:nvSpPr>
            <p:cNvPr id="1776" name="Google Shape;1776;p6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8" name="Google Shape;1778;p6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1779" name="Google Shape;1779;p6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6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6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6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3" name="Google Shape;1783;p61"/>
          <p:cNvGrpSpPr/>
          <p:nvPr/>
        </p:nvGrpSpPr>
        <p:grpSpPr>
          <a:xfrm>
            <a:off x="489434" y="173376"/>
            <a:ext cx="635357" cy="635357"/>
            <a:chOff x="3922789" y="109320"/>
            <a:chExt cx="683400" cy="683400"/>
          </a:xfrm>
        </p:grpSpPr>
        <p:sp>
          <p:nvSpPr>
            <p:cNvPr id="1784" name="Google Shape;1784;p6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6" name="Google Shape;1786;p6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1787" name="Google Shape;1787;p6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6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9" name="Google Shape;1789;p6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70"/>
          <p:cNvSpPr txBox="1">
            <a:spLocks noGrp="1"/>
          </p:cNvSpPr>
          <p:nvPr>
            <p:ph type="title"/>
          </p:nvPr>
        </p:nvSpPr>
        <p:spPr>
          <a:xfrm>
            <a:off x="2316306" y="2657004"/>
            <a:ext cx="14334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74" name="Google Shape;2474;p70"/>
          <p:cNvSpPr txBox="1">
            <a:spLocks noGrp="1"/>
          </p:cNvSpPr>
          <p:nvPr>
            <p:ph type="title" idx="2"/>
          </p:nvPr>
        </p:nvSpPr>
        <p:spPr>
          <a:xfrm>
            <a:off x="3825900" y="2648063"/>
            <a:ext cx="32385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Mazes</a:t>
            </a:r>
            <a:endParaRPr/>
          </a:p>
        </p:txBody>
      </p:sp>
      <p:sp>
        <p:nvSpPr>
          <p:cNvPr id="2475" name="Google Shape;2475;p70"/>
          <p:cNvSpPr txBox="1">
            <a:spLocks noGrp="1"/>
          </p:cNvSpPr>
          <p:nvPr>
            <p:ph type="subTitle" idx="1"/>
          </p:nvPr>
        </p:nvSpPr>
        <p:spPr>
          <a:xfrm>
            <a:off x="3825909" y="3110088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2476" name="Google Shape;2476;p70"/>
          <p:cNvGrpSpPr/>
          <p:nvPr/>
        </p:nvGrpSpPr>
        <p:grpSpPr>
          <a:xfrm rot="-1039545">
            <a:off x="6843042" y="4332621"/>
            <a:ext cx="725031" cy="723620"/>
            <a:chOff x="-1158200" y="1575175"/>
            <a:chExt cx="491503" cy="490546"/>
          </a:xfrm>
        </p:grpSpPr>
        <p:sp>
          <p:nvSpPr>
            <p:cNvPr id="2477" name="Google Shape;2477;p7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9" name="Google Shape;2479;p7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480" name="Google Shape;2480;p7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7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7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7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7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5" name="Google Shape;2485;p70"/>
          <p:cNvGrpSpPr/>
          <p:nvPr/>
        </p:nvGrpSpPr>
        <p:grpSpPr>
          <a:xfrm rot="-1039561">
            <a:off x="8117644" y="3621627"/>
            <a:ext cx="563776" cy="562680"/>
            <a:chOff x="-1158200" y="1575175"/>
            <a:chExt cx="491503" cy="490546"/>
          </a:xfrm>
        </p:grpSpPr>
        <p:sp>
          <p:nvSpPr>
            <p:cNvPr id="2486" name="Google Shape;2486;p7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8" name="Google Shape;2488;p7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489" name="Google Shape;2489;p7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7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7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7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7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4" name="Google Shape;2494;p70"/>
          <p:cNvGrpSpPr/>
          <p:nvPr/>
        </p:nvGrpSpPr>
        <p:grpSpPr>
          <a:xfrm rot="-1039561">
            <a:off x="168544" y="275102"/>
            <a:ext cx="563776" cy="562680"/>
            <a:chOff x="-1158200" y="1575175"/>
            <a:chExt cx="491503" cy="490546"/>
          </a:xfrm>
        </p:grpSpPr>
        <p:sp>
          <p:nvSpPr>
            <p:cNvPr id="2495" name="Google Shape;2495;p7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7" name="Google Shape;2497;p7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498" name="Google Shape;2498;p7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7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7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7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7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3" name="Google Shape;2503;p70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2504" name="Google Shape;2504;p70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0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6" name="Google Shape;2506;p70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7" name="Google Shape;2507;p70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2508" name="Google Shape;2508;p70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09" name="Google Shape;2509;p70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510" name="Google Shape;2510;p70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1" name="Google Shape;2511;p70"/>
          <p:cNvGrpSpPr/>
          <p:nvPr/>
        </p:nvGrpSpPr>
        <p:grpSpPr>
          <a:xfrm>
            <a:off x="7216806" y="220550"/>
            <a:ext cx="380430" cy="373923"/>
            <a:chOff x="7216806" y="220550"/>
            <a:chExt cx="380430" cy="373923"/>
          </a:xfrm>
        </p:grpSpPr>
        <p:sp>
          <p:nvSpPr>
            <p:cNvPr id="2512" name="Google Shape;2512;p70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0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0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5" name="Google Shape;2515;p70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71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 # 1</a:t>
            </a:r>
            <a:endParaRPr/>
          </a:p>
        </p:txBody>
      </p:sp>
      <p:sp>
        <p:nvSpPr>
          <p:cNvPr id="2521" name="Google Shape;2521;p71"/>
          <p:cNvSpPr/>
          <p:nvPr/>
        </p:nvSpPr>
        <p:spPr>
          <a:xfrm>
            <a:off x="3239905" y="1963599"/>
            <a:ext cx="2662749" cy="2687904"/>
          </a:xfrm>
          <a:custGeom>
            <a:avLst/>
            <a:gdLst/>
            <a:ahLst/>
            <a:cxnLst/>
            <a:rect l="l" t="t" r="r" b="b"/>
            <a:pathLst>
              <a:path w="93258" h="94139" extrusionOk="0">
                <a:moveTo>
                  <a:pt x="46629" y="0"/>
                </a:moveTo>
                <a:cubicBezTo>
                  <a:pt x="35151" y="0"/>
                  <a:pt x="24077" y="4192"/>
                  <a:pt x="15480" y="11789"/>
                </a:cubicBezTo>
                <a:cubicBezTo>
                  <a:pt x="7097" y="19195"/>
                  <a:pt x="1620" y="29316"/>
                  <a:pt x="48" y="40318"/>
                </a:cubicBezTo>
                <a:cubicBezTo>
                  <a:pt x="0" y="40628"/>
                  <a:pt x="215" y="40890"/>
                  <a:pt x="500" y="40913"/>
                </a:cubicBezTo>
                <a:lnTo>
                  <a:pt x="2882" y="41247"/>
                </a:lnTo>
                <a:cubicBezTo>
                  <a:pt x="2899" y="41248"/>
                  <a:pt x="2917" y="41249"/>
                  <a:pt x="2934" y="41249"/>
                </a:cubicBezTo>
                <a:cubicBezTo>
                  <a:pt x="3220" y="41249"/>
                  <a:pt x="3456" y="41063"/>
                  <a:pt x="3501" y="40771"/>
                </a:cubicBezTo>
                <a:cubicBezTo>
                  <a:pt x="4763" y="32007"/>
                  <a:pt x="8645" y="24148"/>
                  <a:pt x="14265" y="17909"/>
                </a:cubicBezTo>
                <a:cubicBezTo>
                  <a:pt x="14363" y="17798"/>
                  <a:pt x="14499" y="17745"/>
                  <a:pt x="14637" y="17745"/>
                </a:cubicBezTo>
                <a:cubicBezTo>
                  <a:pt x="14767" y="17745"/>
                  <a:pt x="14900" y="17793"/>
                  <a:pt x="15004" y="17885"/>
                </a:cubicBezTo>
                <a:lnTo>
                  <a:pt x="19790" y="22672"/>
                </a:lnTo>
                <a:lnTo>
                  <a:pt x="24672" y="27554"/>
                </a:lnTo>
                <a:cubicBezTo>
                  <a:pt x="24887" y="27768"/>
                  <a:pt x="24887" y="28125"/>
                  <a:pt x="24696" y="28340"/>
                </a:cubicBezTo>
                <a:cubicBezTo>
                  <a:pt x="21981" y="31531"/>
                  <a:pt x="19933" y="35293"/>
                  <a:pt x="18790" y="39413"/>
                </a:cubicBezTo>
                <a:cubicBezTo>
                  <a:pt x="18719" y="39699"/>
                  <a:pt x="18885" y="39985"/>
                  <a:pt x="19171" y="40056"/>
                </a:cubicBezTo>
                <a:lnTo>
                  <a:pt x="21505" y="40652"/>
                </a:lnTo>
                <a:cubicBezTo>
                  <a:pt x="21549" y="40663"/>
                  <a:pt x="21594" y="40668"/>
                  <a:pt x="21638" y="40668"/>
                </a:cubicBezTo>
                <a:cubicBezTo>
                  <a:pt x="21875" y="40668"/>
                  <a:pt x="22091" y="40512"/>
                  <a:pt x="22172" y="40270"/>
                </a:cubicBezTo>
                <a:cubicBezTo>
                  <a:pt x="24386" y="32245"/>
                  <a:pt x="30578" y="25696"/>
                  <a:pt x="38461" y="23029"/>
                </a:cubicBezTo>
                <a:cubicBezTo>
                  <a:pt x="38747" y="22934"/>
                  <a:pt x="38889" y="22624"/>
                  <a:pt x="38818" y="22338"/>
                </a:cubicBezTo>
                <a:lnTo>
                  <a:pt x="38080" y="20052"/>
                </a:lnTo>
                <a:cubicBezTo>
                  <a:pt x="38004" y="19826"/>
                  <a:pt x="37810" y="19689"/>
                  <a:pt x="37590" y="19689"/>
                </a:cubicBezTo>
                <a:cubicBezTo>
                  <a:pt x="37532" y="19689"/>
                  <a:pt x="37473" y="19699"/>
                  <a:pt x="37413" y="19719"/>
                </a:cubicBezTo>
                <a:cubicBezTo>
                  <a:pt x="33888" y="20886"/>
                  <a:pt x="30673" y="22743"/>
                  <a:pt x="27911" y="25125"/>
                </a:cubicBezTo>
                <a:cubicBezTo>
                  <a:pt x="27795" y="25217"/>
                  <a:pt x="27657" y="25265"/>
                  <a:pt x="27521" y="25265"/>
                </a:cubicBezTo>
                <a:cubicBezTo>
                  <a:pt x="27377" y="25265"/>
                  <a:pt x="27235" y="25211"/>
                  <a:pt x="27125" y="25101"/>
                </a:cubicBezTo>
                <a:lnTo>
                  <a:pt x="22243" y="20219"/>
                </a:lnTo>
                <a:lnTo>
                  <a:pt x="17456" y="15432"/>
                </a:lnTo>
                <a:cubicBezTo>
                  <a:pt x="17266" y="15218"/>
                  <a:pt x="17266" y="14908"/>
                  <a:pt x="17480" y="14694"/>
                </a:cubicBezTo>
                <a:cubicBezTo>
                  <a:pt x="24720" y="8193"/>
                  <a:pt x="34127" y="4073"/>
                  <a:pt x="44367" y="3525"/>
                </a:cubicBezTo>
                <a:cubicBezTo>
                  <a:pt x="44653" y="3525"/>
                  <a:pt x="44891" y="3763"/>
                  <a:pt x="44891" y="4049"/>
                </a:cubicBezTo>
                <a:lnTo>
                  <a:pt x="44891" y="8597"/>
                </a:lnTo>
                <a:cubicBezTo>
                  <a:pt x="44891" y="8907"/>
                  <a:pt x="44653" y="9145"/>
                  <a:pt x="44367" y="9169"/>
                </a:cubicBezTo>
                <a:cubicBezTo>
                  <a:pt x="37984" y="9550"/>
                  <a:pt x="31840" y="11503"/>
                  <a:pt x="26434" y="14908"/>
                </a:cubicBezTo>
                <a:cubicBezTo>
                  <a:pt x="26196" y="15075"/>
                  <a:pt x="26125" y="15408"/>
                  <a:pt x="26292" y="15646"/>
                </a:cubicBezTo>
                <a:lnTo>
                  <a:pt x="27601" y="17671"/>
                </a:lnTo>
                <a:cubicBezTo>
                  <a:pt x="27691" y="17821"/>
                  <a:pt x="27857" y="17904"/>
                  <a:pt x="28032" y="17904"/>
                </a:cubicBezTo>
                <a:cubicBezTo>
                  <a:pt x="28136" y="17904"/>
                  <a:pt x="28243" y="17875"/>
                  <a:pt x="28340" y="17814"/>
                </a:cubicBezTo>
                <a:cubicBezTo>
                  <a:pt x="33174" y="14789"/>
                  <a:pt x="38675" y="13027"/>
                  <a:pt x="44367" y="12646"/>
                </a:cubicBezTo>
                <a:cubicBezTo>
                  <a:pt x="44653" y="12646"/>
                  <a:pt x="44891" y="12860"/>
                  <a:pt x="44891" y="13170"/>
                </a:cubicBezTo>
                <a:lnTo>
                  <a:pt x="44891" y="21148"/>
                </a:lnTo>
                <a:cubicBezTo>
                  <a:pt x="44891" y="21433"/>
                  <a:pt x="45129" y="21671"/>
                  <a:pt x="45438" y="21671"/>
                </a:cubicBezTo>
                <a:lnTo>
                  <a:pt x="46891" y="21671"/>
                </a:lnTo>
                <a:cubicBezTo>
                  <a:pt x="52940" y="21743"/>
                  <a:pt x="58536" y="23910"/>
                  <a:pt x="62918" y="27577"/>
                </a:cubicBezTo>
                <a:cubicBezTo>
                  <a:pt x="63156" y="27768"/>
                  <a:pt x="63156" y="28078"/>
                  <a:pt x="62942" y="28292"/>
                </a:cubicBezTo>
                <a:lnTo>
                  <a:pt x="59703" y="31531"/>
                </a:lnTo>
                <a:cubicBezTo>
                  <a:pt x="59587" y="31647"/>
                  <a:pt x="59435" y="31707"/>
                  <a:pt x="59282" y="31707"/>
                </a:cubicBezTo>
                <a:cubicBezTo>
                  <a:pt x="59154" y="31707"/>
                  <a:pt x="59026" y="31665"/>
                  <a:pt x="58917" y="31578"/>
                </a:cubicBezTo>
                <a:cubicBezTo>
                  <a:pt x="56036" y="29268"/>
                  <a:pt x="52583" y="27863"/>
                  <a:pt x="48915" y="27435"/>
                </a:cubicBezTo>
                <a:cubicBezTo>
                  <a:pt x="48606" y="27411"/>
                  <a:pt x="48368" y="27149"/>
                  <a:pt x="48368" y="26839"/>
                </a:cubicBezTo>
                <a:lnTo>
                  <a:pt x="48368" y="26553"/>
                </a:lnTo>
                <a:cubicBezTo>
                  <a:pt x="48368" y="26244"/>
                  <a:pt x="48129" y="26006"/>
                  <a:pt x="47844" y="26006"/>
                </a:cubicBezTo>
                <a:lnTo>
                  <a:pt x="45438" y="26006"/>
                </a:lnTo>
                <a:cubicBezTo>
                  <a:pt x="45129" y="26006"/>
                  <a:pt x="44891" y="26244"/>
                  <a:pt x="44891" y="26553"/>
                </a:cubicBezTo>
                <a:lnTo>
                  <a:pt x="44891" y="35984"/>
                </a:lnTo>
                <a:cubicBezTo>
                  <a:pt x="44891" y="36270"/>
                  <a:pt x="44653" y="36555"/>
                  <a:pt x="44367" y="36603"/>
                </a:cubicBezTo>
                <a:cubicBezTo>
                  <a:pt x="43105" y="36889"/>
                  <a:pt x="41914" y="37389"/>
                  <a:pt x="40842" y="38080"/>
                </a:cubicBezTo>
                <a:cubicBezTo>
                  <a:pt x="40738" y="38153"/>
                  <a:pt x="40611" y="38189"/>
                  <a:pt x="40483" y="38189"/>
                </a:cubicBezTo>
                <a:cubicBezTo>
                  <a:pt x="40319" y="38189"/>
                  <a:pt x="40153" y="38129"/>
                  <a:pt x="40033" y="38008"/>
                </a:cubicBezTo>
                <a:lnTo>
                  <a:pt x="36794" y="34769"/>
                </a:lnTo>
                <a:cubicBezTo>
                  <a:pt x="36579" y="34555"/>
                  <a:pt x="36603" y="34245"/>
                  <a:pt x="36841" y="34055"/>
                </a:cubicBezTo>
                <a:cubicBezTo>
                  <a:pt x="37937" y="33221"/>
                  <a:pt x="39151" y="32531"/>
                  <a:pt x="40437" y="32007"/>
                </a:cubicBezTo>
                <a:cubicBezTo>
                  <a:pt x="40723" y="31888"/>
                  <a:pt x="40842" y="31578"/>
                  <a:pt x="40747" y="31292"/>
                </a:cubicBezTo>
                <a:lnTo>
                  <a:pt x="39913" y="29054"/>
                </a:lnTo>
                <a:cubicBezTo>
                  <a:pt x="39823" y="28837"/>
                  <a:pt x="39623" y="28702"/>
                  <a:pt x="39417" y="28702"/>
                </a:cubicBezTo>
                <a:cubicBezTo>
                  <a:pt x="39352" y="28702"/>
                  <a:pt x="39286" y="28716"/>
                  <a:pt x="39223" y="28744"/>
                </a:cubicBezTo>
                <a:cubicBezTo>
                  <a:pt x="37484" y="29435"/>
                  <a:pt x="35841" y="30411"/>
                  <a:pt x="34365" y="31578"/>
                </a:cubicBezTo>
                <a:cubicBezTo>
                  <a:pt x="34253" y="31668"/>
                  <a:pt x="34115" y="31710"/>
                  <a:pt x="33981" y="31710"/>
                </a:cubicBezTo>
                <a:cubicBezTo>
                  <a:pt x="33828" y="31710"/>
                  <a:pt x="33680" y="31656"/>
                  <a:pt x="33579" y="31554"/>
                </a:cubicBezTo>
                <a:lnTo>
                  <a:pt x="32602" y="30578"/>
                </a:lnTo>
                <a:cubicBezTo>
                  <a:pt x="32495" y="30471"/>
                  <a:pt x="32358" y="30417"/>
                  <a:pt x="32221" y="30417"/>
                </a:cubicBezTo>
                <a:cubicBezTo>
                  <a:pt x="32084" y="30417"/>
                  <a:pt x="31948" y="30471"/>
                  <a:pt x="31840" y="30578"/>
                </a:cubicBezTo>
                <a:lnTo>
                  <a:pt x="30150" y="32269"/>
                </a:lnTo>
                <a:cubicBezTo>
                  <a:pt x="29935" y="32483"/>
                  <a:pt x="29935" y="32817"/>
                  <a:pt x="30150" y="33031"/>
                </a:cubicBezTo>
                <a:lnTo>
                  <a:pt x="37580" y="40461"/>
                </a:lnTo>
                <a:cubicBezTo>
                  <a:pt x="37770" y="40675"/>
                  <a:pt x="37818" y="41033"/>
                  <a:pt x="37651" y="41271"/>
                </a:cubicBezTo>
                <a:cubicBezTo>
                  <a:pt x="37175" y="41985"/>
                  <a:pt x="36794" y="42771"/>
                  <a:pt x="36508" y="43605"/>
                </a:cubicBezTo>
                <a:cubicBezTo>
                  <a:pt x="36413" y="43866"/>
                  <a:pt x="36579" y="44176"/>
                  <a:pt x="36865" y="44247"/>
                </a:cubicBezTo>
                <a:lnTo>
                  <a:pt x="39175" y="44914"/>
                </a:lnTo>
                <a:cubicBezTo>
                  <a:pt x="39230" y="44933"/>
                  <a:pt x="39286" y="44941"/>
                  <a:pt x="39341" y="44941"/>
                </a:cubicBezTo>
                <a:cubicBezTo>
                  <a:pt x="39572" y="44941"/>
                  <a:pt x="39789" y="44788"/>
                  <a:pt x="39866" y="44557"/>
                </a:cubicBezTo>
                <a:cubicBezTo>
                  <a:pt x="40890" y="41747"/>
                  <a:pt x="43605" y="39842"/>
                  <a:pt x="46629" y="39842"/>
                </a:cubicBezTo>
                <a:cubicBezTo>
                  <a:pt x="50630" y="39842"/>
                  <a:pt x="53869" y="43081"/>
                  <a:pt x="53869" y="47058"/>
                </a:cubicBezTo>
                <a:cubicBezTo>
                  <a:pt x="53869" y="47843"/>
                  <a:pt x="53726" y="48629"/>
                  <a:pt x="53488" y="49368"/>
                </a:cubicBezTo>
                <a:cubicBezTo>
                  <a:pt x="53392" y="49630"/>
                  <a:pt x="53535" y="49963"/>
                  <a:pt x="53797" y="50058"/>
                </a:cubicBezTo>
                <a:lnTo>
                  <a:pt x="56012" y="50987"/>
                </a:lnTo>
                <a:cubicBezTo>
                  <a:pt x="56086" y="51018"/>
                  <a:pt x="56162" y="51033"/>
                  <a:pt x="56236" y="51033"/>
                </a:cubicBezTo>
                <a:cubicBezTo>
                  <a:pt x="56444" y="51033"/>
                  <a:pt x="56632" y="50913"/>
                  <a:pt x="56703" y="50701"/>
                </a:cubicBezTo>
                <a:cubicBezTo>
                  <a:pt x="57131" y="49534"/>
                  <a:pt x="57346" y="48320"/>
                  <a:pt x="57346" y="47058"/>
                </a:cubicBezTo>
                <a:cubicBezTo>
                  <a:pt x="57346" y="41938"/>
                  <a:pt x="53726" y="37651"/>
                  <a:pt x="48892" y="36603"/>
                </a:cubicBezTo>
                <a:cubicBezTo>
                  <a:pt x="48606" y="36555"/>
                  <a:pt x="48368" y="36270"/>
                  <a:pt x="48368" y="35984"/>
                </a:cubicBezTo>
                <a:lnTo>
                  <a:pt x="48368" y="31412"/>
                </a:lnTo>
                <a:cubicBezTo>
                  <a:pt x="48368" y="31131"/>
                  <a:pt x="48563" y="30929"/>
                  <a:pt x="48830" y="30929"/>
                </a:cubicBezTo>
                <a:cubicBezTo>
                  <a:pt x="48858" y="30929"/>
                  <a:pt x="48886" y="30931"/>
                  <a:pt x="48915" y="30935"/>
                </a:cubicBezTo>
                <a:cubicBezTo>
                  <a:pt x="51654" y="31316"/>
                  <a:pt x="54226" y="32388"/>
                  <a:pt x="56441" y="34055"/>
                </a:cubicBezTo>
                <a:cubicBezTo>
                  <a:pt x="56679" y="34245"/>
                  <a:pt x="56703" y="34555"/>
                  <a:pt x="56488" y="34769"/>
                </a:cubicBezTo>
                <a:lnTo>
                  <a:pt x="54750" y="36508"/>
                </a:lnTo>
                <a:cubicBezTo>
                  <a:pt x="54536" y="36698"/>
                  <a:pt x="54536" y="37056"/>
                  <a:pt x="54750" y="37246"/>
                </a:cubicBezTo>
                <a:lnTo>
                  <a:pt x="56441" y="38961"/>
                </a:lnTo>
                <a:cubicBezTo>
                  <a:pt x="56548" y="39068"/>
                  <a:pt x="56685" y="39121"/>
                  <a:pt x="56822" y="39121"/>
                </a:cubicBezTo>
                <a:cubicBezTo>
                  <a:pt x="56959" y="39121"/>
                  <a:pt x="57096" y="39068"/>
                  <a:pt x="57203" y="38961"/>
                </a:cubicBezTo>
                <a:lnTo>
                  <a:pt x="65419" y="30745"/>
                </a:lnTo>
                <a:cubicBezTo>
                  <a:pt x="65509" y="30644"/>
                  <a:pt x="65631" y="30595"/>
                  <a:pt x="65754" y="30595"/>
                </a:cubicBezTo>
                <a:cubicBezTo>
                  <a:pt x="65892" y="30595"/>
                  <a:pt x="66033" y="30655"/>
                  <a:pt x="66133" y="30769"/>
                </a:cubicBezTo>
                <a:cubicBezTo>
                  <a:pt x="68800" y="33960"/>
                  <a:pt x="70706" y="37818"/>
                  <a:pt x="71539" y="42104"/>
                </a:cubicBezTo>
                <a:cubicBezTo>
                  <a:pt x="71603" y="42360"/>
                  <a:pt x="71820" y="42540"/>
                  <a:pt x="72071" y="42540"/>
                </a:cubicBezTo>
                <a:cubicBezTo>
                  <a:pt x="72100" y="42540"/>
                  <a:pt x="72129" y="42538"/>
                  <a:pt x="72158" y="42533"/>
                </a:cubicBezTo>
                <a:lnTo>
                  <a:pt x="74540" y="42128"/>
                </a:lnTo>
                <a:cubicBezTo>
                  <a:pt x="74825" y="42057"/>
                  <a:pt x="75016" y="41795"/>
                  <a:pt x="74968" y="41509"/>
                </a:cubicBezTo>
                <a:cubicBezTo>
                  <a:pt x="72468" y="28721"/>
                  <a:pt x="61775" y="19290"/>
                  <a:pt x="48915" y="18290"/>
                </a:cubicBezTo>
                <a:cubicBezTo>
                  <a:pt x="48606" y="18266"/>
                  <a:pt x="48368" y="18028"/>
                  <a:pt x="48368" y="17718"/>
                </a:cubicBezTo>
                <a:lnTo>
                  <a:pt x="48368" y="10836"/>
                </a:lnTo>
                <a:lnTo>
                  <a:pt x="48368" y="4049"/>
                </a:lnTo>
                <a:cubicBezTo>
                  <a:pt x="48368" y="3739"/>
                  <a:pt x="48606" y="3525"/>
                  <a:pt x="48915" y="3525"/>
                </a:cubicBezTo>
                <a:cubicBezTo>
                  <a:pt x="59132" y="4073"/>
                  <a:pt x="68538" y="8169"/>
                  <a:pt x="75802" y="14694"/>
                </a:cubicBezTo>
                <a:cubicBezTo>
                  <a:pt x="76016" y="14884"/>
                  <a:pt x="76016" y="15218"/>
                  <a:pt x="75802" y="15432"/>
                </a:cubicBezTo>
                <a:lnTo>
                  <a:pt x="72611" y="18647"/>
                </a:lnTo>
                <a:cubicBezTo>
                  <a:pt x="72500" y="18745"/>
                  <a:pt x="72359" y="18799"/>
                  <a:pt x="72214" y="18799"/>
                </a:cubicBezTo>
                <a:cubicBezTo>
                  <a:pt x="72078" y="18799"/>
                  <a:pt x="71940" y="18751"/>
                  <a:pt x="71825" y="18647"/>
                </a:cubicBezTo>
                <a:cubicBezTo>
                  <a:pt x="68443" y="15646"/>
                  <a:pt x="64561" y="13265"/>
                  <a:pt x="60275" y="11622"/>
                </a:cubicBezTo>
                <a:cubicBezTo>
                  <a:pt x="60215" y="11602"/>
                  <a:pt x="60154" y="11592"/>
                  <a:pt x="60095" y="11592"/>
                </a:cubicBezTo>
                <a:cubicBezTo>
                  <a:pt x="59876" y="11592"/>
                  <a:pt x="59678" y="11725"/>
                  <a:pt x="59584" y="11931"/>
                </a:cubicBezTo>
                <a:lnTo>
                  <a:pt x="58751" y="14194"/>
                </a:lnTo>
                <a:cubicBezTo>
                  <a:pt x="58655" y="14480"/>
                  <a:pt x="58798" y="14789"/>
                  <a:pt x="59084" y="14884"/>
                </a:cubicBezTo>
                <a:cubicBezTo>
                  <a:pt x="62918" y="16361"/>
                  <a:pt x="66371" y="18504"/>
                  <a:pt x="69348" y="21124"/>
                </a:cubicBezTo>
                <a:cubicBezTo>
                  <a:pt x="69586" y="21338"/>
                  <a:pt x="69586" y="21648"/>
                  <a:pt x="69372" y="21862"/>
                </a:cubicBezTo>
                <a:lnTo>
                  <a:pt x="68515" y="22719"/>
                </a:lnTo>
                <a:cubicBezTo>
                  <a:pt x="68324" y="22934"/>
                  <a:pt x="68324" y="23267"/>
                  <a:pt x="68515" y="23481"/>
                </a:cubicBezTo>
                <a:lnTo>
                  <a:pt x="70229" y="25172"/>
                </a:lnTo>
                <a:cubicBezTo>
                  <a:pt x="70336" y="25279"/>
                  <a:pt x="70473" y="25333"/>
                  <a:pt x="70610" y="25333"/>
                </a:cubicBezTo>
                <a:cubicBezTo>
                  <a:pt x="70747" y="25333"/>
                  <a:pt x="70884" y="25279"/>
                  <a:pt x="70991" y="25172"/>
                </a:cubicBezTo>
                <a:lnTo>
                  <a:pt x="71825" y="24339"/>
                </a:lnTo>
                <a:cubicBezTo>
                  <a:pt x="71929" y="24234"/>
                  <a:pt x="72062" y="24181"/>
                  <a:pt x="72192" y="24181"/>
                </a:cubicBezTo>
                <a:cubicBezTo>
                  <a:pt x="72330" y="24181"/>
                  <a:pt x="72465" y="24240"/>
                  <a:pt x="72563" y="24363"/>
                </a:cubicBezTo>
                <a:cubicBezTo>
                  <a:pt x="77469" y="29983"/>
                  <a:pt x="80541" y="37127"/>
                  <a:pt x="81041" y="44795"/>
                </a:cubicBezTo>
                <a:cubicBezTo>
                  <a:pt x="81065" y="45081"/>
                  <a:pt x="80851" y="45319"/>
                  <a:pt x="80541" y="45319"/>
                </a:cubicBezTo>
                <a:lnTo>
                  <a:pt x="66871" y="45319"/>
                </a:lnTo>
                <a:cubicBezTo>
                  <a:pt x="66562" y="45319"/>
                  <a:pt x="66300" y="45081"/>
                  <a:pt x="66276" y="44795"/>
                </a:cubicBezTo>
                <a:cubicBezTo>
                  <a:pt x="66086" y="43104"/>
                  <a:pt x="65681" y="41461"/>
                  <a:pt x="65062" y="39866"/>
                </a:cubicBezTo>
                <a:cubicBezTo>
                  <a:pt x="64971" y="39667"/>
                  <a:pt x="64772" y="39537"/>
                  <a:pt x="64557" y="39537"/>
                </a:cubicBezTo>
                <a:cubicBezTo>
                  <a:pt x="64488" y="39537"/>
                  <a:pt x="64417" y="39551"/>
                  <a:pt x="64347" y="39580"/>
                </a:cubicBezTo>
                <a:lnTo>
                  <a:pt x="62132" y="40509"/>
                </a:lnTo>
                <a:cubicBezTo>
                  <a:pt x="61870" y="40628"/>
                  <a:pt x="61751" y="40937"/>
                  <a:pt x="61847" y="41223"/>
                </a:cubicBezTo>
                <a:cubicBezTo>
                  <a:pt x="62561" y="43081"/>
                  <a:pt x="62918" y="45057"/>
                  <a:pt x="62918" y="47058"/>
                </a:cubicBezTo>
                <a:cubicBezTo>
                  <a:pt x="62918" y="48391"/>
                  <a:pt x="62775" y="49725"/>
                  <a:pt x="62442" y="51011"/>
                </a:cubicBezTo>
                <a:cubicBezTo>
                  <a:pt x="62371" y="51297"/>
                  <a:pt x="62537" y="51582"/>
                  <a:pt x="62823" y="51678"/>
                </a:cubicBezTo>
                <a:lnTo>
                  <a:pt x="65133" y="52321"/>
                </a:lnTo>
                <a:cubicBezTo>
                  <a:pt x="65188" y="52339"/>
                  <a:pt x="65244" y="52347"/>
                  <a:pt x="65298" y="52347"/>
                </a:cubicBezTo>
                <a:cubicBezTo>
                  <a:pt x="65529" y="52347"/>
                  <a:pt x="65742" y="52194"/>
                  <a:pt x="65800" y="51963"/>
                </a:cubicBezTo>
                <a:cubicBezTo>
                  <a:pt x="66014" y="51082"/>
                  <a:pt x="66181" y="50225"/>
                  <a:pt x="66276" y="49344"/>
                </a:cubicBezTo>
                <a:cubicBezTo>
                  <a:pt x="66300" y="49034"/>
                  <a:pt x="66562" y="48796"/>
                  <a:pt x="66871" y="48796"/>
                </a:cubicBezTo>
                <a:lnTo>
                  <a:pt x="71444" y="48796"/>
                </a:lnTo>
                <a:cubicBezTo>
                  <a:pt x="71730" y="48796"/>
                  <a:pt x="71944" y="49034"/>
                  <a:pt x="71920" y="49344"/>
                </a:cubicBezTo>
                <a:cubicBezTo>
                  <a:pt x="71825" y="50606"/>
                  <a:pt x="71611" y="51868"/>
                  <a:pt x="71301" y="53083"/>
                </a:cubicBezTo>
                <a:cubicBezTo>
                  <a:pt x="71230" y="53368"/>
                  <a:pt x="71420" y="53678"/>
                  <a:pt x="71706" y="53749"/>
                </a:cubicBezTo>
                <a:lnTo>
                  <a:pt x="74016" y="54369"/>
                </a:lnTo>
                <a:cubicBezTo>
                  <a:pt x="74060" y="54380"/>
                  <a:pt x="74105" y="54385"/>
                  <a:pt x="74149" y="54385"/>
                </a:cubicBezTo>
                <a:cubicBezTo>
                  <a:pt x="74386" y="54385"/>
                  <a:pt x="74599" y="54229"/>
                  <a:pt x="74659" y="53988"/>
                </a:cubicBezTo>
                <a:cubicBezTo>
                  <a:pt x="75040" y="52463"/>
                  <a:pt x="75302" y="50916"/>
                  <a:pt x="75421" y="49344"/>
                </a:cubicBezTo>
                <a:cubicBezTo>
                  <a:pt x="75445" y="49034"/>
                  <a:pt x="75683" y="48796"/>
                  <a:pt x="75992" y="48796"/>
                </a:cubicBezTo>
                <a:lnTo>
                  <a:pt x="80541" y="48796"/>
                </a:lnTo>
                <a:cubicBezTo>
                  <a:pt x="80851" y="48796"/>
                  <a:pt x="81065" y="49034"/>
                  <a:pt x="81041" y="49344"/>
                </a:cubicBezTo>
                <a:cubicBezTo>
                  <a:pt x="80541" y="57036"/>
                  <a:pt x="77445" y="64180"/>
                  <a:pt x="72587" y="69753"/>
                </a:cubicBezTo>
                <a:cubicBezTo>
                  <a:pt x="72486" y="69866"/>
                  <a:pt x="72346" y="69926"/>
                  <a:pt x="72204" y="69926"/>
                </a:cubicBezTo>
                <a:cubicBezTo>
                  <a:pt x="72078" y="69926"/>
                  <a:pt x="71950" y="69878"/>
                  <a:pt x="71849" y="69776"/>
                </a:cubicBezTo>
                <a:lnTo>
                  <a:pt x="69944" y="67871"/>
                </a:lnTo>
                <a:lnTo>
                  <a:pt x="68634" y="66562"/>
                </a:lnTo>
                <a:cubicBezTo>
                  <a:pt x="68419" y="66347"/>
                  <a:pt x="68419" y="66014"/>
                  <a:pt x="68610" y="65776"/>
                </a:cubicBezTo>
                <a:cubicBezTo>
                  <a:pt x="69634" y="64585"/>
                  <a:pt x="70539" y="63323"/>
                  <a:pt x="71349" y="61989"/>
                </a:cubicBezTo>
                <a:cubicBezTo>
                  <a:pt x="71515" y="61727"/>
                  <a:pt x="71420" y="61394"/>
                  <a:pt x="71158" y="61251"/>
                </a:cubicBezTo>
                <a:lnTo>
                  <a:pt x="69086" y="60060"/>
                </a:lnTo>
                <a:cubicBezTo>
                  <a:pt x="68997" y="60004"/>
                  <a:pt x="68900" y="59977"/>
                  <a:pt x="68805" y="59977"/>
                </a:cubicBezTo>
                <a:cubicBezTo>
                  <a:pt x="68620" y="59977"/>
                  <a:pt x="68442" y="60078"/>
                  <a:pt x="68348" y="60251"/>
                </a:cubicBezTo>
                <a:cubicBezTo>
                  <a:pt x="67681" y="61322"/>
                  <a:pt x="66943" y="62370"/>
                  <a:pt x="66133" y="63347"/>
                </a:cubicBezTo>
                <a:cubicBezTo>
                  <a:pt x="66033" y="63460"/>
                  <a:pt x="65892" y="63520"/>
                  <a:pt x="65751" y="63520"/>
                </a:cubicBezTo>
                <a:cubicBezTo>
                  <a:pt x="65624" y="63520"/>
                  <a:pt x="65496" y="63472"/>
                  <a:pt x="65395" y="63370"/>
                </a:cubicBezTo>
                <a:lnTo>
                  <a:pt x="62156" y="60132"/>
                </a:lnTo>
                <a:cubicBezTo>
                  <a:pt x="61966" y="59917"/>
                  <a:pt x="61942" y="59584"/>
                  <a:pt x="62132" y="59346"/>
                </a:cubicBezTo>
                <a:cubicBezTo>
                  <a:pt x="62585" y="58774"/>
                  <a:pt x="63014" y="58179"/>
                  <a:pt x="63395" y="57560"/>
                </a:cubicBezTo>
                <a:cubicBezTo>
                  <a:pt x="63561" y="57298"/>
                  <a:pt x="63466" y="56964"/>
                  <a:pt x="63204" y="56821"/>
                </a:cubicBezTo>
                <a:lnTo>
                  <a:pt x="61132" y="55607"/>
                </a:lnTo>
                <a:cubicBezTo>
                  <a:pt x="61051" y="55550"/>
                  <a:pt x="60960" y="55524"/>
                  <a:pt x="60867" y="55524"/>
                </a:cubicBezTo>
                <a:cubicBezTo>
                  <a:pt x="60687" y="55524"/>
                  <a:pt x="60504" y="55624"/>
                  <a:pt x="60394" y="55797"/>
                </a:cubicBezTo>
                <a:cubicBezTo>
                  <a:pt x="57822" y="59822"/>
                  <a:pt x="53583" y="62537"/>
                  <a:pt x="48915" y="63204"/>
                </a:cubicBezTo>
                <a:cubicBezTo>
                  <a:pt x="48900" y="63205"/>
                  <a:pt x="48884" y="63206"/>
                  <a:pt x="48869" y="63206"/>
                </a:cubicBezTo>
                <a:cubicBezTo>
                  <a:pt x="48582" y="63206"/>
                  <a:pt x="48368" y="62999"/>
                  <a:pt x="48368" y="62727"/>
                </a:cubicBezTo>
                <a:lnTo>
                  <a:pt x="48368" y="58155"/>
                </a:lnTo>
                <a:cubicBezTo>
                  <a:pt x="48368" y="57869"/>
                  <a:pt x="48606" y="57584"/>
                  <a:pt x="48892" y="57512"/>
                </a:cubicBezTo>
                <a:cubicBezTo>
                  <a:pt x="49701" y="57345"/>
                  <a:pt x="50487" y="57083"/>
                  <a:pt x="51225" y="56750"/>
                </a:cubicBezTo>
                <a:cubicBezTo>
                  <a:pt x="51487" y="56607"/>
                  <a:pt x="51583" y="56298"/>
                  <a:pt x="51440" y="56036"/>
                </a:cubicBezTo>
                <a:lnTo>
                  <a:pt x="50297" y="53916"/>
                </a:lnTo>
                <a:cubicBezTo>
                  <a:pt x="50195" y="53729"/>
                  <a:pt x="50008" y="53627"/>
                  <a:pt x="49806" y="53627"/>
                </a:cubicBezTo>
                <a:cubicBezTo>
                  <a:pt x="49724" y="53627"/>
                  <a:pt x="49640" y="53644"/>
                  <a:pt x="49558" y="53678"/>
                </a:cubicBezTo>
                <a:cubicBezTo>
                  <a:pt x="48653" y="54083"/>
                  <a:pt x="47653" y="54297"/>
                  <a:pt x="46629" y="54297"/>
                </a:cubicBezTo>
                <a:cubicBezTo>
                  <a:pt x="43843" y="54297"/>
                  <a:pt x="41271" y="52630"/>
                  <a:pt x="40104" y="50130"/>
                </a:cubicBezTo>
                <a:cubicBezTo>
                  <a:pt x="39996" y="49931"/>
                  <a:pt x="39792" y="49801"/>
                  <a:pt x="39586" y="49801"/>
                </a:cubicBezTo>
                <a:cubicBezTo>
                  <a:pt x="39520" y="49801"/>
                  <a:pt x="39453" y="49815"/>
                  <a:pt x="39390" y="49844"/>
                </a:cubicBezTo>
                <a:lnTo>
                  <a:pt x="37151" y="50701"/>
                </a:lnTo>
                <a:cubicBezTo>
                  <a:pt x="36865" y="50796"/>
                  <a:pt x="36722" y="51106"/>
                  <a:pt x="36841" y="51392"/>
                </a:cubicBezTo>
                <a:cubicBezTo>
                  <a:pt x="37080" y="51892"/>
                  <a:pt x="37341" y="52392"/>
                  <a:pt x="37651" y="52844"/>
                </a:cubicBezTo>
                <a:cubicBezTo>
                  <a:pt x="37818" y="53106"/>
                  <a:pt x="37770" y="53464"/>
                  <a:pt x="37580" y="53678"/>
                </a:cubicBezTo>
                <a:lnTo>
                  <a:pt x="34341" y="56917"/>
                </a:lnTo>
                <a:cubicBezTo>
                  <a:pt x="34242" y="57015"/>
                  <a:pt x="34123" y="57064"/>
                  <a:pt x="34005" y="57064"/>
                </a:cubicBezTo>
                <a:cubicBezTo>
                  <a:pt x="33867" y="57064"/>
                  <a:pt x="33729" y="56998"/>
                  <a:pt x="33626" y="56869"/>
                </a:cubicBezTo>
                <a:cubicBezTo>
                  <a:pt x="31507" y="54059"/>
                  <a:pt x="30340" y="50630"/>
                  <a:pt x="30340" y="47058"/>
                </a:cubicBezTo>
                <a:cubicBezTo>
                  <a:pt x="30340" y="44748"/>
                  <a:pt x="30816" y="42509"/>
                  <a:pt x="31769" y="40413"/>
                </a:cubicBezTo>
                <a:cubicBezTo>
                  <a:pt x="31888" y="40151"/>
                  <a:pt x="31769" y="39842"/>
                  <a:pt x="31507" y="39699"/>
                </a:cubicBezTo>
                <a:lnTo>
                  <a:pt x="29340" y="38651"/>
                </a:lnTo>
                <a:cubicBezTo>
                  <a:pt x="29263" y="38609"/>
                  <a:pt x="29181" y="38590"/>
                  <a:pt x="29099" y="38590"/>
                </a:cubicBezTo>
                <a:cubicBezTo>
                  <a:pt x="28901" y="38590"/>
                  <a:pt x="28710" y="38704"/>
                  <a:pt x="28625" y="38889"/>
                </a:cubicBezTo>
                <a:cubicBezTo>
                  <a:pt x="27768" y="40771"/>
                  <a:pt x="27244" y="42747"/>
                  <a:pt x="27006" y="44795"/>
                </a:cubicBezTo>
                <a:cubicBezTo>
                  <a:pt x="26982" y="45081"/>
                  <a:pt x="26720" y="45319"/>
                  <a:pt x="26411" y="45319"/>
                </a:cubicBezTo>
                <a:lnTo>
                  <a:pt x="12717" y="45319"/>
                </a:lnTo>
                <a:cubicBezTo>
                  <a:pt x="12432" y="45319"/>
                  <a:pt x="12193" y="45081"/>
                  <a:pt x="12217" y="44795"/>
                </a:cubicBezTo>
                <a:cubicBezTo>
                  <a:pt x="12622" y="38556"/>
                  <a:pt x="14694" y="32602"/>
                  <a:pt x="18266" y="27458"/>
                </a:cubicBezTo>
                <a:cubicBezTo>
                  <a:pt x="18433" y="27220"/>
                  <a:pt x="18361" y="26887"/>
                  <a:pt x="18123" y="26696"/>
                </a:cubicBezTo>
                <a:lnTo>
                  <a:pt x="16170" y="25315"/>
                </a:lnTo>
                <a:cubicBezTo>
                  <a:pt x="16077" y="25240"/>
                  <a:pt x="15969" y="25206"/>
                  <a:pt x="15863" y="25206"/>
                </a:cubicBezTo>
                <a:cubicBezTo>
                  <a:pt x="15697" y="25206"/>
                  <a:pt x="15534" y="25289"/>
                  <a:pt x="15432" y="25434"/>
                </a:cubicBezTo>
                <a:cubicBezTo>
                  <a:pt x="11003" y="31793"/>
                  <a:pt x="8669" y="39270"/>
                  <a:pt x="8669" y="47058"/>
                </a:cubicBezTo>
                <a:cubicBezTo>
                  <a:pt x="8669" y="51035"/>
                  <a:pt x="9264" y="54916"/>
                  <a:pt x="10479" y="58655"/>
                </a:cubicBezTo>
                <a:cubicBezTo>
                  <a:pt x="10535" y="58881"/>
                  <a:pt x="10741" y="59018"/>
                  <a:pt x="10966" y="59018"/>
                </a:cubicBezTo>
                <a:cubicBezTo>
                  <a:pt x="11025" y="59018"/>
                  <a:pt x="11086" y="59008"/>
                  <a:pt x="11146" y="58989"/>
                </a:cubicBezTo>
                <a:lnTo>
                  <a:pt x="13432" y="58227"/>
                </a:lnTo>
                <a:cubicBezTo>
                  <a:pt x="13694" y="58131"/>
                  <a:pt x="13860" y="57822"/>
                  <a:pt x="13765" y="57560"/>
                </a:cubicBezTo>
                <a:cubicBezTo>
                  <a:pt x="12908" y="54893"/>
                  <a:pt x="12408" y="52130"/>
                  <a:pt x="12217" y="49344"/>
                </a:cubicBezTo>
                <a:cubicBezTo>
                  <a:pt x="12193" y="49034"/>
                  <a:pt x="12432" y="48796"/>
                  <a:pt x="12717" y="48796"/>
                </a:cubicBezTo>
                <a:lnTo>
                  <a:pt x="26411" y="48796"/>
                </a:lnTo>
                <a:cubicBezTo>
                  <a:pt x="26720" y="48796"/>
                  <a:pt x="26958" y="49034"/>
                  <a:pt x="27006" y="49344"/>
                </a:cubicBezTo>
                <a:cubicBezTo>
                  <a:pt x="27411" y="53011"/>
                  <a:pt x="28840" y="56440"/>
                  <a:pt x="31150" y="59346"/>
                </a:cubicBezTo>
                <a:cubicBezTo>
                  <a:pt x="31340" y="59584"/>
                  <a:pt x="31316" y="59917"/>
                  <a:pt x="31102" y="60132"/>
                </a:cubicBezTo>
                <a:lnTo>
                  <a:pt x="27863" y="63370"/>
                </a:lnTo>
                <a:cubicBezTo>
                  <a:pt x="27771" y="63475"/>
                  <a:pt x="27644" y="63528"/>
                  <a:pt x="27516" y="63528"/>
                </a:cubicBezTo>
                <a:cubicBezTo>
                  <a:pt x="27382" y="63528"/>
                  <a:pt x="27247" y="63469"/>
                  <a:pt x="27149" y="63347"/>
                </a:cubicBezTo>
                <a:cubicBezTo>
                  <a:pt x="24482" y="60179"/>
                  <a:pt x="22624" y="56369"/>
                  <a:pt x="21767" y="52201"/>
                </a:cubicBezTo>
                <a:cubicBezTo>
                  <a:pt x="21703" y="51945"/>
                  <a:pt x="21485" y="51766"/>
                  <a:pt x="21235" y="51766"/>
                </a:cubicBezTo>
                <a:cubicBezTo>
                  <a:pt x="21206" y="51766"/>
                  <a:pt x="21177" y="51768"/>
                  <a:pt x="21148" y="51773"/>
                </a:cubicBezTo>
                <a:lnTo>
                  <a:pt x="18766" y="52225"/>
                </a:lnTo>
                <a:cubicBezTo>
                  <a:pt x="18480" y="52273"/>
                  <a:pt x="18290" y="52559"/>
                  <a:pt x="18338" y="52844"/>
                </a:cubicBezTo>
                <a:cubicBezTo>
                  <a:pt x="20171" y="61775"/>
                  <a:pt x="26125" y="69348"/>
                  <a:pt x="34412" y="73230"/>
                </a:cubicBezTo>
                <a:cubicBezTo>
                  <a:pt x="34480" y="73261"/>
                  <a:pt x="34552" y="73275"/>
                  <a:pt x="34622" y="73275"/>
                </a:cubicBezTo>
                <a:cubicBezTo>
                  <a:pt x="34822" y="73275"/>
                  <a:pt x="35015" y="73155"/>
                  <a:pt x="35103" y="72944"/>
                </a:cubicBezTo>
                <a:lnTo>
                  <a:pt x="36079" y="70753"/>
                </a:lnTo>
                <a:cubicBezTo>
                  <a:pt x="36222" y="70491"/>
                  <a:pt x="36079" y="70181"/>
                  <a:pt x="35817" y="70038"/>
                </a:cubicBezTo>
                <a:cubicBezTo>
                  <a:pt x="33841" y="69110"/>
                  <a:pt x="32007" y="67943"/>
                  <a:pt x="30364" y="66562"/>
                </a:cubicBezTo>
                <a:cubicBezTo>
                  <a:pt x="30126" y="66371"/>
                  <a:pt x="30126" y="66038"/>
                  <a:pt x="30340" y="65823"/>
                </a:cubicBezTo>
                <a:lnTo>
                  <a:pt x="40033" y="56131"/>
                </a:lnTo>
                <a:cubicBezTo>
                  <a:pt x="40153" y="56010"/>
                  <a:pt x="40319" y="55950"/>
                  <a:pt x="40487" y="55950"/>
                </a:cubicBezTo>
                <a:cubicBezTo>
                  <a:pt x="40619" y="55950"/>
                  <a:pt x="40751" y="55986"/>
                  <a:pt x="40866" y="56059"/>
                </a:cubicBezTo>
                <a:cubicBezTo>
                  <a:pt x="41914" y="56750"/>
                  <a:pt x="43105" y="57250"/>
                  <a:pt x="44367" y="57512"/>
                </a:cubicBezTo>
                <a:cubicBezTo>
                  <a:pt x="44653" y="57584"/>
                  <a:pt x="44891" y="57869"/>
                  <a:pt x="44891" y="58155"/>
                </a:cubicBezTo>
                <a:lnTo>
                  <a:pt x="44891" y="62727"/>
                </a:lnTo>
                <a:cubicBezTo>
                  <a:pt x="44891" y="62999"/>
                  <a:pt x="44676" y="63206"/>
                  <a:pt x="44410" y="63206"/>
                </a:cubicBezTo>
                <a:cubicBezTo>
                  <a:pt x="44396" y="63206"/>
                  <a:pt x="44381" y="63205"/>
                  <a:pt x="44367" y="63204"/>
                </a:cubicBezTo>
                <a:cubicBezTo>
                  <a:pt x="42747" y="62966"/>
                  <a:pt x="41199" y="62513"/>
                  <a:pt x="39723" y="61822"/>
                </a:cubicBezTo>
                <a:cubicBezTo>
                  <a:pt x="39648" y="61788"/>
                  <a:pt x="39567" y="61772"/>
                  <a:pt x="39486" y="61772"/>
                </a:cubicBezTo>
                <a:cubicBezTo>
                  <a:pt x="39285" y="61772"/>
                  <a:pt x="39087" y="61874"/>
                  <a:pt x="38985" y="62061"/>
                </a:cubicBezTo>
                <a:lnTo>
                  <a:pt x="37889" y="64204"/>
                </a:lnTo>
                <a:cubicBezTo>
                  <a:pt x="37770" y="64466"/>
                  <a:pt x="37865" y="64799"/>
                  <a:pt x="38127" y="64918"/>
                </a:cubicBezTo>
                <a:cubicBezTo>
                  <a:pt x="40104" y="65871"/>
                  <a:pt x="42200" y="66466"/>
                  <a:pt x="44367" y="66704"/>
                </a:cubicBezTo>
                <a:cubicBezTo>
                  <a:pt x="44653" y="66728"/>
                  <a:pt x="44891" y="66990"/>
                  <a:pt x="44891" y="67300"/>
                </a:cubicBezTo>
                <a:lnTo>
                  <a:pt x="44891" y="71848"/>
                </a:lnTo>
                <a:cubicBezTo>
                  <a:pt x="44891" y="72142"/>
                  <a:pt x="44676" y="72350"/>
                  <a:pt x="44410" y="72350"/>
                </a:cubicBezTo>
                <a:cubicBezTo>
                  <a:pt x="44396" y="72350"/>
                  <a:pt x="44381" y="72350"/>
                  <a:pt x="44367" y="72348"/>
                </a:cubicBezTo>
                <a:cubicBezTo>
                  <a:pt x="43629" y="72277"/>
                  <a:pt x="42914" y="72206"/>
                  <a:pt x="42176" y="72063"/>
                </a:cubicBezTo>
                <a:cubicBezTo>
                  <a:pt x="42146" y="72058"/>
                  <a:pt x="42117" y="72055"/>
                  <a:pt x="42088" y="72055"/>
                </a:cubicBezTo>
                <a:cubicBezTo>
                  <a:pt x="41834" y="72055"/>
                  <a:pt x="41599" y="72235"/>
                  <a:pt x="41557" y="72491"/>
                </a:cubicBezTo>
                <a:lnTo>
                  <a:pt x="41080" y="74849"/>
                </a:lnTo>
                <a:cubicBezTo>
                  <a:pt x="41033" y="75135"/>
                  <a:pt x="41223" y="75420"/>
                  <a:pt x="41509" y="75468"/>
                </a:cubicBezTo>
                <a:cubicBezTo>
                  <a:pt x="42438" y="75659"/>
                  <a:pt x="43414" y="75778"/>
                  <a:pt x="44367" y="75849"/>
                </a:cubicBezTo>
                <a:cubicBezTo>
                  <a:pt x="44653" y="75873"/>
                  <a:pt x="44891" y="76111"/>
                  <a:pt x="44891" y="76421"/>
                </a:cubicBezTo>
                <a:lnTo>
                  <a:pt x="44891" y="80969"/>
                </a:lnTo>
                <a:cubicBezTo>
                  <a:pt x="44891" y="81263"/>
                  <a:pt x="44676" y="81471"/>
                  <a:pt x="44410" y="81471"/>
                </a:cubicBezTo>
                <a:cubicBezTo>
                  <a:pt x="44396" y="81471"/>
                  <a:pt x="44381" y="81471"/>
                  <a:pt x="44367" y="81469"/>
                </a:cubicBezTo>
                <a:cubicBezTo>
                  <a:pt x="39723" y="81184"/>
                  <a:pt x="35151" y="79921"/>
                  <a:pt x="31031" y="77826"/>
                </a:cubicBezTo>
                <a:cubicBezTo>
                  <a:pt x="30955" y="77792"/>
                  <a:pt x="30874" y="77775"/>
                  <a:pt x="30794" y="77775"/>
                </a:cubicBezTo>
                <a:cubicBezTo>
                  <a:pt x="30593" y="77775"/>
                  <a:pt x="30394" y="77877"/>
                  <a:pt x="30292" y="78064"/>
                </a:cubicBezTo>
                <a:lnTo>
                  <a:pt x="29173" y="80183"/>
                </a:lnTo>
                <a:cubicBezTo>
                  <a:pt x="29030" y="80445"/>
                  <a:pt x="29126" y="80779"/>
                  <a:pt x="29411" y="80898"/>
                </a:cubicBezTo>
                <a:cubicBezTo>
                  <a:pt x="34031" y="83255"/>
                  <a:pt x="39151" y="84660"/>
                  <a:pt x="44367" y="84970"/>
                </a:cubicBezTo>
                <a:cubicBezTo>
                  <a:pt x="44653" y="84970"/>
                  <a:pt x="44891" y="85232"/>
                  <a:pt x="44891" y="85518"/>
                </a:cubicBezTo>
                <a:lnTo>
                  <a:pt x="44891" y="90090"/>
                </a:lnTo>
                <a:cubicBezTo>
                  <a:pt x="44891" y="90363"/>
                  <a:pt x="44674" y="90592"/>
                  <a:pt x="44406" y="90592"/>
                </a:cubicBezTo>
                <a:cubicBezTo>
                  <a:pt x="44393" y="90592"/>
                  <a:pt x="44380" y="90591"/>
                  <a:pt x="44367" y="90590"/>
                </a:cubicBezTo>
                <a:cubicBezTo>
                  <a:pt x="34127" y="90066"/>
                  <a:pt x="24720" y="85946"/>
                  <a:pt x="17480" y="79445"/>
                </a:cubicBezTo>
                <a:cubicBezTo>
                  <a:pt x="17266" y="79231"/>
                  <a:pt x="17266" y="78897"/>
                  <a:pt x="17456" y="78707"/>
                </a:cubicBezTo>
                <a:lnTo>
                  <a:pt x="20671" y="75492"/>
                </a:lnTo>
                <a:cubicBezTo>
                  <a:pt x="20782" y="75382"/>
                  <a:pt x="20924" y="75328"/>
                  <a:pt x="21064" y="75328"/>
                </a:cubicBezTo>
                <a:cubicBezTo>
                  <a:pt x="21197" y="75328"/>
                  <a:pt x="21329" y="75376"/>
                  <a:pt x="21433" y="75468"/>
                </a:cubicBezTo>
                <a:cubicBezTo>
                  <a:pt x="22386" y="76302"/>
                  <a:pt x="23362" y="77088"/>
                  <a:pt x="24386" y="77826"/>
                </a:cubicBezTo>
                <a:cubicBezTo>
                  <a:pt x="24480" y="77900"/>
                  <a:pt x="24587" y="77935"/>
                  <a:pt x="24694" y="77935"/>
                </a:cubicBezTo>
                <a:cubicBezTo>
                  <a:pt x="24860" y="77935"/>
                  <a:pt x="25023" y="77852"/>
                  <a:pt x="25125" y="77707"/>
                </a:cubicBezTo>
                <a:lnTo>
                  <a:pt x="26506" y="75730"/>
                </a:lnTo>
                <a:cubicBezTo>
                  <a:pt x="26673" y="75492"/>
                  <a:pt x="26625" y="75159"/>
                  <a:pt x="26387" y="74992"/>
                </a:cubicBezTo>
                <a:cubicBezTo>
                  <a:pt x="22815" y="72396"/>
                  <a:pt x="19719" y="69062"/>
                  <a:pt x="17361" y="65323"/>
                </a:cubicBezTo>
                <a:cubicBezTo>
                  <a:pt x="17268" y="65168"/>
                  <a:pt x="17093" y="65083"/>
                  <a:pt x="16910" y="65083"/>
                </a:cubicBezTo>
                <a:cubicBezTo>
                  <a:pt x="16813" y="65083"/>
                  <a:pt x="16714" y="65107"/>
                  <a:pt x="16623" y="65157"/>
                </a:cubicBezTo>
                <a:lnTo>
                  <a:pt x="14575" y="66395"/>
                </a:lnTo>
                <a:cubicBezTo>
                  <a:pt x="14313" y="66562"/>
                  <a:pt x="14241" y="66871"/>
                  <a:pt x="14408" y="67133"/>
                </a:cubicBezTo>
                <a:cubicBezTo>
                  <a:pt x="15527" y="68967"/>
                  <a:pt x="16813" y="70681"/>
                  <a:pt x="18218" y="72253"/>
                </a:cubicBezTo>
                <a:cubicBezTo>
                  <a:pt x="18433" y="72491"/>
                  <a:pt x="18409" y="72825"/>
                  <a:pt x="18218" y="73039"/>
                </a:cubicBezTo>
                <a:lnTo>
                  <a:pt x="15004" y="76254"/>
                </a:lnTo>
                <a:cubicBezTo>
                  <a:pt x="14900" y="76346"/>
                  <a:pt x="14767" y="76394"/>
                  <a:pt x="14637" y="76394"/>
                </a:cubicBezTo>
                <a:cubicBezTo>
                  <a:pt x="14499" y="76394"/>
                  <a:pt x="14363" y="76341"/>
                  <a:pt x="14265" y="76230"/>
                </a:cubicBezTo>
                <a:cubicBezTo>
                  <a:pt x="8645" y="69991"/>
                  <a:pt x="4763" y="62132"/>
                  <a:pt x="3501" y="53368"/>
                </a:cubicBezTo>
                <a:cubicBezTo>
                  <a:pt x="3456" y="53076"/>
                  <a:pt x="3220" y="52890"/>
                  <a:pt x="2934" y="52890"/>
                </a:cubicBezTo>
                <a:cubicBezTo>
                  <a:pt x="2917" y="52890"/>
                  <a:pt x="2899" y="52891"/>
                  <a:pt x="2882" y="52892"/>
                </a:cubicBezTo>
                <a:lnTo>
                  <a:pt x="500" y="53202"/>
                </a:lnTo>
                <a:cubicBezTo>
                  <a:pt x="215" y="53249"/>
                  <a:pt x="0" y="53511"/>
                  <a:pt x="48" y="53821"/>
                </a:cubicBezTo>
                <a:cubicBezTo>
                  <a:pt x="1644" y="64823"/>
                  <a:pt x="7097" y="74944"/>
                  <a:pt x="15480" y="82350"/>
                </a:cubicBezTo>
                <a:cubicBezTo>
                  <a:pt x="24101" y="89947"/>
                  <a:pt x="35151" y="94139"/>
                  <a:pt x="46629" y="94139"/>
                </a:cubicBezTo>
                <a:cubicBezTo>
                  <a:pt x="58132" y="94139"/>
                  <a:pt x="69181" y="89947"/>
                  <a:pt x="77778" y="82350"/>
                </a:cubicBezTo>
                <a:cubicBezTo>
                  <a:pt x="86185" y="74944"/>
                  <a:pt x="91639" y="64823"/>
                  <a:pt x="93234" y="53821"/>
                </a:cubicBezTo>
                <a:cubicBezTo>
                  <a:pt x="93258" y="53511"/>
                  <a:pt x="93067" y="53249"/>
                  <a:pt x="92758" y="53202"/>
                </a:cubicBezTo>
                <a:lnTo>
                  <a:pt x="90376" y="52892"/>
                </a:lnTo>
                <a:cubicBezTo>
                  <a:pt x="90360" y="52891"/>
                  <a:pt x="90344" y="52890"/>
                  <a:pt x="90328" y="52890"/>
                </a:cubicBezTo>
                <a:cubicBezTo>
                  <a:pt x="90062" y="52890"/>
                  <a:pt x="89826" y="53076"/>
                  <a:pt x="89781" y="53368"/>
                </a:cubicBezTo>
                <a:cubicBezTo>
                  <a:pt x="86804" y="73920"/>
                  <a:pt x="69539" y="89519"/>
                  <a:pt x="48915" y="90590"/>
                </a:cubicBezTo>
                <a:cubicBezTo>
                  <a:pt x="48901" y="90591"/>
                  <a:pt x="48887" y="90592"/>
                  <a:pt x="48873" y="90592"/>
                </a:cubicBezTo>
                <a:cubicBezTo>
                  <a:pt x="48584" y="90592"/>
                  <a:pt x="48368" y="90363"/>
                  <a:pt x="48368" y="90090"/>
                </a:cubicBezTo>
                <a:lnTo>
                  <a:pt x="48368" y="76421"/>
                </a:lnTo>
                <a:cubicBezTo>
                  <a:pt x="48368" y="76111"/>
                  <a:pt x="48606" y="75873"/>
                  <a:pt x="48915" y="75849"/>
                </a:cubicBezTo>
                <a:cubicBezTo>
                  <a:pt x="50559" y="75706"/>
                  <a:pt x="52202" y="75444"/>
                  <a:pt x="53797" y="75039"/>
                </a:cubicBezTo>
                <a:cubicBezTo>
                  <a:pt x="54083" y="74968"/>
                  <a:pt x="54250" y="74682"/>
                  <a:pt x="54178" y="74396"/>
                </a:cubicBezTo>
                <a:lnTo>
                  <a:pt x="53535" y="72063"/>
                </a:lnTo>
                <a:cubicBezTo>
                  <a:pt x="53475" y="71822"/>
                  <a:pt x="53245" y="71665"/>
                  <a:pt x="53003" y="71665"/>
                </a:cubicBezTo>
                <a:cubicBezTo>
                  <a:pt x="52958" y="71665"/>
                  <a:pt x="52913" y="71670"/>
                  <a:pt x="52869" y="71682"/>
                </a:cubicBezTo>
                <a:cubicBezTo>
                  <a:pt x="51583" y="72015"/>
                  <a:pt x="50249" y="72229"/>
                  <a:pt x="48915" y="72348"/>
                </a:cubicBezTo>
                <a:cubicBezTo>
                  <a:pt x="48889" y="72353"/>
                  <a:pt x="48862" y="72355"/>
                  <a:pt x="48837" y="72355"/>
                </a:cubicBezTo>
                <a:cubicBezTo>
                  <a:pt x="48566" y="72355"/>
                  <a:pt x="48368" y="72133"/>
                  <a:pt x="48368" y="71872"/>
                </a:cubicBezTo>
                <a:lnTo>
                  <a:pt x="48368" y="67300"/>
                </a:lnTo>
                <a:cubicBezTo>
                  <a:pt x="48368" y="66990"/>
                  <a:pt x="48606" y="66728"/>
                  <a:pt x="48915" y="66704"/>
                </a:cubicBezTo>
                <a:cubicBezTo>
                  <a:pt x="52583" y="66276"/>
                  <a:pt x="56036" y="64823"/>
                  <a:pt x="58917" y="62537"/>
                </a:cubicBezTo>
                <a:cubicBezTo>
                  <a:pt x="59018" y="62459"/>
                  <a:pt x="59150" y="62417"/>
                  <a:pt x="59283" y="62417"/>
                </a:cubicBezTo>
                <a:cubicBezTo>
                  <a:pt x="59435" y="62417"/>
                  <a:pt x="59589" y="62471"/>
                  <a:pt x="59703" y="62585"/>
                </a:cubicBezTo>
                <a:lnTo>
                  <a:pt x="62942" y="65823"/>
                </a:lnTo>
                <a:cubicBezTo>
                  <a:pt x="63156" y="66038"/>
                  <a:pt x="63133" y="66371"/>
                  <a:pt x="62918" y="66562"/>
                </a:cubicBezTo>
                <a:cubicBezTo>
                  <a:pt x="62061" y="67252"/>
                  <a:pt x="61180" y="67895"/>
                  <a:pt x="60275" y="68491"/>
                </a:cubicBezTo>
                <a:cubicBezTo>
                  <a:pt x="60013" y="68657"/>
                  <a:pt x="59941" y="68991"/>
                  <a:pt x="60084" y="69229"/>
                </a:cubicBezTo>
                <a:lnTo>
                  <a:pt x="61346" y="71301"/>
                </a:lnTo>
                <a:cubicBezTo>
                  <a:pt x="61440" y="71457"/>
                  <a:pt x="61615" y="71551"/>
                  <a:pt x="61792" y="71551"/>
                </a:cubicBezTo>
                <a:cubicBezTo>
                  <a:pt x="61885" y="71551"/>
                  <a:pt x="61979" y="71525"/>
                  <a:pt x="62061" y="71467"/>
                </a:cubicBezTo>
                <a:cubicBezTo>
                  <a:pt x="63252" y="70729"/>
                  <a:pt x="64347" y="69896"/>
                  <a:pt x="65395" y="68991"/>
                </a:cubicBezTo>
                <a:cubicBezTo>
                  <a:pt x="65504" y="68904"/>
                  <a:pt x="65632" y="68861"/>
                  <a:pt x="65760" y="68861"/>
                </a:cubicBezTo>
                <a:cubicBezTo>
                  <a:pt x="65912" y="68861"/>
                  <a:pt x="66064" y="68922"/>
                  <a:pt x="66181" y="69038"/>
                </a:cubicBezTo>
                <a:lnTo>
                  <a:pt x="67110" y="69943"/>
                </a:lnTo>
                <a:cubicBezTo>
                  <a:pt x="67300" y="70158"/>
                  <a:pt x="67657" y="70491"/>
                  <a:pt x="67848" y="70705"/>
                </a:cubicBezTo>
                <a:lnTo>
                  <a:pt x="69396" y="72253"/>
                </a:lnTo>
                <a:cubicBezTo>
                  <a:pt x="69610" y="72444"/>
                  <a:pt x="69610" y="72777"/>
                  <a:pt x="69372" y="72968"/>
                </a:cubicBezTo>
                <a:cubicBezTo>
                  <a:pt x="65109" y="76730"/>
                  <a:pt x="59918" y="79469"/>
                  <a:pt x="54107" y="80755"/>
                </a:cubicBezTo>
                <a:cubicBezTo>
                  <a:pt x="53821" y="80803"/>
                  <a:pt x="53631" y="81088"/>
                  <a:pt x="53702" y="81374"/>
                </a:cubicBezTo>
                <a:lnTo>
                  <a:pt x="54178" y="83732"/>
                </a:lnTo>
                <a:cubicBezTo>
                  <a:pt x="54242" y="84006"/>
                  <a:pt x="54455" y="84168"/>
                  <a:pt x="54718" y="84168"/>
                </a:cubicBezTo>
                <a:cubicBezTo>
                  <a:pt x="54752" y="84168"/>
                  <a:pt x="54786" y="84166"/>
                  <a:pt x="54821" y="84160"/>
                </a:cubicBezTo>
                <a:cubicBezTo>
                  <a:pt x="61132" y="82779"/>
                  <a:pt x="66991" y="79755"/>
                  <a:pt x="71825" y="75468"/>
                </a:cubicBezTo>
                <a:cubicBezTo>
                  <a:pt x="71929" y="75376"/>
                  <a:pt x="72067" y="75328"/>
                  <a:pt x="72205" y="75328"/>
                </a:cubicBezTo>
                <a:cubicBezTo>
                  <a:pt x="72352" y="75328"/>
                  <a:pt x="72500" y="75382"/>
                  <a:pt x="72611" y="75492"/>
                </a:cubicBezTo>
                <a:lnTo>
                  <a:pt x="73873" y="76754"/>
                </a:lnTo>
                <a:cubicBezTo>
                  <a:pt x="73968" y="76861"/>
                  <a:pt x="74105" y="76915"/>
                  <a:pt x="74242" y="76915"/>
                </a:cubicBezTo>
                <a:cubicBezTo>
                  <a:pt x="74379" y="76915"/>
                  <a:pt x="74516" y="76861"/>
                  <a:pt x="74611" y="76754"/>
                </a:cubicBezTo>
                <a:lnTo>
                  <a:pt x="76326" y="75063"/>
                </a:lnTo>
                <a:cubicBezTo>
                  <a:pt x="76540" y="74849"/>
                  <a:pt x="76540" y="74516"/>
                  <a:pt x="76326" y="74301"/>
                </a:cubicBezTo>
                <a:lnTo>
                  <a:pt x="75064" y="73039"/>
                </a:lnTo>
                <a:cubicBezTo>
                  <a:pt x="74849" y="72825"/>
                  <a:pt x="74849" y="72491"/>
                  <a:pt x="75040" y="72253"/>
                </a:cubicBezTo>
                <a:cubicBezTo>
                  <a:pt x="75349" y="71920"/>
                  <a:pt x="75635" y="71563"/>
                  <a:pt x="75945" y="71229"/>
                </a:cubicBezTo>
                <a:cubicBezTo>
                  <a:pt x="81041" y="65037"/>
                  <a:pt x="84066" y="57345"/>
                  <a:pt x="84542" y="49344"/>
                </a:cubicBezTo>
                <a:cubicBezTo>
                  <a:pt x="84566" y="49058"/>
                  <a:pt x="84804" y="48796"/>
                  <a:pt x="85090" y="48796"/>
                </a:cubicBezTo>
                <a:lnTo>
                  <a:pt x="91424" y="48796"/>
                </a:lnTo>
                <a:cubicBezTo>
                  <a:pt x="91734" y="48796"/>
                  <a:pt x="91972" y="48558"/>
                  <a:pt x="91972" y="48272"/>
                </a:cubicBezTo>
                <a:lnTo>
                  <a:pt x="91972" y="45867"/>
                </a:lnTo>
                <a:cubicBezTo>
                  <a:pt x="91972" y="45581"/>
                  <a:pt x="91734" y="45319"/>
                  <a:pt x="91424" y="45319"/>
                </a:cubicBezTo>
                <a:lnTo>
                  <a:pt x="85090" y="45319"/>
                </a:lnTo>
                <a:cubicBezTo>
                  <a:pt x="84804" y="45319"/>
                  <a:pt x="84542" y="45081"/>
                  <a:pt x="84542" y="44795"/>
                </a:cubicBezTo>
                <a:cubicBezTo>
                  <a:pt x="84113" y="37699"/>
                  <a:pt x="81756" y="30935"/>
                  <a:pt x="77636" y="25125"/>
                </a:cubicBezTo>
                <a:cubicBezTo>
                  <a:pt x="76826" y="23981"/>
                  <a:pt x="75945" y="22910"/>
                  <a:pt x="75040" y="21886"/>
                </a:cubicBezTo>
                <a:cubicBezTo>
                  <a:pt x="74849" y="21648"/>
                  <a:pt x="74849" y="21314"/>
                  <a:pt x="75064" y="21100"/>
                </a:cubicBezTo>
                <a:lnTo>
                  <a:pt x="78279" y="17885"/>
                </a:lnTo>
                <a:cubicBezTo>
                  <a:pt x="78371" y="17793"/>
                  <a:pt x="78497" y="17745"/>
                  <a:pt x="78627" y="17745"/>
                </a:cubicBezTo>
                <a:cubicBezTo>
                  <a:pt x="78765" y="17745"/>
                  <a:pt x="78907" y="17798"/>
                  <a:pt x="79017" y="17909"/>
                </a:cubicBezTo>
                <a:cubicBezTo>
                  <a:pt x="84637" y="24148"/>
                  <a:pt x="88519" y="32007"/>
                  <a:pt x="89781" y="40771"/>
                </a:cubicBezTo>
                <a:cubicBezTo>
                  <a:pt x="89826" y="41063"/>
                  <a:pt x="90062" y="41249"/>
                  <a:pt x="90328" y="41249"/>
                </a:cubicBezTo>
                <a:cubicBezTo>
                  <a:pt x="90344" y="41249"/>
                  <a:pt x="90360" y="41248"/>
                  <a:pt x="90376" y="41247"/>
                </a:cubicBezTo>
                <a:lnTo>
                  <a:pt x="92758" y="40913"/>
                </a:lnTo>
                <a:cubicBezTo>
                  <a:pt x="93067" y="40890"/>
                  <a:pt x="93258" y="40628"/>
                  <a:pt x="93234" y="40318"/>
                </a:cubicBezTo>
                <a:cubicBezTo>
                  <a:pt x="91639" y="29316"/>
                  <a:pt x="86185" y="19195"/>
                  <a:pt x="77778" y="11789"/>
                </a:cubicBezTo>
                <a:cubicBezTo>
                  <a:pt x="69181" y="4192"/>
                  <a:pt x="58132" y="0"/>
                  <a:pt x="466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2863" dist="47625" dir="6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endParaRPr/>
          </a:p>
        </p:txBody>
      </p:sp>
      <p:sp>
        <p:nvSpPr>
          <p:cNvPr id="2522" name="Google Shape;2522;p71"/>
          <p:cNvSpPr/>
          <p:nvPr/>
        </p:nvSpPr>
        <p:spPr>
          <a:xfrm>
            <a:off x="4434623" y="3282075"/>
            <a:ext cx="275594" cy="75110"/>
          </a:xfrm>
          <a:custGeom>
            <a:avLst/>
            <a:gdLst/>
            <a:ahLst/>
            <a:cxnLst/>
            <a:rect l="l" t="t" r="r" b="b"/>
            <a:pathLst>
              <a:path w="8740" h="2382" extrusionOk="0">
                <a:moveTo>
                  <a:pt x="4358" y="0"/>
                </a:moveTo>
                <a:cubicBezTo>
                  <a:pt x="1953" y="0"/>
                  <a:pt x="0" y="524"/>
                  <a:pt x="0" y="1191"/>
                </a:cubicBezTo>
                <a:cubicBezTo>
                  <a:pt x="0" y="1834"/>
                  <a:pt x="1953" y="2382"/>
                  <a:pt x="4358" y="2382"/>
                </a:cubicBezTo>
                <a:cubicBezTo>
                  <a:pt x="6787" y="2382"/>
                  <a:pt x="8740" y="1834"/>
                  <a:pt x="8740" y="1191"/>
                </a:cubicBezTo>
                <a:cubicBezTo>
                  <a:pt x="8740" y="524"/>
                  <a:pt x="6787" y="0"/>
                  <a:pt x="4358" y="0"/>
                </a:cubicBezTo>
                <a:close/>
              </a:path>
            </a:pathLst>
          </a:custGeom>
          <a:solidFill>
            <a:schemeClr val="dk1">
              <a:alpha val="31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71"/>
          <p:cNvSpPr/>
          <p:nvPr/>
        </p:nvSpPr>
        <p:spPr>
          <a:xfrm>
            <a:off x="4206286" y="2442498"/>
            <a:ext cx="731428" cy="881996"/>
          </a:xfrm>
          <a:custGeom>
            <a:avLst/>
            <a:gdLst/>
            <a:ahLst/>
            <a:cxnLst/>
            <a:rect l="l" t="t" r="r" b="b"/>
            <a:pathLst>
              <a:path w="23196" h="27971" extrusionOk="0">
                <a:moveTo>
                  <a:pt x="8717" y="1"/>
                </a:moveTo>
                <a:cubicBezTo>
                  <a:pt x="3716" y="1287"/>
                  <a:pt x="0" y="5835"/>
                  <a:pt x="0" y="11241"/>
                </a:cubicBezTo>
                <a:cubicBezTo>
                  <a:pt x="0" y="15361"/>
                  <a:pt x="2168" y="18981"/>
                  <a:pt x="5406" y="21029"/>
                </a:cubicBezTo>
                <a:cubicBezTo>
                  <a:pt x="6288" y="21601"/>
                  <a:pt x="7240" y="22029"/>
                  <a:pt x="8264" y="22339"/>
                </a:cubicBezTo>
                <a:lnTo>
                  <a:pt x="9526" y="24530"/>
                </a:lnTo>
                <a:lnTo>
                  <a:pt x="11455" y="27864"/>
                </a:lnTo>
                <a:cubicBezTo>
                  <a:pt x="11503" y="27935"/>
                  <a:pt x="11556" y="27971"/>
                  <a:pt x="11610" y="27971"/>
                </a:cubicBezTo>
                <a:cubicBezTo>
                  <a:pt x="11664" y="27971"/>
                  <a:pt x="11717" y="27935"/>
                  <a:pt x="11765" y="27864"/>
                </a:cubicBezTo>
                <a:lnTo>
                  <a:pt x="13694" y="24530"/>
                </a:lnTo>
                <a:lnTo>
                  <a:pt x="14956" y="22339"/>
                </a:lnTo>
                <a:cubicBezTo>
                  <a:pt x="15980" y="22029"/>
                  <a:pt x="16933" y="21601"/>
                  <a:pt x="17814" y="21029"/>
                </a:cubicBezTo>
                <a:cubicBezTo>
                  <a:pt x="21052" y="18981"/>
                  <a:pt x="23196" y="15361"/>
                  <a:pt x="23196" y="11241"/>
                </a:cubicBezTo>
                <a:cubicBezTo>
                  <a:pt x="23196" y="5835"/>
                  <a:pt x="19505" y="1287"/>
                  <a:pt x="14504" y="1"/>
                </a:cubicBezTo>
                <a:lnTo>
                  <a:pt x="14218" y="1"/>
                </a:lnTo>
                <a:cubicBezTo>
                  <a:pt x="13741" y="1"/>
                  <a:pt x="13313" y="287"/>
                  <a:pt x="13098" y="692"/>
                </a:cubicBezTo>
                <a:lnTo>
                  <a:pt x="11693" y="3478"/>
                </a:lnTo>
                <a:lnTo>
                  <a:pt x="10312" y="692"/>
                </a:lnTo>
                <a:cubicBezTo>
                  <a:pt x="10074" y="287"/>
                  <a:pt x="9645" y="1"/>
                  <a:pt x="91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71">
            <a:hlinkClick r:id="rId3" action="ppaction://hlinksldjump"/>
          </p:cNvPr>
          <p:cNvSpPr/>
          <p:nvPr/>
        </p:nvSpPr>
        <p:spPr>
          <a:xfrm>
            <a:off x="1441284" y="2977587"/>
            <a:ext cx="1187720" cy="627214"/>
          </a:xfrm>
          <a:custGeom>
            <a:avLst/>
            <a:gdLst/>
            <a:ahLst/>
            <a:cxnLst/>
            <a:rect l="l" t="t" r="r" b="b"/>
            <a:pathLst>
              <a:path w="100293" h="52963" extrusionOk="0">
                <a:moveTo>
                  <a:pt x="3678" y="0"/>
                </a:moveTo>
                <a:cubicBezTo>
                  <a:pt x="1662" y="0"/>
                  <a:pt x="1" y="1661"/>
                  <a:pt x="1" y="3677"/>
                </a:cubicBezTo>
                <a:lnTo>
                  <a:pt x="1" y="49227"/>
                </a:lnTo>
                <a:cubicBezTo>
                  <a:pt x="1" y="51302"/>
                  <a:pt x="1662" y="52963"/>
                  <a:pt x="3678" y="52963"/>
                </a:cubicBezTo>
                <a:lnTo>
                  <a:pt x="75382" y="52963"/>
                </a:lnTo>
                <a:cubicBezTo>
                  <a:pt x="76153" y="52963"/>
                  <a:pt x="76865" y="52489"/>
                  <a:pt x="77221" y="51777"/>
                </a:cubicBezTo>
                <a:lnTo>
                  <a:pt x="79475" y="47329"/>
                </a:lnTo>
                <a:lnTo>
                  <a:pt x="81669" y="51777"/>
                </a:lnTo>
                <a:cubicBezTo>
                  <a:pt x="82025" y="52489"/>
                  <a:pt x="82737" y="52963"/>
                  <a:pt x="83508" y="52963"/>
                </a:cubicBezTo>
                <a:lnTo>
                  <a:pt x="96556" y="52963"/>
                </a:lnTo>
                <a:cubicBezTo>
                  <a:pt x="98632" y="52963"/>
                  <a:pt x="100292" y="51302"/>
                  <a:pt x="100292" y="49227"/>
                </a:cubicBezTo>
                <a:lnTo>
                  <a:pt x="100292" y="3677"/>
                </a:lnTo>
                <a:cubicBezTo>
                  <a:pt x="100292" y="1661"/>
                  <a:pt x="98632" y="0"/>
                  <a:pt x="96556" y="0"/>
                </a:cubicBezTo>
                <a:lnTo>
                  <a:pt x="24851" y="0"/>
                </a:lnTo>
                <a:cubicBezTo>
                  <a:pt x="24080" y="0"/>
                  <a:pt x="23428" y="415"/>
                  <a:pt x="23072" y="1127"/>
                </a:cubicBezTo>
                <a:lnTo>
                  <a:pt x="20818" y="5575"/>
                </a:lnTo>
                <a:lnTo>
                  <a:pt x="18565" y="1127"/>
                </a:lnTo>
                <a:cubicBezTo>
                  <a:pt x="18209" y="415"/>
                  <a:pt x="17556" y="0"/>
                  <a:pt x="167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47625" dir="276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irata One"/>
                <a:ea typeface="Pirata One"/>
                <a:cs typeface="Pirata One"/>
                <a:sym typeface="Pirata One"/>
              </a:rPr>
              <a:t>Option A</a:t>
            </a:r>
            <a:endParaRPr/>
          </a:p>
        </p:txBody>
      </p:sp>
      <p:cxnSp>
        <p:nvCxnSpPr>
          <p:cNvPr id="2525" name="Google Shape;2525;p71"/>
          <p:cNvCxnSpPr/>
          <p:nvPr/>
        </p:nvCxnSpPr>
        <p:spPr>
          <a:xfrm>
            <a:off x="2524125" y="3291200"/>
            <a:ext cx="590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526" name="Google Shape;2526;p71">
            <a:hlinkClick r:id="rId4" action="ppaction://hlinksldjump"/>
          </p:cNvPr>
          <p:cNvSpPr/>
          <p:nvPr/>
        </p:nvSpPr>
        <p:spPr>
          <a:xfrm flipH="1">
            <a:off x="6536905" y="2977587"/>
            <a:ext cx="1187720" cy="627214"/>
          </a:xfrm>
          <a:custGeom>
            <a:avLst/>
            <a:gdLst/>
            <a:ahLst/>
            <a:cxnLst/>
            <a:rect l="l" t="t" r="r" b="b"/>
            <a:pathLst>
              <a:path w="100293" h="52963" extrusionOk="0">
                <a:moveTo>
                  <a:pt x="3678" y="0"/>
                </a:moveTo>
                <a:cubicBezTo>
                  <a:pt x="1662" y="0"/>
                  <a:pt x="1" y="1661"/>
                  <a:pt x="1" y="3677"/>
                </a:cubicBezTo>
                <a:lnTo>
                  <a:pt x="1" y="49227"/>
                </a:lnTo>
                <a:cubicBezTo>
                  <a:pt x="1" y="51302"/>
                  <a:pt x="1662" y="52963"/>
                  <a:pt x="3678" y="52963"/>
                </a:cubicBezTo>
                <a:lnTo>
                  <a:pt x="75382" y="52963"/>
                </a:lnTo>
                <a:cubicBezTo>
                  <a:pt x="76153" y="52963"/>
                  <a:pt x="76865" y="52489"/>
                  <a:pt x="77221" y="51777"/>
                </a:cubicBezTo>
                <a:lnTo>
                  <a:pt x="79475" y="47329"/>
                </a:lnTo>
                <a:lnTo>
                  <a:pt x="81669" y="51777"/>
                </a:lnTo>
                <a:cubicBezTo>
                  <a:pt x="82025" y="52489"/>
                  <a:pt x="82737" y="52963"/>
                  <a:pt x="83508" y="52963"/>
                </a:cubicBezTo>
                <a:lnTo>
                  <a:pt x="96556" y="52963"/>
                </a:lnTo>
                <a:cubicBezTo>
                  <a:pt x="98632" y="52963"/>
                  <a:pt x="100292" y="51302"/>
                  <a:pt x="100292" y="49227"/>
                </a:cubicBezTo>
                <a:lnTo>
                  <a:pt x="100292" y="3677"/>
                </a:lnTo>
                <a:cubicBezTo>
                  <a:pt x="100292" y="1661"/>
                  <a:pt x="98632" y="0"/>
                  <a:pt x="96556" y="0"/>
                </a:cubicBezTo>
                <a:lnTo>
                  <a:pt x="24851" y="0"/>
                </a:lnTo>
                <a:cubicBezTo>
                  <a:pt x="24080" y="0"/>
                  <a:pt x="23428" y="415"/>
                  <a:pt x="23072" y="1127"/>
                </a:cubicBezTo>
                <a:lnTo>
                  <a:pt x="20818" y="5575"/>
                </a:lnTo>
                <a:lnTo>
                  <a:pt x="18565" y="1127"/>
                </a:lnTo>
                <a:cubicBezTo>
                  <a:pt x="18209" y="415"/>
                  <a:pt x="17556" y="0"/>
                  <a:pt x="167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47625" dir="276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irata One"/>
                <a:ea typeface="Pirata One"/>
                <a:cs typeface="Pirata One"/>
                <a:sym typeface="Pirata One"/>
              </a:rPr>
              <a:t>Option B</a:t>
            </a:r>
            <a:endParaRPr/>
          </a:p>
        </p:txBody>
      </p:sp>
      <p:cxnSp>
        <p:nvCxnSpPr>
          <p:cNvPr id="2527" name="Google Shape;2527;p71"/>
          <p:cNvCxnSpPr/>
          <p:nvPr/>
        </p:nvCxnSpPr>
        <p:spPr>
          <a:xfrm rot="10800000">
            <a:off x="6051384" y="3291200"/>
            <a:ext cx="590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528" name="Google Shape;2528;p71"/>
          <p:cNvGrpSpPr/>
          <p:nvPr/>
        </p:nvGrpSpPr>
        <p:grpSpPr>
          <a:xfrm rot="-647731">
            <a:off x="7132028" y="4447395"/>
            <a:ext cx="533519" cy="529835"/>
            <a:chOff x="-1241687" y="1182283"/>
            <a:chExt cx="720480" cy="684288"/>
          </a:xfrm>
        </p:grpSpPr>
        <p:sp>
          <p:nvSpPr>
            <p:cNvPr id="2529" name="Google Shape;2529;p71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1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1" name="Google Shape;2531;p71"/>
          <p:cNvSpPr txBox="1">
            <a:spLocks noGrp="1"/>
          </p:cNvSpPr>
          <p:nvPr>
            <p:ph type="body" idx="4294967295"/>
          </p:nvPr>
        </p:nvSpPr>
        <p:spPr>
          <a:xfrm>
            <a:off x="2592000" y="1381450"/>
            <a:ext cx="39600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Find the right way and get the chest!</a:t>
            </a:r>
            <a:endParaRPr/>
          </a:p>
        </p:txBody>
      </p:sp>
      <p:grpSp>
        <p:nvGrpSpPr>
          <p:cNvPr id="2532" name="Google Shape;2532;p71"/>
          <p:cNvGrpSpPr/>
          <p:nvPr/>
        </p:nvGrpSpPr>
        <p:grpSpPr>
          <a:xfrm rot="-1039541">
            <a:off x="1032160" y="725561"/>
            <a:ext cx="509818" cy="508826"/>
            <a:chOff x="-1158200" y="1575175"/>
            <a:chExt cx="491503" cy="490546"/>
          </a:xfrm>
        </p:grpSpPr>
        <p:sp>
          <p:nvSpPr>
            <p:cNvPr id="2533" name="Google Shape;2533;p7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5" name="Google Shape;2535;p7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536" name="Google Shape;2536;p7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7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7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7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7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41" name="Google Shape;2541;p71"/>
          <p:cNvGrpSpPr/>
          <p:nvPr/>
        </p:nvGrpSpPr>
        <p:grpSpPr>
          <a:xfrm rot="1557888">
            <a:off x="1428648" y="1206206"/>
            <a:ext cx="358788" cy="358156"/>
            <a:chOff x="-1158200" y="1575175"/>
            <a:chExt cx="491503" cy="490546"/>
          </a:xfrm>
        </p:grpSpPr>
        <p:sp>
          <p:nvSpPr>
            <p:cNvPr id="2542" name="Google Shape;2542;p7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4" name="Google Shape;2544;p7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545" name="Google Shape;2545;p7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7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7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7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7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0" name="Google Shape;2550;p71"/>
          <p:cNvGrpSpPr/>
          <p:nvPr/>
        </p:nvGrpSpPr>
        <p:grpSpPr>
          <a:xfrm>
            <a:off x="8300531" y="220550"/>
            <a:ext cx="392100" cy="392100"/>
            <a:chOff x="8300531" y="220550"/>
            <a:chExt cx="392100" cy="392100"/>
          </a:xfrm>
        </p:grpSpPr>
        <p:sp>
          <p:nvSpPr>
            <p:cNvPr id="2551" name="Google Shape;2551;p71"/>
            <p:cNvSpPr/>
            <p:nvPr/>
          </p:nvSpPr>
          <p:spPr>
            <a:xfrm>
              <a:off x="8312201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1"/>
            <p:cNvSpPr/>
            <p:nvPr/>
          </p:nvSpPr>
          <p:spPr>
            <a:xfrm flipH="1">
              <a:off x="8423924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1">
              <a:hlinkClick r:id="" action="ppaction://hlinkshowjump?jump=previousslide"/>
            </p:cNvPr>
            <p:cNvSpPr/>
            <p:nvPr/>
          </p:nvSpPr>
          <p:spPr>
            <a:xfrm>
              <a:off x="8300531" y="220550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4" name="Google Shape;2554;p71"/>
          <p:cNvGrpSpPr/>
          <p:nvPr/>
        </p:nvGrpSpPr>
        <p:grpSpPr>
          <a:xfrm>
            <a:off x="7758674" y="202373"/>
            <a:ext cx="392100" cy="392100"/>
            <a:chOff x="7758674" y="202373"/>
            <a:chExt cx="392100" cy="392100"/>
          </a:xfrm>
        </p:grpSpPr>
        <p:sp>
          <p:nvSpPr>
            <p:cNvPr id="2555" name="Google Shape;2555;p71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1">
              <a:hlinkClick r:id="rId5" action="ppaction://hlinksldjump"/>
            </p:cNvPr>
            <p:cNvSpPr/>
            <p:nvPr/>
          </p:nvSpPr>
          <p:spPr>
            <a:xfrm flipH="1">
              <a:off x="7758674" y="202373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7" name="Google Shape;2557;p71"/>
            <p:cNvGrpSpPr/>
            <p:nvPr/>
          </p:nvGrpSpPr>
          <p:grpSpPr>
            <a:xfrm>
              <a:off x="7859582" y="317275"/>
              <a:ext cx="201947" cy="180455"/>
              <a:chOff x="6892145" y="513188"/>
              <a:chExt cx="201947" cy="180455"/>
            </a:xfrm>
          </p:grpSpPr>
          <p:sp>
            <p:nvSpPr>
              <p:cNvPr id="2558" name="Google Shape;2558;p71"/>
              <p:cNvSpPr/>
              <p:nvPr/>
            </p:nvSpPr>
            <p:spPr>
              <a:xfrm>
                <a:off x="6919507" y="610248"/>
                <a:ext cx="147874" cy="83395"/>
              </a:xfrm>
              <a:custGeom>
                <a:avLst/>
                <a:gdLst/>
                <a:ahLst/>
                <a:cxnLst/>
                <a:rect l="l" t="t" r="r" b="b"/>
                <a:pathLst>
                  <a:path w="13203" h="7446" extrusionOk="0">
                    <a:moveTo>
                      <a:pt x="7677" y="1629"/>
                    </a:moveTo>
                    <a:lnTo>
                      <a:pt x="7677" y="5817"/>
                    </a:lnTo>
                    <a:lnTo>
                      <a:pt x="5467" y="5817"/>
                    </a:lnTo>
                    <a:lnTo>
                      <a:pt x="5467" y="1629"/>
                    </a:lnTo>
                    <a:close/>
                    <a:moveTo>
                      <a:pt x="756" y="1"/>
                    </a:moveTo>
                    <a:cubicBezTo>
                      <a:pt x="349" y="1"/>
                      <a:pt x="0" y="408"/>
                      <a:pt x="0" y="815"/>
                    </a:cubicBezTo>
                    <a:lnTo>
                      <a:pt x="0" y="6631"/>
                    </a:lnTo>
                    <a:cubicBezTo>
                      <a:pt x="0" y="7097"/>
                      <a:pt x="349" y="7445"/>
                      <a:pt x="756" y="7445"/>
                    </a:cubicBezTo>
                    <a:lnTo>
                      <a:pt x="12389" y="7445"/>
                    </a:lnTo>
                    <a:cubicBezTo>
                      <a:pt x="12796" y="7445"/>
                      <a:pt x="13203" y="7097"/>
                      <a:pt x="13203" y="6631"/>
                    </a:cubicBezTo>
                    <a:lnTo>
                      <a:pt x="13203" y="815"/>
                    </a:lnTo>
                    <a:cubicBezTo>
                      <a:pt x="13203" y="408"/>
                      <a:pt x="12796" y="1"/>
                      <a:pt x="12389" y="1"/>
                    </a:cubicBezTo>
                    <a:cubicBezTo>
                      <a:pt x="11923" y="1"/>
                      <a:pt x="11574" y="408"/>
                      <a:pt x="11574" y="815"/>
                    </a:cubicBezTo>
                    <a:lnTo>
                      <a:pt x="11574" y="5817"/>
                    </a:lnTo>
                    <a:lnTo>
                      <a:pt x="9306" y="5817"/>
                    </a:lnTo>
                    <a:lnTo>
                      <a:pt x="9306" y="815"/>
                    </a:lnTo>
                    <a:cubicBezTo>
                      <a:pt x="9306" y="408"/>
                      <a:pt x="8957" y="1"/>
                      <a:pt x="8492" y="1"/>
                    </a:cubicBezTo>
                    <a:lnTo>
                      <a:pt x="4653" y="1"/>
                    </a:lnTo>
                    <a:cubicBezTo>
                      <a:pt x="4188" y="1"/>
                      <a:pt x="3839" y="408"/>
                      <a:pt x="3839" y="815"/>
                    </a:cubicBezTo>
                    <a:lnTo>
                      <a:pt x="3839" y="5817"/>
                    </a:lnTo>
                    <a:lnTo>
                      <a:pt x="1570" y="5817"/>
                    </a:lnTo>
                    <a:lnTo>
                      <a:pt x="1570" y="815"/>
                    </a:lnTo>
                    <a:cubicBezTo>
                      <a:pt x="1570" y="408"/>
                      <a:pt x="1221" y="1"/>
                      <a:pt x="7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71"/>
              <p:cNvSpPr/>
              <p:nvPr/>
            </p:nvSpPr>
            <p:spPr>
              <a:xfrm>
                <a:off x="6892145" y="513188"/>
                <a:ext cx="201947" cy="110107"/>
              </a:xfrm>
              <a:custGeom>
                <a:avLst/>
                <a:gdLst/>
                <a:ahLst/>
                <a:cxnLst/>
                <a:rect l="l" t="t" r="r" b="b"/>
                <a:pathLst>
                  <a:path w="18031" h="9831" extrusionOk="0">
                    <a:moveTo>
                      <a:pt x="9015" y="1"/>
                    </a:moveTo>
                    <a:cubicBezTo>
                      <a:pt x="8783" y="1"/>
                      <a:pt x="8608" y="59"/>
                      <a:pt x="8434" y="233"/>
                    </a:cubicBezTo>
                    <a:lnTo>
                      <a:pt x="233" y="8434"/>
                    </a:lnTo>
                    <a:cubicBezTo>
                      <a:pt x="117" y="8609"/>
                      <a:pt x="0" y="8783"/>
                      <a:pt x="0" y="9016"/>
                    </a:cubicBezTo>
                    <a:cubicBezTo>
                      <a:pt x="0" y="9248"/>
                      <a:pt x="117" y="9423"/>
                      <a:pt x="233" y="9597"/>
                    </a:cubicBezTo>
                    <a:cubicBezTo>
                      <a:pt x="407" y="9714"/>
                      <a:pt x="582" y="9830"/>
                      <a:pt x="815" y="9830"/>
                    </a:cubicBezTo>
                    <a:cubicBezTo>
                      <a:pt x="1047" y="9830"/>
                      <a:pt x="1222" y="9714"/>
                      <a:pt x="1396" y="9597"/>
                    </a:cubicBezTo>
                    <a:lnTo>
                      <a:pt x="9015" y="1920"/>
                    </a:lnTo>
                    <a:lnTo>
                      <a:pt x="16635" y="9597"/>
                    </a:lnTo>
                    <a:cubicBezTo>
                      <a:pt x="16809" y="9714"/>
                      <a:pt x="16984" y="9830"/>
                      <a:pt x="17216" y="9830"/>
                    </a:cubicBezTo>
                    <a:cubicBezTo>
                      <a:pt x="17449" y="9830"/>
                      <a:pt x="17623" y="9714"/>
                      <a:pt x="17798" y="9597"/>
                    </a:cubicBezTo>
                    <a:cubicBezTo>
                      <a:pt x="17914" y="9423"/>
                      <a:pt x="18031" y="9248"/>
                      <a:pt x="18031" y="9016"/>
                    </a:cubicBezTo>
                    <a:cubicBezTo>
                      <a:pt x="18031" y="8783"/>
                      <a:pt x="17914" y="8609"/>
                      <a:pt x="17798" y="8434"/>
                    </a:cubicBezTo>
                    <a:lnTo>
                      <a:pt x="9597" y="233"/>
                    </a:lnTo>
                    <a:cubicBezTo>
                      <a:pt x="9423" y="59"/>
                      <a:pt x="9248" y="1"/>
                      <a:pt x="9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60" name="Google Shape;2560;p71"/>
          <p:cNvGrpSpPr/>
          <p:nvPr/>
        </p:nvGrpSpPr>
        <p:grpSpPr>
          <a:xfrm>
            <a:off x="4414275" y="2646999"/>
            <a:ext cx="316284" cy="316284"/>
            <a:chOff x="1190625" y="238125"/>
            <a:chExt cx="5219200" cy="5219200"/>
          </a:xfrm>
        </p:grpSpPr>
        <p:sp>
          <p:nvSpPr>
            <p:cNvPr id="2561" name="Google Shape;2561;p71"/>
            <p:cNvSpPr/>
            <p:nvPr/>
          </p:nvSpPr>
          <p:spPr>
            <a:xfrm>
              <a:off x="3647700" y="238125"/>
              <a:ext cx="305850" cy="774725"/>
            </a:xfrm>
            <a:custGeom>
              <a:avLst/>
              <a:gdLst/>
              <a:ahLst/>
              <a:cxnLst/>
              <a:rect l="l" t="t" r="r" b="b"/>
              <a:pathLst>
                <a:path w="12234" h="30989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lnTo>
                    <a:pt x="1" y="24889"/>
                  </a:lnTo>
                  <a:cubicBezTo>
                    <a:pt x="1" y="28249"/>
                    <a:pt x="2708" y="30989"/>
                    <a:pt x="6101" y="30989"/>
                  </a:cubicBezTo>
                  <a:cubicBezTo>
                    <a:pt x="9493" y="30989"/>
                    <a:pt x="12233" y="28249"/>
                    <a:pt x="12233" y="24889"/>
                  </a:cubicBezTo>
                  <a:lnTo>
                    <a:pt x="12233" y="6133"/>
                  </a:ln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1"/>
            <p:cNvSpPr/>
            <p:nvPr/>
          </p:nvSpPr>
          <p:spPr>
            <a:xfrm>
              <a:off x="2714775" y="553925"/>
              <a:ext cx="641825" cy="612050"/>
            </a:xfrm>
            <a:custGeom>
              <a:avLst/>
              <a:gdLst/>
              <a:ahLst/>
              <a:cxnLst/>
              <a:rect l="l" t="t" r="r" b="b"/>
              <a:pathLst>
                <a:path w="25673" h="24482" extrusionOk="0">
                  <a:moveTo>
                    <a:pt x="6720" y="0"/>
                  </a:moveTo>
                  <a:cubicBezTo>
                    <a:pt x="5154" y="0"/>
                    <a:pt x="3589" y="595"/>
                    <a:pt x="2382" y="1786"/>
                  </a:cubicBezTo>
                  <a:cubicBezTo>
                    <a:pt x="1" y="4200"/>
                    <a:pt x="1" y="8049"/>
                    <a:pt x="2382" y="10463"/>
                  </a:cubicBezTo>
                  <a:lnTo>
                    <a:pt x="14614" y="22695"/>
                  </a:lnTo>
                  <a:cubicBezTo>
                    <a:pt x="15821" y="23886"/>
                    <a:pt x="17387" y="24481"/>
                    <a:pt x="18953" y="24481"/>
                  </a:cubicBezTo>
                  <a:cubicBezTo>
                    <a:pt x="20518" y="24481"/>
                    <a:pt x="22084" y="23886"/>
                    <a:pt x="23291" y="22695"/>
                  </a:cubicBezTo>
                  <a:cubicBezTo>
                    <a:pt x="25672" y="20281"/>
                    <a:pt x="25672" y="16432"/>
                    <a:pt x="23291" y="14018"/>
                  </a:cubicBezTo>
                  <a:lnTo>
                    <a:pt x="11059" y="1786"/>
                  </a:lnTo>
                  <a:cubicBezTo>
                    <a:pt x="9852" y="595"/>
                    <a:pt x="8286" y="0"/>
                    <a:pt x="6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1"/>
            <p:cNvSpPr/>
            <p:nvPr/>
          </p:nvSpPr>
          <p:spPr>
            <a:xfrm>
              <a:off x="4243825" y="553925"/>
              <a:ext cx="641825" cy="612050"/>
            </a:xfrm>
            <a:custGeom>
              <a:avLst/>
              <a:gdLst/>
              <a:ahLst/>
              <a:cxnLst/>
              <a:rect l="l" t="t" r="r" b="b"/>
              <a:pathLst>
                <a:path w="25673" h="24482" extrusionOk="0">
                  <a:moveTo>
                    <a:pt x="18953" y="0"/>
                  </a:moveTo>
                  <a:cubicBezTo>
                    <a:pt x="17387" y="0"/>
                    <a:pt x="15821" y="595"/>
                    <a:pt x="14614" y="1786"/>
                  </a:cubicBezTo>
                  <a:lnTo>
                    <a:pt x="2382" y="14018"/>
                  </a:lnTo>
                  <a:cubicBezTo>
                    <a:pt x="1" y="16432"/>
                    <a:pt x="1" y="20281"/>
                    <a:pt x="2382" y="22695"/>
                  </a:cubicBezTo>
                  <a:cubicBezTo>
                    <a:pt x="3589" y="23886"/>
                    <a:pt x="5155" y="24481"/>
                    <a:pt x="6720" y="24481"/>
                  </a:cubicBezTo>
                  <a:cubicBezTo>
                    <a:pt x="8286" y="24481"/>
                    <a:pt x="9852" y="23886"/>
                    <a:pt x="11059" y="22695"/>
                  </a:cubicBezTo>
                  <a:lnTo>
                    <a:pt x="23291" y="10463"/>
                  </a:lnTo>
                  <a:cubicBezTo>
                    <a:pt x="25673" y="8049"/>
                    <a:pt x="25673" y="4200"/>
                    <a:pt x="23291" y="1786"/>
                  </a:cubicBezTo>
                  <a:cubicBezTo>
                    <a:pt x="22084" y="595"/>
                    <a:pt x="20519" y="0"/>
                    <a:pt x="18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1"/>
            <p:cNvSpPr/>
            <p:nvPr/>
          </p:nvSpPr>
          <p:spPr>
            <a:xfrm>
              <a:off x="2108050" y="3010800"/>
              <a:ext cx="3384325" cy="305825"/>
            </a:xfrm>
            <a:custGeom>
              <a:avLst/>
              <a:gdLst/>
              <a:ahLst/>
              <a:cxnLst/>
              <a:rect l="l" t="t" r="r" b="b"/>
              <a:pathLst>
                <a:path w="135373" h="12233" extrusionOk="0">
                  <a:moveTo>
                    <a:pt x="0" y="1"/>
                  </a:moveTo>
                  <a:lnTo>
                    <a:pt x="0" y="12233"/>
                  </a:lnTo>
                  <a:lnTo>
                    <a:pt x="135373" y="12233"/>
                  </a:lnTo>
                  <a:lnTo>
                    <a:pt x="1353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1"/>
            <p:cNvSpPr/>
            <p:nvPr/>
          </p:nvSpPr>
          <p:spPr>
            <a:xfrm>
              <a:off x="3341900" y="3622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0" y="0"/>
                  </a:moveTo>
                  <a:lnTo>
                    <a:pt x="0" y="6133"/>
                  </a:lnTo>
                  <a:cubicBezTo>
                    <a:pt x="0" y="16245"/>
                    <a:pt x="8220" y="24465"/>
                    <a:pt x="18333" y="24465"/>
                  </a:cubicBezTo>
                  <a:cubicBezTo>
                    <a:pt x="28445" y="24465"/>
                    <a:pt x="36698" y="16245"/>
                    <a:pt x="36698" y="6133"/>
                  </a:cubicBezTo>
                  <a:lnTo>
                    <a:pt x="36698" y="0"/>
                  </a:lnTo>
                  <a:lnTo>
                    <a:pt x="24465" y="0"/>
                  </a:lnTo>
                  <a:lnTo>
                    <a:pt x="24465" y="6133"/>
                  </a:lnTo>
                  <a:cubicBezTo>
                    <a:pt x="24465" y="9493"/>
                    <a:pt x="21725" y="12233"/>
                    <a:pt x="18333" y="12233"/>
                  </a:cubicBezTo>
                  <a:cubicBezTo>
                    <a:pt x="14940" y="12233"/>
                    <a:pt x="12233" y="9493"/>
                    <a:pt x="12233" y="6133"/>
                  </a:cubicBezTo>
                  <a:lnTo>
                    <a:pt x="122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1"/>
            <p:cNvSpPr/>
            <p:nvPr/>
          </p:nvSpPr>
          <p:spPr>
            <a:xfrm>
              <a:off x="2108050" y="3622425"/>
              <a:ext cx="3384325" cy="1834900"/>
            </a:xfrm>
            <a:custGeom>
              <a:avLst/>
              <a:gdLst/>
              <a:ahLst/>
              <a:cxnLst/>
              <a:rect l="l" t="t" r="r" b="b"/>
              <a:pathLst>
                <a:path w="135373" h="73396" extrusionOk="0">
                  <a:moveTo>
                    <a:pt x="0" y="0"/>
                  </a:moveTo>
                  <a:lnTo>
                    <a:pt x="0" y="37415"/>
                  </a:lnTo>
                  <a:cubicBezTo>
                    <a:pt x="7536" y="45146"/>
                    <a:pt x="12233" y="55650"/>
                    <a:pt x="12233" y="67295"/>
                  </a:cubicBezTo>
                  <a:lnTo>
                    <a:pt x="12233" y="73395"/>
                  </a:lnTo>
                  <a:lnTo>
                    <a:pt x="123140" y="73395"/>
                  </a:lnTo>
                  <a:lnTo>
                    <a:pt x="123140" y="67295"/>
                  </a:lnTo>
                  <a:cubicBezTo>
                    <a:pt x="123140" y="55650"/>
                    <a:pt x="127838" y="45146"/>
                    <a:pt x="135373" y="37415"/>
                  </a:cubicBezTo>
                  <a:lnTo>
                    <a:pt x="135373" y="0"/>
                  </a:lnTo>
                  <a:lnTo>
                    <a:pt x="98284" y="0"/>
                  </a:lnTo>
                  <a:lnTo>
                    <a:pt x="98284" y="6133"/>
                  </a:lnTo>
                  <a:cubicBezTo>
                    <a:pt x="98284" y="22965"/>
                    <a:pt x="84551" y="36698"/>
                    <a:pt x="67687" y="36698"/>
                  </a:cubicBezTo>
                  <a:cubicBezTo>
                    <a:pt x="50822" y="36698"/>
                    <a:pt x="37122" y="22965"/>
                    <a:pt x="37122" y="6133"/>
                  </a:cubicBezTo>
                  <a:lnTo>
                    <a:pt x="37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1"/>
            <p:cNvSpPr/>
            <p:nvPr/>
          </p:nvSpPr>
          <p:spPr>
            <a:xfrm>
              <a:off x="5798175" y="1578800"/>
              <a:ext cx="611650" cy="2762925"/>
            </a:xfrm>
            <a:custGeom>
              <a:avLst/>
              <a:gdLst/>
              <a:ahLst/>
              <a:cxnLst/>
              <a:rect l="l" t="t" r="r" b="b"/>
              <a:pathLst>
                <a:path w="24466" h="110517" extrusionOk="0">
                  <a:moveTo>
                    <a:pt x="0" y="0"/>
                  </a:moveTo>
                  <a:lnTo>
                    <a:pt x="0" y="110516"/>
                  </a:lnTo>
                  <a:cubicBezTo>
                    <a:pt x="5578" y="107841"/>
                    <a:pt x="11743" y="106210"/>
                    <a:pt x="18365" y="106210"/>
                  </a:cubicBezTo>
                  <a:lnTo>
                    <a:pt x="24465" y="106210"/>
                  </a:lnTo>
                  <a:lnTo>
                    <a:pt x="24465" y="38948"/>
                  </a:lnTo>
                  <a:cubicBezTo>
                    <a:pt x="24465" y="21921"/>
                    <a:pt x="14418" y="691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1"/>
            <p:cNvSpPr/>
            <p:nvPr/>
          </p:nvSpPr>
          <p:spPr>
            <a:xfrm>
              <a:off x="1190625" y="4539850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0" y="1"/>
                  </a:moveTo>
                  <a:lnTo>
                    <a:pt x="0" y="30598"/>
                  </a:lnTo>
                  <a:cubicBezTo>
                    <a:pt x="0" y="33958"/>
                    <a:pt x="2740" y="36698"/>
                    <a:pt x="6133" y="36698"/>
                  </a:cubicBezTo>
                  <a:lnTo>
                    <a:pt x="36697" y="36698"/>
                  </a:lnTo>
                  <a:lnTo>
                    <a:pt x="36697" y="30598"/>
                  </a:lnTo>
                  <a:cubicBezTo>
                    <a:pt x="36697" y="13734"/>
                    <a:pt x="22964" y="1"/>
                    <a:pt x="6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1"/>
            <p:cNvSpPr/>
            <p:nvPr/>
          </p:nvSpPr>
          <p:spPr>
            <a:xfrm>
              <a:off x="5492350" y="4539850"/>
              <a:ext cx="917475" cy="917475"/>
            </a:xfrm>
            <a:custGeom>
              <a:avLst/>
              <a:gdLst/>
              <a:ahLst/>
              <a:cxnLst/>
              <a:rect l="l" t="t" r="r" b="b"/>
              <a:pathLst>
                <a:path w="36699" h="36699" extrusionOk="0">
                  <a:moveTo>
                    <a:pt x="30598" y="1"/>
                  </a:moveTo>
                  <a:cubicBezTo>
                    <a:pt x="13734" y="1"/>
                    <a:pt x="1" y="13734"/>
                    <a:pt x="1" y="30598"/>
                  </a:cubicBezTo>
                  <a:lnTo>
                    <a:pt x="1" y="36698"/>
                  </a:lnTo>
                  <a:lnTo>
                    <a:pt x="30598" y="36698"/>
                  </a:lnTo>
                  <a:cubicBezTo>
                    <a:pt x="33958" y="36698"/>
                    <a:pt x="36698" y="33958"/>
                    <a:pt x="36698" y="30598"/>
                  </a:cubicBezTo>
                  <a:lnTo>
                    <a:pt x="366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1"/>
            <p:cNvSpPr/>
            <p:nvPr/>
          </p:nvSpPr>
          <p:spPr>
            <a:xfrm>
              <a:off x="1190625" y="1578800"/>
              <a:ext cx="611625" cy="2762925"/>
            </a:xfrm>
            <a:custGeom>
              <a:avLst/>
              <a:gdLst/>
              <a:ahLst/>
              <a:cxnLst/>
              <a:rect l="l" t="t" r="r" b="b"/>
              <a:pathLst>
                <a:path w="24465" h="110517" extrusionOk="0">
                  <a:moveTo>
                    <a:pt x="24465" y="0"/>
                  </a:moveTo>
                  <a:cubicBezTo>
                    <a:pt x="10047" y="6915"/>
                    <a:pt x="0" y="21921"/>
                    <a:pt x="0" y="38948"/>
                  </a:cubicBezTo>
                  <a:lnTo>
                    <a:pt x="0" y="106210"/>
                  </a:lnTo>
                  <a:lnTo>
                    <a:pt x="6133" y="106210"/>
                  </a:lnTo>
                  <a:cubicBezTo>
                    <a:pt x="12722" y="106210"/>
                    <a:pt x="18887" y="107841"/>
                    <a:pt x="24465" y="110516"/>
                  </a:cubicBezTo>
                  <a:lnTo>
                    <a:pt x="24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1"/>
            <p:cNvSpPr/>
            <p:nvPr/>
          </p:nvSpPr>
          <p:spPr>
            <a:xfrm>
              <a:off x="2108050" y="1471950"/>
              <a:ext cx="3384325" cy="1233075"/>
            </a:xfrm>
            <a:custGeom>
              <a:avLst/>
              <a:gdLst/>
              <a:ahLst/>
              <a:cxnLst/>
              <a:rect l="l" t="t" r="r" b="b"/>
              <a:pathLst>
                <a:path w="135373" h="49323" extrusionOk="0">
                  <a:moveTo>
                    <a:pt x="6133" y="1"/>
                  </a:moveTo>
                  <a:cubicBezTo>
                    <a:pt x="4013" y="1"/>
                    <a:pt x="2023" y="327"/>
                    <a:pt x="0" y="588"/>
                  </a:cubicBezTo>
                  <a:lnTo>
                    <a:pt x="0" y="49322"/>
                  </a:lnTo>
                  <a:lnTo>
                    <a:pt x="135373" y="49322"/>
                  </a:lnTo>
                  <a:lnTo>
                    <a:pt x="135373" y="588"/>
                  </a:lnTo>
                  <a:cubicBezTo>
                    <a:pt x="133350" y="327"/>
                    <a:pt x="131361" y="1"/>
                    <a:pt x="129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2" name="Google Shape;2572;p71">
            <a:hlinkClick r:id="" action="ppaction://hlinkshowjump?jump=previousslide"/>
          </p:cNvPr>
          <p:cNvSpPr/>
          <p:nvPr/>
        </p:nvSpPr>
        <p:spPr>
          <a:xfrm>
            <a:off x="8306375" y="2023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71">
            <a:hlinkClick r:id="" action="ppaction://hlinkshowjump?jump=firstslide"/>
          </p:cNvPr>
          <p:cNvSpPr/>
          <p:nvPr/>
        </p:nvSpPr>
        <p:spPr>
          <a:xfrm>
            <a:off x="7758675" y="2023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p7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it’s a big chest!</a:t>
            </a:r>
            <a:endParaRPr/>
          </a:p>
        </p:txBody>
      </p:sp>
      <p:sp>
        <p:nvSpPr>
          <p:cNvPr id="2579" name="Google Shape;2579;p72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2580" name="Google Shape;2580;p72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2581" name="Google Shape;2581;p72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2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3" name="Google Shape;2583;p72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584" name="Google Shape;2584;p72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72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72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72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88" name="Google Shape;2588;p72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2589" name="Google Shape;2589;p72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2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1" name="Google Shape;2591;p72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2592" name="Google Shape;2592;p72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72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4" name="Google Shape;2594;p72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5" name="Google Shape;2595;p72"/>
          <p:cNvGrpSpPr/>
          <p:nvPr/>
        </p:nvGrpSpPr>
        <p:grpSpPr>
          <a:xfrm rot="-1875844">
            <a:off x="577367" y="909638"/>
            <a:ext cx="509797" cy="508805"/>
            <a:chOff x="-1158200" y="1575175"/>
            <a:chExt cx="491503" cy="490546"/>
          </a:xfrm>
        </p:grpSpPr>
        <p:sp>
          <p:nvSpPr>
            <p:cNvPr id="2596" name="Google Shape;2596;p72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2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8" name="Google Shape;2598;p72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599" name="Google Shape;2599;p72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2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2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72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72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4" name="Google Shape;2604;p72"/>
          <p:cNvGrpSpPr/>
          <p:nvPr/>
        </p:nvGrpSpPr>
        <p:grpSpPr>
          <a:xfrm rot="721541">
            <a:off x="1061928" y="1301152"/>
            <a:ext cx="358807" cy="358167"/>
            <a:chOff x="-1158200" y="1575175"/>
            <a:chExt cx="491503" cy="490546"/>
          </a:xfrm>
        </p:grpSpPr>
        <p:sp>
          <p:nvSpPr>
            <p:cNvPr id="2605" name="Google Shape;2605;p72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2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7" name="Google Shape;2607;p72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608" name="Google Shape;2608;p72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2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2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2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2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3" name="Google Shape;2613;p72"/>
          <p:cNvGrpSpPr/>
          <p:nvPr/>
        </p:nvGrpSpPr>
        <p:grpSpPr>
          <a:xfrm>
            <a:off x="3644143" y="1848016"/>
            <a:ext cx="1986831" cy="2826533"/>
            <a:chOff x="3644143" y="1848016"/>
            <a:chExt cx="1986831" cy="2826533"/>
          </a:xfrm>
        </p:grpSpPr>
        <p:sp>
          <p:nvSpPr>
            <p:cNvPr id="2614" name="Google Shape;2614;p72"/>
            <p:cNvSpPr/>
            <p:nvPr/>
          </p:nvSpPr>
          <p:spPr>
            <a:xfrm>
              <a:off x="3644143" y="4412775"/>
              <a:ext cx="1808094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2"/>
            <p:cNvSpPr/>
            <p:nvPr/>
          </p:nvSpPr>
          <p:spPr>
            <a:xfrm>
              <a:off x="4929870" y="4263926"/>
              <a:ext cx="213223" cy="271308"/>
            </a:xfrm>
            <a:custGeom>
              <a:avLst/>
              <a:gdLst/>
              <a:ahLst/>
              <a:cxnLst/>
              <a:rect l="l" t="t" r="r" b="b"/>
              <a:pathLst>
                <a:path w="4963" h="6315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218" y="1604"/>
                    <a:pt x="2704" y="1942"/>
                    <a:pt x="2725" y="2322"/>
                  </a:cubicBezTo>
                  <a:cubicBezTo>
                    <a:pt x="2810" y="3125"/>
                    <a:pt x="676" y="5237"/>
                    <a:pt x="2831" y="6167"/>
                  </a:cubicBezTo>
                  <a:cubicBezTo>
                    <a:pt x="3064" y="6268"/>
                    <a:pt x="3272" y="6314"/>
                    <a:pt x="3456" y="6314"/>
                  </a:cubicBezTo>
                  <a:cubicBezTo>
                    <a:pt x="4963" y="6314"/>
                    <a:pt x="4930" y="3245"/>
                    <a:pt x="4479" y="2153"/>
                  </a:cubicBezTo>
                  <a:cubicBezTo>
                    <a:pt x="4183" y="1435"/>
                    <a:pt x="3401" y="886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2"/>
            <p:cNvSpPr/>
            <p:nvPr/>
          </p:nvSpPr>
          <p:spPr>
            <a:xfrm>
              <a:off x="4929870" y="4263926"/>
              <a:ext cx="114366" cy="58042"/>
            </a:xfrm>
            <a:custGeom>
              <a:avLst/>
              <a:gdLst/>
              <a:ahLst/>
              <a:cxnLst/>
              <a:rect l="l" t="t" r="r" b="b"/>
              <a:pathLst>
                <a:path w="2662" h="1351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049" y="1076"/>
                    <a:pt x="2387" y="801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2"/>
            <p:cNvSpPr/>
            <p:nvPr/>
          </p:nvSpPr>
          <p:spPr>
            <a:xfrm>
              <a:off x="5020610" y="4149772"/>
              <a:ext cx="305893" cy="220312"/>
            </a:xfrm>
            <a:custGeom>
              <a:avLst/>
              <a:gdLst/>
              <a:ahLst/>
              <a:cxnLst/>
              <a:rect l="l" t="t" r="r" b="b"/>
              <a:pathLst>
                <a:path w="7120" h="5128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514" y="1219"/>
                    <a:pt x="3021" y="1346"/>
                    <a:pt x="3169" y="1642"/>
                  </a:cubicBezTo>
                  <a:cubicBezTo>
                    <a:pt x="3548" y="2357"/>
                    <a:pt x="2459" y="5127"/>
                    <a:pt x="4769" y="5127"/>
                  </a:cubicBezTo>
                  <a:cubicBezTo>
                    <a:pt x="4778" y="5127"/>
                    <a:pt x="4787" y="5127"/>
                    <a:pt x="4796" y="5127"/>
                  </a:cubicBezTo>
                  <a:cubicBezTo>
                    <a:pt x="7120" y="5127"/>
                    <a:pt x="5662" y="1705"/>
                    <a:pt x="4690" y="797"/>
                  </a:cubicBezTo>
                  <a:cubicBezTo>
                    <a:pt x="4162" y="290"/>
                    <a:pt x="3296" y="79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2"/>
            <p:cNvSpPr/>
            <p:nvPr/>
          </p:nvSpPr>
          <p:spPr>
            <a:xfrm>
              <a:off x="5020610" y="4149772"/>
              <a:ext cx="107148" cy="52414"/>
            </a:xfrm>
            <a:custGeom>
              <a:avLst/>
              <a:gdLst/>
              <a:ahLst/>
              <a:cxnLst/>
              <a:rect l="l" t="t" r="r" b="b"/>
              <a:pathLst>
                <a:path w="2494" h="1220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219" y="776"/>
                    <a:pt x="2367" y="395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2"/>
            <p:cNvSpPr/>
            <p:nvPr/>
          </p:nvSpPr>
          <p:spPr>
            <a:xfrm>
              <a:off x="5038783" y="4033684"/>
              <a:ext cx="332916" cy="134129"/>
            </a:xfrm>
            <a:custGeom>
              <a:avLst/>
              <a:gdLst/>
              <a:ahLst/>
              <a:cxnLst/>
              <a:rect l="l" t="t" r="r" b="b"/>
              <a:pathLst>
                <a:path w="7749" h="3122" extrusionOk="0">
                  <a:moveTo>
                    <a:pt x="4856" y="0"/>
                  </a:moveTo>
                  <a:cubicBezTo>
                    <a:pt x="4201" y="0"/>
                    <a:pt x="3415" y="140"/>
                    <a:pt x="2493" y="478"/>
                  </a:cubicBezTo>
                  <a:cubicBezTo>
                    <a:pt x="2070" y="647"/>
                    <a:pt x="1606" y="837"/>
                    <a:pt x="1120" y="1091"/>
                  </a:cubicBezTo>
                  <a:cubicBezTo>
                    <a:pt x="1120" y="1091"/>
                    <a:pt x="0" y="1915"/>
                    <a:pt x="613" y="2062"/>
                  </a:cubicBezTo>
                  <a:cubicBezTo>
                    <a:pt x="613" y="2062"/>
                    <a:pt x="1373" y="1957"/>
                    <a:pt x="2282" y="1957"/>
                  </a:cubicBezTo>
                  <a:cubicBezTo>
                    <a:pt x="3169" y="1957"/>
                    <a:pt x="4183" y="2041"/>
                    <a:pt x="4732" y="2400"/>
                  </a:cubicBezTo>
                  <a:cubicBezTo>
                    <a:pt x="5371" y="2791"/>
                    <a:pt x="5858" y="3122"/>
                    <a:pt x="6288" y="3122"/>
                  </a:cubicBezTo>
                  <a:cubicBezTo>
                    <a:pt x="6626" y="3122"/>
                    <a:pt x="6930" y="2918"/>
                    <a:pt x="7246" y="2379"/>
                  </a:cubicBezTo>
                  <a:cubicBezTo>
                    <a:pt x="7748" y="1520"/>
                    <a:pt x="7019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2"/>
            <p:cNvSpPr/>
            <p:nvPr/>
          </p:nvSpPr>
          <p:spPr>
            <a:xfrm>
              <a:off x="5038783" y="4054220"/>
              <a:ext cx="107106" cy="68096"/>
            </a:xfrm>
            <a:custGeom>
              <a:avLst/>
              <a:gdLst/>
              <a:ahLst/>
              <a:cxnLst/>
              <a:rect l="l" t="t" r="r" b="b"/>
              <a:pathLst>
                <a:path w="2493" h="1585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070" y="169"/>
                    <a:pt x="1606" y="359"/>
                    <a:pt x="1120" y="613"/>
                  </a:cubicBezTo>
                  <a:cubicBezTo>
                    <a:pt x="1120" y="613"/>
                    <a:pt x="0" y="1437"/>
                    <a:pt x="613" y="1584"/>
                  </a:cubicBezTo>
                  <a:cubicBezTo>
                    <a:pt x="613" y="1584"/>
                    <a:pt x="1373" y="1479"/>
                    <a:pt x="2282" y="1479"/>
                  </a:cubicBezTo>
                  <a:cubicBezTo>
                    <a:pt x="2429" y="866"/>
                    <a:pt x="2472" y="338"/>
                    <a:pt x="2493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2"/>
            <p:cNvSpPr/>
            <p:nvPr/>
          </p:nvSpPr>
          <p:spPr>
            <a:xfrm>
              <a:off x="3859774" y="4247213"/>
              <a:ext cx="250600" cy="252491"/>
            </a:xfrm>
            <a:custGeom>
              <a:avLst/>
              <a:gdLst/>
              <a:ahLst/>
              <a:cxnLst/>
              <a:rect l="l" t="t" r="r" b="b"/>
              <a:pathLst>
                <a:path w="5833" h="5877" extrusionOk="0">
                  <a:moveTo>
                    <a:pt x="4676" y="1"/>
                  </a:moveTo>
                  <a:cubicBezTo>
                    <a:pt x="4356" y="1"/>
                    <a:pt x="3805" y="85"/>
                    <a:pt x="3234" y="261"/>
                  </a:cubicBezTo>
                  <a:cubicBezTo>
                    <a:pt x="2453" y="514"/>
                    <a:pt x="1587" y="937"/>
                    <a:pt x="1185" y="1592"/>
                  </a:cubicBezTo>
                  <a:cubicBezTo>
                    <a:pt x="538" y="2651"/>
                    <a:pt x="0" y="5877"/>
                    <a:pt x="1735" y="5877"/>
                  </a:cubicBezTo>
                  <a:cubicBezTo>
                    <a:pt x="1869" y="5877"/>
                    <a:pt x="2016" y="5857"/>
                    <a:pt x="2178" y="5817"/>
                  </a:cubicBezTo>
                  <a:cubicBezTo>
                    <a:pt x="4438" y="5246"/>
                    <a:pt x="2685" y="2817"/>
                    <a:pt x="2875" y="2035"/>
                  </a:cubicBezTo>
                  <a:cubicBezTo>
                    <a:pt x="2960" y="1676"/>
                    <a:pt x="3509" y="1423"/>
                    <a:pt x="4058" y="1254"/>
                  </a:cubicBezTo>
                  <a:cubicBezTo>
                    <a:pt x="4692" y="1043"/>
                    <a:pt x="5347" y="958"/>
                    <a:pt x="5347" y="958"/>
                  </a:cubicBezTo>
                  <a:cubicBezTo>
                    <a:pt x="5832" y="831"/>
                    <a:pt x="5135" y="240"/>
                    <a:pt x="4945" y="50"/>
                  </a:cubicBezTo>
                  <a:cubicBezTo>
                    <a:pt x="4913" y="17"/>
                    <a:pt x="4817" y="1"/>
                    <a:pt x="4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2"/>
            <p:cNvSpPr/>
            <p:nvPr/>
          </p:nvSpPr>
          <p:spPr>
            <a:xfrm>
              <a:off x="3998718" y="4247213"/>
              <a:ext cx="111660" cy="53875"/>
            </a:xfrm>
            <a:custGeom>
              <a:avLst/>
              <a:gdLst/>
              <a:ahLst/>
              <a:cxnLst/>
              <a:rect l="l" t="t" r="r" b="b"/>
              <a:pathLst>
                <a:path w="2599" h="1254" extrusionOk="0">
                  <a:moveTo>
                    <a:pt x="1442" y="1"/>
                  </a:moveTo>
                  <a:cubicBezTo>
                    <a:pt x="1122" y="1"/>
                    <a:pt x="571" y="85"/>
                    <a:pt x="0" y="261"/>
                  </a:cubicBezTo>
                  <a:cubicBezTo>
                    <a:pt x="233" y="599"/>
                    <a:pt x="507" y="916"/>
                    <a:pt x="824" y="1254"/>
                  </a:cubicBezTo>
                  <a:cubicBezTo>
                    <a:pt x="1458" y="1043"/>
                    <a:pt x="2113" y="958"/>
                    <a:pt x="2113" y="958"/>
                  </a:cubicBezTo>
                  <a:cubicBezTo>
                    <a:pt x="2598" y="831"/>
                    <a:pt x="1901" y="240"/>
                    <a:pt x="1711" y="50"/>
                  </a:cubicBezTo>
                  <a:cubicBezTo>
                    <a:pt x="1679" y="17"/>
                    <a:pt x="1583" y="1"/>
                    <a:pt x="1442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2"/>
            <p:cNvSpPr/>
            <p:nvPr/>
          </p:nvSpPr>
          <p:spPr>
            <a:xfrm>
              <a:off x="3706479" y="4110890"/>
              <a:ext cx="327847" cy="203470"/>
            </a:xfrm>
            <a:custGeom>
              <a:avLst/>
              <a:gdLst/>
              <a:ahLst/>
              <a:cxnLst/>
              <a:rect l="l" t="t" r="r" b="b"/>
              <a:pathLst>
                <a:path w="7631" h="4736" extrusionOk="0">
                  <a:moveTo>
                    <a:pt x="4791" y="1"/>
                  </a:moveTo>
                  <a:cubicBezTo>
                    <a:pt x="4169" y="1"/>
                    <a:pt x="3548" y="115"/>
                    <a:pt x="3084" y="434"/>
                  </a:cubicBezTo>
                  <a:cubicBezTo>
                    <a:pt x="1986" y="1195"/>
                    <a:pt x="0" y="4321"/>
                    <a:pt x="2303" y="4701"/>
                  </a:cubicBezTo>
                  <a:cubicBezTo>
                    <a:pt x="2442" y="4724"/>
                    <a:pt x="2570" y="4735"/>
                    <a:pt x="2689" y="4735"/>
                  </a:cubicBezTo>
                  <a:cubicBezTo>
                    <a:pt x="4533" y="4735"/>
                    <a:pt x="4001" y="2107"/>
                    <a:pt x="4457" y="1512"/>
                  </a:cubicBezTo>
                  <a:cubicBezTo>
                    <a:pt x="4623" y="1313"/>
                    <a:pt x="4971" y="1244"/>
                    <a:pt x="5358" y="1244"/>
                  </a:cubicBezTo>
                  <a:cubicBezTo>
                    <a:pt x="5464" y="1244"/>
                    <a:pt x="5574" y="1249"/>
                    <a:pt x="5683" y="1258"/>
                  </a:cubicBezTo>
                  <a:cubicBezTo>
                    <a:pt x="6401" y="1300"/>
                    <a:pt x="7161" y="1512"/>
                    <a:pt x="7161" y="1512"/>
                  </a:cubicBezTo>
                  <a:cubicBezTo>
                    <a:pt x="7186" y="1516"/>
                    <a:pt x="7208" y="1518"/>
                    <a:pt x="7229" y="1518"/>
                  </a:cubicBezTo>
                  <a:cubicBezTo>
                    <a:pt x="7630" y="1518"/>
                    <a:pt x="7261" y="760"/>
                    <a:pt x="7140" y="519"/>
                  </a:cubicBezTo>
                  <a:cubicBezTo>
                    <a:pt x="7098" y="371"/>
                    <a:pt x="6295" y="118"/>
                    <a:pt x="5387" y="33"/>
                  </a:cubicBezTo>
                  <a:cubicBezTo>
                    <a:pt x="5192" y="12"/>
                    <a:pt x="4991" y="1"/>
                    <a:pt x="4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2"/>
            <p:cNvSpPr/>
            <p:nvPr/>
          </p:nvSpPr>
          <p:spPr>
            <a:xfrm>
              <a:off x="3937882" y="4112307"/>
              <a:ext cx="96451" cy="63799"/>
            </a:xfrm>
            <a:custGeom>
              <a:avLst/>
              <a:gdLst/>
              <a:ahLst/>
              <a:cxnLst/>
              <a:rect l="l" t="t" r="r" b="b"/>
              <a:pathLst>
                <a:path w="2245" h="1485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80"/>
                    <a:pt x="149" y="782"/>
                    <a:pt x="297" y="1225"/>
                  </a:cubicBezTo>
                  <a:cubicBezTo>
                    <a:pt x="1015" y="1267"/>
                    <a:pt x="1775" y="1479"/>
                    <a:pt x="1775" y="1479"/>
                  </a:cubicBezTo>
                  <a:cubicBezTo>
                    <a:pt x="1800" y="1483"/>
                    <a:pt x="1822" y="1485"/>
                    <a:pt x="1843" y="1485"/>
                  </a:cubicBezTo>
                  <a:cubicBezTo>
                    <a:pt x="2244" y="1485"/>
                    <a:pt x="1875" y="727"/>
                    <a:pt x="1754" y="486"/>
                  </a:cubicBezTo>
                  <a:cubicBezTo>
                    <a:pt x="1712" y="338"/>
                    <a:pt x="909" y="85"/>
                    <a:pt x="1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2"/>
            <p:cNvSpPr/>
            <p:nvPr/>
          </p:nvSpPr>
          <p:spPr>
            <a:xfrm>
              <a:off x="3707296" y="3975167"/>
              <a:ext cx="324109" cy="125021"/>
            </a:xfrm>
            <a:custGeom>
              <a:avLst/>
              <a:gdLst/>
              <a:ahLst/>
              <a:cxnLst/>
              <a:rect l="l" t="t" r="r" b="b"/>
              <a:pathLst>
                <a:path w="7544" h="2910" extrusionOk="0">
                  <a:moveTo>
                    <a:pt x="2401" y="0"/>
                  </a:moveTo>
                  <a:cubicBezTo>
                    <a:pt x="724" y="0"/>
                    <a:pt x="1" y="1198"/>
                    <a:pt x="319" y="2009"/>
                  </a:cubicBezTo>
                  <a:cubicBezTo>
                    <a:pt x="574" y="2678"/>
                    <a:pt x="888" y="2910"/>
                    <a:pt x="1293" y="2910"/>
                  </a:cubicBezTo>
                  <a:cubicBezTo>
                    <a:pt x="1693" y="2910"/>
                    <a:pt x="2182" y="2684"/>
                    <a:pt x="2791" y="2432"/>
                  </a:cubicBezTo>
                  <a:cubicBezTo>
                    <a:pt x="3089" y="2308"/>
                    <a:pt x="3483" y="2260"/>
                    <a:pt x="3908" y="2260"/>
                  </a:cubicBezTo>
                  <a:cubicBezTo>
                    <a:pt x="4356" y="2260"/>
                    <a:pt x="4839" y="2313"/>
                    <a:pt x="5283" y="2389"/>
                  </a:cubicBezTo>
                  <a:cubicBezTo>
                    <a:pt x="6171" y="2537"/>
                    <a:pt x="6931" y="2770"/>
                    <a:pt x="6931" y="2770"/>
                  </a:cubicBezTo>
                  <a:cubicBezTo>
                    <a:pt x="7544" y="2727"/>
                    <a:pt x="6572" y="1713"/>
                    <a:pt x="6572" y="1713"/>
                  </a:cubicBezTo>
                  <a:cubicBezTo>
                    <a:pt x="6128" y="1396"/>
                    <a:pt x="5706" y="1122"/>
                    <a:pt x="5305" y="911"/>
                  </a:cubicBezTo>
                  <a:cubicBezTo>
                    <a:pt x="4142" y="253"/>
                    <a:pt x="3171" y="0"/>
                    <a:pt x="2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2"/>
            <p:cNvSpPr/>
            <p:nvPr/>
          </p:nvSpPr>
          <p:spPr>
            <a:xfrm>
              <a:off x="3932468" y="4014264"/>
              <a:ext cx="98943" cy="79910"/>
            </a:xfrm>
            <a:custGeom>
              <a:avLst/>
              <a:gdLst/>
              <a:ahLst/>
              <a:cxnLst/>
              <a:rect l="l" t="t" r="r" b="b"/>
              <a:pathLst>
                <a:path w="2303" h="1860" extrusionOk="0">
                  <a:moveTo>
                    <a:pt x="64" y="1"/>
                  </a:moveTo>
                  <a:cubicBezTo>
                    <a:pt x="21" y="339"/>
                    <a:pt x="0" y="846"/>
                    <a:pt x="42" y="1479"/>
                  </a:cubicBezTo>
                  <a:cubicBezTo>
                    <a:pt x="930" y="1627"/>
                    <a:pt x="1690" y="1860"/>
                    <a:pt x="1690" y="1860"/>
                  </a:cubicBezTo>
                  <a:cubicBezTo>
                    <a:pt x="2303" y="1817"/>
                    <a:pt x="1331" y="803"/>
                    <a:pt x="1331" y="803"/>
                  </a:cubicBezTo>
                  <a:cubicBezTo>
                    <a:pt x="887" y="486"/>
                    <a:pt x="465" y="212"/>
                    <a:pt x="64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2"/>
            <p:cNvSpPr/>
            <p:nvPr/>
          </p:nvSpPr>
          <p:spPr>
            <a:xfrm>
              <a:off x="3872534" y="3415007"/>
              <a:ext cx="236036" cy="482211"/>
            </a:xfrm>
            <a:custGeom>
              <a:avLst/>
              <a:gdLst/>
              <a:ahLst/>
              <a:cxnLst/>
              <a:rect l="l" t="t" r="r" b="b"/>
              <a:pathLst>
                <a:path w="5494" h="11224" extrusionOk="0">
                  <a:moveTo>
                    <a:pt x="2396" y="0"/>
                  </a:moveTo>
                  <a:cubicBezTo>
                    <a:pt x="2237" y="0"/>
                    <a:pt x="2102" y="39"/>
                    <a:pt x="2008" y="134"/>
                  </a:cubicBezTo>
                  <a:cubicBezTo>
                    <a:pt x="1881" y="239"/>
                    <a:pt x="1670" y="619"/>
                    <a:pt x="1459" y="1190"/>
                  </a:cubicBezTo>
                  <a:cubicBezTo>
                    <a:pt x="740" y="3091"/>
                    <a:pt x="1" y="7104"/>
                    <a:pt x="3191" y="10231"/>
                  </a:cubicBezTo>
                  <a:cubicBezTo>
                    <a:pt x="3550" y="10569"/>
                    <a:pt x="3951" y="10907"/>
                    <a:pt x="4416" y="11224"/>
                  </a:cubicBezTo>
                  <a:cubicBezTo>
                    <a:pt x="4416" y="11224"/>
                    <a:pt x="5493" y="10400"/>
                    <a:pt x="5303" y="10189"/>
                  </a:cubicBezTo>
                  <a:cubicBezTo>
                    <a:pt x="4648" y="9470"/>
                    <a:pt x="2726" y="7738"/>
                    <a:pt x="3254" y="4908"/>
                  </a:cubicBezTo>
                  <a:cubicBezTo>
                    <a:pt x="3782" y="2077"/>
                    <a:pt x="4669" y="1000"/>
                    <a:pt x="4500" y="894"/>
                  </a:cubicBezTo>
                  <a:cubicBezTo>
                    <a:pt x="4362" y="825"/>
                    <a:pt x="3126" y="0"/>
                    <a:pt x="2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2"/>
            <p:cNvSpPr/>
            <p:nvPr/>
          </p:nvSpPr>
          <p:spPr>
            <a:xfrm>
              <a:off x="3917947" y="3415007"/>
              <a:ext cx="190625" cy="482211"/>
            </a:xfrm>
            <a:custGeom>
              <a:avLst/>
              <a:gdLst/>
              <a:ahLst/>
              <a:cxnLst/>
              <a:rect l="l" t="t" r="r" b="b"/>
              <a:pathLst>
                <a:path w="4437" h="11224" extrusionOk="0">
                  <a:moveTo>
                    <a:pt x="1339" y="0"/>
                  </a:moveTo>
                  <a:cubicBezTo>
                    <a:pt x="1180" y="0"/>
                    <a:pt x="1045" y="39"/>
                    <a:pt x="951" y="134"/>
                  </a:cubicBezTo>
                  <a:cubicBezTo>
                    <a:pt x="824" y="239"/>
                    <a:pt x="613" y="619"/>
                    <a:pt x="402" y="1190"/>
                  </a:cubicBezTo>
                  <a:cubicBezTo>
                    <a:pt x="1014" y="1549"/>
                    <a:pt x="1775" y="1992"/>
                    <a:pt x="1986" y="2056"/>
                  </a:cubicBezTo>
                  <a:cubicBezTo>
                    <a:pt x="2324" y="2183"/>
                    <a:pt x="0" y="5224"/>
                    <a:pt x="2767" y="9365"/>
                  </a:cubicBezTo>
                  <a:cubicBezTo>
                    <a:pt x="2767" y="9365"/>
                    <a:pt x="2894" y="9872"/>
                    <a:pt x="2134" y="10231"/>
                  </a:cubicBezTo>
                  <a:cubicBezTo>
                    <a:pt x="2493" y="10569"/>
                    <a:pt x="2894" y="10907"/>
                    <a:pt x="3359" y="11224"/>
                  </a:cubicBezTo>
                  <a:cubicBezTo>
                    <a:pt x="3359" y="11224"/>
                    <a:pt x="4436" y="10400"/>
                    <a:pt x="4246" y="10189"/>
                  </a:cubicBezTo>
                  <a:cubicBezTo>
                    <a:pt x="3591" y="9470"/>
                    <a:pt x="1669" y="7738"/>
                    <a:pt x="2197" y="4908"/>
                  </a:cubicBezTo>
                  <a:cubicBezTo>
                    <a:pt x="2725" y="2077"/>
                    <a:pt x="3612" y="1000"/>
                    <a:pt x="3443" y="894"/>
                  </a:cubicBezTo>
                  <a:cubicBezTo>
                    <a:pt x="3305" y="825"/>
                    <a:pt x="2069" y="0"/>
                    <a:pt x="1339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2"/>
            <p:cNvSpPr/>
            <p:nvPr/>
          </p:nvSpPr>
          <p:spPr>
            <a:xfrm>
              <a:off x="5048751" y="3507207"/>
              <a:ext cx="297730" cy="411323"/>
            </a:xfrm>
            <a:custGeom>
              <a:avLst/>
              <a:gdLst/>
              <a:ahLst/>
              <a:cxnLst/>
              <a:rect l="l" t="t" r="r" b="b"/>
              <a:pathLst>
                <a:path w="6930" h="957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42"/>
                  </a:cubicBezTo>
                  <a:cubicBezTo>
                    <a:pt x="470" y="9563"/>
                    <a:pt x="518" y="9573"/>
                    <a:pt x="586" y="9573"/>
                  </a:cubicBezTo>
                  <a:cubicBezTo>
                    <a:pt x="798" y="9573"/>
                    <a:pt x="1205" y="9471"/>
                    <a:pt x="1733" y="9247"/>
                  </a:cubicBezTo>
                  <a:cubicBezTo>
                    <a:pt x="2662" y="8866"/>
                    <a:pt x="3909" y="8148"/>
                    <a:pt x="4986" y="6965"/>
                  </a:cubicBezTo>
                  <a:cubicBezTo>
                    <a:pt x="6676" y="5085"/>
                    <a:pt x="6929" y="2909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2"/>
            <p:cNvSpPr/>
            <p:nvPr/>
          </p:nvSpPr>
          <p:spPr>
            <a:xfrm>
              <a:off x="5048751" y="3507207"/>
              <a:ext cx="294981" cy="411753"/>
            </a:xfrm>
            <a:custGeom>
              <a:avLst/>
              <a:gdLst/>
              <a:ahLst/>
              <a:cxnLst/>
              <a:rect l="l" t="t" r="r" b="b"/>
              <a:pathLst>
                <a:path w="6866" h="958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64"/>
                  </a:cubicBezTo>
                  <a:cubicBezTo>
                    <a:pt x="466" y="9577"/>
                    <a:pt x="504" y="9583"/>
                    <a:pt x="556" y="9583"/>
                  </a:cubicBezTo>
                  <a:cubicBezTo>
                    <a:pt x="758" y="9583"/>
                    <a:pt x="1179" y="9482"/>
                    <a:pt x="1733" y="9247"/>
                  </a:cubicBezTo>
                  <a:cubicBezTo>
                    <a:pt x="1331" y="8486"/>
                    <a:pt x="1606" y="8317"/>
                    <a:pt x="1606" y="8317"/>
                  </a:cubicBezTo>
                  <a:cubicBezTo>
                    <a:pt x="5487" y="4772"/>
                    <a:pt x="4764" y="1768"/>
                    <a:pt x="5126" y="1768"/>
                  </a:cubicBezTo>
                  <a:cubicBezTo>
                    <a:pt x="5129" y="1768"/>
                    <a:pt x="5131" y="1768"/>
                    <a:pt x="5134" y="1769"/>
                  </a:cubicBezTo>
                  <a:cubicBezTo>
                    <a:pt x="5324" y="1769"/>
                    <a:pt x="6084" y="1642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2"/>
            <p:cNvSpPr/>
            <p:nvPr/>
          </p:nvSpPr>
          <p:spPr>
            <a:xfrm>
              <a:off x="4134827" y="3695731"/>
              <a:ext cx="105344" cy="94303"/>
            </a:xfrm>
            <a:custGeom>
              <a:avLst/>
              <a:gdLst/>
              <a:ahLst/>
              <a:cxnLst/>
              <a:rect l="l" t="t" r="r" b="b"/>
              <a:pathLst>
                <a:path w="2452" h="2195" extrusionOk="0">
                  <a:moveTo>
                    <a:pt x="2050" y="0"/>
                  </a:moveTo>
                  <a:cubicBezTo>
                    <a:pt x="1881" y="0"/>
                    <a:pt x="1" y="1204"/>
                    <a:pt x="339" y="1986"/>
                  </a:cubicBezTo>
                  <a:cubicBezTo>
                    <a:pt x="403" y="2134"/>
                    <a:pt x="519" y="2194"/>
                    <a:pt x="664" y="2194"/>
                  </a:cubicBezTo>
                  <a:cubicBezTo>
                    <a:pt x="1286" y="2194"/>
                    <a:pt x="2451" y="1099"/>
                    <a:pt x="2451" y="1099"/>
                  </a:cubicBezTo>
                  <a:cubicBezTo>
                    <a:pt x="2451" y="1099"/>
                    <a:pt x="2451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2"/>
            <p:cNvSpPr/>
            <p:nvPr/>
          </p:nvSpPr>
          <p:spPr>
            <a:xfrm>
              <a:off x="3880740" y="3657623"/>
              <a:ext cx="1227911" cy="818908"/>
            </a:xfrm>
            <a:custGeom>
              <a:avLst/>
              <a:gdLst/>
              <a:ahLst/>
              <a:cxnLst/>
              <a:rect l="l" t="t" r="r" b="b"/>
              <a:pathLst>
                <a:path w="28581" h="19061" extrusionOk="0">
                  <a:moveTo>
                    <a:pt x="16412" y="1"/>
                  </a:moveTo>
                  <a:cubicBezTo>
                    <a:pt x="15771" y="1"/>
                    <a:pt x="15160" y="36"/>
                    <a:pt x="14597" y="106"/>
                  </a:cubicBezTo>
                  <a:cubicBezTo>
                    <a:pt x="14301" y="148"/>
                    <a:pt x="13203" y="253"/>
                    <a:pt x="11724" y="591"/>
                  </a:cubicBezTo>
                  <a:cubicBezTo>
                    <a:pt x="10351" y="929"/>
                    <a:pt x="8640" y="1436"/>
                    <a:pt x="6971" y="2260"/>
                  </a:cubicBezTo>
                  <a:cubicBezTo>
                    <a:pt x="6633" y="2429"/>
                    <a:pt x="6295" y="2619"/>
                    <a:pt x="5957" y="2809"/>
                  </a:cubicBezTo>
                  <a:cubicBezTo>
                    <a:pt x="0" y="6253"/>
                    <a:pt x="1289" y="11829"/>
                    <a:pt x="4288" y="14766"/>
                  </a:cubicBezTo>
                  <a:cubicBezTo>
                    <a:pt x="6641" y="17085"/>
                    <a:pt x="10297" y="19061"/>
                    <a:pt x="14749" y="19061"/>
                  </a:cubicBezTo>
                  <a:cubicBezTo>
                    <a:pt x="15934" y="19061"/>
                    <a:pt x="17175" y="18921"/>
                    <a:pt x="18462" y="18610"/>
                  </a:cubicBezTo>
                  <a:cubicBezTo>
                    <a:pt x="23849" y="17279"/>
                    <a:pt x="28137" y="13667"/>
                    <a:pt x="28539" y="8978"/>
                  </a:cubicBezTo>
                  <a:cubicBezTo>
                    <a:pt x="28581" y="8555"/>
                    <a:pt x="28581" y="8133"/>
                    <a:pt x="28560" y="7710"/>
                  </a:cubicBezTo>
                  <a:cubicBezTo>
                    <a:pt x="28539" y="7478"/>
                    <a:pt x="28517" y="7245"/>
                    <a:pt x="28496" y="6992"/>
                  </a:cubicBezTo>
                  <a:cubicBezTo>
                    <a:pt x="27788" y="2031"/>
                    <a:pt x="21249" y="1"/>
                    <a:pt x="1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2"/>
            <p:cNvSpPr/>
            <p:nvPr/>
          </p:nvSpPr>
          <p:spPr>
            <a:xfrm>
              <a:off x="3990555" y="3940152"/>
              <a:ext cx="283166" cy="260739"/>
            </a:xfrm>
            <a:custGeom>
              <a:avLst/>
              <a:gdLst/>
              <a:ahLst/>
              <a:cxnLst/>
              <a:rect l="l" t="t" r="r" b="b"/>
              <a:pathLst>
                <a:path w="6591" h="6069" extrusionOk="0">
                  <a:moveTo>
                    <a:pt x="3326" y="0"/>
                  </a:moveTo>
                  <a:cubicBezTo>
                    <a:pt x="2002" y="0"/>
                    <a:pt x="778" y="906"/>
                    <a:pt x="423" y="2275"/>
                  </a:cubicBezTo>
                  <a:cubicBezTo>
                    <a:pt x="0" y="3901"/>
                    <a:pt x="951" y="5549"/>
                    <a:pt x="2535" y="5972"/>
                  </a:cubicBezTo>
                  <a:cubicBezTo>
                    <a:pt x="2782" y="6038"/>
                    <a:pt x="3031" y="6069"/>
                    <a:pt x="3276" y="6069"/>
                  </a:cubicBezTo>
                  <a:cubicBezTo>
                    <a:pt x="4598" y="6069"/>
                    <a:pt x="5812" y="5151"/>
                    <a:pt x="6168" y="3796"/>
                  </a:cubicBezTo>
                  <a:cubicBezTo>
                    <a:pt x="6591" y="2169"/>
                    <a:pt x="5661" y="522"/>
                    <a:pt x="4077" y="99"/>
                  </a:cubicBezTo>
                  <a:cubicBezTo>
                    <a:pt x="3826" y="32"/>
                    <a:pt x="3574" y="0"/>
                    <a:pt x="332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2"/>
            <p:cNvSpPr/>
            <p:nvPr/>
          </p:nvSpPr>
          <p:spPr>
            <a:xfrm>
              <a:off x="4181142" y="4219244"/>
              <a:ext cx="106203" cy="87944"/>
            </a:xfrm>
            <a:custGeom>
              <a:avLst/>
              <a:gdLst/>
              <a:ahLst/>
              <a:cxnLst/>
              <a:rect l="l" t="t" r="r" b="b"/>
              <a:pathLst>
                <a:path w="2472" h="2047" extrusionOk="0">
                  <a:moveTo>
                    <a:pt x="1169" y="0"/>
                  </a:moveTo>
                  <a:cubicBezTo>
                    <a:pt x="686" y="0"/>
                    <a:pt x="269" y="294"/>
                    <a:pt x="148" y="743"/>
                  </a:cubicBezTo>
                  <a:cubicBezTo>
                    <a:pt x="0" y="1271"/>
                    <a:pt x="380" y="1841"/>
                    <a:pt x="972" y="2010"/>
                  </a:cubicBezTo>
                  <a:cubicBezTo>
                    <a:pt x="1074" y="2035"/>
                    <a:pt x="1175" y="2047"/>
                    <a:pt x="1274" y="2047"/>
                  </a:cubicBezTo>
                  <a:cubicBezTo>
                    <a:pt x="1769" y="2047"/>
                    <a:pt x="2201" y="1753"/>
                    <a:pt x="2324" y="1313"/>
                  </a:cubicBezTo>
                  <a:cubicBezTo>
                    <a:pt x="2472" y="764"/>
                    <a:pt x="2091" y="194"/>
                    <a:pt x="1500" y="46"/>
                  </a:cubicBezTo>
                  <a:cubicBezTo>
                    <a:pt x="1388" y="15"/>
                    <a:pt x="1277" y="0"/>
                    <a:pt x="116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2"/>
            <p:cNvSpPr/>
            <p:nvPr/>
          </p:nvSpPr>
          <p:spPr>
            <a:xfrm>
              <a:off x="4903534" y="4098688"/>
              <a:ext cx="70845" cy="70802"/>
            </a:xfrm>
            <a:custGeom>
              <a:avLst/>
              <a:gdLst/>
              <a:ahLst/>
              <a:cxnLst/>
              <a:rect l="l" t="t" r="r" b="b"/>
              <a:pathLst>
                <a:path w="1649" h="1648" extrusionOk="0">
                  <a:moveTo>
                    <a:pt x="825" y="0"/>
                  </a:moveTo>
                  <a:cubicBezTo>
                    <a:pt x="381" y="0"/>
                    <a:pt x="1" y="380"/>
                    <a:pt x="1" y="824"/>
                  </a:cubicBezTo>
                  <a:cubicBezTo>
                    <a:pt x="1" y="1289"/>
                    <a:pt x="381" y="1648"/>
                    <a:pt x="825" y="1648"/>
                  </a:cubicBezTo>
                  <a:cubicBezTo>
                    <a:pt x="1289" y="1648"/>
                    <a:pt x="1648" y="1289"/>
                    <a:pt x="1648" y="824"/>
                  </a:cubicBezTo>
                  <a:cubicBezTo>
                    <a:pt x="1648" y="380"/>
                    <a:pt x="1289" y="0"/>
                    <a:pt x="8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2"/>
            <p:cNvSpPr/>
            <p:nvPr/>
          </p:nvSpPr>
          <p:spPr>
            <a:xfrm>
              <a:off x="4790110" y="4166742"/>
              <a:ext cx="144311" cy="144354"/>
            </a:xfrm>
            <a:custGeom>
              <a:avLst/>
              <a:gdLst/>
              <a:ahLst/>
              <a:cxnLst/>
              <a:rect l="l" t="t" r="r" b="b"/>
              <a:pathLst>
                <a:path w="3359" h="3360" extrusionOk="0">
                  <a:moveTo>
                    <a:pt x="1690" y="0"/>
                  </a:moveTo>
                  <a:cubicBezTo>
                    <a:pt x="761" y="0"/>
                    <a:pt x="0" y="761"/>
                    <a:pt x="0" y="1690"/>
                  </a:cubicBezTo>
                  <a:cubicBezTo>
                    <a:pt x="0" y="2620"/>
                    <a:pt x="761" y="3359"/>
                    <a:pt x="1690" y="3359"/>
                  </a:cubicBezTo>
                  <a:cubicBezTo>
                    <a:pt x="2620" y="3359"/>
                    <a:pt x="3359" y="2620"/>
                    <a:pt x="3359" y="1690"/>
                  </a:cubicBezTo>
                  <a:cubicBezTo>
                    <a:pt x="3359" y="761"/>
                    <a:pt x="2620" y="0"/>
                    <a:pt x="1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2"/>
            <p:cNvSpPr/>
            <p:nvPr/>
          </p:nvSpPr>
          <p:spPr>
            <a:xfrm>
              <a:off x="4650349" y="4222123"/>
              <a:ext cx="29086" cy="28140"/>
            </a:xfrm>
            <a:custGeom>
              <a:avLst/>
              <a:gdLst/>
              <a:ahLst/>
              <a:cxnLst/>
              <a:rect l="l" t="t" r="r" b="b"/>
              <a:pathLst>
                <a:path w="677" h="655" extrusionOk="0">
                  <a:moveTo>
                    <a:pt x="338" y="0"/>
                  </a:moveTo>
                  <a:cubicBezTo>
                    <a:pt x="148" y="0"/>
                    <a:pt x="0" y="148"/>
                    <a:pt x="0" y="317"/>
                  </a:cubicBezTo>
                  <a:cubicBezTo>
                    <a:pt x="0" y="507"/>
                    <a:pt x="148" y="655"/>
                    <a:pt x="338" y="655"/>
                  </a:cubicBezTo>
                  <a:cubicBezTo>
                    <a:pt x="528" y="655"/>
                    <a:pt x="676" y="507"/>
                    <a:pt x="676" y="317"/>
                  </a:cubicBezTo>
                  <a:cubicBezTo>
                    <a:pt x="676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2"/>
            <p:cNvSpPr/>
            <p:nvPr/>
          </p:nvSpPr>
          <p:spPr>
            <a:xfrm>
              <a:off x="5039686" y="3123069"/>
              <a:ext cx="460171" cy="421548"/>
            </a:xfrm>
            <a:custGeom>
              <a:avLst/>
              <a:gdLst/>
              <a:ahLst/>
              <a:cxnLst/>
              <a:rect l="l" t="t" r="r" b="b"/>
              <a:pathLst>
                <a:path w="10711" h="9812" extrusionOk="0">
                  <a:moveTo>
                    <a:pt x="4639" y="1"/>
                  </a:moveTo>
                  <a:cubicBezTo>
                    <a:pt x="4381" y="1"/>
                    <a:pt x="4123" y="14"/>
                    <a:pt x="3866" y="42"/>
                  </a:cubicBezTo>
                  <a:cubicBezTo>
                    <a:pt x="254" y="401"/>
                    <a:pt x="1711" y="1500"/>
                    <a:pt x="2155" y="1711"/>
                  </a:cubicBezTo>
                  <a:cubicBezTo>
                    <a:pt x="2366" y="1817"/>
                    <a:pt x="3338" y="2514"/>
                    <a:pt x="4120" y="3126"/>
                  </a:cubicBezTo>
                  <a:cubicBezTo>
                    <a:pt x="4781" y="3643"/>
                    <a:pt x="5300" y="4099"/>
                    <a:pt x="5145" y="4099"/>
                  </a:cubicBezTo>
                  <a:cubicBezTo>
                    <a:pt x="5141" y="4099"/>
                    <a:pt x="5138" y="4098"/>
                    <a:pt x="5133" y="4098"/>
                  </a:cubicBezTo>
                  <a:cubicBezTo>
                    <a:pt x="4964" y="4098"/>
                    <a:pt x="4267" y="4013"/>
                    <a:pt x="3444" y="3950"/>
                  </a:cubicBezTo>
                  <a:cubicBezTo>
                    <a:pt x="2687" y="3879"/>
                    <a:pt x="1837" y="3821"/>
                    <a:pt x="1240" y="3821"/>
                  </a:cubicBezTo>
                  <a:cubicBezTo>
                    <a:pt x="770" y="3821"/>
                    <a:pt x="456" y="3857"/>
                    <a:pt x="465" y="3950"/>
                  </a:cubicBezTo>
                  <a:cubicBezTo>
                    <a:pt x="465" y="3950"/>
                    <a:pt x="0" y="5281"/>
                    <a:pt x="423" y="6717"/>
                  </a:cubicBezTo>
                  <a:cubicBezTo>
                    <a:pt x="676" y="7541"/>
                    <a:pt x="1226" y="8428"/>
                    <a:pt x="2345" y="9083"/>
                  </a:cubicBezTo>
                  <a:cubicBezTo>
                    <a:pt x="3186" y="9579"/>
                    <a:pt x="4094" y="9811"/>
                    <a:pt x="4991" y="9811"/>
                  </a:cubicBezTo>
                  <a:cubicBezTo>
                    <a:pt x="7338" y="9811"/>
                    <a:pt x="9602" y="8223"/>
                    <a:pt x="10351" y="5640"/>
                  </a:cubicBezTo>
                  <a:cubicBezTo>
                    <a:pt x="10710" y="4373"/>
                    <a:pt x="10478" y="3253"/>
                    <a:pt x="9844" y="2366"/>
                  </a:cubicBezTo>
                  <a:cubicBezTo>
                    <a:pt x="8810" y="899"/>
                    <a:pt x="6736" y="1"/>
                    <a:pt x="4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2"/>
            <p:cNvSpPr/>
            <p:nvPr/>
          </p:nvSpPr>
          <p:spPr>
            <a:xfrm>
              <a:off x="5050555" y="3122424"/>
              <a:ext cx="412096" cy="134988"/>
            </a:xfrm>
            <a:custGeom>
              <a:avLst/>
              <a:gdLst/>
              <a:ahLst/>
              <a:cxnLst/>
              <a:rect l="l" t="t" r="r" b="b"/>
              <a:pathLst>
                <a:path w="9592" h="3142" extrusionOk="0">
                  <a:moveTo>
                    <a:pt x="4333" y="1"/>
                  </a:moveTo>
                  <a:cubicBezTo>
                    <a:pt x="4093" y="1"/>
                    <a:pt x="3852" y="12"/>
                    <a:pt x="3613" y="36"/>
                  </a:cubicBezTo>
                  <a:cubicBezTo>
                    <a:pt x="1" y="416"/>
                    <a:pt x="1458" y="1515"/>
                    <a:pt x="1902" y="1726"/>
                  </a:cubicBezTo>
                  <a:cubicBezTo>
                    <a:pt x="2113" y="1832"/>
                    <a:pt x="3085" y="2529"/>
                    <a:pt x="3867" y="3141"/>
                  </a:cubicBezTo>
                  <a:cubicBezTo>
                    <a:pt x="3951" y="2740"/>
                    <a:pt x="4057" y="2022"/>
                    <a:pt x="4141" y="1768"/>
                  </a:cubicBezTo>
                  <a:cubicBezTo>
                    <a:pt x="4164" y="1707"/>
                    <a:pt x="4319" y="1681"/>
                    <a:pt x="4565" y="1681"/>
                  </a:cubicBezTo>
                  <a:cubicBezTo>
                    <a:pt x="5672" y="1681"/>
                    <a:pt x="8623" y="2208"/>
                    <a:pt x="9591" y="2381"/>
                  </a:cubicBezTo>
                  <a:cubicBezTo>
                    <a:pt x="8548" y="901"/>
                    <a:pt x="6448" y="1"/>
                    <a:pt x="4333" y="1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2"/>
            <p:cNvSpPr/>
            <p:nvPr/>
          </p:nvSpPr>
          <p:spPr>
            <a:xfrm>
              <a:off x="4180197" y="3683014"/>
              <a:ext cx="928463" cy="360326"/>
            </a:xfrm>
            <a:custGeom>
              <a:avLst/>
              <a:gdLst/>
              <a:ahLst/>
              <a:cxnLst/>
              <a:rect l="l" t="t" r="r" b="b"/>
              <a:pathLst>
                <a:path w="21611" h="8387" extrusionOk="0">
                  <a:moveTo>
                    <a:pt x="4754" y="0"/>
                  </a:moveTo>
                  <a:cubicBezTo>
                    <a:pt x="3381" y="338"/>
                    <a:pt x="1670" y="845"/>
                    <a:pt x="1" y="1669"/>
                  </a:cubicBezTo>
                  <a:cubicBezTo>
                    <a:pt x="149" y="2176"/>
                    <a:pt x="614" y="3211"/>
                    <a:pt x="2641" y="4098"/>
                  </a:cubicBezTo>
                  <a:cubicBezTo>
                    <a:pt x="3428" y="4445"/>
                    <a:pt x="4194" y="4563"/>
                    <a:pt x="4891" y="4563"/>
                  </a:cubicBezTo>
                  <a:cubicBezTo>
                    <a:pt x="6378" y="4563"/>
                    <a:pt x="7549" y="4026"/>
                    <a:pt x="7923" y="4026"/>
                  </a:cubicBezTo>
                  <a:cubicBezTo>
                    <a:pt x="7972" y="4026"/>
                    <a:pt x="8007" y="4036"/>
                    <a:pt x="8028" y="4056"/>
                  </a:cubicBezTo>
                  <a:cubicBezTo>
                    <a:pt x="8239" y="4246"/>
                    <a:pt x="18738" y="7499"/>
                    <a:pt x="21569" y="8387"/>
                  </a:cubicBezTo>
                  <a:cubicBezTo>
                    <a:pt x="21611" y="7964"/>
                    <a:pt x="21611" y="7542"/>
                    <a:pt x="21590" y="7119"/>
                  </a:cubicBezTo>
                  <a:lnTo>
                    <a:pt x="4754" y="0"/>
                  </a:ln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2"/>
            <p:cNvSpPr/>
            <p:nvPr/>
          </p:nvSpPr>
          <p:spPr>
            <a:xfrm>
              <a:off x="4624012" y="3434512"/>
              <a:ext cx="452008" cy="436241"/>
            </a:xfrm>
            <a:custGeom>
              <a:avLst/>
              <a:gdLst/>
              <a:ahLst/>
              <a:cxnLst/>
              <a:rect l="l" t="t" r="r" b="b"/>
              <a:pathLst>
                <a:path w="10521" h="10154" extrusionOk="0">
                  <a:moveTo>
                    <a:pt x="5284" y="0"/>
                  </a:moveTo>
                  <a:cubicBezTo>
                    <a:pt x="2880" y="0"/>
                    <a:pt x="797" y="1695"/>
                    <a:pt x="317" y="4031"/>
                  </a:cubicBezTo>
                  <a:cubicBezTo>
                    <a:pt x="275" y="4242"/>
                    <a:pt x="233" y="4454"/>
                    <a:pt x="233" y="4665"/>
                  </a:cubicBezTo>
                  <a:cubicBezTo>
                    <a:pt x="1" y="7474"/>
                    <a:pt x="2092" y="9925"/>
                    <a:pt x="4880" y="10136"/>
                  </a:cubicBezTo>
                  <a:cubicBezTo>
                    <a:pt x="5023" y="10148"/>
                    <a:pt x="5165" y="10154"/>
                    <a:pt x="5306" y="10154"/>
                  </a:cubicBezTo>
                  <a:cubicBezTo>
                    <a:pt x="7933" y="10154"/>
                    <a:pt x="10151" y="8135"/>
                    <a:pt x="10351" y="5489"/>
                  </a:cubicBezTo>
                  <a:cubicBezTo>
                    <a:pt x="10520" y="3334"/>
                    <a:pt x="9337" y="1391"/>
                    <a:pt x="7521" y="503"/>
                  </a:cubicBezTo>
                  <a:cubicBezTo>
                    <a:pt x="6971" y="229"/>
                    <a:pt x="6359" y="60"/>
                    <a:pt x="5704" y="18"/>
                  </a:cubicBezTo>
                  <a:cubicBezTo>
                    <a:pt x="5563" y="6"/>
                    <a:pt x="5423" y="0"/>
                    <a:pt x="5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2"/>
            <p:cNvSpPr/>
            <p:nvPr/>
          </p:nvSpPr>
          <p:spPr>
            <a:xfrm>
              <a:off x="4691164" y="3492427"/>
              <a:ext cx="320414" cy="320414"/>
            </a:xfrm>
            <a:custGeom>
              <a:avLst/>
              <a:gdLst/>
              <a:ahLst/>
              <a:cxnLst/>
              <a:rect l="l" t="t" r="r" b="b"/>
              <a:pathLst>
                <a:path w="7458" h="7458" extrusionOk="0">
                  <a:moveTo>
                    <a:pt x="3719" y="0"/>
                  </a:moveTo>
                  <a:cubicBezTo>
                    <a:pt x="1670" y="0"/>
                    <a:pt x="1" y="1669"/>
                    <a:pt x="1" y="3718"/>
                  </a:cubicBezTo>
                  <a:cubicBezTo>
                    <a:pt x="1" y="5788"/>
                    <a:pt x="1670" y="7457"/>
                    <a:pt x="3719" y="7457"/>
                  </a:cubicBezTo>
                  <a:cubicBezTo>
                    <a:pt x="5789" y="7457"/>
                    <a:pt x="7458" y="5788"/>
                    <a:pt x="7458" y="3718"/>
                  </a:cubicBezTo>
                  <a:cubicBezTo>
                    <a:pt x="7458" y="1669"/>
                    <a:pt x="5789" y="0"/>
                    <a:pt x="3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2"/>
            <p:cNvSpPr/>
            <p:nvPr/>
          </p:nvSpPr>
          <p:spPr>
            <a:xfrm>
              <a:off x="4771034" y="3572297"/>
              <a:ext cx="160680" cy="160680"/>
            </a:xfrm>
            <a:custGeom>
              <a:avLst/>
              <a:gdLst/>
              <a:ahLst/>
              <a:cxnLst/>
              <a:rect l="l" t="t" r="r" b="b"/>
              <a:pathLst>
                <a:path w="3740" h="3740" extrusionOk="0">
                  <a:moveTo>
                    <a:pt x="1860" y="0"/>
                  </a:moveTo>
                  <a:cubicBezTo>
                    <a:pt x="846" y="0"/>
                    <a:pt x="1" y="845"/>
                    <a:pt x="1" y="1859"/>
                  </a:cubicBezTo>
                  <a:cubicBezTo>
                    <a:pt x="1" y="2894"/>
                    <a:pt x="846" y="3739"/>
                    <a:pt x="1860" y="3739"/>
                  </a:cubicBezTo>
                  <a:cubicBezTo>
                    <a:pt x="2895" y="3739"/>
                    <a:pt x="3740" y="2894"/>
                    <a:pt x="3740" y="1859"/>
                  </a:cubicBezTo>
                  <a:cubicBezTo>
                    <a:pt x="3740" y="845"/>
                    <a:pt x="289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2"/>
            <p:cNvSpPr/>
            <p:nvPr/>
          </p:nvSpPr>
          <p:spPr>
            <a:xfrm>
              <a:off x="3883447" y="3093209"/>
              <a:ext cx="391174" cy="394052"/>
            </a:xfrm>
            <a:custGeom>
              <a:avLst/>
              <a:gdLst/>
              <a:ahLst/>
              <a:cxnLst/>
              <a:rect l="l" t="t" r="r" b="b"/>
              <a:pathLst>
                <a:path w="9105" h="9172" extrusionOk="0">
                  <a:moveTo>
                    <a:pt x="3795" y="1"/>
                  </a:moveTo>
                  <a:cubicBezTo>
                    <a:pt x="2761" y="1"/>
                    <a:pt x="1376" y="454"/>
                    <a:pt x="550" y="2321"/>
                  </a:cubicBezTo>
                  <a:cubicBezTo>
                    <a:pt x="0" y="3504"/>
                    <a:pt x="22" y="4687"/>
                    <a:pt x="317" y="5701"/>
                  </a:cubicBezTo>
                  <a:cubicBezTo>
                    <a:pt x="824" y="7412"/>
                    <a:pt x="2092" y="8659"/>
                    <a:pt x="2662" y="8849"/>
                  </a:cubicBezTo>
                  <a:cubicBezTo>
                    <a:pt x="2962" y="8931"/>
                    <a:pt x="3596" y="9171"/>
                    <a:pt x="4411" y="9171"/>
                  </a:cubicBezTo>
                  <a:cubicBezTo>
                    <a:pt x="5260" y="9171"/>
                    <a:pt x="6305" y="8911"/>
                    <a:pt x="7373" y="7940"/>
                  </a:cubicBezTo>
                  <a:cubicBezTo>
                    <a:pt x="7563" y="7771"/>
                    <a:pt x="7732" y="7602"/>
                    <a:pt x="7859" y="7433"/>
                  </a:cubicBezTo>
                  <a:cubicBezTo>
                    <a:pt x="8281" y="6905"/>
                    <a:pt x="8556" y="6377"/>
                    <a:pt x="8704" y="5870"/>
                  </a:cubicBezTo>
                  <a:cubicBezTo>
                    <a:pt x="9105" y="4561"/>
                    <a:pt x="8746" y="3399"/>
                    <a:pt x="8429" y="3124"/>
                  </a:cubicBezTo>
                  <a:cubicBezTo>
                    <a:pt x="8389" y="3089"/>
                    <a:pt x="8333" y="3073"/>
                    <a:pt x="8262" y="3073"/>
                  </a:cubicBezTo>
                  <a:cubicBezTo>
                    <a:pt x="7656" y="3073"/>
                    <a:pt x="6010" y="4263"/>
                    <a:pt x="5007" y="4793"/>
                  </a:cubicBezTo>
                  <a:cubicBezTo>
                    <a:pt x="4838" y="4877"/>
                    <a:pt x="4690" y="4962"/>
                    <a:pt x="4563" y="5004"/>
                  </a:cubicBezTo>
                  <a:cubicBezTo>
                    <a:pt x="4455" y="5035"/>
                    <a:pt x="4369" y="5055"/>
                    <a:pt x="4306" y="5055"/>
                  </a:cubicBezTo>
                  <a:cubicBezTo>
                    <a:pt x="4283" y="5055"/>
                    <a:pt x="4263" y="5052"/>
                    <a:pt x="4246" y="5046"/>
                  </a:cubicBezTo>
                  <a:cubicBezTo>
                    <a:pt x="4225" y="5025"/>
                    <a:pt x="4225" y="5025"/>
                    <a:pt x="4204" y="5004"/>
                  </a:cubicBezTo>
                  <a:cubicBezTo>
                    <a:pt x="3972" y="4687"/>
                    <a:pt x="4479" y="2807"/>
                    <a:pt x="4838" y="1540"/>
                  </a:cubicBezTo>
                  <a:cubicBezTo>
                    <a:pt x="5028" y="906"/>
                    <a:pt x="5176" y="420"/>
                    <a:pt x="5155" y="336"/>
                  </a:cubicBezTo>
                  <a:cubicBezTo>
                    <a:pt x="5155" y="315"/>
                    <a:pt x="5091" y="251"/>
                    <a:pt x="4943" y="209"/>
                  </a:cubicBezTo>
                  <a:cubicBezTo>
                    <a:pt x="4710" y="106"/>
                    <a:pt x="4293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2"/>
            <p:cNvSpPr/>
            <p:nvPr/>
          </p:nvSpPr>
          <p:spPr>
            <a:xfrm>
              <a:off x="4491082" y="3652037"/>
              <a:ext cx="649378" cy="374117"/>
            </a:xfrm>
            <a:custGeom>
              <a:avLst/>
              <a:gdLst/>
              <a:ahLst/>
              <a:cxnLst/>
              <a:rect l="l" t="t" r="r" b="b"/>
              <a:pathLst>
                <a:path w="15115" h="8708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4542" y="5504"/>
                    <a:pt x="14228" y="8707"/>
                    <a:pt x="14640" y="8707"/>
                  </a:cubicBezTo>
                  <a:cubicBezTo>
                    <a:pt x="14644" y="8707"/>
                    <a:pt x="14647" y="8707"/>
                    <a:pt x="14649" y="8706"/>
                  </a:cubicBezTo>
                  <a:cubicBezTo>
                    <a:pt x="14903" y="8643"/>
                    <a:pt x="14797" y="7882"/>
                    <a:pt x="14734" y="7566"/>
                  </a:cubicBezTo>
                  <a:cubicBezTo>
                    <a:pt x="14671" y="7249"/>
                    <a:pt x="15114" y="7164"/>
                    <a:pt x="11122" y="5369"/>
                  </a:cubicBezTo>
                  <a:cubicBezTo>
                    <a:pt x="8397" y="4165"/>
                    <a:pt x="5355" y="2200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2"/>
            <p:cNvSpPr/>
            <p:nvPr/>
          </p:nvSpPr>
          <p:spPr>
            <a:xfrm>
              <a:off x="4491082" y="3652037"/>
              <a:ext cx="156555" cy="178939"/>
            </a:xfrm>
            <a:custGeom>
              <a:avLst/>
              <a:gdLst/>
              <a:ahLst/>
              <a:cxnLst/>
              <a:rect l="l" t="t" r="r" b="b"/>
              <a:pathLst>
                <a:path w="3644" h="4165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2419" y="3362"/>
                    <a:pt x="3221" y="1925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0E122C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2"/>
            <p:cNvSpPr/>
            <p:nvPr/>
          </p:nvSpPr>
          <p:spPr>
            <a:xfrm rot="-1800051">
              <a:off x="4176594" y="3411645"/>
              <a:ext cx="445664" cy="436427"/>
            </a:xfrm>
            <a:custGeom>
              <a:avLst/>
              <a:gdLst/>
              <a:ahLst/>
              <a:cxnLst/>
              <a:rect l="l" t="t" r="r" b="b"/>
              <a:pathLst>
                <a:path w="10373" h="10158" extrusionOk="0">
                  <a:moveTo>
                    <a:pt x="5227" y="0"/>
                  </a:moveTo>
                  <a:cubicBezTo>
                    <a:pt x="4252" y="0"/>
                    <a:pt x="3325" y="291"/>
                    <a:pt x="2556" y="803"/>
                  </a:cubicBezTo>
                  <a:cubicBezTo>
                    <a:pt x="1247" y="1627"/>
                    <a:pt x="360" y="3021"/>
                    <a:pt x="212" y="4669"/>
                  </a:cubicBezTo>
                  <a:cubicBezTo>
                    <a:pt x="0" y="7478"/>
                    <a:pt x="2071" y="9929"/>
                    <a:pt x="4880" y="10140"/>
                  </a:cubicBezTo>
                  <a:cubicBezTo>
                    <a:pt x="5022" y="10152"/>
                    <a:pt x="5163" y="10157"/>
                    <a:pt x="5303" y="10157"/>
                  </a:cubicBezTo>
                  <a:cubicBezTo>
                    <a:pt x="7912" y="10157"/>
                    <a:pt x="10131" y="8139"/>
                    <a:pt x="10351" y="5493"/>
                  </a:cubicBezTo>
                  <a:cubicBezTo>
                    <a:pt x="10372" y="5133"/>
                    <a:pt x="10372" y="4795"/>
                    <a:pt x="10330" y="4457"/>
                  </a:cubicBezTo>
                  <a:cubicBezTo>
                    <a:pt x="10034" y="2113"/>
                    <a:pt x="8133" y="212"/>
                    <a:pt x="5683" y="21"/>
                  </a:cubicBezTo>
                  <a:cubicBezTo>
                    <a:pt x="5530" y="7"/>
                    <a:pt x="5378" y="0"/>
                    <a:pt x="5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2"/>
            <p:cNvSpPr/>
            <p:nvPr/>
          </p:nvSpPr>
          <p:spPr>
            <a:xfrm>
              <a:off x="4064066" y="3308199"/>
              <a:ext cx="171549" cy="104399"/>
            </a:xfrm>
            <a:custGeom>
              <a:avLst/>
              <a:gdLst/>
              <a:ahLst/>
              <a:cxnLst/>
              <a:rect l="l" t="t" r="r" b="b"/>
              <a:pathLst>
                <a:path w="3993" h="2430" extrusionOk="0">
                  <a:moveTo>
                    <a:pt x="0" y="0"/>
                  </a:moveTo>
                  <a:cubicBezTo>
                    <a:pt x="63" y="549"/>
                    <a:pt x="2556" y="1859"/>
                    <a:pt x="3655" y="2429"/>
                  </a:cubicBezTo>
                  <a:cubicBezTo>
                    <a:pt x="3781" y="2260"/>
                    <a:pt x="3908" y="2113"/>
                    <a:pt x="3993" y="19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2"/>
            <p:cNvSpPr/>
            <p:nvPr/>
          </p:nvSpPr>
          <p:spPr>
            <a:xfrm>
              <a:off x="4393512" y="4042749"/>
              <a:ext cx="326730" cy="132196"/>
            </a:xfrm>
            <a:custGeom>
              <a:avLst/>
              <a:gdLst/>
              <a:ahLst/>
              <a:cxnLst/>
              <a:rect l="l" t="t" r="r" b="b"/>
              <a:pathLst>
                <a:path w="7605" h="3077" extrusionOk="0">
                  <a:moveTo>
                    <a:pt x="691" y="0"/>
                  </a:moveTo>
                  <a:cubicBezTo>
                    <a:pt x="437" y="0"/>
                    <a:pt x="151" y="292"/>
                    <a:pt x="0" y="499"/>
                  </a:cubicBezTo>
                  <a:cubicBezTo>
                    <a:pt x="655" y="1999"/>
                    <a:pt x="2155" y="3077"/>
                    <a:pt x="3887" y="3077"/>
                  </a:cubicBezTo>
                  <a:cubicBezTo>
                    <a:pt x="5492" y="3077"/>
                    <a:pt x="6887" y="2168"/>
                    <a:pt x="7605" y="837"/>
                  </a:cubicBezTo>
                  <a:cubicBezTo>
                    <a:pt x="7499" y="584"/>
                    <a:pt x="7288" y="288"/>
                    <a:pt x="7098" y="246"/>
                  </a:cubicBezTo>
                  <a:cubicBezTo>
                    <a:pt x="7093" y="245"/>
                    <a:pt x="7087" y="245"/>
                    <a:pt x="7082" y="245"/>
                  </a:cubicBezTo>
                  <a:cubicBezTo>
                    <a:pt x="6926" y="245"/>
                    <a:pt x="6581" y="528"/>
                    <a:pt x="6316" y="732"/>
                  </a:cubicBezTo>
                  <a:cubicBezTo>
                    <a:pt x="5999" y="985"/>
                    <a:pt x="5704" y="1218"/>
                    <a:pt x="5492" y="1239"/>
                  </a:cubicBezTo>
                  <a:lnTo>
                    <a:pt x="5450" y="1239"/>
                  </a:lnTo>
                  <a:cubicBezTo>
                    <a:pt x="5197" y="1239"/>
                    <a:pt x="4922" y="943"/>
                    <a:pt x="4647" y="647"/>
                  </a:cubicBezTo>
                  <a:cubicBezTo>
                    <a:pt x="4436" y="415"/>
                    <a:pt x="4204" y="140"/>
                    <a:pt x="4035" y="119"/>
                  </a:cubicBezTo>
                  <a:cubicBezTo>
                    <a:pt x="4022" y="116"/>
                    <a:pt x="4009" y="115"/>
                    <a:pt x="3995" y="115"/>
                  </a:cubicBezTo>
                  <a:cubicBezTo>
                    <a:pt x="3790" y="115"/>
                    <a:pt x="3400" y="388"/>
                    <a:pt x="3084" y="605"/>
                  </a:cubicBezTo>
                  <a:cubicBezTo>
                    <a:pt x="2683" y="880"/>
                    <a:pt x="2324" y="1112"/>
                    <a:pt x="2070" y="1112"/>
                  </a:cubicBezTo>
                  <a:cubicBezTo>
                    <a:pt x="1775" y="1112"/>
                    <a:pt x="1542" y="816"/>
                    <a:pt x="1331" y="542"/>
                  </a:cubicBezTo>
                  <a:cubicBezTo>
                    <a:pt x="1141" y="309"/>
                    <a:pt x="972" y="56"/>
                    <a:pt x="782" y="14"/>
                  </a:cubicBezTo>
                  <a:cubicBezTo>
                    <a:pt x="752" y="5"/>
                    <a:pt x="722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2"/>
            <p:cNvSpPr/>
            <p:nvPr/>
          </p:nvSpPr>
          <p:spPr>
            <a:xfrm>
              <a:off x="4378088" y="3955275"/>
              <a:ext cx="364838" cy="128973"/>
            </a:xfrm>
            <a:custGeom>
              <a:avLst/>
              <a:gdLst/>
              <a:ahLst/>
              <a:cxnLst/>
              <a:rect l="l" t="t" r="r" b="b"/>
              <a:pathLst>
                <a:path w="8492" h="3002" extrusionOk="0">
                  <a:moveTo>
                    <a:pt x="84" y="1"/>
                  </a:moveTo>
                  <a:cubicBezTo>
                    <a:pt x="42" y="254"/>
                    <a:pt x="0" y="529"/>
                    <a:pt x="0" y="803"/>
                  </a:cubicBezTo>
                  <a:cubicBezTo>
                    <a:pt x="0" y="1310"/>
                    <a:pt x="106" y="1775"/>
                    <a:pt x="253" y="2219"/>
                  </a:cubicBezTo>
                  <a:cubicBezTo>
                    <a:pt x="432" y="2005"/>
                    <a:pt x="715" y="1746"/>
                    <a:pt x="1040" y="1746"/>
                  </a:cubicBezTo>
                  <a:cubicBezTo>
                    <a:pt x="1100" y="1746"/>
                    <a:pt x="1162" y="1755"/>
                    <a:pt x="1225" y="1775"/>
                  </a:cubicBezTo>
                  <a:cubicBezTo>
                    <a:pt x="1500" y="1859"/>
                    <a:pt x="1711" y="2134"/>
                    <a:pt x="1901" y="2409"/>
                  </a:cubicBezTo>
                  <a:cubicBezTo>
                    <a:pt x="2070" y="2641"/>
                    <a:pt x="2260" y="2873"/>
                    <a:pt x="2429" y="2873"/>
                  </a:cubicBezTo>
                  <a:cubicBezTo>
                    <a:pt x="2598" y="2873"/>
                    <a:pt x="2957" y="2620"/>
                    <a:pt x="3274" y="2409"/>
                  </a:cubicBezTo>
                  <a:cubicBezTo>
                    <a:pt x="3687" y="2133"/>
                    <a:pt x="4082" y="1876"/>
                    <a:pt x="4373" y="1876"/>
                  </a:cubicBezTo>
                  <a:cubicBezTo>
                    <a:pt x="4395" y="1876"/>
                    <a:pt x="4416" y="1878"/>
                    <a:pt x="4436" y="1881"/>
                  </a:cubicBezTo>
                  <a:cubicBezTo>
                    <a:pt x="4690" y="1923"/>
                    <a:pt x="4943" y="2197"/>
                    <a:pt x="5218" y="2493"/>
                  </a:cubicBezTo>
                  <a:cubicBezTo>
                    <a:pt x="5402" y="2698"/>
                    <a:pt x="5665" y="3001"/>
                    <a:pt x="5797" y="3001"/>
                  </a:cubicBezTo>
                  <a:cubicBezTo>
                    <a:pt x="5801" y="3001"/>
                    <a:pt x="5805" y="3001"/>
                    <a:pt x="5809" y="3000"/>
                  </a:cubicBezTo>
                  <a:cubicBezTo>
                    <a:pt x="5957" y="2979"/>
                    <a:pt x="6253" y="2747"/>
                    <a:pt x="6506" y="2557"/>
                  </a:cubicBezTo>
                  <a:cubicBezTo>
                    <a:pt x="6860" y="2262"/>
                    <a:pt x="7196" y="2003"/>
                    <a:pt x="7445" y="2003"/>
                  </a:cubicBezTo>
                  <a:cubicBezTo>
                    <a:pt x="7464" y="2003"/>
                    <a:pt x="7482" y="2004"/>
                    <a:pt x="7499" y="2007"/>
                  </a:cubicBezTo>
                  <a:cubicBezTo>
                    <a:pt x="7774" y="2050"/>
                    <a:pt x="7985" y="2324"/>
                    <a:pt x="8112" y="2557"/>
                  </a:cubicBezTo>
                  <a:cubicBezTo>
                    <a:pt x="8365" y="2028"/>
                    <a:pt x="8492" y="1437"/>
                    <a:pt x="8492" y="803"/>
                  </a:cubicBezTo>
                  <a:cubicBezTo>
                    <a:pt x="8492" y="529"/>
                    <a:pt x="8471" y="254"/>
                    <a:pt x="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1" name="Google Shape;2651;p72"/>
            <p:cNvGrpSpPr/>
            <p:nvPr/>
          </p:nvGrpSpPr>
          <p:grpSpPr>
            <a:xfrm rot="-1425915" flipH="1">
              <a:off x="3942799" y="2086057"/>
              <a:ext cx="1472133" cy="1382077"/>
              <a:chOff x="553027" y="2008603"/>
              <a:chExt cx="1417915" cy="1331058"/>
            </a:xfrm>
          </p:grpSpPr>
          <p:sp>
            <p:nvSpPr>
              <p:cNvPr id="2652" name="Google Shape;2652;p72"/>
              <p:cNvSpPr/>
              <p:nvPr/>
            </p:nvSpPr>
            <p:spPr>
              <a:xfrm>
                <a:off x="1095423" y="2418301"/>
                <a:ext cx="875519" cy="92136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6039" extrusionOk="0">
                    <a:moveTo>
                      <a:pt x="13978" y="1"/>
                    </a:moveTo>
                    <a:lnTo>
                      <a:pt x="0" y="4406"/>
                    </a:lnTo>
                    <a:lnTo>
                      <a:pt x="3727" y="16038"/>
                    </a:lnTo>
                    <a:lnTo>
                      <a:pt x="15240" y="11466"/>
                    </a:lnTo>
                    <a:lnTo>
                      <a:pt x="139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72"/>
              <p:cNvSpPr/>
              <p:nvPr/>
            </p:nvSpPr>
            <p:spPr>
              <a:xfrm>
                <a:off x="1193252" y="2492175"/>
                <a:ext cx="712031" cy="741443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2907" extrusionOk="0">
                    <a:moveTo>
                      <a:pt x="10251" y="0"/>
                    </a:moveTo>
                    <a:lnTo>
                      <a:pt x="10251" y="0"/>
                    </a:lnTo>
                    <a:cubicBezTo>
                      <a:pt x="1179" y="3108"/>
                      <a:pt x="274" y="3429"/>
                      <a:pt x="274" y="3429"/>
                    </a:cubicBezTo>
                    <a:cubicBezTo>
                      <a:pt x="1499" y="4169"/>
                      <a:pt x="982" y="4983"/>
                      <a:pt x="276" y="4983"/>
                    </a:cubicBezTo>
                    <a:cubicBezTo>
                      <a:pt x="186" y="4983"/>
                      <a:pt x="93" y="4970"/>
                      <a:pt x="0" y="4942"/>
                    </a:cubicBezTo>
                    <a:lnTo>
                      <a:pt x="0" y="4942"/>
                    </a:lnTo>
                    <a:lnTo>
                      <a:pt x="2405" y="12728"/>
                    </a:lnTo>
                    <a:cubicBezTo>
                      <a:pt x="2405" y="12728"/>
                      <a:pt x="2927" y="12148"/>
                      <a:pt x="3393" y="12148"/>
                    </a:cubicBezTo>
                    <a:cubicBezTo>
                      <a:pt x="3655" y="12148"/>
                      <a:pt x="3900" y="12332"/>
                      <a:pt x="4024" y="12907"/>
                    </a:cubicBezTo>
                    <a:cubicBezTo>
                      <a:pt x="9061" y="10954"/>
                      <a:pt x="11513" y="9847"/>
                      <a:pt x="11513" y="9847"/>
                    </a:cubicBezTo>
                    <a:cubicBezTo>
                      <a:pt x="11513" y="9847"/>
                      <a:pt x="10692" y="8537"/>
                      <a:pt x="12394" y="8490"/>
                    </a:cubicBezTo>
                    <a:cubicBezTo>
                      <a:pt x="11728" y="3215"/>
                      <a:pt x="11430" y="631"/>
                      <a:pt x="11430" y="631"/>
                    </a:cubicBezTo>
                    <a:cubicBezTo>
                      <a:pt x="11312" y="942"/>
                      <a:pt x="11045" y="1099"/>
                      <a:pt x="10789" y="1099"/>
                    </a:cubicBezTo>
                    <a:cubicBezTo>
                      <a:pt x="10397" y="1099"/>
                      <a:pt x="10028" y="734"/>
                      <a:pt x="10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72"/>
              <p:cNvSpPr/>
              <p:nvPr/>
            </p:nvSpPr>
            <p:spPr>
              <a:xfrm>
                <a:off x="695319" y="2671346"/>
                <a:ext cx="614259" cy="66831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11634" extrusionOk="0">
                    <a:moveTo>
                      <a:pt x="6965" y="1"/>
                    </a:moveTo>
                    <a:lnTo>
                      <a:pt x="0" y="1442"/>
                    </a:lnTo>
                    <a:lnTo>
                      <a:pt x="4918" y="11383"/>
                    </a:lnTo>
                    <a:lnTo>
                      <a:pt x="10692" y="11633"/>
                    </a:lnTo>
                    <a:lnTo>
                      <a:pt x="6965" y="1"/>
                    </a:ln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72"/>
              <p:cNvSpPr/>
              <p:nvPr/>
            </p:nvSpPr>
            <p:spPr>
              <a:xfrm>
                <a:off x="778040" y="2746599"/>
                <a:ext cx="428942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9550" extrusionOk="0">
                    <a:moveTo>
                      <a:pt x="3585" y="1"/>
                    </a:moveTo>
                    <a:cubicBezTo>
                      <a:pt x="2275" y="179"/>
                      <a:pt x="239" y="572"/>
                      <a:pt x="239" y="572"/>
                    </a:cubicBezTo>
                    <a:cubicBezTo>
                      <a:pt x="239" y="572"/>
                      <a:pt x="1063" y="1861"/>
                      <a:pt x="183" y="1861"/>
                    </a:cubicBezTo>
                    <a:cubicBezTo>
                      <a:pt x="129" y="1861"/>
                      <a:pt x="68" y="1856"/>
                      <a:pt x="1" y="1846"/>
                    </a:cubicBezTo>
                    <a:lnTo>
                      <a:pt x="1" y="1846"/>
                    </a:lnTo>
                    <a:lnTo>
                      <a:pt x="3335" y="8764"/>
                    </a:lnTo>
                    <a:cubicBezTo>
                      <a:pt x="3496" y="8523"/>
                      <a:pt x="3669" y="8429"/>
                      <a:pt x="3827" y="8429"/>
                    </a:cubicBezTo>
                    <a:cubicBezTo>
                      <a:pt x="4287" y="8429"/>
                      <a:pt x="4611" y="9230"/>
                      <a:pt x="4097" y="9549"/>
                    </a:cubicBezTo>
                    <a:lnTo>
                      <a:pt x="7442" y="9549"/>
                    </a:lnTo>
                    <a:cubicBezTo>
                      <a:pt x="6541" y="8971"/>
                      <a:pt x="7098" y="8035"/>
                      <a:pt x="7436" y="8035"/>
                    </a:cubicBezTo>
                    <a:cubicBezTo>
                      <a:pt x="7446" y="8035"/>
                      <a:pt x="7456" y="8036"/>
                      <a:pt x="7466" y="8037"/>
                    </a:cubicBezTo>
                    <a:cubicBezTo>
                      <a:pt x="5549" y="2548"/>
                      <a:pt x="4942" y="679"/>
                      <a:pt x="4942" y="679"/>
                    </a:cubicBezTo>
                    <a:cubicBezTo>
                      <a:pt x="4942" y="679"/>
                      <a:pt x="4825" y="695"/>
                      <a:pt x="4659" y="695"/>
                    </a:cubicBezTo>
                    <a:cubicBezTo>
                      <a:pt x="4261" y="695"/>
                      <a:pt x="3585" y="606"/>
                      <a:pt x="3585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72"/>
              <p:cNvSpPr/>
              <p:nvPr/>
            </p:nvSpPr>
            <p:spPr>
              <a:xfrm>
                <a:off x="823191" y="2754124"/>
                <a:ext cx="331113" cy="541074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9419" extrusionOk="0">
                    <a:moveTo>
                      <a:pt x="1941" y="1"/>
                    </a:moveTo>
                    <a:cubicBezTo>
                      <a:pt x="1239" y="120"/>
                      <a:pt x="489" y="251"/>
                      <a:pt x="1" y="346"/>
                    </a:cubicBezTo>
                    <a:cubicBezTo>
                      <a:pt x="1596" y="3287"/>
                      <a:pt x="2882" y="6299"/>
                      <a:pt x="4275" y="9418"/>
                    </a:cubicBezTo>
                    <a:lnTo>
                      <a:pt x="5763" y="9418"/>
                    </a:lnTo>
                    <a:cubicBezTo>
                      <a:pt x="4692" y="6692"/>
                      <a:pt x="2656" y="4394"/>
                      <a:pt x="2215" y="1489"/>
                    </a:cubicBezTo>
                    <a:cubicBezTo>
                      <a:pt x="2120" y="1001"/>
                      <a:pt x="2037" y="501"/>
                      <a:pt x="1941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72"/>
              <p:cNvSpPr/>
              <p:nvPr/>
            </p:nvSpPr>
            <p:spPr>
              <a:xfrm>
                <a:off x="553027" y="2241370"/>
                <a:ext cx="542453" cy="512812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8927" extrusionOk="0">
                    <a:moveTo>
                      <a:pt x="3780" y="0"/>
                    </a:moveTo>
                    <a:cubicBezTo>
                      <a:pt x="3593" y="0"/>
                      <a:pt x="3404" y="30"/>
                      <a:pt x="3215" y="92"/>
                    </a:cubicBezTo>
                    <a:cubicBezTo>
                      <a:pt x="1" y="1152"/>
                      <a:pt x="2477" y="8927"/>
                      <a:pt x="2477" y="8927"/>
                    </a:cubicBezTo>
                    <a:lnTo>
                      <a:pt x="9442" y="7486"/>
                    </a:lnTo>
                    <a:cubicBezTo>
                      <a:pt x="9442" y="7486"/>
                      <a:pt x="6764" y="0"/>
                      <a:pt x="3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72"/>
              <p:cNvSpPr/>
              <p:nvPr/>
            </p:nvSpPr>
            <p:spPr>
              <a:xfrm>
                <a:off x="706233" y="2321563"/>
                <a:ext cx="269532" cy="37040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448" extrusionOk="0">
                    <a:moveTo>
                      <a:pt x="578" y="1"/>
                    </a:moveTo>
                    <a:cubicBezTo>
                      <a:pt x="559" y="1"/>
                      <a:pt x="541" y="2"/>
                      <a:pt x="525" y="6"/>
                    </a:cubicBezTo>
                    <a:cubicBezTo>
                      <a:pt x="1" y="101"/>
                      <a:pt x="227" y="3685"/>
                      <a:pt x="358" y="5173"/>
                    </a:cubicBezTo>
                    <a:cubicBezTo>
                      <a:pt x="518" y="4908"/>
                      <a:pt x="668" y="4801"/>
                      <a:pt x="799" y="4801"/>
                    </a:cubicBezTo>
                    <a:cubicBezTo>
                      <a:pt x="1244" y="4801"/>
                      <a:pt x="1463" y="6033"/>
                      <a:pt x="1049" y="6447"/>
                    </a:cubicBezTo>
                    <a:lnTo>
                      <a:pt x="4168" y="5792"/>
                    </a:lnTo>
                    <a:cubicBezTo>
                      <a:pt x="3249" y="4894"/>
                      <a:pt x="3889" y="4223"/>
                      <a:pt x="4435" y="4223"/>
                    </a:cubicBezTo>
                    <a:cubicBezTo>
                      <a:pt x="4526" y="4223"/>
                      <a:pt x="4614" y="4241"/>
                      <a:pt x="4692" y="4280"/>
                    </a:cubicBezTo>
                    <a:cubicBezTo>
                      <a:pt x="3008" y="1604"/>
                      <a:pt x="1167" y="1"/>
                      <a:pt x="578" y="1"/>
                    </a:cubicBezTo>
                    <a:close/>
                  </a:path>
                </a:pathLst>
              </a:custGeom>
              <a:solidFill>
                <a:srgbClr val="9666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72"/>
              <p:cNvSpPr/>
              <p:nvPr/>
            </p:nvSpPr>
            <p:spPr>
              <a:xfrm>
                <a:off x="737713" y="2008603"/>
                <a:ext cx="1160734" cy="662800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1538" extrusionOk="0">
                    <a:moveTo>
                      <a:pt x="56" y="4128"/>
                    </a:moveTo>
                    <a:cubicBezTo>
                      <a:pt x="37" y="4133"/>
                      <a:pt x="19" y="4138"/>
                      <a:pt x="0" y="4144"/>
                    </a:cubicBezTo>
                    <a:lnTo>
                      <a:pt x="56" y="4128"/>
                    </a:lnTo>
                    <a:close/>
                    <a:moveTo>
                      <a:pt x="13895" y="1"/>
                    </a:moveTo>
                    <a:lnTo>
                      <a:pt x="56" y="4128"/>
                    </a:lnTo>
                    <a:lnTo>
                      <a:pt x="56" y="4128"/>
                    </a:lnTo>
                    <a:cubicBezTo>
                      <a:pt x="220" y="4081"/>
                      <a:pt x="383" y="4060"/>
                      <a:pt x="546" y="4060"/>
                    </a:cubicBezTo>
                    <a:cubicBezTo>
                      <a:pt x="3547" y="4060"/>
                      <a:pt x="6227" y="11538"/>
                      <a:pt x="6227" y="11538"/>
                    </a:cubicBezTo>
                    <a:cubicBezTo>
                      <a:pt x="6227" y="11538"/>
                      <a:pt x="12371" y="9657"/>
                      <a:pt x="20205" y="7133"/>
                    </a:cubicBezTo>
                    <a:cubicBezTo>
                      <a:pt x="18646" y="632"/>
                      <a:pt x="13895" y="1"/>
                      <a:pt x="13895" y="1"/>
                    </a:cubicBezTo>
                    <a:close/>
                  </a:path>
                </a:pathLst>
              </a:custGeom>
              <a:solidFill>
                <a:srgbClr val="DCA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72"/>
              <p:cNvSpPr/>
              <p:nvPr/>
            </p:nvSpPr>
            <p:spPr>
              <a:xfrm>
                <a:off x="861507" y="2021586"/>
                <a:ext cx="904931" cy="568476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9896" extrusionOk="0">
                    <a:moveTo>
                      <a:pt x="10621" y="1"/>
                    </a:moveTo>
                    <a:lnTo>
                      <a:pt x="0" y="3204"/>
                    </a:lnTo>
                    <a:cubicBezTo>
                      <a:pt x="1155" y="3763"/>
                      <a:pt x="3168" y="6680"/>
                      <a:pt x="4061" y="9324"/>
                    </a:cubicBezTo>
                    <a:cubicBezTo>
                      <a:pt x="4370" y="8660"/>
                      <a:pt x="4682" y="8416"/>
                      <a:pt x="4935" y="8416"/>
                    </a:cubicBezTo>
                    <a:cubicBezTo>
                      <a:pt x="5431" y="8416"/>
                      <a:pt x="5705" y="9351"/>
                      <a:pt x="5311" y="9895"/>
                    </a:cubicBezTo>
                    <a:lnTo>
                      <a:pt x="15729" y="6537"/>
                    </a:lnTo>
                    <a:cubicBezTo>
                      <a:pt x="14608" y="5787"/>
                      <a:pt x="14880" y="5004"/>
                      <a:pt x="15610" y="5004"/>
                    </a:cubicBezTo>
                    <a:cubicBezTo>
                      <a:pt x="15656" y="5004"/>
                      <a:pt x="15703" y="5007"/>
                      <a:pt x="15752" y="5013"/>
                    </a:cubicBezTo>
                    <a:cubicBezTo>
                      <a:pt x="15538" y="3930"/>
                      <a:pt x="14383" y="906"/>
                      <a:pt x="10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72"/>
              <p:cNvSpPr/>
              <p:nvPr/>
            </p:nvSpPr>
            <p:spPr>
              <a:xfrm>
                <a:off x="686415" y="2409741"/>
                <a:ext cx="1221625" cy="352655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6139" extrusionOk="0">
                    <a:moveTo>
                      <a:pt x="21101" y="0"/>
                    </a:moveTo>
                    <a:cubicBezTo>
                      <a:pt x="21088" y="0"/>
                      <a:pt x="21075" y="2"/>
                      <a:pt x="21063" y="7"/>
                    </a:cubicBezTo>
                    <a:lnTo>
                      <a:pt x="7097" y="4412"/>
                    </a:lnTo>
                    <a:lnTo>
                      <a:pt x="131" y="5853"/>
                    </a:lnTo>
                    <a:cubicBezTo>
                      <a:pt x="60" y="5865"/>
                      <a:pt x="0" y="5948"/>
                      <a:pt x="24" y="6019"/>
                    </a:cubicBezTo>
                    <a:cubicBezTo>
                      <a:pt x="36" y="6091"/>
                      <a:pt x="96" y="6138"/>
                      <a:pt x="155" y="6138"/>
                    </a:cubicBezTo>
                    <a:lnTo>
                      <a:pt x="191" y="6138"/>
                    </a:lnTo>
                    <a:lnTo>
                      <a:pt x="7168" y="4698"/>
                    </a:lnTo>
                    <a:lnTo>
                      <a:pt x="21146" y="281"/>
                    </a:lnTo>
                    <a:cubicBezTo>
                      <a:pt x="21217" y="257"/>
                      <a:pt x="21265" y="185"/>
                      <a:pt x="21241" y="102"/>
                    </a:cubicBezTo>
                    <a:cubicBezTo>
                      <a:pt x="21222" y="43"/>
                      <a:pt x="21162" y="0"/>
                      <a:pt x="2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72"/>
              <p:cNvSpPr/>
              <p:nvPr/>
            </p:nvSpPr>
            <p:spPr>
              <a:xfrm>
                <a:off x="1340254" y="2427205"/>
                <a:ext cx="303769" cy="351621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6121" extrusionOk="0">
                    <a:moveTo>
                      <a:pt x="3930" y="0"/>
                    </a:moveTo>
                    <a:lnTo>
                      <a:pt x="1" y="1060"/>
                    </a:lnTo>
                    <a:lnTo>
                      <a:pt x="1358" y="6120"/>
                    </a:lnTo>
                    <a:lnTo>
                      <a:pt x="5287" y="5060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72"/>
              <p:cNvSpPr/>
              <p:nvPr/>
            </p:nvSpPr>
            <p:spPr>
              <a:xfrm>
                <a:off x="1380638" y="2471552"/>
                <a:ext cx="92372" cy="28946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5039" extrusionOk="0">
                    <a:moveTo>
                      <a:pt x="145" y="0"/>
                    </a:moveTo>
                    <a:cubicBezTo>
                      <a:pt x="136" y="0"/>
                      <a:pt x="128" y="1"/>
                      <a:pt x="119" y="2"/>
                    </a:cubicBezTo>
                    <a:cubicBezTo>
                      <a:pt x="48" y="26"/>
                      <a:pt x="0" y="109"/>
                      <a:pt x="24" y="181"/>
                    </a:cubicBezTo>
                    <a:cubicBezTo>
                      <a:pt x="48" y="300"/>
                      <a:pt x="1334" y="5039"/>
                      <a:pt x="1334" y="5039"/>
                    </a:cubicBezTo>
                    <a:lnTo>
                      <a:pt x="1608" y="4967"/>
                    </a:lnTo>
                    <a:cubicBezTo>
                      <a:pt x="1608" y="4967"/>
                      <a:pt x="334" y="228"/>
                      <a:pt x="298" y="109"/>
                    </a:cubicBezTo>
                    <a:cubicBezTo>
                      <a:pt x="277" y="45"/>
                      <a:pt x="217" y="0"/>
                      <a:pt x="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72"/>
              <p:cNvSpPr/>
              <p:nvPr/>
            </p:nvSpPr>
            <p:spPr>
              <a:xfrm>
                <a:off x="1472952" y="2502228"/>
                <a:ext cx="118394" cy="180148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136" extrusionOk="0">
                    <a:moveTo>
                      <a:pt x="763" y="290"/>
                    </a:moveTo>
                    <a:cubicBezTo>
                      <a:pt x="810" y="290"/>
                      <a:pt x="858" y="302"/>
                      <a:pt x="917" y="397"/>
                    </a:cubicBezTo>
                    <a:cubicBezTo>
                      <a:pt x="1025" y="611"/>
                      <a:pt x="989" y="1040"/>
                      <a:pt x="870" y="1207"/>
                    </a:cubicBezTo>
                    <a:cubicBezTo>
                      <a:pt x="846" y="1254"/>
                      <a:pt x="846" y="1326"/>
                      <a:pt x="882" y="1373"/>
                    </a:cubicBezTo>
                    <a:cubicBezTo>
                      <a:pt x="1346" y="2028"/>
                      <a:pt x="1584" y="2433"/>
                      <a:pt x="1703" y="2647"/>
                    </a:cubicBezTo>
                    <a:lnTo>
                      <a:pt x="798" y="2814"/>
                    </a:lnTo>
                    <a:lnTo>
                      <a:pt x="739" y="1385"/>
                    </a:lnTo>
                    <a:cubicBezTo>
                      <a:pt x="739" y="1349"/>
                      <a:pt x="727" y="1314"/>
                      <a:pt x="691" y="1290"/>
                    </a:cubicBezTo>
                    <a:cubicBezTo>
                      <a:pt x="417" y="1028"/>
                      <a:pt x="298" y="766"/>
                      <a:pt x="358" y="564"/>
                    </a:cubicBezTo>
                    <a:cubicBezTo>
                      <a:pt x="405" y="421"/>
                      <a:pt x="548" y="314"/>
                      <a:pt x="739" y="290"/>
                    </a:cubicBezTo>
                    <a:close/>
                    <a:moveTo>
                      <a:pt x="763" y="0"/>
                    </a:moveTo>
                    <a:cubicBezTo>
                      <a:pt x="744" y="0"/>
                      <a:pt x="724" y="2"/>
                      <a:pt x="703" y="4"/>
                    </a:cubicBezTo>
                    <a:cubicBezTo>
                      <a:pt x="405" y="40"/>
                      <a:pt x="167" y="230"/>
                      <a:pt x="84" y="480"/>
                    </a:cubicBezTo>
                    <a:cubicBezTo>
                      <a:pt x="36" y="659"/>
                      <a:pt x="1" y="1016"/>
                      <a:pt x="453" y="1457"/>
                    </a:cubicBezTo>
                    <a:lnTo>
                      <a:pt x="525" y="2992"/>
                    </a:lnTo>
                    <a:cubicBezTo>
                      <a:pt x="525" y="3028"/>
                      <a:pt x="548" y="3076"/>
                      <a:pt x="572" y="3100"/>
                    </a:cubicBezTo>
                    <a:cubicBezTo>
                      <a:pt x="596" y="3123"/>
                      <a:pt x="632" y="3135"/>
                      <a:pt x="667" y="3135"/>
                    </a:cubicBezTo>
                    <a:cubicBezTo>
                      <a:pt x="679" y="3135"/>
                      <a:pt x="679" y="3123"/>
                      <a:pt x="691" y="3123"/>
                    </a:cubicBezTo>
                    <a:lnTo>
                      <a:pt x="1941" y="2885"/>
                    </a:lnTo>
                    <a:cubicBezTo>
                      <a:pt x="1989" y="2885"/>
                      <a:pt x="2025" y="2850"/>
                      <a:pt x="2037" y="2814"/>
                    </a:cubicBezTo>
                    <a:cubicBezTo>
                      <a:pt x="2060" y="2778"/>
                      <a:pt x="2060" y="2731"/>
                      <a:pt x="2049" y="2695"/>
                    </a:cubicBezTo>
                    <a:cubicBezTo>
                      <a:pt x="2037" y="2671"/>
                      <a:pt x="1858" y="2278"/>
                      <a:pt x="1167" y="1278"/>
                    </a:cubicBezTo>
                    <a:cubicBezTo>
                      <a:pt x="1287" y="1004"/>
                      <a:pt x="1322" y="540"/>
                      <a:pt x="1167" y="254"/>
                    </a:cubicBezTo>
                    <a:cubicBezTo>
                      <a:pt x="1071" y="94"/>
                      <a:pt x="936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72"/>
              <p:cNvSpPr/>
              <p:nvPr/>
            </p:nvSpPr>
            <p:spPr>
              <a:xfrm>
                <a:off x="813655" y="2852700"/>
                <a:ext cx="246267" cy="24546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273" extrusionOk="0">
                    <a:moveTo>
                      <a:pt x="2034" y="873"/>
                    </a:moveTo>
                    <a:cubicBezTo>
                      <a:pt x="2511" y="873"/>
                      <a:pt x="2977" y="1282"/>
                      <a:pt x="3131" y="1868"/>
                    </a:cubicBezTo>
                    <a:cubicBezTo>
                      <a:pt x="3322" y="2547"/>
                      <a:pt x="3024" y="3226"/>
                      <a:pt x="2477" y="3368"/>
                    </a:cubicBezTo>
                    <a:cubicBezTo>
                      <a:pt x="2402" y="3389"/>
                      <a:pt x="2327" y="3399"/>
                      <a:pt x="2252" y="3399"/>
                    </a:cubicBezTo>
                    <a:cubicBezTo>
                      <a:pt x="1775" y="3399"/>
                      <a:pt x="1309" y="2991"/>
                      <a:pt x="1155" y="2404"/>
                    </a:cubicBezTo>
                    <a:cubicBezTo>
                      <a:pt x="964" y="1725"/>
                      <a:pt x="1262" y="1047"/>
                      <a:pt x="1810" y="904"/>
                    </a:cubicBezTo>
                    <a:cubicBezTo>
                      <a:pt x="1884" y="883"/>
                      <a:pt x="1959" y="873"/>
                      <a:pt x="2034" y="873"/>
                    </a:cubicBezTo>
                    <a:close/>
                    <a:moveTo>
                      <a:pt x="2023" y="0"/>
                    </a:moveTo>
                    <a:cubicBezTo>
                      <a:pt x="1877" y="0"/>
                      <a:pt x="1730" y="19"/>
                      <a:pt x="1584" y="59"/>
                    </a:cubicBezTo>
                    <a:cubicBezTo>
                      <a:pt x="572" y="332"/>
                      <a:pt x="0" y="1487"/>
                      <a:pt x="310" y="2630"/>
                    </a:cubicBezTo>
                    <a:cubicBezTo>
                      <a:pt x="574" y="3608"/>
                      <a:pt x="1397" y="4272"/>
                      <a:pt x="2263" y="4272"/>
                    </a:cubicBezTo>
                    <a:cubicBezTo>
                      <a:pt x="2409" y="4272"/>
                      <a:pt x="2557" y="4253"/>
                      <a:pt x="2703" y="4214"/>
                    </a:cubicBezTo>
                    <a:cubicBezTo>
                      <a:pt x="3715" y="3940"/>
                      <a:pt x="4286" y="2785"/>
                      <a:pt x="3977" y="1642"/>
                    </a:cubicBezTo>
                    <a:cubicBezTo>
                      <a:pt x="3712" y="664"/>
                      <a:pt x="2889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72"/>
              <p:cNvSpPr/>
              <p:nvPr/>
            </p:nvSpPr>
            <p:spPr>
              <a:xfrm>
                <a:off x="863575" y="2821852"/>
                <a:ext cx="100586" cy="11563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013" extrusionOk="0">
                    <a:moveTo>
                      <a:pt x="1203" y="0"/>
                    </a:moveTo>
                    <a:lnTo>
                      <a:pt x="0" y="322"/>
                    </a:lnTo>
                    <a:lnTo>
                      <a:pt x="465" y="2012"/>
                    </a:lnTo>
                    <a:lnTo>
                      <a:pt x="1750" y="1750"/>
                    </a:lnTo>
                    <a:lnTo>
                      <a:pt x="1203" y="0"/>
                    </a:lnTo>
                    <a:close/>
                  </a:path>
                </a:pathLst>
              </a:custGeom>
              <a:solidFill>
                <a:srgbClr val="DEB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7" name="Google Shape;2667;p72"/>
            <p:cNvSpPr/>
            <p:nvPr/>
          </p:nvSpPr>
          <p:spPr>
            <a:xfrm>
              <a:off x="3884349" y="3093381"/>
              <a:ext cx="211504" cy="258419"/>
            </a:xfrm>
            <a:custGeom>
              <a:avLst/>
              <a:gdLst/>
              <a:ahLst/>
              <a:cxnLst/>
              <a:rect l="l" t="t" r="r" b="b"/>
              <a:pathLst>
                <a:path w="4923" h="6015" extrusionOk="0">
                  <a:moveTo>
                    <a:pt x="3789" y="1"/>
                  </a:moveTo>
                  <a:cubicBezTo>
                    <a:pt x="3456" y="1"/>
                    <a:pt x="3085" y="46"/>
                    <a:pt x="2704" y="163"/>
                  </a:cubicBezTo>
                  <a:cubicBezTo>
                    <a:pt x="1902" y="437"/>
                    <a:pt x="1099" y="1050"/>
                    <a:pt x="529" y="2317"/>
                  </a:cubicBezTo>
                  <a:cubicBezTo>
                    <a:pt x="1" y="3458"/>
                    <a:pt x="1" y="4557"/>
                    <a:pt x="254" y="5528"/>
                  </a:cubicBezTo>
                  <a:cubicBezTo>
                    <a:pt x="275" y="5634"/>
                    <a:pt x="360" y="5697"/>
                    <a:pt x="465" y="5697"/>
                  </a:cubicBezTo>
                  <a:lnTo>
                    <a:pt x="4310" y="6014"/>
                  </a:lnTo>
                  <a:cubicBezTo>
                    <a:pt x="4394" y="6014"/>
                    <a:pt x="4479" y="5972"/>
                    <a:pt x="4521" y="5887"/>
                  </a:cubicBezTo>
                  <a:lnTo>
                    <a:pt x="4690" y="5571"/>
                  </a:lnTo>
                  <a:cubicBezTo>
                    <a:pt x="4753" y="5465"/>
                    <a:pt x="4711" y="5338"/>
                    <a:pt x="4606" y="5275"/>
                  </a:cubicBezTo>
                  <a:cubicBezTo>
                    <a:pt x="4437" y="5190"/>
                    <a:pt x="4268" y="5042"/>
                    <a:pt x="4225" y="5042"/>
                  </a:cubicBezTo>
                  <a:cubicBezTo>
                    <a:pt x="4141" y="5000"/>
                    <a:pt x="4099" y="4810"/>
                    <a:pt x="4120" y="4557"/>
                  </a:cubicBezTo>
                  <a:cubicBezTo>
                    <a:pt x="4162" y="3902"/>
                    <a:pt x="4268" y="3289"/>
                    <a:pt x="4542" y="2339"/>
                  </a:cubicBezTo>
                  <a:cubicBezTo>
                    <a:pt x="4584" y="2233"/>
                    <a:pt x="4648" y="1979"/>
                    <a:pt x="4711" y="1705"/>
                  </a:cubicBezTo>
                  <a:cubicBezTo>
                    <a:pt x="4796" y="1367"/>
                    <a:pt x="4859" y="1008"/>
                    <a:pt x="4901" y="649"/>
                  </a:cubicBezTo>
                  <a:lnTo>
                    <a:pt x="4922" y="374"/>
                  </a:lnTo>
                  <a:cubicBezTo>
                    <a:pt x="4922" y="268"/>
                    <a:pt x="4859" y="163"/>
                    <a:pt x="4753" y="142"/>
                  </a:cubicBezTo>
                  <a:cubicBezTo>
                    <a:pt x="4515" y="62"/>
                    <a:pt x="4178" y="1"/>
                    <a:pt x="3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2"/>
            <p:cNvSpPr/>
            <p:nvPr/>
          </p:nvSpPr>
          <p:spPr>
            <a:xfrm>
              <a:off x="5039686" y="3287233"/>
              <a:ext cx="147963" cy="133527"/>
            </a:xfrm>
            <a:custGeom>
              <a:avLst/>
              <a:gdLst/>
              <a:ahLst/>
              <a:cxnLst/>
              <a:rect l="l" t="t" r="r" b="b"/>
              <a:pathLst>
                <a:path w="3444" h="3108" extrusionOk="0">
                  <a:moveTo>
                    <a:pt x="1240" y="0"/>
                  </a:moveTo>
                  <a:cubicBezTo>
                    <a:pt x="770" y="0"/>
                    <a:pt x="456" y="36"/>
                    <a:pt x="465" y="129"/>
                  </a:cubicBezTo>
                  <a:cubicBezTo>
                    <a:pt x="465" y="129"/>
                    <a:pt x="0" y="1460"/>
                    <a:pt x="423" y="2896"/>
                  </a:cubicBezTo>
                  <a:lnTo>
                    <a:pt x="3211" y="3108"/>
                  </a:lnTo>
                  <a:lnTo>
                    <a:pt x="3444" y="129"/>
                  </a:lnTo>
                  <a:cubicBezTo>
                    <a:pt x="2687" y="58"/>
                    <a:pt x="1837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2"/>
            <p:cNvSpPr/>
            <p:nvPr/>
          </p:nvSpPr>
          <p:spPr>
            <a:xfrm rot="900060">
              <a:off x="4673630" y="3424078"/>
              <a:ext cx="309495" cy="173221"/>
            </a:xfrm>
            <a:custGeom>
              <a:avLst/>
              <a:gdLst/>
              <a:ahLst/>
              <a:cxnLst/>
              <a:rect l="l" t="t" r="r" b="b"/>
              <a:pathLst>
                <a:path w="7204" h="4032" extrusionOk="0">
                  <a:moveTo>
                    <a:pt x="4967" y="0"/>
                  </a:moveTo>
                  <a:cubicBezTo>
                    <a:pt x="2566" y="0"/>
                    <a:pt x="500" y="1695"/>
                    <a:pt x="0" y="4031"/>
                  </a:cubicBezTo>
                  <a:lnTo>
                    <a:pt x="7204" y="503"/>
                  </a:lnTo>
                  <a:cubicBezTo>
                    <a:pt x="6654" y="229"/>
                    <a:pt x="6042" y="60"/>
                    <a:pt x="5387" y="18"/>
                  </a:cubicBezTo>
                  <a:cubicBezTo>
                    <a:pt x="5246" y="6"/>
                    <a:pt x="5106" y="0"/>
                    <a:pt x="4967" y="0"/>
                  </a:cubicBezTo>
                  <a:close/>
                </a:path>
              </a:pathLst>
            </a:custGeom>
            <a:solidFill>
              <a:srgbClr val="E04D26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0" name="Google Shape;2670;p72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2671" name="Google Shape;2671;p72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2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2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72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2675" name="Google Shape;2675;p72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2676" name="Google Shape;2676;p72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72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8" name="Google Shape;2678;p72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72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2680" name="Google Shape;2680;p72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2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2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2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4" name="Google Shape;2684;p72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72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72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73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Oops, it’s a big chestnut!</a:t>
            </a:r>
            <a:endParaRPr/>
          </a:p>
        </p:txBody>
      </p:sp>
      <p:grpSp>
        <p:nvGrpSpPr>
          <p:cNvPr id="2692" name="Google Shape;2692;p73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2693" name="Google Shape;2693;p73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3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5" name="Google Shape;2695;p73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696" name="Google Shape;2696;p73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73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73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73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0" name="Google Shape;2700;p73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2701" name="Google Shape;2701;p73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3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3" name="Google Shape;2703;p73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2704" name="Google Shape;2704;p73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73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6" name="Google Shape;2706;p73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7" name="Google Shape;2707;p73"/>
          <p:cNvGrpSpPr/>
          <p:nvPr/>
        </p:nvGrpSpPr>
        <p:grpSpPr>
          <a:xfrm rot="-1875844">
            <a:off x="577367" y="909638"/>
            <a:ext cx="509797" cy="508805"/>
            <a:chOff x="-1158200" y="1575175"/>
            <a:chExt cx="491503" cy="490546"/>
          </a:xfrm>
        </p:grpSpPr>
        <p:sp>
          <p:nvSpPr>
            <p:cNvPr id="2708" name="Google Shape;2708;p73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3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0" name="Google Shape;2710;p73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711" name="Google Shape;2711;p73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73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73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73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73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16" name="Google Shape;2716;p73"/>
          <p:cNvGrpSpPr/>
          <p:nvPr/>
        </p:nvGrpSpPr>
        <p:grpSpPr>
          <a:xfrm rot="721541">
            <a:off x="1061928" y="1301152"/>
            <a:ext cx="358807" cy="358167"/>
            <a:chOff x="-1158200" y="1575175"/>
            <a:chExt cx="491503" cy="490546"/>
          </a:xfrm>
        </p:grpSpPr>
        <p:sp>
          <p:nvSpPr>
            <p:cNvPr id="2717" name="Google Shape;2717;p73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3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9" name="Google Shape;2719;p73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720" name="Google Shape;2720;p73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73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73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73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73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5" name="Google Shape;2725;p73"/>
          <p:cNvGrpSpPr/>
          <p:nvPr/>
        </p:nvGrpSpPr>
        <p:grpSpPr>
          <a:xfrm>
            <a:off x="3644143" y="2272876"/>
            <a:ext cx="1855714" cy="2401674"/>
            <a:chOff x="3644143" y="2272876"/>
            <a:chExt cx="1855714" cy="2401674"/>
          </a:xfrm>
        </p:grpSpPr>
        <p:sp>
          <p:nvSpPr>
            <p:cNvPr id="2726" name="Google Shape;2726;p73"/>
            <p:cNvSpPr/>
            <p:nvPr/>
          </p:nvSpPr>
          <p:spPr>
            <a:xfrm>
              <a:off x="3644143" y="4412775"/>
              <a:ext cx="1808094" cy="261774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3"/>
            <p:cNvSpPr/>
            <p:nvPr/>
          </p:nvSpPr>
          <p:spPr>
            <a:xfrm>
              <a:off x="4929870" y="4263926"/>
              <a:ext cx="213223" cy="271308"/>
            </a:xfrm>
            <a:custGeom>
              <a:avLst/>
              <a:gdLst/>
              <a:ahLst/>
              <a:cxnLst/>
              <a:rect l="l" t="t" r="r" b="b"/>
              <a:pathLst>
                <a:path w="4963" h="6315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218" y="1604"/>
                    <a:pt x="2704" y="1942"/>
                    <a:pt x="2725" y="2322"/>
                  </a:cubicBezTo>
                  <a:cubicBezTo>
                    <a:pt x="2810" y="3125"/>
                    <a:pt x="676" y="5237"/>
                    <a:pt x="2831" y="6167"/>
                  </a:cubicBezTo>
                  <a:cubicBezTo>
                    <a:pt x="3064" y="6268"/>
                    <a:pt x="3272" y="6314"/>
                    <a:pt x="3456" y="6314"/>
                  </a:cubicBezTo>
                  <a:cubicBezTo>
                    <a:pt x="4963" y="6314"/>
                    <a:pt x="4930" y="3245"/>
                    <a:pt x="4479" y="2153"/>
                  </a:cubicBezTo>
                  <a:cubicBezTo>
                    <a:pt x="4183" y="1435"/>
                    <a:pt x="3401" y="886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3"/>
            <p:cNvSpPr/>
            <p:nvPr/>
          </p:nvSpPr>
          <p:spPr>
            <a:xfrm>
              <a:off x="4929870" y="4263926"/>
              <a:ext cx="114366" cy="58042"/>
            </a:xfrm>
            <a:custGeom>
              <a:avLst/>
              <a:gdLst/>
              <a:ahLst/>
              <a:cxnLst/>
              <a:rect l="l" t="t" r="r" b="b"/>
              <a:pathLst>
                <a:path w="2662" h="1351" extrusionOk="0">
                  <a:moveTo>
                    <a:pt x="1118" y="0"/>
                  </a:moveTo>
                  <a:cubicBezTo>
                    <a:pt x="1069" y="0"/>
                    <a:pt x="1034" y="7"/>
                    <a:pt x="1014" y="20"/>
                  </a:cubicBezTo>
                  <a:cubicBezTo>
                    <a:pt x="782" y="168"/>
                    <a:pt x="0" y="632"/>
                    <a:pt x="465" y="865"/>
                  </a:cubicBezTo>
                  <a:cubicBezTo>
                    <a:pt x="465" y="865"/>
                    <a:pt x="1099" y="1055"/>
                    <a:pt x="1690" y="1351"/>
                  </a:cubicBezTo>
                  <a:cubicBezTo>
                    <a:pt x="2049" y="1076"/>
                    <a:pt x="2387" y="801"/>
                    <a:pt x="2662" y="506"/>
                  </a:cubicBezTo>
                  <a:cubicBezTo>
                    <a:pt x="2004" y="185"/>
                    <a:pt x="1375" y="0"/>
                    <a:pt x="1118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3"/>
            <p:cNvSpPr/>
            <p:nvPr/>
          </p:nvSpPr>
          <p:spPr>
            <a:xfrm>
              <a:off x="5020610" y="4149772"/>
              <a:ext cx="305893" cy="220312"/>
            </a:xfrm>
            <a:custGeom>
              <a:avLst/>
              <a:gdLst/>
              <a:ahLst/>
              <a:cxnLst/>
              <a:rect l="l" t="t" r="r" b="b"/>
              <a:pathLst>
                <a:path w="7120" h="5128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514" y="1219"/>
                    <a:pt x="3021" y="1346"/>
                    <a:pt x="3169" y="1642"/>
                  </a:cubicBezTo>
                  <a:cubicBezTo>
                    <a:pt x="3548" y="2357"/>
                    <a:pt x="2459" y="5127"/>
                    <a:pt x="4769" y="5127"/>
                  </a:cubicBezTo>
                  <a:cubicBezTo>
                    <a:pt x="4778" y="5127"/>
                    <a:pt x="4787" y="5127"/>
                    <a:pt x="4796" y="5127"/>
                  </a:cubicBezTo>
                  <a:cubicBezTo>
                    <a:pt x="7120" y="5127"/>
                    <a:pt x="5662" y="1705"/>
                    <a:pt x="4690" y="797"/>
                  </a:cubicBezTo>
                  <a:cubicBezTo>
                    <a:pt x="4162" y="290"/>
                    <a:pt x="3296" y="79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3"/>
            <p:cNvSpPr/>
            <p:nvPr/>
          </p:nvSpPr>
          <p:spPr>
            <a:xfrm>
              <a:off x="5020610" y="4149772"/>
              <a:ext cx="107148" cy="52414"/>
            </a:xfrm>
            <a:custGeom>
              <a:avLst/>
              <a:gdLst/>
              <a:ahLst/>
              <a:cxnLst/>
              <a:rect l="l" t="t" r="r" b="b"/>
              <a:pathLst>
                <a:path w="2494" h="1220" extrusionOk="0">
                  <a:moveTo>
                    <a:pt x="2054" y="0"/>
                  </a:moveTo>
                  <a:cubicBezTo>
                    <a:pt x="1333" y="0"/>
                    <a:pt x="747" y="121"/>
                    <a:pt x="677" y="226"/>
                  </a:cubicBezTo>
                  <a:cubicBezTo>
                    <a:pt x="529" y="459"/>
                    <a:pt x="1" y="1219"/>
                    <a:pt x="508" y="1219"/>
                  </a:cubicBezTo>
                  <a:cubicBezTo>
                    <a:pt x="508" y="1219"/>
                    <a:pt x="970" y="1157"/>
                    <a:pt x="1511" y="1157"/>
                  </a:cubicBezTo>
                  <a:cubicBezTo>
                    <a:pt x="1673" y="1157"/>
                    <a:pt x="1842" y="1162"/>
                    <a:pt x="2008" y="1177"/>
                  </a:cubicBezTo>
                  <a:cubicBezTo>
                    <a:pt x="2219" y="776"/>
                    <a:pt x="2367" y="395"/>
                    <a:pt x="2493" y="15"/>
                  </a:cubicBezTo>
                  <a:cubicBezTo>
                    <a:pt x="2344" y="5"/>
                    <a:pt x="2196" y="0"/>
                    <a:pt x="2054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3"/>
            <p:cNvSpPr/>
            <p:nvPr/>
          </p:nvSpPr>
          <p:spPr>
            <a:xfrm>
              <a:off x="5038783" y="4033684"/>
              <a:ext cx="332916" cy="134129"/>
            </a:xfrm>
            <a:custGeom>
              <a:avLst/>
              <a:gdLst/>
              <a:ahLst/>
              <a:cxnLst/>
              <a:rect l="l" t="t" r="r" b="b"/>
              <a:pathLst>
                <a:path w="7749" h="3122" extrusionOk="0">
                  <a:moveTo>
                    <a:pt x="4856" y="0"/>
                  </a:moveTo>
                  <a:cubicBezTo>
                    <a:pt x="4201" y="0"/>
                    <a:pt x="3415" y="140"/>
                    <a:pt x="2493" y="478"/>
                  </a:cubicBezTo>
                  <a:cubicBezTo>
                    <a:pt x="2070" y="647"/>
                    <a:pt x="1606" y="837"/>
                    <a:pt x="1120" y="1091"/>
                  </a:cubicBezTo>
                  <a:cubicBezTo>
                    <a:pt x="1120" y="1091"/>
                    <a:pt x="0" y="1915"/>
                    <a:pt x="613" y="2062"/>
                  </a:cubicBezTo>
                  <a:cubicBezTo>
                    <a:pt x="613" y="2062"/>
                    <a:pt x="1373" y="1957"/>
                    <a:pt x="2282" y="1957"/>
                  </a:cubicBezTo>
                  <a:cubicBezTo>
                    <a:pt x="3169" y="1957"/>
                    <a:pt x="4183" y="2041"/>
                    <a:pt x="4732" y="2400"/>
                  </a:cubicBezTo>
                  <a:cubicBezTo>
                    <a:pt x="5371" y="2791"/>
                    <a:pt x="5858" y="3122"/>
                    <a:pt x="6288" y="3122"/>
                  </a:cubicBezTo>
                  <a:cubicBezTo>
                    <a:pt x="6626" y="3122"/>
                    <a:pt x="6930" y="2918"/>
                    <a:pt x="7246" y="2379"/>
                  </a:cubicBezTo>
                  <a:cubicBezTo>
                    <a:pt x="7748" y="1520"/>
                    <a:pt x="7019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3"/>
            <p:cNvSpPr/>
            <p:nvPr/>
          </p:nvSpPr>
          <p:spPr>
            <a:xfrm>
              <a:off x="5038783" y="4054220"/>
              <a:ext cx="107106" cy="68096"/>
            </a:xfrm>
            <a:custGeom>
              <a:avLst/>
              <a:gdLst/>
              <a:ahLst/>
              <a:cxnLst/>
              <a:rect l="l" t="t" r="r" b="b"/>
              <a:pathLst>
                <a:path w="2493" h="1585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070" y="169"/>
                    <a:pt x="1606" y="359"/>
                    <a:pt x="1120" y="613"/>
                  </a:cubicBezTo>
                  <a:cubicBezTo>
                    <a:pt x="1120" y="613"/>
                    <a:pt x="0" y="1437"/>
                    <a:pt x="613" y="1584"/>
                  </a:cubicBezTo>
                  <a:cubicBezTo>
                    <a:pt x="613" y="1584"/>
                    <a:pt x="1373" y="1479"/>
                    <a:pt x="2282" y="1479"/>
                  </a:cubicBezTo>
                  <a:cubicBezTo>
                    <a:pt x="2429" y="866"/>
                    <a:pt x="2472" y="338"/>
                    <a:pt x="2493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3"/>
            <p:cNvSpPr/>
            <p:nvPr/>
          </p:nvSpPr>
          <p:spPr>
            <a:xfrm>
              <a:off x="3859774" y="4247213"/>
              <a:ext cx="250600" cy="252491"/>
            </a:xfrm>
            <a:custGeom>
              <a:avLst/>
              <a:gdLst/>
              <a:ahLst/>
              <a:cxnLst/>
              <a:rect l="l" t="t" r="r" b="b"/>
              <a:pathLst>
                <a:path w="5833" h="5877" extrusionOk="0">
                  <a:moveTo>
                    <a:pt x="4676" y="1"/>
                  </a:moveTo>
                  <a:cubicBezTo>
                    <a:pt x="4356" y="1"/>
                    <a:pt x="3805" y="85"/>
                    <a:pt x="3234" y="261"/>
                  </a:cubicBezTo>
                  <a:cubicBezTo>
                    <a:pt x="2453" y="514"/>
                    <a:pt x="1587" y="937"/>
                    <a:pt x="1185" y="1592"/>
                  </a:cubicBezTo>
                  <a:cubicBezTo>
                    <a:pt x="538" y="2651"/>
                    <a:pt x="0" y="5877"/>
                    <a:pt x="1735" y="5877"/>
                  </a:cubicBezTo>
                  <a:cubicBezTo>
                    <a:pt x="1869" y="5877"/>
                    <a:pt x="2016" y="5857"/>
                    <a:pt x="2178" y="5817"/>
                  </a:cubicBezTo>
                  <a:cubicBezTo>
                    <a:pt x="4438" y="5246"/>
                    <a:pt x="2685" y="2817"/>
                    <a:pt x="2875" y="2035"/>
                  </a:cubicBezTo>
                  <a:cubicBezTo>
                    <a:pt x="2960" y="1676"/>
                    <a:pt x="3509" y="1423"/>
                    <a:pt x="4058" y="1254"/>
                  </a:cubicBezTo>
                  <a:cubicBezTo>
                    <a:pt x="4692" y="1043"/>
                    <a:pt x="5347" y="958"/>
                    <a:pt x="5347" y="958"/>
                  </a:cubicBezTo>
                  <a:cubicBezTo>
                    <a:pt x="5832" y="831"/>
                    <a:pt x="5135" y="240"/>
                    <a:pt x="4945" y="50"/>
                  </a:cubicBezTo>
                  <a:cubicBezTo>
                    <a:pt x="4913" y="17"/>
                    <a:pt x="4817" y="1"/>
                    <a:pt x="4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3"/>
            <p:cNvSpPr/>
            <p:nvPr/>
          </p:nvSpPr>
          <p:spPr>
            <a:xfrm>
              <a:off x="3998718" y="4247213"/>
              <a:ext cx="111660" cy="53875"/>
            </a:xfrm>
            <a:custGeom>
              <a:avLst/>
              <a:gdLst/>
              <a:ahLst/>
              <a:cxnLst/>
              <a:rect l="l" t="t" r="r" b="b"/>
              <a:pathLst>
                <a:path w="2599" h="1254" extrusionOk="0">
                  <a:moveTo>
                    <a:pt x="1442" y="1"/>
                  </a:moveTo>
                  <a:cubicBezTo>
                    <a:pt x="1122" y="1"/>
                    <a:pt x="571" y="85"/>
                    <a:pt x="0" y="261"/>
                  </a:cubicBezTo>
                  <a:cubicBezTo>
                    <a:pt x="233" y="599"/>
                    <a:pt x="507" y="916"/>
                    <a:pt x="824" y="1254"/>
                  </a:cubicBezTo>
                  <a:cubicBezTo>
                    <a:pt x="1458" y="1043"/>
                    <a:pt x="2113" y="958"/>
                    <a:pt x="2113" y="958"/>
                  </a:cubicBezTo>
                  <a:cubicBezTo>
                    <a:pt x="2598" y="831"/>
                    <a:pt x="1901" y="240"/>
                    <a:pt x="1711" y="50"/>
                  </a:cubicBezTo>
                  <a:cubicBezTo>
                    <a:pt x="1679" y="17"/>
                    <a:pt x="1583" y="1"/>
                    <a:pt x="1442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3"/>
            <p:cNvSpPr/>
            <p:nvPr/>
          </p:nvSpPr>
          <p:spPr>
            <a:xfrm>
              <a:off x="3706479" y="4110890"/>
              <a:ext cx="327847" cy="203470"/>
            </a:xfrm>
            <a:custGeom>
              <a:avLst/>
              <a:gdLst/>
              <a:ahLst/>
              <a:cxnLst/>
              <a:rect l="l" t="t" r="r" b="b"/>
              <a:pathLst>
                <a:path w="7631" h="4736" extrusionOk="0">
                  <a:moveTo>
                    <a:pt x="4791" y="1"/>
                  </a:moveTo>
                  <a:cubicBezTo>
                    <a:pt x="4169" y="1"/>
                    <a:pt x="3548" y="115"/>
                    <a:pt x="3084" y="434"/>
                  </a:cubicBezTo>
                  <a:cubicBezTo>
                    <a:pt x="1986" y="1195"/>
                    <a:pt x="0" y="4321"/>
                    <a:pt x="2303" y="4701"/>
                  </a:cubicBezTo>
                  <a:cubicBezTo>
                    <a:pt x="2442" y="4724"/>
                    <a:pt x="2570" y="4735"/>
                    <a:pt x="2689" y="4735"/>
                  </a:cubicBezTo>
                  <a:cubicBezTo>
                    <a:pt x="4533" y="4735"/>
                    <a:pt x="4001" y="2107"/>
                    <a:pt x="4457" y="1512"/>
                  </a:cubicBezTo>
                  <a:cubicBezTo>
                    <a:pt x="4623" y="1313"/>
                    <a:pt x="4971" y="1244"/>
                    <a:pt x="5358" y="1244"/>
                  </a:cubicBezTo>
                  <a:cubicBezTo>
                    <a:pt x="5464" y="1244"/>
                    <a:pt x="5574" y="1249"/>
                    <a:pt x="5683" y="1258"/>
                  </a:cubicBezTo>
                  <a:cubicBezTo>
                    <a:pt x="6401" y="1300"/>
                    <a:pt x="7161" y="1512"/>
                    <a:pt x="7161" y="1512"/>
                  </a:cubicBezTo>
                  <a:cubicBezTo>
                    <a:pt x="7186" y="1516"/>
                    <a:pt x="7208" y="1518"/>
                    <a:pt x="7229" y="1518"/>
                  </a:cubicBezTo>
                  <a:cubicBezTo>
                    <a:pt x="7630" y="1518"/>
                    <a:pt x="7261" y="760"/>
                    <a:pt x="7140" y="519"/>
                  </a:cubicBezTo>
                  <a:cubicBezTo>
                    <a:pt x="7098" y="371"/>
                    <a:pt x="6295" y="118"/>
                    <a:pt x="5387" y="33"/>
                  </a:cubicBezTo>
                  <a:cubicBezTo>
                    <a:pt x="5192" y="12"/>
                    <a:pt x="4991" y="1"/>
                    <a:pt x="4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3"/>
            <p:cNvSpPr/>
            <p:nvPr/>
          </p:nvSpPr>
          <p:spPr>
            <a:xfrm>
              <a:off x="3937882" y="4112307"/>
              <a:ext cx="96451" cy="63799"/>
            </a:xfrm>
            <a:custGeom>
              <a:avLst/>
              <a:gdLst/>
              <a:ahLst/>
              <a:cxnLst/>
              <a:rect l="l" t="t" r="r" b="b"/>
              <a:pathLst>
                <a:path w="2245" h="1485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80"/>
                    <a:pt x="149" y="782"/>
                    <a:pt x="297" y="1225"/>
                  </a:cubicBezTo>
                  <a:cubicBezTo>
                    <a:pt x="1015" y="1267"/>
                    <a:pt x="1775" y="1479"/>
                    <a:pt x="1775" y="1479"/>
                  </a:cubicBezTo>
                  <a:cubicBezTo>
                    <a:pt x="1800" y="1483"/>
                    <a:pt x="1822" y="1485"/>
                    <a:pt x="1843" y="1485"/>
                  </a:cubicBezTo>
                  <a:cubicBezTo>
                    <a:pt x="2244" y="1485"/>
                    <a:pt x="1875" y="727"/>
                    <a:pt x="1754" y="486"/>
                  </a:cubicBezTo>
                  <a:cubicBezTo>
                    <a:pt x="1712" y="338"/>
                    <a:pt x="909" y="85"/>
                    <a:pt x="1" y="0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3"/>
            <p:cNvSpPr/>
            <p:nvPr/>
          </p:nvSpPr>
          <p:spPr>
            <a:xfrm>
              <a:off x="3707296" y="3975167"/>
              <a:ext cx="324109" cy="125021"/>
            </a:xfrm>
            <a:custGeom>
              <a:avLst/>
              <a:gdLst/>
              <a:ahLst/>
              <a:cxnLst/>
              <a:rect l="l" t="t" r="r" b="b"/>
              <a:pathLst>
                <a:path w="7544" h="2910" extrusionOk="0">
                  <a:moveTo>
                    <a:pt x="2401" y="0"/>
                  </a:moveTo>
                  <a:cubicBezTo>
                    <a:pt x="724" y="0"/>
                    <a:pt x="1" y="1198"/>
                    <a:pt x="319" y="2009"/>
                  </a:cubicBezTo>
                  <a:cubicBezTo>
                    <a:pt x="574" y="2678"/>
                    <a:pt x="888" y="2910"/>
                    <a:pt x="1293" y="2910"/>
                  </a:cubicBezTo>
                  <a:cubicBezTo>
                    <a:pt x="1693" y="2910"/>
                    <a:pt x="2182" y="2684"/>
                    <a:pt x="2791" y="2432"/>
                  </a:cubicBezTo>
                  <a:cubicBezTo>
                    <a:pt x="3089" y="2308"/>
                    <a:pt x="3483" y="2260"/>
                    <a:pt x="3908" y="2260"/>
                  </a:cubicBezTo>
                  <a:cubicBezTo>
                    <a:pt x="4356" y="2260"/>
                    <a:pt x="4839" y="2313"/>
                    <a:pt x="5283" y="2389"/>
                  </a:cubicBezTo>
                  <a:cubicBezTo>
                    <a:pt x="6171" y="2537"/>
                    <a:pt x="6931" y="2770"/>
                    <a:pt x="6931" y="2770"/>
                  </a:cubicBezTo>
                  <a:cubicBezTo>
                    <a:pt x="7544" y="2727"/>
                    <a:pt x="6572" y="1713"/>
                    <a:pt x="6572" y="1713"/>
                  </a:cubicBezTo>
                  <a:cubicBezTo>
                    <a:pt x="6128" y="1396"/>
                    <a:pt x="5706" y="1122"/>
                    <a:pt x="5305" y="911"/>
                  </a:cubicBezTo>
                  <a:cubicBezTo>
                    <a:pt x="4142" y="253"/>
                    <a:pt x="3171" y="0"/>
                    <a:pt x="2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3"/>
            <p:cNvSpPr/>
            <p:nvPr/>
          </p:nvSpPr>
          <p:spPr>
            <a:xfrm>
              <a:off x="3932468" y="4014264"/>
              <a:ext cx="98943" cy="79910"/>
            </a:xfrm>
            <a:custGeom>
              <a:avLst/>
              <a:gdLst/>
              <a:ahLst/>
              <a:cxnLst/>
              <a:rect l="l" t="t" r="r" b="b"/>
              <a:pathLst>
                <a:path w="2303" h="1860" extrusionOk="0">
                  <a:moveTo>
                    <a:pt x="64" y="1"/>
                  </a:moveTo>
                  <a:cubicBezTo>
                    <a:pt x="21" y="339"/>
                    <a:pt x="0" y="846"/>
                    <a:pt x="42" y="1479"/>
                  </a:cubicBezTo>
                  <a:cubicBezTo>
                    <a:pt x="930" y="1627"/>
                    <a:pt x="1690" y="1860"/>
                    <a:pt x="1690" y="1860"/>
                  </a:cubicBezTo>
                  <a:cubicBezTo>
                    <a:pt x="2303" y="1817"/>
                    <a:pt x="1331" y="803"/>
                    <a:pt x="1331" y="803"/>
                  </a:cubicBezTo>
                  <a:cubicBezTo>
                    <a:pt x="887" y="486"/>
                    <a:pt x="465" y="212"/>
                    <a:pt x="64" y="1"/>
                  </a:cubicBez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3"/>
            <p:cNvSpPr/>
            <p:nvPr/>
          </p:nvSpPr>
          <p:spPr>
            <a:xfrm>
              <a:off x="3872534" y="3415007"/>
              <a:ext cx="236036" cy="482211"/>
            </a:xfrm>
            <a:custGeom>
              <a:avLst/>
              <a:gdLst/>
              <a:ahLst/>
              <a:cxnLst/>
              <a:rect l="l" t="t" r="r" b="b"/>
              <a:pathLst>
                <a:path w="5494" h="11224" extrusionOk="0">
                  <a:moveTo>
                    <a:pt x="2396" y="0"/>
                  </a:moveTo>
                  <a:cubicBezTo>
                    <a:pt x="2237" y="0"/>
                    <a:pt x="2102" y="39"/>
                    <a:pt x="2008" y="134"/>
                  </a:cubicBezTo>
                  <a:cubicBezTo>
                    <a:pt x="1881" y="239"/>
                    <a:pt x="1670" y="619"/>
                    <a:pt x="1459" y="1190"/>
                  </a:cubicBezTo>
                  <a:cubicBezTo>
                    <a:pt x="740" y="3091"/>
                    <a:pt x="1" y="7104"/>
                    <a:pt x="3191" y="10231"/>
                  </a:cubicBezTo>
                  <a:cubicBezTo>
                    <a:pt x="3550" y="10569"/>
                    <a:pt x="3951" y="10907"/>
                    <a:pt x="4416" y="11224"/>
                  </a:cubicBezTo>
                  <a:cubicBezTo>
                    <a:pt x="4416" y="11224"/>
                    <a:pt x="5493" y="10400"/>
                    <a:pt x="5303" y="10189"/>
                  </a:cubicBezTo>
                  <a:cubicBezTo>
                    <a:pt x="4648" y="9470"/>
                    <a:pt x="2726" y="7738"/>
                    <a:pt x="3254" y="4908"/>
                  </a:cubicBezTo>
                  <a:cubicBezTo>
                    <a:pt x="3782" y="2077"/>
                    <a:pt x="4669" y="1000"/>
                    <a:pt x="4500" y="894"/>
                  </a:cubicBezTo>
                  <a:cubicBezTo>
                    <a:pt x="4362" y="825"/>
                    <a:pt x="3126" y="0"/>
                    <a:pt x="2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3"/>
            <p:cNvSpPr/>
            <p:nvPr/>
          </p:nvSpPr>
          <p:spPr>
            <a:xfrm>
              <a:off x="3917947" y="3415007"/>
              <a:ext cx="190625" cy="482211"/>
            </a:xfrm>
            <a:custGeom>
              <a:avLst/>
              <a:gdLst/>
              <a:ahLst/>
              <a:cxnLst/>
              <a:rect l="l" t="t" r="r" b="b"/>
              <a:pathLst>
                <a:path w="4437" h="11224" extrusionOk="0">
                  <a:moveTo>
                    <a:pt x="1339" y="0"/>
                  </a:moveTo>
                  <a:cubicBezTo>
                    <a:pt x="1180" y="0"/>
                    <a:pt x="1045" y="39"/>
                    <a:pt x="951" y="134"/>
                  </a:cubicBezTo>
                  <a:cubicBezTo>
                    <a:pt x="824" y="239"/>
                    <a:pt x="613" y="619"/>
                    <a:pt x="402" y="1190"/>
                  </a:cubicBezTo>
                  <a:cubicBezTo>
                    <a:pt x="1014" y="1549"/>
                    <a:pt x="1775" y="1992"/>
                    <a:pt x="1986" y="2056"/>
                  </a:cubicBezTo>
                  <a:cubicBezTo>
                    <a:pt x="2324" y="2183"/>
                    <a:pt x="0" y="5224"/>
                    <a:pt x="2767" y="9365"/>
                  </a:cubicBezTo>
                  <a:cubicBezTo>
                    <a:pt x="2767" y="9365"/>
                    <a:pt x="2894" y="9872"/>
                    <a:pt x="2134" y="10231"/>
                  </a:cubicBezTo>
                  <a:cubicBezTo>
                    <a:pt x="2493" y="10569"/>
                    <a:pt x="2894" y="10907"/>
                    <a:pt x="3359" y="11224"/>
                  </a:cubicBezTo>
                  <a:cubicBezTo>
                    <a:pt x="3359" y="11224"/>
                    <a:pt x="4436" y="10400"/>
                    <a:pt x="4246" y="10189"/>
                  </a:cubicBezTo>
                  <a:cubicBezTo>
                    <a:pt x="3591" y="9470"/>
                    <a:pt x="1669" y="7738"/>
                    <a:pt x="2197" y="4908"/>
                  </a:cubicBezTo>
                  <a:cubicBezTo>
                    <a:pt x="2725" y="2077"/>
                    <a:pt x="3612" y="1000"/>
                    <a:pt x="3443" y="894"/>
                  </a:cubicBezTo>
                  <a:cubicBezTo>
                    <a:pt x="3305" y="825"/>
                    <a:pt x="2069" y="0"/>
                    <a:pt x="1339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3"/>
            <p:cNvSpPr/>
            <p:nvPr/>
          </p:nvSpPr>
          <p:spPr>
            <a:xfrm>
              <a:off x="5048751" y="3507207"/>
              <a:ext cx="297730" cy="411323"/>
            </a:xfrm>
            <a:custGeom>
              <a:avLst/>
              <a:gdLst/>
              <a:ahLst/>
              <a:cxnLst/>
              <a:rect l="l" t="t" r="r" b="b"/>
              <a:pathLst>
                <a:path w="6930" h="957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42"/>
                  </a:cubicBezTo>
                  <a:cubicBezTo>
                    <a:pt x="470" y="9563"/>
                    <a:pt x="518" y="9573"/>
                    <a:pt x="586" y="9573"/>
                  </a:cubicBezTo>
                  <a:cubicBezTo>
                    <a:pt x="798" y="9573"/>
                    <a:pt x="1205" y="9471"/>
                    <a:pt x="1733" y="9247"/>
                  </a:cubicBezTo>
                  <a:cubicBezTo>
                    <a:pt x="2662" y="8866"/>
                    <a:pt x="3909" y="8148"/>
                    <a:pt x="4986" y="6965"/>
                  </a:cubicBezTo>
                  <a:cubicBezTo>
                    <a:pt x="6676" y="5085"/>
                    <a:pt x="6929" y="2909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3"/>
            <p:cNvSpPr/>
            <p:nvPr/>
          </p:nvSpPr>
          <p:spPr>
            <a:xfrm>
              <a:off x="5048751" y="3507207"/>
              <a:ext cx="294981" cy="411753"/>
            </a:xfrm>
            <a:custGeom>
              <a:avLst/>
              <a:gdLst/>
              <a:ahLst/>
              <a:cxnLst/>
              <a:rect l="l" t="t" r="r" b="b"/>
              <a:pathLst>
                <a:path w="6866" h="9584" extrusionOk="0">
                  <a:moveTo>
                    <a:pt x="6097" y="0"/>
                  </a:moveTo>
                  <a:cubicBezTo>
                    <a:pt x="5384" y="0"/>
                    <a:pt x="4147" y="159"/>
                    <a:pt x="3993" y="206"/>
                  </a:cubicBezTo>
                  <a:cubicBezTo>
                    <a:pt x="3761" y="290"/>
                    <a:pt x="4415" y="1832"/>
                    <a:pt x="3549" y="4451"/>
                  </a:cubicBezTo>
                  <a:cubicBezTo>
                    <a:pt x="2683" y="7092"/>
                    <a:pt x="296" y="8655"/>
                    <a:pt x="296" y="8655"/>
                  </a:cubicBezTo>
                  <a:cubicBezTo>
                    <a:pt x="1" y="8676"/>
                    <a:pt x="233" y="9395"/>
                    <a:pt x="444" y="9564"/>
                  </a:cubicBezTo>
                  <a:cubicBezTo>
                    <a:pt x="466" y="9577"/>
                    <a:pt x="504" y="9583"/>
                    <a:pt x="556" y="9583"/>
                  </a:cubicBezTo>
                  <a:cubicBezTo>
                    <a:pt x="758" y="9583"/>
                    <a:pt x="1179" y="9482"/>
                    <a:pt x="1733" y="9247"/>
                  </a:cubicBezTo>
                  <a:cubicBezTo>
                    <a:pt x="1331" y="8486"/>
                    <a:pt x="1606" y="8317"/>
                    <a:pt x="1606" y="8317"/>
                  </a:cubicBezTo>
                  <a:cubicBezTo>
                    <a:pt x="5487" y="4772"/>
                    <a:pt x="4764" y="1768"/>
                    <a:pt x="5126" y="1768"/>
                  </a:cubicBezTo>
                  <a:cubicBezTo>
                    <a:pt x="5129" y="1768"/>
                    <a:pt x="5131" y="1768"/>
                    <a:pt x="5134" y="1769"/>
                  </a:cubicBezTo>
                  <a:cubicBezTo>
                    <a:pt x="5324" y="1769"/>
                    <a:pt x="6084" y="1642"/>
                    <a:pt x="6866" y="1494"/>
                  </a:cubicBezTo>
                  <a:cubicBezTo>
                    <a:pt x="6824" y="691"/>
                    <a:pt x="6655" y="142"/>
                    <a:pt x="6591" y="79"/>
                  </a:cubicBezTo>
                  <a:cubicBezTo>
                    <a:pt x="6551" y="22"/>
                    <a:pt x="6360" y="0"/>
                    <a:pt x="6097" y="0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3"/>
            <p:cNvSpPr/>
            <p:nvPr/>
          </p:nvSpPr>
          <p:spPr>
            <a:xfrm>
              <a:off x="4134827" y="3695731"/>
              <a:ext cx="105344" cy="94303"/>
            </a:xfrm>
            <a:custGeom>
              <a:avLst/>
              <a:gdLst/>
              <a:ahLst/>
              <a:cxnLst/>
              <a:rect l="l" t="t" r="r" b="b"/>
              <a:pathLst>
                <a:path w="2452" h="2195" extrusionOk="0">
                  <a:moveTo>
                    <a:pt x="2050" y="0"/>
                  </a:moveTo>
                  <a:cubicBezTo>
                    <a:pt x="1881" y="0"/>
                    <a:pt x="1" y="1204"/>
                    <a:pt x="339" y="1986"/>
                  </a:cubicBezTo>
                  <a:cubicBezTo>
                    <a:pt x="403" y="2134"/>
                    <a:pt x="519" y="2194"/>
                    <a:pt x="664" y="2194"/>
                  </a:cubicBezTo>
                  <a:cubicBezTo>
                    <a:pt x="1286" y="2194"/>
                    <a:pt x="2451" y="1099"/>
                    <a:pt x="2451" y="1099"/>
                  </a:cubicBezTo>
                  <a:cubicBezTo>
                    <a:pt x="2451" y="1099"/>
                    <a:pt x="2451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3"/>
            <p:cNvSpPr/>
            <p:nvPr/>
          </p:nvSpPr>
          <p:spPr>
            <a:xfrm>
              <a:off x="3880740" y="3657623"/>
              <a:ext cx="1227911" cy="818908"/>
            </a:xfrm>
            <a:custGeom>
              <a:avLst/>
              <a:gdLst/>
              <a:ahLst/>
              <a:cxnLst/>
              <a:rect l="l" t="t" r="r" b="b"/>
              <a:pathLst>
                <a:path w="28581" h="19061" extrusionOk="0">
                  <a:moveTo>
                    <a:pt x="16412" y="1"/>
                  </a:moveTo>
                  <a:cubicBezTo>
                    <a:pt x="15771" y="1"/>
                    <a:pt x="15160" y="36"/>
                    <a:pt x="14597" y="106"/>
                  </a:cubicBezTo>
                  <a:cubicBezTo>
                    <a:pt x="14301" y="148"/>
                    <a:pt x="13203" y="253"/>
                    <a:pt x="11724" y="591"/>
                  </a:cubicBezTo>
                  <a:cubicBezTo>
                    <a:pt x="10351" y="929"/>
                    <a:pt x="8640" y="1436"/>
                    <a:pt x="6971" y="2260"/>
                  </a:cubicBezTo>
                  <a:cubicBezTo>
                    <a:pt x="6633" y="2429"/>
                    <a:pt x="6295" y="2619"/>
                    <a:pt x="5957" y="2809"/>
                  </a:cubicBezTo>
                  <a:cubicBezTo>
                    <a:pt x="0" y="6253"/>
                    <a:pt x="1289" y="11829"/>
                    <a:pt x="4288" y="14766"/>
                  </a:cubicBezTo>
                  <a:cubicBezTo>
                    <a:pt x="6641" y="17085"/>
                    <a:pt x="10297" y="19061"/>
                    <a:pt x="14749" y="19061"/>
                  </a:cubicBezTo>
                  <a:cubicBezTo>
                    <a:pt x="15934" y="19061"/>
                    <a:pt x="17175" y="18921"/>
                    <a:pt x="18462" y="18610"/>
                  </a:cubicBezTo>
                  <a:cubicBezTo>
                    <a:pt x="23849" y="17279"/>
                    <a:pt x="28137" y="13667"/>
                    <a:pt x="28539" y="8978"/>
                  </a:cubicBezTo>
                  <a:cubicBezTo>
                    <a:pt x="28581" y="8555"/>
                    <a:pt x="28581" y="8133"/>
                    <a:pt x="28560" y="7710"/>
                  </a:cubicBezTo>
                  <a:cubicBezTo>
                    <a:pt x="28539" y="7478"/>
                    <a:pt x="28517" y="7245"/>
                    <a:pt x="28496" y="6992"/>
                  </a:cubicBezTo>
                  <a:cubicBezTo>
                    <a:pt x="27788" y="2031"/>
                    <a:pt x="21249" y="1"/>
                    <a:pt x="1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3"/>
            <p:cNvSpPr/>
            <p:nvPr/>
          </p:nvSpPr>
          <p:spPr>
            <a:xfrm>
              <a:off x="3990555" y="3940152"/>
              <a:ext cx="283166" cy="260739"/>
            </a:xfrm>
            <a:custGeom>
              <a:avLst/>
              <a:gdLst/>
              <a:ahLst/>
              <a:cxnLst/>
              <a:rect l="l" t="t" r="r" b="b"/>
              <a:pathLst>
                <a:path w="6591" h="6069" extrusionOk="0">
                  <a:moveTo>
                    <a:pt x="3326" y="0"/>
                  </a:moveTo>
                  <a:cubicBezTo>
                    <a:pt x="2002" y="0"/>
                    <a:pt x="778" y="906"/>
                    <a:pt x="423" y="2275"/>
                  </a:cubicBezTo>
                  <a:cubicBezTo>
                    <a:pt x="0" y="3901"/>
                    <a:pt x="951" y="5549"/>
                    <a:pt x="2535" y="5972"/>
                  </a:cubicBezTo>
                  <a:cubicBezTo>
                    <a:pt x="2782" y="6038"/>
                    <a:pt x="3031" y="6069"/>
                    <a:pt x="3276" y="6069"/>
                  </a:cubicBezTo>
                  <a:cubicBezTo>
                    <a:pt x="4598" y="6069"/>
                    <a:pt x="5812" y="5151"/>
                    <a:pt x="6168" y="3796"/>
                  </a:cubicBezTo>
                  <a:cubicBezTo>
                    <a:pt x="6591" y="2169"/>
                    <a:pt x="5661" y="522"/>
                    <a:pt x="4077" y="99"/>
                  </a:cubicBezTo>
                  <a:cubicBezTo>
                    <a:pt x="3826" y="32"/>
                    <a:pt x="3574" y="0"/>
                    <a:pt x="3326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3"/>
            <p:cNvSpPr/>
            <p:nvPr/>
          </p:nvSpPr>
          <p:spPr>
            <a:xfrm>
              <a:off x="4181142" y="4219244"/>
              <a:ext cx="106203" cy="87944"/>
            </a:xfrm>
            <a:custGeom>
              <a:avLst/>
              <a:gdLst/>
              <a:ahLst/>
              <a:cxnLst/>
              <a:rect l="l" t="t" r="r" b="b"/>
              <a:pathLst>
                <a:path w="2472" h="2047" extrusionOk="0">
                  <a:moveTo>
                    <a:pt x="1169" y="0"/>
                  </a:moveTo>
                  <a:cubicBezTo>
                    <a:pt x="686" y="0"/>
                    <a:pt x="269" y="294"/>
                    <a:pt x="148" y="743"/>
                  </a:cubicBezTo>
                  <a:cubicBezTo>
                    <a:pt x="0" y="1271"/>
                    <a:pt x="380" y="1841"/>
                    <a:pt x="972" y="2010"/>
                  </a:cubicBezTo>
                  <a:cubicBezTo>
                    <a:pt x="1074" y="2035"/>
                    <a:pt x="1175" y="2047"/>
                    <a:pt x="1274" y="2047"/>
                  </a:cubicBezTo>
                  <a:cubicBezTo>
                    <a:pt x="1769" y="2047"/>
                    <a:pt x="2201" y="1753"/>
                    <a:pt x="2324" y="1313"/>
                  </a:cubicBezTo>
                  <a:cubicBezTo>
                    <a:pt x="2472" y="764"/>
                    <a:pt x="2091" y="194"/>
                    <a:pt x="1500" y="46"/>
                  </a:cubicBezTo>
                  <a:cubicBezTo>
                    <a:pt x="1388" y="15"/>
                    <a:pt x="1277" y="0"/>
                    <a:pt x="1169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3"/>
            <p:cNvSpPr/>
            <p:nvPr/>
          </p:nvSpPr>
          <p:spPr>
            <a:xfrm>
              <a:off x="4903534" y="4098688"/>
              <a:ext cx="70845" cy="70802"/>
            </a:xfrm>
            <a:custGeom>
              <a:avLst/>
              <a:gdLst/>
              <a:ahLst/>
              <a:cxnLst/>
              <a:rect l="l" t="t" r="r" b="b"/>
              <a:pathLst>
                <a:path w="1649" h="1648" extrusionOk="0">
                  <a:moveTo>
                    <a:pt x="825" y="0"/>
                  </a:moveTo>
                  <a:cubicBezTo>
                    <a:pt x="381" y="0"/>
                    <a:pt x="1" y="380"/>
                    <a:pt x="1" y="824"/>
                  </a:cubicBezTo>
                  <a:cubicBezTo>
                    <a:pt x="1" y="1289"/>
                    <a:pt x="381" y="1648"/>
                    <a:pt x="825" y="1648"/>
                  </a:cubicBezTo>
                  <a:cubicBezTo>
                    <a:pt x="1289" y="1648"/>
                    <a:pt x="1648" y="1289"/>
                    <a:pt x="1648" y="824"/>
                  </a:cubicBezTo>
                  <a:cubicBezTo>
                    <a:pt x="1648" y="380"/>
                    <a:pt x="1289" y="0"/>
                    <a:pt x="825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3"/>
            <p:cNvSpPr/>
            <p:nvPr/>
          </p:nvSpPr>
          <p:spPr>
            <a:xfrm>
              <a:off x="4790110" y="4166742"/>
              <a:ext cx="144311" cy="144354"/>
            </a:xfrm>
            <a:custGeom>
              <a:avLst/>
              <a:gdLst/>
              <a:ahLst/>
              <a:cxnLst/>
              <a:rect l="l" t="t" r="r" b="b"/>
              <a:pathLst>
                <a:path w="3359" h="3360" extrusionOk="0">
                  <a:moveTo>
                    <a:pt x="1690" y="0"/>
                  </a:moveTo>
                  <a:cubicBezTo>
                    <a:pt x="761" y="0"/>
                    <a:pt x="0" y="761"/>
                    <a:pt x="0" y="1690"/>
                  </a:cubicBezTo>
                  <a:cubicBezTo>
                    <a:pt x="0" y="2620"/>
                    <a:pt x="761" y="3359"/>
                    <a:pt x="1690" y="3359"/>
                  </a:cubicBezTo>
                  <a:cubicBezTo>
                    <a:pt x="2620" y="3359"/>
                    <a:pt x="3359" y="2620"/>
                    <a:pt x="3359" y="1690"/>
                  </a:cubicBezTo>
                  <a:cubicBezTo>
                    <a:pt x="3359" y="761"/>
                    <a:pt x="2620" y="0"/>
                    <a:pt x="1690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3"/>
            <p:cNvSpPr/>
            <p:nvPr/>
          </p:nvSpPr>
          <p:spPr>
            <a:xfrm>
              <a:off x="4650349" y="4222123"/>
              <a:ext cx="29086" cy="28140"/>
            </a:xfrm>
            <a:custGeom>
              <a:avLst/>
              <a:gdLst/>
              <a:ahLst/>
              <a:cxnLst/>
              <a:rect l="l" t="t" r="r" b="b"/>
              <a:pathLst>
                <a:path w="677" h="655" extrusionOk="0">
                  <a:moveTo>
                    <a:pt x="338" y="0"/>
                  </a:moveTo>
                  <a:cubicBezTo>
                    <a:pt x="148" y="0"/>
                    <a:pt x="0" y="148"/>
                    <a:pt x="0" y="317"/>
                  </a:cubicBezTo>
                  <a:cubicBezTo>
                    <a:pt x="0" y="507"/>
                    <a:pt x="148" y="655"/>
                    <a:pt x="338" y="655"/>
                  </a:cubicBezTo>
                  <a:cubicBezTo>
                    <a:pt x="528" y="655"/>
                    <a:pt x="676" y="507"/>
                    <a:pt x="676" y="317"/>
                  </a:cubicBezTo>
                  <a:cubicBezTo>
                    <a:pt x="676" y="148"/>
                    <a:pt x="528" y="0"/>
                    <a:pt x="338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3"/>
            <p:cNvSpPr/>
            <p:nvPr/>
          </p:nvSpPr>
          <p:spPr>
            <a:xfrm>
              <a:off x="5039686" y="3123069"/>
              <a:ext cx="460171" cy="421548"/>
            </a:xfrm>
            <a:custGeom>
              <a:avLst/>
              <a:gdLst/>
              <a:ahLst/>
              <a:cxnLst/>
              <a:rect l="l" t="t" r="r" b="b"/>
              <a:pathLst>
                <a:path w="10711" h="9812" extrusionOk="0">
                  <a:moveTo>
                    <a:pt x="4639" y="1"/>
                  </a:moveTo>
                  <a:cubicBezTo>
                    <a:pt x="4381" y="1"/>
                    <a:pt x="4123" y="14"/>
                    <a:pt x="3866" y="42"/>
                  </a:cubicBezTo>
                  <a:cubicBezTo>
                    <a:pt x="254" y="401"/>
                    <a:pt x="1711" y="1500"/>
                    <a:pt x="2155" y="1711"/>
                  </a:cubicBezTo>
                  <a:cubicBezTo>
                    <a:pt x="2366" y="1817"/>
                    <a:pt x="3338" y="2514"/>
                    <a:pt x="4120" y="3126"/>
                  </a:cubicBezTo>
                  <a:cubicBezTo>
                    <a:pt x="4781" y="3643"/>
                    <a:pt x="5300" y="4099"/>
                    <a:pt x="5145" y="4099"/>
                  </a:cubicBezTo>
                  <a:cubicBezTo>
                    <a:pt x="5141" y="4099"/>
                    <a:pt x="5138" y="4098"/>
                    <a:pt x="5133" y="4098"/>
                  </a:cubicBezTo>
                  <a:cubicBezTo>
                    <a:pt x="4964" y="4098"/>
                    <a:pt x="4267" y="4013"/>
                    <a:pt x="3444" y="3950"/>
                  </a:cubicBezTo>
                  <a:cubicBezTo>
                    <a:pt x="2687" y="3879"/>
                    <a:pt x="1837" y="3821"/>
                    <a:pt x="1240" y="3821"/>
                  </a:cubicBezTo>
                  <a:cubicBezTo>
                    <a:pt x="770" y="3821"/>
                    <a:pt x="456" y="3857"/>
                    <a:pt x="465" y="3950"/>
                  </a:cubicBezTo>
                  <a:cubicBezTo>
                    <a:pt x="465" y="3950"/>
                    <a:pt x="0" y="5281"/>
                    <a:pt x="423" y="6717"/>
                  </a:cubicBezTo>
                  <a:cubicBezTo>
                    <a:pt x="676" y="7541"/>
                    <a:pt x="1226" y="8428"/>
                    <a:pt x="2345" y="9083"/>
                  </a:cubicBezTo>
                  <a:cubicBezTo>
                    <a:pt x="3186" y="9579"/>
                    <a:pt x="4094" y="9811"/>
                    <a:pt x="4991" y="9811"/>
                  </a:cubicBezTo>
                  <a:cubicBezTo>
                    <a:pt x="7338" y="9811"/>
                    <a:pt x="9602" y="8223"/>
                    <a:pt x="10351" y="5640"/>
                  </a:cubicBezTo>
                  <a:cubicBezTo>
                    <a:pt x="10710" y="4373"/>
                    <a:pt x="10478" y="3253"/>
                    <a:pt x="9844" y="2366"/>
                  </a:cubicBezTo>
                  <a:cubicBezTo>
                    <a:pt x="8810" y="899"/>
                    <a:pt x="6736" y="1"/>
                    <a:pt x="4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3"/>
            <p:cNvSpPr/>
            <p:nvPr/>
          </p:nvSpPr>
          <p:spPr>
            <a:xfrm>
              <a:off x="5050555" y="3122424"/>
              <a:ext cx="412096" cy="134988"/>
            </a:xfrm>
            <a:custGeom>
              <a:avLst/>
              <a:gdLst/>
              <a:ahLst/>
              <a:cxnLst/>
              <a:rect l="l" t="t" r="r" b="b"/>
              <a:pathLst>
                <a:path w="9592" h="3142" extrusionOk="0">
                  <a:moveTo>
                    <a:pt x="4333" y="1"/>
                  </a:moveTo>
                  <a:cubicBezTo>
                    <a:pt x="4093" y="1"/>
                    <a:pt x="3852" y="12"/>
                    <a:pt x="3613" y="36"/>
                  </a:cubicBezTo>
                  <a:cubicBezTo>
                    <a:pt x="1" y="416"/>
                    <a:pt x="1458" y="1515"/>
                    <a:pt x="1902" y="1726"/>
                  </a:cubicBezTo>
                  <a:cubicBezTo>
                    <a:pt x="2113" y="1832"/>
                    <a:pt x="3085" y="2529"/>
                    <a:pt x="3867" y="3141"/>
                  </a:cubicBezTo>
                  <a:cubicBezTo>
                    <a:pt x="3951" y="2740"/>
                    <a:pt x="4057" y="2022"/>
                    <a:pt x="4141" y="1768"/>
                  </a:cubicBezTo>
                  <a:cubicBezTo>
                    <a:pt x="4164" y="1707"/>
                    <a:pt x="4319" y="1681"/>
                    <a:pt x="4565" y="1681"/>
                  </a:cubicBezTo>
                  <a:cubicBezTo>
                    <a:pt x="5672" y="1681"/>
                    <a:pt x="8623" y="2208"/>
                    <a:pt x="9591" y="2381"/>
                  </a:cubicBezTo>
                  <a:cubicBezTo>
                    <a:pt x="8548" y="901"/>
                    <a:pt x="6448" y="1"/>
                    <a:pt x="4333" y="1"/>
                  </a:cubicBezTo>
                  <a:close/>
                </a:path>
              </a:pathLst>
            </a:custGeom>
            <a:solidFill>
              <a:srgbClr val="E8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3"/>
            <p:cNvSpPr/>
            <p:nvPr/>
          </p:nvSpPr>
          <p:spPr>
            <a:xfrm>
              <a:off x="4180197" y="3683014"/>
              <a:ext cx="928463" cy="360326"/>
            </a:xfrm>
            <a:custGeom>
              <a:avLst/>
              <a:gdLst/>
              <a:ahLst/>
              <a:cxnLst/>
              <a:rect l="l" t="t" r="r" b="b"/>
              <a:pathLst>
                <a:path w="21611" h="8387" extrusionOk="0">
                  <a:moveTo>
                    <a:pt x="4754" y="0"/>
                  </a:moveTo>
                  <a:cubicBezTo>
                    <a:pt x="3381" y="338"/>
                    <a:pt x="1670" y="845"/>
                    <a:pt x="1" y="1669"/>
                  </a:cubicBezTo>
                  <a:cubicBezTo>
                    <a:pt x="149" y="2176"/>
                    <a:pt x="614" y="3211"/>
                    <a:pt x="2641" y="4098"/>
                  </a:cubicBezTo>
                  <a:cubicBezTo>
                    <a:pt x="3428" y="4445"/>
                    <a:pt x="4194" y="4563"/>
                    <a:pt x="4891" y="4563"/>
                  </a:cubicBezTo>
                  <a:cubicBezTo>
                    <a:pt x="6378" y="4563"/>
                    <a:pt x="7549" y="4026"/>
                    <a:pt x="7923" y="4026"/>
                  </a:cubicBezTo>
                  <a:cubicBezTo>
                    <a:pt x="7972" y="4026"/>
                    <a:pt x="8007" y="4036"/>
                    <a:pt x="8028" y="4056"/>
                  </a:cubicBezTo>
                  <a:cubicBezTo>
                    <a:pt x="8239" y="4246"/>
                    <a:pt x="18738" y="7499"/>
                    <a:pt x="21569" y="8387"/>
                  </a:cubicBezTo>
                  <a:cubicBezTo>
                    <a:pt x="21611" y="7964"/>
                    <a:pt x="21611" y="7542"/>
                    <a:pt x="21590" y="7119"/>
                  </a:cubicBezTo>
                  <a:lnTo>
                    <a:pt x="4754" y="0"/>
                  </a:lnTo>
                  <a:close/>
                </a:path>
              </a:pathLst>
            </a:custGeom>
            <a:solidFill>
              <a:srgbClr val="E04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3"/>
            <p:cNvSpPr/>
            <p:nvPr/>
          </p:nvSpPr>
          <p:spPr>
            <a:xfrm rot="900060">
              <a:off x="4624009" y="3434514"/>
              <a:ext cx="451999" cy="436232"/>
            </a:xfrm>
            <a:custGeom>
              <a:avLst/>
              <a:gdLst/>
              <a:ahLst/>
              <a:cxnLst/>
              <a:rect l="l" t="t" r="r" b="b"/>
              <a:pathLst>
                <a:path w="10521" h="10154" extrusionOk="0">
                  <a:moveTo>
                    <a:pt x="5284" y="0"/>
                  </a:moveTo>
                  <a:cubicBezTo>
                    <a:pt x="2880" y="0"/>
                    <a:pt x="797" y="1695"/>
                    <a:pt x="317" y="4031"/>
                  </a:cubicBezTo>
                  <a:cubicBezTo>
                    <a:pt x="275" y="4242"/>
                    <a:pt x="233" y="4454"/>
                    <a:pt x="233" y="4665"/>
                  </a:cubicBezTo>
                  <a:cubicBezTo>
                    <a:pt x="1" y="7474"/>
                    <a:pt x="2092" y="9925"/>
                    <a:pt x="4880" y="10136"/>
                  </a:cubicBezTo>
                  <a:cubicBezTo>
                    <a:pt x="5023" y="10148"/>
                    <a:pt x="5165" y="10154"/>
                    <a:pt x="5306" y="10154"/>
                  </a:cubicBezTo>
                  <a:cubicBezTo>
                    <a:pt x="7933" y="10154"/>
                    <a:pt x="10151" y="8135"/>
                    <a:pt x="10351" y="5489"/>
                  </a:cubicBezTo>
                  <a:cubicBezTo>
                    <a:pt x="10520" y="3334"/>
                    <a:pt x="9337" y="1391"/>
                    <a:pt x="7521" y="503"/>
                  </a:cubicBezTo>
                  <a:cubicBezTo>
                    <a:pt x="6971" y="229"/>
                    <a:pt x="6359" y="60"/>
                    <a:pt x="5704" y="18"/>
                  </a:cubicBezTo>
                  <a:cubicBezTo>
                    <a:pt x="5563" y="6"/>
                    <a:pt x="5423" y="0"/>
                    <a:pt x="5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3"/>
            <p:cNvSpPr/>
            <p:nvPr/>
          </p:nvSpPr>
          <p:spPr>
            <a:xfrm>
              <a:off x="4691164" y="3492427"/>
              <a:ext cx="320414" cy="320414"/>
            </a:xfrm>
            <a:custGeom>
              <a:avLst/>
              <a:gdLst/>
              <a:ahLst/>
              <a:cxnLst/>
              <a:rect l="l" t="t" r="r" b="b"/>
              <a:pathLst>
                <a:path w="7458" h="7458" extrusionOk="0">
                  <a:moveTo>
                    <a:pt x="3719" y="0"/>
                  </a:moveTo>
                  <a:cubicBezTo>
                    <a:pt x="1670" y="0"/>
                    <a:pt x="1" y="1669"/>
                    <a:pt x="1" y="3718"/>
                  </a:cubicBezTo>
                  <a:cubicBezTo>
                    <a:pt x="1" y="5788"/>
                    <a:pt x="1670" y="7457"/>
                    <a:pt x="3719" y="7457"/>
                  </a:cubicBezTo>
                  <a:cubicBezTo>
                    <a:pt x="5789" y="7457"/>
                    <a:pt x="7458" y="5788"/>
                    <a:pt x="7458" y="3718"/>
                  </a:cubicBezTo>
                  <a:cubicBezTo>
                    <a:pt x="7458" y="1669"/>
                    <a:pt x="5789" y="0"/>
                    <a:pt x="3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3"/>
            <p:cNvSpPr/>
            <p:nvPr/>
          </p:nvSpPr>
          <p:spPr>
            <a:xfrm>
              <a:off x="4771034" y="3572297"/>
              <a:ext cx="160680" cy="160680"/>
            </a:xfrm>
            <a:custGeom>
              <a:avLst/>
              <a:gdLst/>
              <a:ahLst/>
              <a:cxnLst/>
              <a:rect l="l" t="t" r="r" b="b"/>
              <a:pathLst>
                <a:path w="3740" h="3740" extrusionOk="0">
                  <a:moveTo>
                    <a:pt x="1860" y="0"/>
                  </a:moveTo>
                  <a:cubicBezTo>
                    <a:pt x="846" y="0"/>
                    <a:pt x="1" y="845"/>
                    <a:pt x="1" y="1859"/>
                  </a:cubicBezTo>
                  <a:cubicBezTo>
                    <a:pt x="1" y="2894"/>
                    <a:pt x="846" y="3739"/>
                    <a:pt x="1860" y="3739"/>
                  </a:cubicBezTo>
                  <a:cubicBezTo>
                    <a:pt x="2895" y="3739"/>
                    <a:pt x="3740" y="2894"/>
                    <a:pt x="3740" y="1859"/>
                  </a:cubicBezTo>
                  <a:cubicBezTo>
                    <a:pt x="3740" y="845"/>
                    <a:pt x="289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3"/>
            <p:cNvSpPr/>
            <p:nvPr/>
          </p:nvSpPr>
          <p:spPr>
            <a:xfrm rot="900060">
              <a:off x="4673630" y="3424078"/>
              <a:ext cx="309495" cy="173221"/>
            </a:xfrm>
            <a:custGeom>
              <a:avLst/>
              <a:gdLst/>
              <a:ahLst/>
              <a:cxnLst/>
              <a:rect l="l" t="t" r="r" b="b"/>
              <a:pathLst>
                <a:path w="7204" h="4032" extrusionOk="0">
                  <a:moveTo>
                    <a:pt x="4967" y="0"/>
                  </a:moveTo>
                  <a:cubicBezTo>
                    <a:pt x="2566" y="0"/>
                    <a:pt x="500" y="1695"/>
                    <a:pt x="0" y="4031"/>
                  </a:cubicBezTo>
                  <a:lnTo>
                    <a:pt x="7204" y="503"/>
                  </a:lnTo>
                  <a:cubicBezTo>
                    <a:pt x="6654" y="229"/>
                    <a:pt x="6042" y="60"/>
                    <a:pt x="5387" y="18"/>
                  </a:cubicBezTo>
                  <a:cubicBezTo>
                    <a:pt x="5246" y="6"/>
                    <a:pt x="5106" y="0"/>
                    <a:pt x="4967" y="0"/>
                  </a:cubicBezTo>
                  <a:close/>
                </a:path>
              </a:pathLst>
            </a:custGeom>
            <a:solidFill>
              <a:srgbClr val="E04D26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3"/>
            <p:cNvSpPr/>
            <p:nvPr/>
          </p:nvSpPr>
          <p:spPr>
            <a:xfrm>
              <a:off x="3883447" y="3093209"/>
              <a:ext cx="391174" cy="394052"/>
            </a:xfrm>
            <a:custGeom>
              <a:avLst/>
              <a:gdLst/>
              <a:ahLst/>
              <a:cxnLst/>
              <a:rect l="l" t="t" r="r" b="b"/>
              <a:pathLst>
                <a:path w="9105" h="9172" extrusionOk="0">
                  <a:moveTo>
                    <a:pt x="3795" y="1"/>
                  </a:moveTo>
                  <a:cubicBezTo>
                    <a:pt x="2761" y="1"/>
                    <a:pt x="1376" y="454"/>
                    <a:pt x="550" y="2321"/>
                  </a:cubicBezTo>
                  <a:cubicBezTo>
                    <a:pt x="0" y="3504"/>
                    <a:pt x="22" y="4687"/>
                    <a:pt x="317" y="5701"/>
                  </a:cubicBezTo>
                  <a:cubicBezTo>
                    <a:pt x="824" y="7412"/>
                    <a:pt x="2092" y="8659"/>
                    <a:pt x="2662" y="8849"/>
                  </a:cubicBezTo>
                  <a:cubicBezTo>
                    <a:pt x="2962" y="8931"/>
                    <a:pt x="3596" y="9171"/>
                    <a:pt x="4411" y="9171"/>
                  </a:cubicBezTo>
                  <a:cubicBezTo>
                    <a:pt x="5260" y="9171"/>
                    <a:pt x="6305" y="8911"/>
                    <a:pt x="7373" y="7940"/>
                  </a:cubicBezTo>
                  <a:cubicBezTo>
                    <a:pt x="7563" y="7771"/>
                    <a:pt x="7732" y="7602"/>
                    <a:pt x="7859" y="7433"/>
                  </a:cubicBezTo>
                  <a:cubicBezTo>
                    <a:pt x="8281" y="6905"/>
                    <a:pt x="8556" y="6377"/>
                    <a:pt x="8704" y="5870"/>
                  </a:cubicBezTo>
                  <a:cubicBezTo>
                    <a:pt x="9105" y="4561"/>
                    <a:pt x="8746" y="3399"/>
                    <a:pt x="8429" y="3124"/>
                  </a:cubicBezTo>
                  <a:cubicBezTo>
                    <a:pt x="8389" y="3089"/>
                    <a:pt x="8333" y="3073"/>
                    <a:pt x="8262" y="3073"/>
                  </a:cubicBezTo>
                  <a:cubicBezTo>
                    <a:pt x="7656" y="3073"/>
                    <a:pt x="6010" y="4263"/>
                    <a:pt x="5007" y="4793"/>
                  </a:cubicBezTo>
                  <a:cubicBezTo>
                    <a:pt x="4838" y="4877"/>
                    <a:pt x="4690" y="4962"/>
                    <a:pt x="4563" y="5004"/>
                  </a:cubicBezTo>
                  <a:cubicBezTo>
                    <a:pt x="4455" y="5035"/>
                    <a:pt x="4369" y="5055"/>
                    <a:pt x="4306" y="5055"/>
                  </a:cubicBezTo>
                  <a:cubicBezTo>
                    <a:pt x="4283" y="5055"/>
                    <a:pt x="4263" y="5052"/>
                    <a:pt x="4246" y="5046"/>
                  </a:cubicBezTo>
                  <a:cubicBezTo>
                    <a:pt x="4225" y="5025"/>
                    <a:pt x="4225" y="5025"/>
                    <a:pt x="4204" y="5004"/>
                  </a:cubicBezTo>
                  <a:cubicBezTo>
                    <a:pt x="3972" y="4687"/>
                    <a:pt x="4479" y="2807"/>
                    <a:pt x="4838" y="1540"/>
                  </a:cubicBezTo>
                  <a:cubicBezTo>
                    <a:pt x="5028" y="906"/>
                    <a:pt x="5176" y="420"/>
                    <a:pt x="5155" y="336"/>
                  </a:cubicBezTo>
                  <a:cubicBezTo>
                    <a:pt x="5155" y="315"/>
                    <a:pt x="5091" y="251"/>
                    <a:pt x="4943" y="209"/>
                  </a:cubicBezTo>
                  <a:cubicBezTo>
                    <a:pt x="4710" y="106"/>
                    <a:pt x="4293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3"/>
            <p:cNvSpPr/>
            <p:nvPr/>
          </p:nvSpPr>
          <p:spPr>
            <a:xfrm>
              <a:off x="4491082" y="3652037"/>
              <a:ext cx="649378" cy="374117"/>
            </a:xfrm>
            <a:custGeom>
              <a:avLst/>
              <a:gdLst/>
              <a:ahLst/>
              <a:cxnLst/>
              <a:rect l="l" t="t" r="r" b="b"/>
              <a:pathLst>
                <a:path w="15115" h="8708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4542" y="5504"/>
                    <a:pt x="14228" y="8707"/>
                    <a:pt x="14640" y="8707"/>
                  </a:cubicBezTo>
                  <a:cubicBezTo>
                    <a:pt x="14644" y="8707"/>
                    <a:pt x="14647" y="8707"/>
                    <a:pt x="14649" y="8706"/>
                  </a:cubicBezTo>
                  <a:cubicBezTo>
                    <a:pt x="14903" y="8643"/>
                    <a:pt x="14797" y="7882"/>
                    <a:pt x="14734" y="7566"/>
                  </a:cubicBezTo>
                  <a:cubicBezTo>
                    <a:pt x="14671" y="7249"/>
                    <a:pt x="15114" y="7164"/>
                    <a:pt x="11122" y="5369"/>
                  </a:cubicBezTo>
                  <a:cubicBezTo>
                    <a:pt x="8397" y="4165"/>
                    <a:pt x="5355" y="2200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3"/>
            <p:cNvSpPr/>
            <p:nvPr/>
          </p:nvSpPr>
          <p:spPr>
            <a:xfrm>
              <a:off x="4491082" y="3652037"/>
              <a:ext cx="156555" cy="178939"/>
            </a:xfrm>
            <a:custGeom>
              <a:avLst/>
              <a:gdLst/>
              <a:ahLst/>
              <a:cxnLst/>
              <a:rect l="l" t="t" r="r" b="b"/>
              <a:pathLst>
                <a:path w="3644" h="4165" extrusionOk="0">
                  <a:moveTo>
                    <a:pt x="2207" y="1"/>
                  </a:moveTo>
                  <a:cubicBezTo>
                    <a:pt x="1715" y="1"/>
                    <a:pt x="0" y="3092"/>
                    <a:pt x="222" y="3615"/>
                  </a:cubicBezTo>
                  <a:cubicBezTo>
                    <a:pt x="243" y="3700"/>
                    <a:pt x="644" y="3890"/>
                    <a:pt x="1278" y="4165"/>
                  </a:cubicBezTo>
                  <a:cubicBezTo>
                    <a:pt x="2419" y="3362"/>
                    <a:pt x="3221" y="1925"/>
                    <a:pt x="3644" y="1017"/>
                  </a:cubicBezTo>
                  <a:cubicBezTo>
                    <a:pt x="2820" y="447"/>
                    <a:pt x="2313" y="67"/>
                    <a:pt x="2271" y="24"/>
                  </a:cubicBezTo>
                  <a:cubicBezTo>
                    <a:pt x="2253" y="8"/>
                    <a:pt x="2231" y="1"/>
                    <a:pt x="2207" y="1"/>
                  </a:cubicBezTo>
                  <a:close/>
                </a:path>
              </a:pathLst>
            </a:custGeom>
            <a:solidFill>
              <a:srgbClr val="0E122C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3"/>
            <p:cNvSpPr/>
            <p:nvPr/>
          </p:nvSpPr>
          <p:spPr>
            <a:xfrm>
              <a:off x="4176588" y="3411656"/>
              <a:ext cx="445650" cy="436413"/>
            </a:xfrm>
            <a:custGeom>
              <a:avLst/>
              <a:gdLst/>
              <a:ahLst/>
              <a:cxnLst/>
              <a:rect l="l" t="t" r="r" b="b"/>
              <a:pathLst>
                <a:path w="10373" h="10158" extrusionOk="0">
                  <a:moveTo>
                    <a:pt x="5227" y="0"/>
                  </a:moveTo>
                  <a:cubicBezTo>
                    <a:pt x="4252" y="0"/>
                    <a:pt x="3325" y="291"/>
                    <a:pt x="2556" y="803"/>
                  </a:cubicBezTo>
                  <a:cubicBezTo>
                    <a:pt x="1247" y="1627"/>
                    <a:pt x="360" y="3021"/>
                    <a:pt x="212" y="4669"/>
                  </a:cubicBezTo>
                  <a:cubicBezTo>
                    <a:pt x="0" y="7478"/>
                    <a:pt x="2071" y="9929"/>
                    <a:pt x="4880" y="10140"/>
                  </a:cubicBezTo>
                  <a:cubicBezTo>
                    <a:pt x="5022" y="10152"/>
                    <a:pt x="5163" y="10157"/>
                    <a:pt x="5303" y="10157"/>
                  </a:cubicBezTo>
                  <a:cubicBezTo>
                    <a:pt x="7912" y="10157"/>
                    <a:pt x="10131" y="8139"/>
                    <a:pt x="10351" y="5493"/>
                  </a:cubicBezTo>
                  <a:cubicBezTo>
                    <a:pt x="10372" y="5133"/>
                    <a:pt x="10372" y="4795"/>
                    <a:pt x="10330" y="4457"/>
                  </a:cubicBezTo>
                  <a:cubicBezTo>
                    <a:pt x="10034" y="2113"/>
                    <a:pt x="8133" y="212"/>
                    <a:pt x="5683" y="21"/>
                  </a:cubicBezTo>
                  <a:cubicBezTo>
                    <a:pt x="5530" y="7"/>
                    <a:pt x="5378" y="0"/>
                    <a:pt x="5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3"/>
            <p:cNvSpPr/>
            <p:nvPr/>
          </p:nvSpPr>
          <p:spPr>
            <a:xfrm rot="10800000" flipH="1">
              <a:off x="4393512" y="3955275"/>
              <a:ext cx="326730" cy="132196"/>
            </a:xfrm>
            <a:custGeom>
              <a:avLst/>
              <a:gdLst/>
              <a:ahLst/>
              <a:cxnLst/>
              <a:rect l="l" t="t" r="r" b="b"/>
              <a:pathLst>
                <a:path w="7605" h="3077" extrusionOk="0">
                  <a:moveTo>
                    <a:pt x="691" y="0"/>
                  </a:moveTo>
                  <a:cubicBezTo>
                    <a:pt x="437" y="0"/>
                    <a:pt x="151" y="292"/>
                    <a:pt x="0" y="499"/>
                  </a:cubicBezTo>
                  <a:cubicBezTo>
                    <a:pt x="655" y="1999"/>
                    <a:pt x="2155" y="3077"/>
                    <a:pt x="3887" y="3077"/>
                  </a:cubicBezTo>
                  <a:cubicBezTo>
                    <a:pt x="5492" y="3077"/>
                    <a:pt x="6887" y="2168"/>
                    <a:pt x="7605" y="837"/>
                  </a:cubicBezTo>
                  <a:cubicBezTo>
                    <a:pt x="7499" y="584"/>
                    <a:pt x="7288" y="288"/>
                    <a:pt x="7098" y="246"/>
                  </a:cubicBezTo>
                  <a:cubicBezTo>
                    <a:pt x="7093" y="245"/>
                    <a:pt x="7087" y="245"/>
                    <a:pt x="7082" y="245"/>
                  </a:cubicBezTo>
                  <a:cubicBezTo>
                    <a:pt x="6926" y="245"/>
                    <a:pt x="6581" y="528"/>
                    <a:pt x="6316" y="732"/>
                  </a:cubicBezTo>
                  <a:cubicBezTo>
                    <a:pt x="5999" y="985"/>
                    <a:pt x="5704" y="1218"/>
                    <a:pt x="5492" y="1239"/>
                  </a:cubicBezTo>
                  <a:lnTo>
                    <a:pt x="5450" y="1239"/>
                  </a:lnTo>
                  <a:cubicBezTo>
                    <a:pt x="5197" y="1239"/>
                    <a:pt x="4922" y="943"/>
                    <a:pt x="4647" y="647"/>
                  </a:cubicBezTo>
                  <a:cubicBezTo>
                    <a:pt x="4436" y="415"/>
                    <a:pt x="4204" y="140"/>
                    <a:pt x="4035" y="119"/>
                  </a:cubicBezTo>
                  <a:cubicBezTo>
                    <a:pt x="4022" y="116"/>
                    <a:pt x="4009" y="115"/>
                    <a:pt x="3995" y="115"/>
                  </a:cubicBezTo>
                  <a:cubicBezTo>
                    <a:pt x="3790" y="115"/>
                    <a:pt x="3400" y="388"/>
                    <a:pt x="3084" y="605"/>
                  </a:cubicBezTo>
                  <a:cubicBezTo>
                    <a:pt x="2683" y="880"/>
                    <a:pt x="2324" y="1112"/>
                    <a:pt x="2070" y="1112"/>
                  </a:cubicBezTo>
                  <a:cubicBezTo>
                    <a:pt x="1775" y="1112"/>
                    <a:pt x="1542" y="816"/>
                    <a:pt x="1331" y="542"/>
                  </a:cubicBezTo>
                  <a:cubicBezTo>
                    <a:pt x="1141" y="309"/>
                    <a:pt x="972" y="56"/>
                    <a:pt x="782" y="14"/>
                  </a:cubicBezTo>
                  <a:cubicBezTo>
                    <a:pt x="752" y="5"/>
                    <a:pt x="722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3"/>
            <p:cNvSpPr/>
            <p:nvPr/>
          </p:nvSpPr>
          <p:spPr>
            <a:xfrm rot="10800000" flipH="1">
              <a:off x="4378088" y="4045971"/>
              <a:ext cx="364838" cy="128973"/>
            </a:xfrm>
            <a:custGeom>
              <a:avLst/>
              <a:gdLst/>
              <a:ahLst/>
              <a:cxnLst/>
              <a:rect l="l" t="t" r="r" b="b"/>
              <a:pathLst>
                <a:path w="8492" h="3002" extrusionOk="0">
                  <a:moveTo>
                    <a:pt x="84" y="1"/>
                  </a:moveTo>
                  <a:cubicBezTo>
                    <a:pt x="42" y="254"/>
                    <a:pt x="0" y="529"/>
                    <a:pt x="0" y="803"/>
                  </a:cubicBezTo>
                  <a:cubicBezTo>
                    <a:pt x="0" y="1310"/>
                    <a:pt x="106" y="1775"/>
                    <a:pt x="253" y="2219"/>
                  </a:cubicBezTo>
                  <a:cubicBezTo>
                    <a:pt x="432" y="2005"/>
                    <a:pt x="715" y="1746"/>
                    <a:pt x="1040" y="1746"/>
                  </a:cubicBezTo>
                  <a:cubicBezTo>
                    <a:pt x="1100" y="1746"/>
                    <a:pt x="1162" y="1755"/>
                    <a:pt x="1225" y="1775"/>
                  </a:cubicBezTo>
                  <a:cubicBezTo>
                    <a:pt x="1500" y="1859"/>
                    <a:pt x="1711" y="2134"/>
                    <a:pt x="1901" y="2409"/>
                  </a:cubicBezTo>
                  <a:cubicBezTo>
                    <a:pt x="2070" y="2641"/>
                    <a:pt x="2260" y="2873"/>
                    <a:pt x="2429" y="2873"/>
                  </a:cubicBezTo>
                  <a:cubicBezTo>
                    <a:pt x="2598" y="2873"/>
                    <a:pt x="2957" y="2620"/>
                    <a:pt x="3274" y="2409"/>
                  </a:cubicBezTo>
                  <a:cubicBezTo>
                    <a:pt x="3687" y="2133"/>
                    <a:pt x="4082" y="1876"/>
                    <a:pt x="4373" y="1876"/>
                  </a:cubicBezTo>
                  <a:cubicBezTo>
                    <a:pt x="4395" y="1876"/>
                    <a:pt x="4416" y="1878"/>
                    <a:pt x="4436" y="1881"/>
                  </a:cubicBezTo>
                  <a:cubicBezTo>
                    <a:pt x="4690" y="1923"/>
                    <a:pt x="4943" y="2197"/>
                    <a:pt x="5218" y="2493"/>
                  </a:cubicBezTo>
                  <a:cubicBezTo>
                    <a:pt x="5402" y="2698"/>
                    <a:pt x="5665" y="3001"/>
                    <a:pt x="5797" y="3001"/>
                  </a:cubicBezTo>
                  <a:cubicBezTo>
                    <a:pt x="5801" y="3001"/>
                    <a:pt x="5805" y="3001"/>
                    <a:pt x="5809" y="3000"/>
                  </a:cubicBezTo>
                  <a:cubicBezTo>
                    <a:pt x="5957" y="2979"/>
                    <a:pt x="6253" y="2747"/>
                    <a:pt x="6506" y="2557"/>
                  </a:cubicBezTo>
                  <a:cubicBezTo>
                    <a:pt x="6860" y="2262"/>
                    <a:pt x="7196" y="2003"/>
                    <a:pt x="7445" y="2003"/>
                  </a:cubicBezTo>
                  <a:cubicBezTo>
                    <a:pt x="7464" y="2003"/>
                    <a:pt x="7482" y="2004"/>
                    <a:pt x="7499" y="2007"/>
                  </a:cubicBezTo>
                  <a:cubicBezTo>
                    <a:pt x="7774" y="2050"/>
                    <a:pt x="7985" y="2324"/>
                    <a:pt x="8112" y="2557"/>
                  </a:cubicBezTo>
                  <a:cubicBezTo>
                    <a:pt x="8365" y="2028"/>
                    <a:pt x="8492" y="1437"/>
                    <a:pt x="8492" y="803"/>
                  </a:cubicBezTo>
                  <a:cubicBezTo>
                    <a:pt x="8492" y="529"/>
                    <a:pt x="8471" y="254"/>
                    <a:pt x="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3" name="Google Shape;2763;p73"/>
            <p:cNvGrpSpPr/>
            <p:nvPr/>
          </p:nvGrpSpPr>
          <p:grpSpPr>
            <a:xfrm>
              <a:off x="3767108" y="2272876"/>
              <a:ext cx="1631932" cy="1518627"/>
              <a:chOff x="3809970" y="2282401"/>
              <a:chExt cx="1631932" cy="1518627"/>
            </a:xfrm>
          </p:grpSpPr>
          <p:sp>
            <p:nvSpPr>
              <p:cNvPr id="2764" name="Google Shape;2764;p73"/>
              <p:cNvSpPr/>
              <p:nvPr/>
            </p:nvSpPr>
            <p:spPr>
              <a:xfrm rot="965732">
                <a:off x="4017013" y="2444730"/>
                <a:ext cx="1312201" cy="998546"/>
              </a:xfrm>
              <a:custGeom>
                <a:avLst/>
                <a:gdLst/>
                <a:ahLst/>
                <a:cxnLst/>
                <a:rect l="l" t="t" r="r" b="b"/>
                <a:pathLst>
                  <a:path w="44899" h="34164" extrusionOk="0">
                    <a:moveTo>
                      <a:pt x="21789" y="1"/>
                    </a:moveTo>
                    <a:cubicBezTo>
                      <a:pt x="14669" y="1"/>
                      <a:pt x="8311" y="2513"/>
                      <a:pt x="4060" y="6466"/>
                    </a:cubicBezTo>
                    <a:cubicBezTo>
                      <a:pt x="691" y="9609"/>
                      <a:pt x="0" y="13859"/>
                      <a:pt x="0" y="18289"/>
                    </a:cubicBezTo>
                    <a:cubicBezTo>
                      <a:pt x="0" y="25313"/>
                      <a:pt x="4548" y="29576"/>
                      <a:pt x="12014" y="32576"/>
                    </a:cubicBezTo>
                    <a:cubicBezTo>
                      <a:pt x="14402" y="33533"/>
                      <a:pt x="19430" y="34164"/>
                      <a:pt x="23907" y="34164"/>
                    </a:cubicBezTo>
                    <a:cubicBezTo>
                      <a:pt x="26839" y="34164"/>
                      <a:pt x="29535" y="33893"/>
                      <a:pt x="31099" y="33267"/>
                    </a:cubicBezTo>
                    <a:cubicBezTo>
                      <a:pt x="37624" y="30647"/>
                      <a:pt x="43589" y="26587"/>
                      <a:pt x="44673" y="20682"/>
                    </a:cubicBezTo>
                    <a:cubicBezTo>
                      <a:pt x="44827" y="19836"/>
                      <a:pt x="44899" y="18967"/>
                      <a:pt x="44899" y="18098"/>
                    </a:cubicBezTo>
                    <a:cubicBezTo>
                      <a:pt x="44899" y="8097"/>
                      <a:pt x="34552" y="1"/>
                      <a:pt x="21789" y="1"/>
                    </a:cubicBezTo>
                    <a:close/>
                  </a:path>
                </a:pathLst>
              </a:custGeom>
              <a:solidFill>
                <a:srgbClr val="BC3F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73"/>
              <p:cNvSpPr/>
              <p:nvPr/>
            </p:nvSpPr>
            <p:spPr>
              <a:xfrm rot="965732">
                <a:off x="3924075" y="2621058"/>
                <a:ext cx="1344934" cy="1013394"/>
              </a:xfrm>
              <a:custGeom>
                <a:avLst/>
                <a:gdLst/>
                <a:ahLst/>
                <a:cxnLst/>
                <a:rect l="l" t="t" r="r" b="b"/>
                <a:pathLst>
                  <a:path w="46019" h="34672" extrusionOk="0">
                    <a:moveTo>
                      <a:pt x="5347" y="0"/>
                    </a:moveTo>
                    <a:lnTo>
                      <a:pt x="5347" y="0"/>
                    </a:lnTo>
                    <a:cubicBezTo>
                      <a:pt x="2013" y="3144"/>
                      <a:pt x="1" y="7180"/>
                      <a:pt x="1" y="11585"/>
                    </a:cubicBezTo>
                    <a:cubicBezTo>
                      <a:pt x="1" y="18598"/>
                      <a:pt x="5109" y="24682"/>
                      <a:pt x="12574" y="27682"/>
                    </a:cubicBezTo>
                    <a:cubicBezTo>
                      <a:pt x="16527" y="29278"/>
                      <a:pt x="23123" y="34671"/>
                      <a:pt x="23123" y="34671"/>
                    </a:cubicBezTo>
                    <a:cubicBezTo>
                      <a:pt x="23123" y="34671"/>
                      <a:pt x="29814" y="29242"/>
                      <a:pt x="33719" y="27659"/>
                    </a:cubicBezTo>
                    <a:cubicBezTo>
                      <a:pt x="40256" y="25015"/>
                      <a:pt x="44971" y="20015"/>
                      <a:pt x="46018" y="14085"/>
                    </a:cubicBezTo>
                    <a:lnTo>
                      <a:pt x="46018" y="14085"/>
                    </a:lnTo>
                    <a:cubicBezTo>
                      <a:pt x="44030" y="15943"/>
                      <a:pt x="41577" y="17491"/>
                      <a:pt x="38791" y="18610"/>
                    </a:cubicBezTo>
                    <a:cubicBezTo>
                      <a:pt x="38756" y="18634"/>
                      <a:pt x="38708" y="18645"/>
                      <a:pt x="38672" y="18669"/>
                    </a:cubicBezTo>
                    <a:cubicBezTo>
                      <a:pt x="35348" y="20049"/>
                      <a:pt x="31819" y="20734"/>
                      <a:pt x="28288" y="20734"/>
                    </a:cubicBezTo>
                    <a:cubicBezTo>
                      <a:pt x="24750" y="20734"/>
                      <a:pt x="21209" y="20046"/>
                      <a:pt x="17872" y="18681"/>
                    </a:cubicBezTo>
                    <a:cubicBezTo>
                      <a:pt x="17813" y="18657"/>
                      <a:pt x="17753" y="18634"/>
                      <a:pt x="17705" y="18610"/>
                    </a:cubicBezTo>
                    <a:cubicBezTo>
                      <a:pt x="10240" y="15609"/>
                      <a:pt x="5132" y="9525"/>
                      <a:pt x="5132" y="2513"/>
                    </a:cubicBezTo>
                    <a:cubicBezTo>
                      <a:pt x="5132" y="1655"/>
                      <a:pt x="5204" y="822"/>
                      <a:pt x="5347" y="0"/>
                    </a:cubicBezTo>
                    <a:close/>
                  </a:path>
                </a:pathLst>
              </a:custGeom>
              <a:solidFill>
                <a:srgbClr val="91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73"/>
              <p:cNvSpPr/>
              <p:nvPr/>
            </p:nvSpPr>
            <p:spPr>
              <a:xfrm rot="965732">
                <a:off x="4327831" y="2460072"/>
                <a:ext cx="941620" cy="318439"/>
              </a:xfrm>
              <a:custGeom>
                <a:avLst/>
                <a:gdLst/>
                <a:ahLst/>
                <a:cxnLst/>
                <a:rect l="l" t="t" r="r" b="b"/>
                <a:pathLst>
                  <a:path w="32219" h="10895" extrusionOk="0">
                    <a:moveTo>
                      <a:pt x="14336" y="1"/>
                    </a:moveTo>
                    <a:cubicBezTo>
                      <a:pt x="10776" y="1"/>
                      <a:pt x="7406" y="632"/>
                      <a:pt x="4394" y="1751"/>
                    </a:cubicBezTo>
                    <a:cubicBezTo>
                      <a:pt x="4370" y="1763"/>
                      <a:pt x="4334" y="1775"/>
                      <a:pt x="4299" y="1787"/>
                    </a:cubicBezTo>
                    <a:cubicBezTo>
                      <a:pt x="1" y="3406"/>
                      <a:pt x="703" y="9740"/>
                      <a:pt x="5263" y="10383"/>
                    </a:cubicBezTo>
                    <a:cubicBezTo>
                      <a:pt x="8109" y="10788"/>
                      <a:pt x="11395" y="10895"/>
                      <a:pt x="14836" y="10895"/>
                    </a:cubicBezTo>
                    <a:cubicBezTo>
                      <a:pt x="22956" y="10895"/>
                      <a:pt x="29504" y="10359"/>
                      <a:pt x="32219" y="6632"/>
                    </a:cubicBezTo>
                    <a:cubicBezTo>
                      <a:pt x="27980" y="2584"/>
                      <a:pt x="21539" y="1"/>
                      <a:pt x="14336" y="1"/>
                    </a:cubicBezTo>
                    <a:close/>
                  </a:path>
                </a:pathLst>
              </a:custGeom>
              <a:solidFill>
                <a:srgbClr val="FFE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73"/>
              <p:cNvSpPr/>
              <p:nvPr/>
            </p:nvSpPr>
            <p:spPr>
              <a:xfrm rot="965732">
                <a:off x="4215516" y="2493580"/>
                <a:ext cx="1032775" cy="329926"/>
              </a:xfrm>
              <a:custGeom>
                <a:avLst/>
                <a:gdLst/>
                <a:ahLst/>
                <a:cxnLst/>
                <a:rect l="l" t="t" r="r" b="b"/>
                <a:pathLst>
                  <a:path w="35338" h="11288" extrusionOk="0">
                    <a:moveTo>
                      <a:pt x="7846" y="0"/>
                    </a:moveTo>
                    <a:lnTo>
                      <a:pt x="7846" y="0"/>
                    </a:lnTo>
                    <a:cubicBezTo>
                      <a:pt x="4810" y="1119"/>
                      <a:pt x="2131" y="2750"/>
                      <a:pt x="0" y="4739"/>
                    </a:cubicBezTo>
                    <a:cubicBezTo>
                      <a:pt x="2620" y="8561"/>
                      <a:pt x="9620" y="11287"/>
                      <a:pt x="17848" y="11287"/>
                    </a:cubicBezTo>
                    <a:cubicBezTo>
                      <a:pt x="25718" y="11287"/>
                      <a:pt x="32469" y="8787"/>
                      <a:pt x="35338" y="5227"/>
                    </a:cubicBezTo>
                    <a:lnTo>
                      <a:pt x="35338" y="5227"/>
                    </a:lnTo>
                    <a:cubicBezTo>
                      <a:pt x="32492" y="6120"/>
                      <a:pt x="29159" y="6632"/>
                      <a:pt x="25599" y="6632"/>
                    </a:cubicBezTo>
                    <a:cubicBezTo>
                      <a:pt x="17371" y="6632"/>
                      <a:pt x="10371" y="3905"/>
                      <a:pt x="7739" y="83"/>
                    </a:cubicBezTo>
                    <a:cubicBezTo>
                      <a:pt x="7775" y="60"/>
                      <a:pt x="7811" y="24"/>
                      <a:pt x="7846" y="0"/>
                    </a:cubicBezTo>
                    <a:close/>
                  </a:path>
                </a:pathLst>
              </a:custGeom>
              <a:solidFill>
                <a:srgbClr val="FF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8" name="Google Shape;2768;p73"/>
            <p:cNvSpPr/>
            <p:nvPr/>
          </p:nvSpPr>
          <p:spPr>
            <a:xfrm>
              <a:off x="5039686" y="3287233"/>
              <a:ext cx="147963" cy="133527"/>
            </a:xfrm>
            <a:custGeom>
              <a:avLst/>
              <a:gdLst/>
              <a:ahLst/>
              <a:cxnLst/>
              <a:rect l="l" t="t" r="r" b="b"/>
              <a:pathLst>
                <a:path w="3444" h="3108" extrusionOk="0">
                  <a:moveTo>
                    <a:pt x="1240" y="0"/>
                  </a:moveTo>
                  <a:cubicBezTo>
                    <a:pt x="770" y="0"/>
                    <a:pt x="456" y="36"/>
                    <a:pt x="465" y="129"/>
                  </a:cubicBezTo>
                  <a:cubicBezTo>
                    <a:pt x="465" y="129"/>
                    <a:pt x="0" y="1460"/>
                    <a:pt x="423" y="2896"/>
                  </a:cubicBezTo>
                  <a:lnTo>
                    <a:pt x="3211" y="3108"/>
                  </a:lnTo>
                  <a:lnTo>
                    <a:pt x="3444" y="129"/>
                  </a:lnTo>
                  <a:cubicBezTo>
                    <a:pt x="2687" y="58"/>
                    <a:pt x="1837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3"/>
            <p:cNvSpPr/>
            <p:nvPr/>
          </p:nvSpPr>
          <p:spPr>
            <a:xfrm>
              <a:off x="3884349" y="3093381"/>
              <a:ext cx="211504" cy="258419"/>
            </a:xfrm>
            <a:custGeom>
              <a:avLst/>
              <a:gdLst/>
              <a:ahLst/>
              <a:cxnLst/>
              <a:rect l="l" t="t" r="r" b="b"/>
              <a:pathLst>
                <a:path w="4923" h="6015" extrusionOk="0">
                  <a:moveTo>
                    <a:pt x="3789" y="1"/>
                  </a:moveTo>
                  <a:cubicBezTo>
                    <a:pt x="3456" y="1"/>
                    <a:pt x="3085" y="46"/>
                    <a:pt x="2704" y="163"/>
                  </a:cubicBezTo>
                  <a:cubicBezTo>
                    <a:pt x="1902" y="437"/>
                    <a:pt x="1099" y="1050"/>
                    <a:pt x="529" y="2317"/>
                  </a:cubicBezTo>
                  <a:cubicBezTo>
                    <a:pt x="1" y="3458"/>
                    <a:pt x="1" y="4557"/>
                    <a:pt x="254" y="5528"/>
                  </a:cubicBezTo>
                  <a:cubicBezTo>
                    <a:pt x="275" y="5634"/>
                    <a:pt x="360" y="5697"/>
                    <a:pt x="465" y="5697"/>
                  </a:cubicBezTo>
                  <a:lnTo>
                    <a:pt x="4310" y="6014"/>
                  </a:lnTo>
                  <a:cubicBezTo>
                    <a:pt x="4394" y="6014"/>
                    <a:pt x="4479" y="5972"/>
                    <a:pt x="4521" y="5887"/>
                  </a:cubicBezTo>
                  <a:lnTo>
                    <a:pt x="4690" y="5571"/>
                  </a:lnTo>
                  <a:cubicBezTo>
                    <a:pt x="4753" y="5465"/>
                    <a:pt x="4711" y="5338"/>
                    <a:pt x="4606" y="5275"/>
                  </a:cubicBezTo>
                  <a:cubicBezTo>
                    <a:pt x="4437" y="5190"/>
                    <a:pt x="4268" y="5042"/>
                    <a:pt x="4225" y="5042"/>
                  </a:cubicBezTo>
                  <a:cubicBezTo>
                    <a:pt x="4141" y="5000"/>
                    <a:pt x="4099" y="4810"/>
                    <a:pt x="4120" y="4557"/>
                  </a:cubicBezTo>
                  <a:cubicBezTo>
                    <a:pt x="4162" y="3902"/>
                    <a:pt x="4268" y="3289"/>
                    <a:pt x="4542" y="2339"/>
                  </a:cubicBezTo>
                  <a:cubicBezTo>
                    <a:pt x="4584" y="2233"/>
                    <a:pt x="4648" y="1979"/>
                    <a:pt x="4711" y="1705"/>
                  </a:cubicBezTo>
                  <a:cubicBezTo>
                    <a:pt x="4796" y="1367"/>
                    <a:pt x="4859" y="1008"/>
                    <a:pt x="4901" y="649"/>
                  </a:cubicBezTo>
                  <a:lnTo>
                    <a:pt x="4922" y="374"/>
                  </a:lnTo>
                  <a:cubicBezTo>
                    <a:pt x="4922" y="268"/>
                    <a:pt x="4859" y="163"/>
                    <a:pt x="4753" y="142"/>
                  </a:cubicBezTo>
                  <a:cubicBezTo>
                    <a:pt x="4515" y="62"/>
                    <a:pt x="4178" y="1"/>
                    <a:pt x="3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73"/>
          <p:cNvSpPr/>
          <p:nvPr/>
        </p:nvSpPr>
        <p:spPr>
          <a:xfrm>
            <a:off x="4225453" y="1440742"/>
            <a:ext cx="693090" cy="686195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1" name="Google Shape;2771;p73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2772" name="Google Shape;2772;p73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3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3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5" name="Google Shape;2775;p73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2776" name="Google Shape;2776;p73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2777" name="Google Shape;2777;p73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73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9" name="Google Shape;2779;p73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0" name="Google Shape;2780;p73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2781" name="Google Shape;2781;p73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3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3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3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5" name="Google Shape;2785;p73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73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73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p74"/>
          <p:cNvSpPr/>
          <p:nvPr/>
        </p:nvSpPr>
        <p:spPr>
          <a:xfrm>
            <a:off x="4468221" y="3807881"/>
            <a:ext cx="747401" cy="724502"/>
          </a:xfrm>
          <a:custGeom>
            <a:avLst/>
            <a:gdLst/>
            <a:ahLst/>
            <a:cxnLst/>
            <a:rect l="l" t="t" r="r" b="b"/>
            <a:pathLst>
              <a:path w="53073" h="51447" extrusionOk="0">
                <a:moveTo>
                  <a:pt x="23707" y="0"/>
                </a:moveTo>
                <a:cubicBezTo>
                  <a:pt x="8618" y="0"/>
                  <a:pt x="0" y="12943"/>
                  <a:pt x="0" y="27122"/>
                </a:cubicBezTo>
                <a:cubicBezTo>
                  <a:pt x="0" y="41333"/>
                  <a:pt x="8618" y="51446"/>
                  <a:pt x="23707" y="51446"/>
                </a:cubicBezTo>
                <a:cubicBezTo>
                  <a:pt x="38796" y="51446"/>
                  <a:pt x="53072" y="39707"/>
                  <a:pt x="53072" y="25528"/>
                </a:cubicBezTo>
                <a:cubicBezTo>
                  <a:pt x="53072" y="11317"/>
                  <a:pt x="38796" y="0"/>
                  <a:pt x="237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74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 # 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74"/>
          <p:cNvSpPr txBox="1">
            <a:spLocks noGrp="1"/>
          </p:cNvSpPr>
          <p:nvPr>
            <p:ph type="subTitle" idx="1"/>
          </p:nvPr>
        </p:nvSpPr>
        <p:spPr>
          <a:xfrm>
            <a:off x="6042316" y="1872408"/>
            <a:ext cx="1951800" cy="30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795" name="Google Shape;2795;p74"/>
          <p:cNvSpPr txBox="1">
            <a:spLocks noGrp="1"/>
          </p:cNvSpPr>
          <p:nvPr>
            <p:ph type="subTitle" idx="2"/>
          </p:nvPr>
        </p:nvSpPr>
        <p:spPr>
          <a:xfrm>
            <a:off x="6042316" y="2176482"/>
            <a:ext cx="19518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2796" name="Google Shape;2796;p74"/>
          <p:cNvSpPr txBox="1">
            <a:spLocks noGrp="1"/>
          </p:cNvSpPr>
          <p:nvPr>
            <p:ph type="subTitle" idx="3"/>
          </p:nvPr>
        </p:nvSpPr>
        <p:spPr>
          <a:xfrm>
            <a:off x="6042316" y="3734389"/>
            <a:ext cx="1951800" cy="30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2797" name="Google Shape;2797;p74"/>
          <p:cNvSpPr txBox="1">
            <a:spLocks noGrp="1"/>
          </p:cNvSpPr>
          <p:nvPr>
            <p:ph type="subTitle" idx="4"/>
          </p:nvPr>
        </p:nvSpPr>
        <p:spPr>
          <a:xfrm>
            <a:off x="6042316" y="4038463"/>
            <a:ext cx="19518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grpSp>
        <p:nvGrpSpPr>
          <p:cNvPr id="2798" name="Google Shape;2798;p74"/>
          <p:cNvGrpSpPr/>
          <p:nvPr/>
        </p:nvGrpSpPr>
        <p:grpSpPr>
          <a:xfrm>
            <a:off x="1316274" y="1909648"/>
            <a:ext cx="3908682" cy="2332840"/>
            <a:chOff x="238125" y="610800"/>
            <a:chExt cx="6938900" cy="4281225"/>
          </a:xfrm>
        </p:grpSpPr>
        <p:sp>
          <p:nvSpPr>
            <p:cNvPr id="2799" name="Google Shape;2799;p74"/>
            <p:cNvSpPr/>
            <p:nvPr/>
          </p:nvSpPr>
          <p:spPr>
            <a:xfrm>
              <a:off x="238125" y="610800"/>
              <a:ext cx="1892650" cy="1834925"/>
            </a:xfrm>
            <a:custGeom>
              <a:avLst/>
              <a:gdLst/>
              <a:ahLst/>
              <a:cxnLst/>
              <a:rect l="l" t="t" r="r" b="b"/>
              <a:pathLst>
                <a:path w="75706" h="73397" extrusionOk="0">
                  <a:moveTo>
                    <a:pt x="33820" y="0"/>
                  </a:moveTo>
                  <a:cubicBezTo>
                    <a:pt x="12260" y="0"/>
                    <a:pt x="0" y="18439"/>
                    <a:pt x="0" y="38731"/>
                  </a:cubicBezTo>
                  <a:cubicBezTo>
                    <a:pt x="0" y="58991"/>
                    <a:pt x="12260" y="73397"/>
                    <a:pt x="33820" y="73397"/>
                  </a:cubicBezTo>
                  <a:cubicBezTo>
                    <a:pt x="55348" y="73397"/>
                    <a:pt x="75706" y="56682"/>
                    <a:pt x="75706" y="36422"/>
                  </a:cubicBezTo>
                  <a:cubicBezTo>
                    <a:pt x="75706" y="16130"/>
                    <a:pt x="55348" y="0"/>
                    <a:pt x="33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4"/>
            <p:cNvSpPr/>
            <p:nvPr/>
          </p:nvSpPr>
          <p:spPr>
            <a:xfrm>
              <a:off x="487700" y="1138425"/>
              <a:ext cx="5825100" cy="3753600"/>
            </a:xfrm>
            <a:custGeom>
              <a:avLst/>
              <a:gdLst/>
              <a:ahLst/>
              <a:cxnLst/>
              <a:rect l="l" t="t" r="r" b="b"/>
              <a:pathLst>
                <a:path w="233004" h="150144" extrusionOk="0">
                  <a:moveTo>
                    <a:pt x="178241" y="4683"/>
                  </a:moveTo>
                  <a:cubicBezTo>
                    <a:pt x="179834" y="4683"/>
                    <a:pt x="181428" y="5008"/>
                    <a:pt x="182923" y="5626"/>
                  </a:cubicBezTo>
                  <a:cubicBezTo>
                    <a:pt x="178046" y="8976"/>
                    <a:pt x="175151" y="14471"/>
                    <a:pt x="175119" y="20390"/>
                  </a:cubicBezTo>
                  <a:lnTo>
                    <a:pt x="175119" y="26244"/>
                  </a:lnTo>
                  <a:cubicBezTo>
                    <a:pt x="175119" y="35186"/>
                    <a:pt x="167509" y="42503"/>
                    <a:pt x="158144" y="42503"/>
                  </a:cubicBezTo>
                  <a:lnTo>
                    <a:pt x="148615" y="42503"/>
                  </a:lnTo>
                  <a:lnTo>
                    <a:pt x="148615" y="15967"/>
                  </a:lnTo>
                  <a:cubicBezTo>
                    <a:pt x="148615" y="9756"/>
                    <a:pt x="153883" y="4683"/>
                    <a:pt x="160387" y="4683"/>
                  </a:cubicBezTo>
                  <a:close/>
                  <a:moveTo>
                    <a:pt x="143737" y="47186"/>
                  </a:moveTo>
                  <a:lnTo>
                    <a:pt x="143737" y="109006"/>
                  </a:lnTo>
                  <a:lnTo>
                    <a:pt x="97755" y="109006"/>
                  </a:lnTo>
                  <a:cubicBezTo>
                    <a:pt x="86470" y="109006"/>
                    <a:pt x="77300" y="100193"/>
                    <a:pt x="77300" y="89397"/>
                  </a:cubicBezTo>
                  <a:lnTo>
                    <a:pt x="77300" y="60714"/>
                  </a:lnTo>
                  <a:cubicBezTo>
                    <a:pt x="77300" y="53267"/>
                    <a:pt x="83609" y="47186"/>
                    <a:pt x="91381" y="47186"/>
                  </a:cubicBezTo>
                  <a:close/>
                  <a:moveTo>
                    <a:pt x="187118" y="8585"/>
                  </a:moveTo>
                  <a:cubicBezTo>
                    <a:pt x="188972" y="10602"/>
                    <a:pt x="189980" y="13236"/>
                    <a:pt x="189980" y="15967"/>
                  </a:cubicBezTo>
                  <a:lnTo>
                    <a:pt x="189980" y="90990"/>
                  </a:lnTo>
                  <a:cubicBezTo>
                    <a:pt x="189980" y="100941"/>
                    <a:pt x="181558" y="109006"/>
                    <a:pt x="171216" y="109006"/>
                  </a:cubicBezTo>
                  <a:lnTo>
                    <a:pt x="148615" y="109006"/>
                  </a:lnTo>
                  <a:lnTo>
                    <a:pt x="148615" y="47154"/>
                  </a:lnTo>
                  <a:lnTo>
                    <a:pt x="158144" y="47154"/>
                  </a:lnTo>
                  <a:cubicBezTo>
                    <a:pt x="170176" y="47154"/>
                    <a:pt x="179997" y="37788"/>
                    <a:pt x="179997" y="26211"/>
                  </a:cubicBezTo>
                  <a:lnTo>
                    <a:pt x="179997" y="20390"/>
                  </a:lnTo>
                  <a:cubicBezTo>
                    <a:pt x="180029" y="15447"/>
                    <a:pt x="182761" y="10894"/>
                    <a:pt x="187118" y="8585"/>
                  </a:cubicBezTo>
                  <a:close/>
                  <a:moveTo>
                    <a:pt x="160387" y="0"/>
                  </a:moveTo>
                  <a:cubicBezTo>
                    <a:pt x="151217" y="0"/>
                    <a:pt x="143737" y="7155"/>
                    <a:pt x="143737" y="15967"/>
                  </a:cubicBezTo>
                  <a:lnTo>
                    <a:pt x="143737" y="42503"/>
                  </a:lnTo>
                  <a:lnTo>
                    <a:pt x="91348" y="42503"/>
                  </a:lnTo>
                  <a:cubicBezTo>
                    <a:pt x="80909" y="42503"/>
                    <a:pt x="72389" y="50666"/>
                    <a:pt x="72389" y="60682"/>
                  </a:cubicBezTo>
                  <a:lnTo>
                    <a:pt x="72389" y="89397"/>
                  </a:lnTo>
                  <a:cubicBezTo>
                    <a:pt x="72389" y="102795"/>
                    <a:pt x="83771" y="113689"/>
                    <a:pt x="97755" y="113689"/>
                  </a:cubicBezTo>
                  <a:lnTo>
                    <a:pt x="143737" y="113689"/>
                  </a:lnTo>
                  <a:lnTo>
                    <a:pt x="143737" y="124193"/>
                  </a:lnTo>
                  <a:cubicBezTo>
                    <a:pt x="143737" y="135932"/>
                    <a:pt x="133786" y="145461"/>
                    <a:pt x="121559" y="145461"/>
                  </a:cubicBezTo>
                  <a:lnTo>
                    <a:pt x="27057" y="145461"/>
                  </a:lnTo>
                  <a:cubicBezTo>
                    <a:pt x="14829" y="145461"/>
                    <a:pt x="4878" y="135932"/>
                    <a:pt x="4878" y="124193"/>
                  </a:cubicBezTo>
                  <a:lnTo>
                    <a:pt x="4878" y="30536"/>
                  </a:lnTo>
                  <a:lnTo>
                    <a:pt x="1" y="30536"/>
                  </a:lnTo>
                  <a:lnTo>
                    <a:pt x="1" y="124193"/>
                  </a:lnTo>
                  <a:cubicBezTo>
                    <a:pt x="1" y="138501"/>
                    <a:pt x="12130" y="150143"/>
                    <a:pt x="27057" y="150143"/>
                  </a:cubicBezTo>
                  <a:lnTo>
                    <a:pt x="121559" y="150143"/>
                  </a:lnTo>
                  <a:cubicBezTo>
                    <a:pt x="136485" y="150143"/>
                    <a:pt x="148615" y="138501"/>
                    <a:pt x="148648" y="124193"/>
                  </a:cubicBezTo>
                  <a:lnTo>
                    <a:pt x="148648" y="113689"/>
                  </a:lnTo>
                  <a:lnTo>
                    <a:pt x="171249" y="113689"/>
                  </a:lnTo>
                  <a:cubicBezTo>
                    <a:pt x="184289" y="113689"/>
                    <a:pt x="194891" y="103510"/>
                    <a:pt x="194891" y="90990"/>
                  </a:cubicBezTo>
                  <a:lnTo>
                    <a:pt x="194891" y="15967"/>
                  </a:lnTo>
                  <a:cubicBezTo>
                    <a:pt x="194891" y="12715"/>
                    <a:pt x="193850" y="9561"/>
                    <a:pt x="191964" y="6927"/>
                  </a:cubicBezTo>
                  <a:cubicBezTo>
                    <a:pt x="192679" y="6829"/>
                    <a:pt x="193427" y="6764"/>
                    <a:pt x="194175" y="6764"/>
                  </a:cubicBezTo>
                  <a:lnTo>
                    <a:pt x="233004" y="6764"/>
                  </a:lnTo>
                  <a:lnTo>
                    <a:pt x="233004" y="2081"/>
                  </a:lnTo>
                  <a:lnTo>
                    <a:pt x="194175" y="2081"/>
                  </a:lnTo>
                  <a:cubicBezTo>
                    <a:pt x="192061" y="2081"/>
                    <a:pt x="190013" y="2407"/>
                    <a:pt x="188029" y="3057"/>
                  </a:cubicBezTo>
                  <a:cubicBezTo>
                    <a:pt x="185135" y="1073"/>
                    <a:pt x="181720" y="0"/>
                    <a:pt x="178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4"/>
            <p:cNvSpPr/>
            <p:nvPr/>
          </p:nvSpPr>
          <p:spPr>
            <a:xfrm>
              <a:off x="1014525" y="1043300"/>
              <a:ext cx="5260075" cy="3799950"/>
            </a:xfrm>
            <a:custGeom>
              <a:avLst/>
              <a:gdLst/>
              <a:ahLst/>
              <a:cxnLst/>
              <a:rect l="l" t="t" r="r" b="b"/>
              <a:pathLst>
                <a:path w="210403" h="151998" extrusionOk="0">
                  <a:moveTo>
                    <a:pt x="9398" y="71901"/>
                  </a:moveTo>
                  <a:lnTo>
                    <a:pt x="74015" y="71934"/>
                  </a:lnTo>
                  <a:lnTo>
                    <a:pt x="74015" y="114567"/>
                  </a:lnTo>
                  <a:cubicBezTo>
                    <a:pt x="74015" y="120518"/>
                    <a:pt x="68974" y="125364"/>
                    <a:pt x="62763" y="125364"/>
                  </a:cubicBezTo>
                  <a:lnTo>
                    <a:pt x="16163" y="125364"/>
                  </a:lnTo>
                  <a:cubicBezTo>
                    <a:pt x="9951" y="125364"/>
                    <a:pt x="4878" y="120518"/>
                    <a:pt x="4878" y="114567"/>
                  </a:cubicBezTo>
                  <a:lnTo>
                    <a:pt x="4878" y="82698"/>
                  </a:lnTo>
                  <a:cubicBezTo>
                    <a:pt x="4878" y="77983"/>
                    <a:pt x="5333" y="73170"/>
                    <a:pt x="9398" y="71901"/>
                  </a:cubicBezTo>
                  <a:close/>
                  <a:moveTo>
                    <a:pt x="33235" y="0"/>
                  </a:moveTo>
                  <a:lnTo>
                    <a:pt x="33235" y="4651"/>
                  </a:lnTo>
                  <a:lnTo>
                    <a:pt x="62763" y="4651"/>
                  </a:lnTo>
                  <a:cubicBezTo>
                    <a:pt x="68974" y="4651"/>
                    <a:pt x="74015" y="9529"/>
                    <a:pt x="74015" y="15480"/>
                  </a:cubicBezTo>
                  <a:lnTo>
                    <a:pt x="74015" y="67251"/>
                  </a:lnTo>
                  <a:lnTo>
                    <a:pt x="8000" y="67251"/>
                  </a:lnTo>
                  <a:cubicBezTo>
                    <a:pt x="8000" y="67251"/>
                    <a:pt x="0" y="68097"/>
                    <a:pt x="0" y="82730"/>
                  </a:cubicBezTo>
                  <a:lnTo>
                    <a:pt x="0" y="114567"/>
                  </a:lnTo>
                  <a:cubicBezTo>
                    <a:pt x="0" y="123120"/>
                    <a:pt x="7220" y="130079"/>
                    <a:pt x="16130" y="130079"/>
                  </a:cubicBezTo>
                  <a:lnTo>
                    <a:pt x="62763" y="130079"/>
                  </a:lnTo>
                  <a:cubicBezTo>
                    <a:pt x="71641" y="130079"/>
                    <a:pt x="78893" y="123120"/>
                    <a:pt x="78893" y="114567"/>
                  </a:cubicBezTo>
                  <a:lnTo>
                    <a:pt x="78893" y="71934"/>
                  </a:lnTo>
                  <a:lnTo>
                    <a:pt x="121819" y="71934"/>
                  </a:lnTo>
                  <a:cubicBezTo>
                    <a:pt x="134306" y="71934"/>
                    <a:pt x="141200" y="75771"/>
                    <a:pt x="141200" y="82730"/>
                  </a:cubicBezTo>
                  <a:lnTo>
                    <a:pt x="141200" y="136518"/>
                  </a:lnTo>
                  <a:cubicBezTo>
                    <a:pt x="141200" y="145038"/>
                    <a:pt x="148420" y="151997"/>
                    <a:pt x="157330" y="151997"/>
                  </a:cubicBezTo>
                  <a:lnTo>
                    <a:pt x="210402" y="151997"/>
                  </a:lnTo>
                  <a:lnTo>
                    <a:pt x="210402" y="147314"/>
                  </a:lnTo>
                  <a:lnTo>
                    <a:pt x="157330" y="147314"/>
                  </a:lnTo>
                  <a:cubicBezTo>
                    <a:pt x="151119" y="147314"/>
                    <a:pt x="146078" y="142469"/>
                    <a:pt x="146078" y="136518"/>
                  </a:cubicBezTo>
                  <a:lnTo>
                    <a:pt x="146078" y="82730"/>
                  </a:lnTo>
                  <a:cubicBezTo>
                    <a:pt x="146078" y="78080"/>
                    <a:pt x="143705" y="67251"/>
                    <a:pt x="121819" y="67251"/>
                  </a:cubicBezTo>
                  <a:lnTo>
                    <a:pt x="78893" y="67251"/>
                  </a:lnTo>
                  <a:lnTo>
                    <a:pt x="78893" y="15480"/>
                  </a:lnTo>
                  <a:cubicBezTo>
                    <a:pt x="78893" y="6927"/>
                    <a:pt x="71641" y="0"/>
                    <a:pt x="62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4"/>
            <p:cNvSpPr/>
            <p:nvPr/>
          </p:nvSpPr>
          <p:spPr>
            <a:xfrm>
              <a:off x="1642967" y="722964"/>
              <a:ext cx="3707953" cy="3895075"/>
            </a:xfrm>
            <a:custGeom>
              <a:avLst/>
              <a:gdLst/>
              <a:ahLst/>
              <a:cxnLst/>
              <a:rect l="l" t="t" r="r" b="b"/>
              <a:pathLst>
                <a:path w="166762" h="155803" extrusionOk="0">
                  <a:moveTo>
                    <a:pt x="56357" y="1"/>
                  </a:moveTo>
                  <a:cubicBezTo>
                    <a:pt x="44553" y="1"/>
                    <a:pt x="34927" y="9204"/>
                    <a:pt x="34927" y="20553"/>
                  </a:cubicBezTo>
                  <a:lnTo>
                    <a:pt x="34927" y="22049"/>
                  </a:lnTo>
                  <a:cubicBezTo>
                    <a:pt x="34927" y="33366"/>
                    <a:pt x="44553" y="42601"/>
                    <a:pt x="56357" y="42601"/>
                  </a:cubicBezTo>
                  <a:cubicBezTo>
                    <a:pt x="65495" y="42601"/>
                    <a:pt x="72942" y="49723"/>
                    <a:pt x="72942" y="58504"/>
                  </a:cubicBezTo>
                  <a:lnTo>
                    <a:pt x="72942" y="135250"/>
                  </a:lnTo>
                  <a:cubicBezTo>
                    <a:pt x="72942" y="143998"/>
                    <a:pt x="65495" y="151119"/>
                    <a:pt x="56357" y="151119"/>
                  </a:cubicBezTo>
                  <a:lnTo>
                    <a:pt x="21464" y="151119"/>
                  </a:lnTo>
                  <a:cubicBezTo>
                    <a:pt x="12326" y="151119"/>
                    <a:pt x="4879" y="143998"/>
                    <a:pt x="4879" y="135250"/>
                  </a:cubicBezTo>
                  <a:lnTo>
                    <a:pt x="4879" y="48162"/>
                  </a:lnTo>
                  <a:lnTo>
                    <a:pt x="1" y="48162"/>
                  </a:lnTo>
                  <a:lnTo>
                    <a:pt x="1" y="135250"/>
                  </a:lnTo>
                  <a:cubicBezTo>
                    <a:pt x="1" y="146599"/>
                    <a:pt x="9627" y="155802"/>
                    <a:pt x="21464" y="155802"/>
                  </a:cubicBezTo>
                  <a:lnTo>
                    <a:pt x="56357" y="155802"/>
                  </a:lnTo>
                  <a:cubicBezTo>
                    <a:pt x="68195" y="155802"/>
                    <a:pt x="77820" y="146599"/>
                    <a:pt x="77820" y="135250"/>
                  </a:cubicBezTo>
                  <a:lnTo>
                    <a:pt x="77820" y="58504"/>
                  </a:lnTo>
                  <a:cubicBezTo>
                    <a:pt x="77820" y="47154"/>
                    <a:pt x="68195" y="37919"/>
                    <a:pt x="56357" y="37919"/>
                  </a:cubicBezTo>
                  <a:cubicBezTo>
                    <a:pt x="47219" y="37919"/>
                    <a:pt x="39805" y="30797"/>
                    <a:pt x="39805" y="22049"/>
                  </a:cubicBezTo>
                  <a:lnTo>
                    <a:pt x="39805" y="20553"/>
                  </a:lnTo>
                  <a:cubicBezTo>
                    <a:pt x="39805" y="11805"/>
                    <a:pt x="47219" y="4651"/>
                    <a:pt x="56357" y="4651"/>
                  </a:cubicBezTo>
                  <a:lnTo>
                    <a:pt x="101039" y="4651"/>
                  </a:lnTo>
                  <a:cubicBezTo>
                    <a:pt x="110177" y="4651"/>
                    <a:pt x="117592" y="11805"/>
                    <a:pt x="117592" y="20553"/>
                  </a:cubicBezTo>
                  <a:lnTo>
                    <a:pt x="117592" y="58504"/>
                  </a:lnTo>
                  <a:cubicBezTo>
                    <a:pt x="117592" y="69853"/>
                    <a:pt x="127218" y="79056"/>
                    <a:pt x="139022" y="79056"/>
                  </a:cubicBezTo>
                  <a:lnTo>
                    <a:pt x="166762" y="79056"/>
                  </a:lnTo>
                  <a:lnTo>
                    <a:pt x="166762" y="74373"/>
                  </a:lnTo>
                  <a:lnTo>
                    <a:pt x="139022" y="74373"/>
                  </a:lnTo>
                  <a:cubicBezTo>
                    <a:pt x="129917" y="74373"/>
                    <a:pt x="122470" y="67251"/>
                    <a:pt x="122470" y="58504"/>
                  </a:cubicBezTo>
                  <a:lnTo>
                    <a:pt x="122470" y="20553"/>
                  </a:lnTo>
                  <a:cubicBezTo>
                    <a:pt x="122470" y="9204"/>
                    <a:pt x="112844" y="1"/>
                    <a:pt x="101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4"/>
            <p:cNvSpPr/>
            <p:nvPr/>
          </p:nvSpPr>
          <p:spPr>
            <a:xfrm>
              <a:off x="5850200" y="688025"/>
              <a:ext cx="1326825" cy="1286175"/>
            </a:xfrm>
            <a:custGeom>
              <a:avLst/>
              <a:gdLst/>
              <a:ahLst/>
              <a:cxnLst/>
              <a:rect l="l" t="t" r="r" b="b"/>
              <a:pathLst>
                <a:path w="53073" h="51447" extrusionOk="0">
                  <a:moveTo>
                    <a:pt x="23707" y="0"/>
                  </a:moveTo>
                  <a:cubicBezTo>
                    <a:pt x="8618" y="0"/>
                    <a:pt x="0" y="12943"/>
                    <a:pt x="0" y="27122"/>
                  </a:cubicBezTo>
                  <a:cubicBezTo>
                    <a:pt x="0" y="41333"/>
                    <a:pt x="8618" y="51446"/>
                    <a:pt x="23707" y="51446"/>
                  </a:cubicBezTo>
                  <a:cubicBezTo>
                    <a:pt x="38796" y="51446"/>
                    <a:pt x="53072" y="39707"/>
                    <a:pt x="53072" y="25528"/>
                  </a:cubicBezTo>
                  <a:cubicBezTo>
                    <a:pt x="53072" y="11317"/>
                    <a:pt x="38796" y="0"/>
                    <a:pt x="23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4" name="Google Shape;2804;p74"/>
          <p:cNvGrpSpPr/>
          <p:nvPr/>
        </p:nvGrpSpPr>
        <p:grpSpPr>
          <a:xfrm>
            <a:off x="4588337" y="2057831"/>
            <a:ext cx="507289" cy="514391"/>
            <a:chOff x="7172652" y="1692764"/>
            <a:chExt cx="1531670" cy="1553113"/>
          </a:xfrm>
        </p:grpSpPr>
        <p:sp>
          <p:nvSpPr>
            <p:cNvPr id="2805" name="Google Shape;2805;p74"/>
            <p:cNvSpPr/>
            <p:nvPr/>
          </p:nvSpPr>
          <p:spPr>
            <a:xfrm>
              <a:off x="7284426" y="2339913"/>
              <a:ext cx="202842" cy="196892"/>
            </a:xfrm>
            <a:custGeom>
              <a:avLst/>
              <a:gdLst/>
              <a:ahLst/>
              <a:cxnLst/>
              <a:rect l="l" t="t" r="r" b="b"/>
              <a:pathLst>
                <a:path w="2352" h="2283" extrusionOk="0">
                  <a:moveTo>
                    <a:pt x="2351" y="1"/>
                  </a:moveTo>
                  <a:lnTo>
                    <a:pt x="0" y="2282"/>
                  </a:lnTo>
                  <a:lnTo>
                    <a:pt x="1476" y="2243"/>
                  </a:lnTo>
                  <a:lnTo>
                    <a:pt x="2351" y="1456"/>
                  </a:lnTo>
                  <a:lnTo>
                    <a:pt x="2351" y="1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4"/>
            <p:cNvSpPr/>
            <p:nvPr/>
          </p:nvSpPr>
          <p:spPr>
            <a:xfrm>
              <a:off x="8384530" y="2339913"/>
              <a:ext cx="196029" cy="197754"/>
            </a:xfrm>
            <a:custGeom>
              <a:avLst/>
              <a:gdLst/>
              <a:ahLst/>
              <a:cxnLst/>
              <a:rect l="l" t="t" r="r" b="b"/>
              <a:pathLst>
                <a:path w="2273" h="2293" extrusionOk="0">
                  <a:moveTo>
                    <a:pt x="0" y="1"/>
                  </a:moveTo>
                  <a:lnTo>
                    <a:pt x="0" y="1456"/>
                  </a:lnTo>
                  <a:lnTo>
                    <a:pt x="777" y="2243"/>
                  </a:lnTo>
                  <a:lnTo>
                    <a:pt x="2272" y="2292"/>
                  </a:lnTo>
                  <a:lnTo>
                    <a:pt x="2272" y="22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4"/>
            <p:cNvSpPr/>
            <p:nvPr/>
          </p:nvSpPr>
          <p:spPr>
            <a:xfrm>
              <a:off x="8341237" y="2027809"/>
              <a:ext cx="229146" cy="312198"/>
            </a:xfrm>
            <a:custGeom>
              <a:avLst/>
              <a:gdLst/>
              <a:ahLst/>
              <a:cxnLst/>
              <a:rect l="l" t="t" r="r" b="b"/>
              <a:pathLst>
                <a:path w="2657" h="3620" extrusionOk="0">
                  <a:moveTo>
                    <a:pt x="2184" y="1"/>
                  </a:moveTo>
                  <a:lnTo>
                    <a:pt x="1" y="3620"/>
                  </a:lnTo>
                  <a:lnTo>
                    <a:pt x="502" y="3620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4"/>
            <p:cNvSpPr/>
            <p:nvPr/>
          </p:nvSpPr>
          <p:spPr>
            <a:xfrm>
              <a:off x="7287013" y="2038847"/>
              <a:ext cx="243463" cy="301159"/>
            </a:xfrm>
            <a:custGeom>
              <a:avLst/>
              <a:gdLst/>
              <a:ahLst/>
              <a:cxnLst/>
              <a:rect l="l" t="t" r="r" b="b"/>
              <a:pathLst>
                <a:path w="2823" h="3492" extrusionOk="0">
                  <a:moveTo>
                    <a:pt x="0" y="0"/>
                  </a:moveTo>
                  <a:lnTo>
                    <a:pt x="2321" y="3492"/>
                  </a:lnTo>
                  <a:lnTo>
                    <a:pt x="2823" y="349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4"/>
            <p:cNvSpPr/>
            <p:nvPr/>
          </p:nvSpPr>
          <p:spPr>
            <a:xfrm>
              <a:off x="7296327" y="2011682"/>
              <a:ext cx="1253707" cy="310559"/>
            </a:xfrm>
            <a:custGeom>
              <a:avLst/>
              <a:gdLst/>
              <a:ahLst/>
              <a:cxnLst/>
              <a:rect l="l" t="t" r="r" b="b"/>
              <a:pathLst>
                <a:path w="14537" h="3601" extrusionOk="0">
                  <a:moveTo>
                    <a:pt x="14536" y="1"/>
                  </a:moveTo>
                  <a:lnTo>
                    <a:pt x="0" y="99"/>
                  </a:lnTo>
                  <a:lnTo>
                    <a:pt x="2341" y="3600"/>
                  </a:lnTo>
                  <a:lnTo>
                    <a:pt x="12471" y="3600"/>
                  </a:lnTo>
                  <a:lnTo>
                    <a:pt x="14536" y="1"/>
                  </a:lnTo>
                  <a:close/>
                </a:path>
              </a:pathLst>
            </a:custGeom>
            <a:solidFill>
              <a:srgbClr val="4C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0" name="Google Shape;2810;p74"/>
            <p:cNvGrpSpPr/>
            <p:nvPr/>
          </p:nvGrpSpPr>
          <p:grpSpPr>
            <a:xfrm>
              <a:off x="7172652" y="1828508"/>
              <a:ext cx="1393670" cy="1296908"/>
              <a:chOff x="3809970" y="2282401"/>
              <a:chExt cx="1631932" cy="1518627"/>
            </a:xfrm>
          </p:grpSpPr>
          <p:sp>
            <p:nvSpPr>
              <p:cNvPr id="2811" name="Google Shape;2811;p74"/>
              <p:cNvSpPr/>
              <p:nvPr/>
            </p:nvSpPr>
            <p:spPr>
              <a:xfrm rot="965732">
                <a:off x="4017013" y="2444730"/>
                <a:ext cx="1312201" cy="998546"/>
              </a:xfrm>
              <a:custGeom>
                <a:avLst/>
                <a:gdLst/>
                <a:ahLst/>
                <a:cxnLst/>
                <a:rect l="l" t="t" r="r" b="b"/>
                <a:pathLst>
                  <a:path w="44899" h="34164" extrusionOk="0">
                    <a:moveTo>
                      <a:pt x="21789" y="1"/>
                    </a:moveTo>
                    <a:cubicBezTo>
                      <a:pt x="14669" y="1"/>
                      <a:pt x="8311" y="2513"/>
                      <a:pt x="4060" y="6466"/>
                    </a:cubicBezTo>
                    <a:cubicBezTo>
                      <a:pt x="691" y="9609"/>
                      <a:pt x="0" y="13859"/>
                      <a:pt x="0" y="18289"/>
                    </a:cubicBezTo>
                    <a:cubicBezTo>
                      <a:pt x="0" y="25313"/>
                      <a:pt x="4548" y="29576"/>
                      <a:pt x="12014" y="32576"/>
                    </a:cubicBezTo>
                    <a:cubicBezTo>
                      <a:pt x="14402" y="33533"/>
                      <a:pt x="19430" y="34164"/>
                      <a:pt x="23907" y="34164"/>
                    </a:cubicBezTo>
                    <a:cubicBezTo>
                      <a:pt x="26839" y="34164"/>
                      <a:pt x="29535" y="33893"/>
                      <a:pt x="31099" y="33267"/>
                    </a:cubicBezTo>
                    <a:cubicBezTo>
                      <a:pt x="37624" y="30647"/>
                      <a:pt x="43589" y="26587"/>
                      <a:pt x="44673" y="20682"/>
                    </a:cubicBezTo>
                    <a:cubicBezTo>
                      <a:pt x="44827" y="19836"/>
                      <a:pt x="44899" y="18967"/>
                      <a:pt x="44899" y="18098"/>
                    </a:cubicBezTo>
                    <a:cubicBezTo>
                      <a:pt x="44899" y="8097"/>
                      <a:pt x="34552" y="1"/>
                      <a:pt x="21789" y="1"/>
                    </a:cubicBezTo>
                    <a:close/>
                  </a:path>
                </a:pathLst>
              </a:custGeom>
              <a:solidFill>
                <a:srgbClr val="BC3F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74"/>
              <p:cNvSpPr/>
              <p:nvPr/>
            </p:nvSpPr>
            <p:spPr>
              <a:xfrm rot="965732">
                <a:off x="3924075" y="2621058"/>
                <a:ext cx="1344934" cy="1013394"/>
              </a:xfrm>
              <a:custGeom>
                <a:avLst/>
                <a:gdLst/>
                <a:ahLst/>
                <a:cxnLst/>
                <a:rect l="l" t="t" r="r" b="b"/>
                <a:pathLst>
                  <a:path w="46019" h="34672" extrusionOk="0">
                    <a:moveTo>
                      <a:pt x="5347" y="0"/>
                    </a:moveTo>
                    <a:lnTo>
                      <a:pt x="5347" y="0"/>
                    </a:lnTo>
                    <a:cubicBezTo>
                      <a:pt x="2013" y="3144"/>
                      <a:pt x="1" y="7180"/>
                      <a:pt x="1" y="11585"/>
                    </a:cubicBezTo>
                    <a:cubicBezTo>
                      <a:pt x="1" y="18598"/>
                      <a:pt x="5109" y="24682"/>
                      <a:pt x="12574" y="27682"/>
                    </a:cubicBezTo>
                    <a:cubicBezTo>
                      <a:pt x="16527" y="29278"/>
                      <a:pt x="23123" y="34671"/>
                      <a:pt x="23123" y="34671"/>
                    </a:cubicBezTo>
                    <a:cubicBezTo>
                      <a:pt x="23123" y="34671"/>
                      <a:pt x="29814" y="29242"/>
                      <a:pt x="33719" y="27659"/>
                    </a:cubicBezTo>
                    <a:cubicBezTo>
                      <a:pt x="40256" y="25015"/>
                      <a:pt x="44971" y="20015"/>
                      <a:pt x="46018" y="14085"/>
                    </a:cubicBezTo>
                    <a:lnTo>
                      <a:pt x="46018" y="14085"/>
                    </a:lnTo>
                    <a:cubicBezTo>
                      <a:pt x="44030" y="15943"/>
                      <a:pt x="41577" y="17491"/>
                      <a:pt x="38791" y="18610"/>
                    </a:cubicBezTo>
                    <a:cubicBezTo>
                      <a:pt x="38756" y="18634"/>
                      <a:pt x="38708" y="18645"/>
                      <a:pt x="38672" y="18669"/>
                    </a:cubicBezTo>
                    <a:cubicBezTo>
                      <a:pt x="35348" y="20049"/>
                      <a:pt x="31819" y="20734"/>
                      <a:pt x="28288" y="20734"/>
                    </a:cubicBezTo>
                    <a:cubicBezTo>
                      <a:pt x="24750" y="20734"/>
                      <a:pt x="21209" y="20046"/>
                      <a:pt x="17872" y="18681"/>
                    </a:cubicBezTo>
                    <a:cubicBezTo>
                      <a:pt x="17813" y="18657"/>
                      <a:pt x="17753" y="18634"/>
                      <a:pt x="17705" y="18610"/>
                    </a:cubicBezTo>
                    <a:cubicBezTo>
                      <a:pt x="10240" y="15609"/>
                      <a:pt x="5132" y="9525"/>
                      <a:pt x="5132" y="2513"/>
                    </a:cubicBezTo>
                    <a:cubicBezTo>
                      <a:pt x="5132" y="1655"/>
                      <a:pt x="5204" y="822"/>
                      <a:pt x="5347" y="0"/>
                    </a:cubicBezTo>
                    <a:close/>
                  </a:path>
                </a:pathLst>
              </a:custGeom>
              <a:solidFill>
                <a:srgbClr val="91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74"/>
              <p:cNvSpPr/>
              <p:nvPr/>
            </p:nvSpPr>
            <p:spPr>
              <a:xfrm rot="965732">
                <a:off x="4327831" y="2460072"/>
                <a:ext cx="941620" cy="318439"/>
              </a:xfrm>
              <a:custGeom>
                <a:avLst/>
                <a:gdLst/>
                <a:ahLst/>
                <a:cxnLst/>
                <a:rect l="l" t="t" r="r" b="b"/>
                <a:pathLst>
                  <a:path w="32219" h="10895" extrusionOk="0">
                    <a:moveTo>
                      <a:pt x="14336" y="1"/>
                    </a:moveTo>
                    <a:cubicBezTo>
                      <a:pt x="10776" y="1"/>
                      <a:pt x="7406" y="632"/>
                      <a:pt x="4394" y="1751"/>
                    </a:cubicBezTo>
                    <a:cubicBezTo>
                      <a:pt x="4370" y="1763"/>
                      <a:pt x="4334" y="1775"/>
                      <a:pt x="4299" y="1787"/>
                    </a:cubicBezTo>
                    <a:cubicBezTo>
                      <a:pt x="1" y="3406"/>
                      <a:pt x="703" y="9740"/>
                      <a:pt x="5263" y="10383"/>
                    </a:cubicBezTo>
                    <a:cubicBezTo>
                      <a:pt x="8109" y="10788"/>
                      <a:pt x="11395" y="10895"/>
                      <a:pt x="14836" y="10895"/>
                    </a:cubicBezTo>
                    <a:cubicBezTo>
                      <a:pt x="22956" y="10895"/>
                      <a:pt x="29504" y="10359"/>
                      <a:pt x="32219" y="6632"/>
                    </a:cubicBezTo>
                    <a:cubicBezTo>
                      <a:pt x="27980" y="2584"/>
                      <a:pt x="21539" y="1"/>
                      <a:pt x="14336" y="1"/>
                    </a:cubicBezTo>
                    <a:close/>
                  </a:path>
                </a:pathLst>
              </a:custGeom>
              <a:solidFill>
                <a:srgbClr val="FFE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74"/>
              <p:cNvSpPr/>
              <p:nvPr/>
            </p:nvSpPr>
            <p:spPr>
              <a:xfrm rot="965732">
                <a:off x="4215516" y="2493580"/>
                <a:ext cx="1032775" cy="329926"/>
              </a:xfrm>
              <a:custGeom>
                <a:avLst/>
                <a:gdLst/>
                <a:ahLst/>
                <a:cxnLst/>
                <a:rect l="l" t="t" r="r" b="b"/>
                <a:pathLst>
                  <a:path w="35338" h="11288" extrusionOk="0">
                    <a:moveTo>
                      <a:pt x="7846" y="0"/>
                    </a:moveTo>
                    <a:lnTo>
                      <a:pt x="7846" y="0"/>
                    </a:lnTo>
                    <a:cubicBezTo>
                      <a:pt x="4810" y="1119"/>
                      <a:pt x="2131" y="2750"/>
                      <a:pt x="0" y="4739"/>
                    </a:cubicBezTo>
                    <a:cubicBezTo>
                      <a:pt x="2620" y="8561"/>
                      <a:pt x="9620" y="11287"/>
                      <a:pt x="17848" y="11287"/>
                    </a:cubicBezTo>
                    <a:cubicBezTo>
                      <a:pt x="25718" y="11287"/>
                      <a:pt x="32469" y="8787"/>
                      <a:pt x="35338" y="5227"/>
                    </a:cubicBezTo>
                    <a:lnTo>
                      <a:pt x="35338" y="5227"/>
                    </a:lnTo>
                    <a:cubicBezTo>
                      <a:pt x="32492" y="6120"/>
                      <a:pt x="29159" y="6632"/>
                      <a:pt x="25599" y="6632"/>
                    </a:cubicBezTo>
                    <a:cubicBezTo>
                      <a:pt x="17371" y="6632"/>
                      <a:pt x="10371" y="3905"/>
                      <a:pt x="7739" y="83"/>
                    </a:cubicBezTo>
                    <a:cubicBezTo>
                      <a:pt x="7775" y="60"/>
                      <a:pt x="7811" y="24"/>
                      <a:pt x="7846" y="0"/>
                    </a:cubicBezTo>
                    <a:close/>
                  </a:path>
                </a:pathLst>
              </a:custGeom>
              <a:solidFill>
                <a:srgbClr val="FF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5" name="Google Shape;2815;p74"/>
            <p:cNvSpPr/>
            <p:nvPr/>
          </p:nvSpPr>
          <p:spPr>
            <a:xfrm>
              <a:off x="7184299" y="2956533"/>
              <a:ext cx="1520024" cy="289344"/>
            </a:xfrm>
            <a:custGeom>
              <a:avLst/>
              <a:gdLst/>
              <a:ahLst/>
              <a:cxnLst/>
              <a:rect l="l" t="t" r="r" b="b"/>
              <a:pathLst>
                <a:path w="17625" h="3355" extrusionOk="0">
                  <a:moveTo>
                    <a:pt x="8813" y="1"/>
                  </a:moveTo>
                  <a:cubicBezTo>
                    <a:pt x="3945" y="1"/>
                    <a:pt x="1" y="748"/>
                    <a:pt x="1" y="1673"/>
                  </a:cubicBezTo>
                  <a:cubicBezTo>
                    <a:pt x="1" y="2597"/>
                    <a:pt x="3945" y="3354"/>
                    <a:pt x="8813" y="3354"/>
                  </a:cubicBezTo>
                  <a:cubicBezTo>
                    <a:pt x="13681" y="3354"/>
                    <a:pt x="17625" y="2597"/>
                    <a:pt x="17625" y="1673"/>
                  </a:cubicBezTo>
                  <a:cubicBezTo>
                    <a:pt x="17625" y="748"/>
                    <a:pt x="13681" y="1"/>
                    <a:pt x="8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4"/>
            <p:cNvSpPr/>
            <p:nvPr/>
          </p:nvSpPr>
          <p:spPr>
            <a:xfrm>
              <a:off x="7360750" y="2573194"/>
              <a:ext cx="1105284" cy="465710"/>
            </a:xfrm>
            <a:custGeom>
              <a:avLst/>
              <a:gdLst/>
              <a:ahLst/>
              <a:cxnLst/>
              <a:rect l="l" t="t" r="r" b="b"/>
              <a:pathLst>
                <a:path w="12816" h="5400" extrusionOk="0">
                  <a:moveTo>
                    <a:pt x="1" y="0"/>
                  </a:moveTo>
                  <a:lnTo>
                    <a:pt x="1" y="5400"/>
                  </a:lnTo>
                  <a:lnTo>
                    <a:pt x="12815" y="5400"/>
                  </a:lnTo>
                  <a:lnTo>
                    <a:pt x="128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4"/>
            <p:cNvSpPr/>
            <p:nvPr/>
          </p:nvSpPr>
          <p:spPr>
            <a:xfrm>
              <a:off x="7275974" y="2625801"/>
              <a:ext cx="204481" cy="465710"/>
            </a:xfrm>
            <a:custGeom>
              <a:avLst/>
              <a:gdLst/>
              <a:ahLst/>
              <a:cxnLst/>
              <a:rect l="l" t="t" r="r" b="b"/>
              <a:pathLst>
                <a:path w="2371" h="5400" extrusionOk="0">
                  <a:moveTo>
                    <a:pt x="0" y="0"/>
                  </a:moveTo>
                  <a:lnTo>
                    <a:pt x="915" y="5045"/>
                  </a:lnTo>
                  <a:cubicBezTo>
                    <a:pt x="954" y="5252"/>
                    <a:pt x="1141" y="5399"/>
                    <a:pt x="1348" y="5399"/>
                  </a:cubicBezTo>
                  <a:lnTo>
                    <a:pt x="2370" y="5399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4"/>
            <p:cNvSpPr/>
            <p:nvPr/>
          </p:nvSpPr>
          <p:spPr>
            <a:xfrm>
              <a:off x="8382806" y="2625801"/>
              <a:ext cx="205343" cy="465710"/>
            </a:xfrm>
            <a:custGeom>
              <a:avLst/>
              <a:gdLst/>
              <a:ahLst/>
              <a:cxnLst/>
              <a:rect l="l" t="t" r="r" b="b"/>
              <a:pathLst>
                <a:path w="2381" h="5400" extrusionOk="0">
                  <a:moveTo>
                    <a:pt x="846" y="0"/>
                  </a:moveTo>
                  <a:lnTo>
                    <a:pt x="1" y="5399"/>
                  </a:lnTo>
                  <a:lnTo>
                    <a:pt x="1033" y="5399"/>
                  </a:lnTo>
                  <a:cubicBezTo>
                    <a:pt x="1240" y="5399"/>
                    <a:pt x="1417" y="5252"/>
                    <a:pt x="1456" y="5045"/>
                  </a:cubicBezTo>
                  <a:lnTo>
                    <a:pt x="2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4"/>
            <p:cNvSpPr/>
            <p:nvPr/>
          </p:nvSpPr>
          <p:spPr>
            <a:xfrm>
              <a:off x="7398093" y="2998963"/>
              <a:ext cx="1050951" cy="92538"/>
            </a:xfrm>
            <a:custGeom>
              <a:avLst/>
              <a:gdLst/>
              <a:ahLst/>
              <a:cxnLst/>
              <a:rect l="l" t="t" r="r" b="b"/>
              <a:pathLst>
                <a:path w="12186" h="1073" extrusionOk="0">
                  <a:moveTo>
                    <a:pt x="0" y="0"/>
                  </a:moveTo>
                  <a:lnTo>
                    <a:pt x="0" y="1072"/>
                  </a:lnTo>
                  <a:lnTo>
                    <a:pt x="12186" y="1072"/>
                  </a:lnTo>
                  <a:lnTo>
                    <a:pt x="12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4"/>
            <p:cNvSpPr/>
            <p:nvPr/>
          </p:nvSpPr>
          <p:spPr>
            <a:xfrm>
              <a:off x="7275974" y="2533264"/>
              <a:ext cx="1312180" cy="92624"/>
            </a:xfrm>
            <a:custGeom>
              <a:avLst/>
              <a:gdLst/>
              <a:ahLst/>
              <a:cxnLst/>
              <a:rect l="l" t="t" r="r" b="b"/>
              <a:pathLst>
                <a:path w="15215" h="1074" extrusionOk="0">
                  <a:moveTo>
                    <a:pt x="210" y="0"/>
                  </a:moveTo>
                  <a:cubicBezTo>
                    <a:pt x="90" y="0"/>
                    <a:pt x="0" y="104"/>
                    <a:pt x="0" y="217"/>
                  </a:cubicBezTo>
                  <a:lnTo>
                    <a:pt x="0" y="1073"/>
                  </a:lnTo>
                  <a:lnTo>
                    <a:pt x="15215" y="1073"/>
                  </a:lnTo>
                  <a:lnTo>
                    <a:pt x="15215" y="237"/>
                  </a:lnTo>
                  <a:cubicBezTo>
                    <a:pt x="15215" y="99"/>
                    <a:pt x="15106" y="1"/>
                    <a:pt x="14979" y="1"/>
                  </a:cubicBezTo>
                  <a:lnTo>
                    <a:pt x="226" y="1"/>
                  </a:lnTo>
                  <a:cubicBezTo>
                    <a:pt x="221" y="1"/>
                    <a:pt x="216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4"/>
            <p:cNvSpPr/>
            <p:nvPr/>
          </p:nvSpPr>
          <p:spPr>
            <a:xfrm>
              <a:off x="8420148" y="3012503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13" y="532"/>
                    <a:pt x="531" y="414"/>
                    <a:pt x="531" y="266"/>
                  </a:cubicBezTo>
                  <a:cubicBezTo>
                    <a:pt x="531" y="119"/>
                    <a:pt x="413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4"/>
            <p:cNvSpPr/>
            <p:nvPr/>
          </p:nvSpPr>
          <p:spPr>
            <a:xfrm>
              <a:off x="8454042" y="2858133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22" y="414"/>
                    <a:pt x="522" y="266"/>
                  </a:cubicBezTo>
                  <a:cubicBezTo>
                    <a:pt x="52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4"/>
            <p:cNvSpPr/>
            <p:nvPr/>
          </p:nvSpPr>
          <p:spPr>
            <a:xfrm>
              <a:off x="8476982" y="2703762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13" y="532"/>
                    <a:pt x="531" y="414"/>
                    <a:pt x="531" y="266"/>
                  </a:cubicBezTo>
                  <a:cubicBezTo>
                    <a:pt x="531" y="119"/>
                    <a:pt x="413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4"/>
            <p:cNvSpPr/>
            <p:nvPr/>
          </p:nvSpPr>
          <p:spPr>
            <a:xfrm>
              <a:off x="8494748" y="2559568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4"/>
            <p:cNvSpPr/>
            <p:nvPr/>
          </p:nvSpPr>
          <p:spPr>
            <a:xfrm>
              <a:off x="7391280" y="3012503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5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4"/>
            <p:cNvSpPr/>
            <p:nvPr/>
          </p:nvSpPr>
          <p:spPr>
            <a:xfrm>
              <a:off x="7594035" y="3012503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08" y="1"/>
                    <a:pt x="0" y="119"/>
                    <a:pt x="0" y="266"/>
                  </a:cubicBezTo>
                  <a:cubicBezTo>
                    <a:pt x="0" y="414"/>
                    <a:pt x="108" y="532"/>
                    <a:pt x="256" y="532"/>
                  </a:cubicBezTo>
                  <a:cubicBezTo>
                    <a:pt x="403" y="532"/>
                    <a:pt x="521" y="414"/>
                    <a:pt x="521" y="266"/>
                  </a:cubicBezTo>
                  <a:cubicBezTo>
                    <a:pt x="521" y="119"/>
                    <a:pt x="403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4"/>
            <p:cNvSpPr/>
            <p:nvPr/>
          </p:nvSpPr>
          <p:spPr>
            <a:xfrm>
              <a:off x="7795842" y="3012503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4"/>
            <p:cNvSpPr/>
            <p:nvPr/>
          </p:nvSpPr>
          <p:spPr>
            <a:xfrm>
              <a:off x="7998597" y="3012503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13" y="532"/>
                    <a:pt x="531" y="414"/>
                    <a:pt x="531" y="266"/>
                  </a:cubicBezTo>
                  <a:cubicBezTo>
                    <a:pt x="531" y="119"/>
                    <a:pt x="413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4"/>
            <p:cNvSpPr/>
            <p:nvPr/>
          </p:nvSpPr>
          <p:spPr>
            <a:xfrm>
              <a:off x="8201266" y="3012503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4"/>
            <p:cNvSpPr/>
            <p:nvPr/>
          </p:nvSpPr>
          <p:spPr>
            <a:xfrm>
              <a:off x="7498134" y="2556204"/>
              <a:ext cx="45105" cy="45881"/>
            </a:xfrm>
            <a:custGeom>
              <a:avLst/>
              <a:gdLst/>
              <a:ahLst/>
              <a:cxnLst/>
              <a:rect l="l" t="t" r="r" b="b"/>
              <a:pathLst>
                <a:path w="523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4"/>
            <p:cNvSpPr/>
            <p:nvPr/>
          </p:nvSpPr>
          <p:spPr>
            <a:xfrm>
              <a:off x="7700889" y="2556204"/>
              <a:ext cx="52694" cy="45881"/>
            </a:xfrm>
            <a:custGeom>
              <a:avLst/>
              <a:gdLst/>
              <a:ahLst/>
              <a:cxnLst/>
              <a:rect l="l" t="t" r="r" b="b"/>
              <a:pathLst>
                <a:path w="611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26"/>
                    <a:pt x="131" y="531"/>
                    <a:pt x="264" y="531"/>
                  </a:cubicBezTo>
                  <a:cubicBezTo>
                    <a:pt x="328" y="531"/>
                    <a:pt x="392" y="507"/>
                    <a:pt x="443" y="453"/>
                  </a:cubicBezTo>
                  <a:cubicBezTo>
                    <a:pt x="610" y="286"/>
                    <a:pt x="492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4"/>
            <p:cNvSpPr/>
            <p:nvPr/>
          </p:nvSpPr>
          <p:spPr>
            <a:xfrm>
              <a:off x="7898470" y="2556204"/>
              <a:ext cx="53557" cy="45881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26"/>
                    <a:pt x="131" y="531"/>
                    <a:pt x="267" y="531"/>
                  </a:cubicBezTo>
                  <a:cubicBezTo>
                    <a:pt x="333" y="531"/>
                    <a:pt x="399" y="507"/>
                    <a:pt x="453" y="453"/>
                  </a:cubicBezTo>
                  <a:cubicBezTo>
                    <a:pt x="620" y="286"/>
                    <a:pt x="502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4"/>
            <p:cNvSpPr/>
            <p:nvPr/>
          </p:nvSpPr>
          <p:spPr>
            <a:xfrm>
              <a:off x="8106313" y="2556204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09" y="1"/>
                    <a:pt x="0" y="119"/>
                    <a:pt x="0" y="266"/>
                  </a:cubicBezTo>
                  <a:cubicBezTo>
                    <a:pt x="0" y="414"/>
                    <a:pt x="109" y="532"/>
                    <a:pt x="25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4"/>
            <p:cNvSpPr/>
            <p:nvPr/>
          </p:nvSpPr>
          <p:spPr>
            <a:xfrm>
              <a:off x="8310707" y="2556204"/>
              <a:ext cx="53557" cy="45881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26"/>
                    <a:pt x="131" y="531"/>
                    <a:pt x="267" y="531"/>
                  </a:cubicBezTo>
                  <a:cubicBezTo>
                    <a:pt x="332" y="531"/>
                    <a:pt x="399" y="507"/>
                    <a:pt x="453" y="453"/>
                  </a:cubicBezTo>
                  <a:cubicBezTo>
                    <a:pt x="620" y="286"/>
                    <a:pt x="502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4"/>
            <p:cNvSpPr/>
            <p:nvPr/>
          </p:nvSpPr>
          <p:spPr>
            <a:xfrm>
              <a:off x="7357387" y="2858133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4"/>
            <p:cNvSpPr/>
            <p:nvPr/>
          </p:nvSpPr>
          <p:spPr>
            <a:xfrm>
              <a:off x="7333584" y="2703762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4"/>
            <p:cNvSpPr/>
            <p:nvPr/>
          </p:nvSpPr>
          <p:spPr>
            <a:xfrm>
              <a:off x="7316680" y="2559568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56" y="532"/>
                  </a:cubicBezTo>
                  <a:cubicBezTo>
                    <a:pt x="403" y="532"/>
                    <a:pt x="521" y="414"/>
                    <a:pt x="521" y="266"/>
                  </a:cubicBezTo>
                  <a:cubicBezTo>
                    <a:pt x="521" y="119"/>
                    <a:pt x="403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4"/>
            <p:cNvSpPr/>
            <p:nvPr/>
          </p:nvSpPr>
          <p:spPr>
            <a:xfrm>
              <a:off x="7444750" y="2814926"/>
              <a:ext cx="979715" cy="19577"/>
            </a:xfrm>
            <a:custGeom>
              <a:avLst/>
              <a:gdLst/>
              <a:ahLst/>
              <a:cxnLst/>
              <a:rect l="l" t="t" r="r" b="b"/>
              <a:pathLst>
                <a:path w="11360" h="227" extrusionOk="0">
                  <a:moveTo>
                    <a:pt x="0" y="0"/>
                  </a:moveTo>
                  <a:lnTo>
                    <a:pt x="0" y="226"/>
                  </a:lnTo>
                  <a:lnTo>
                    <a:pt x="11359" y="226"/>
                  </a:lnTo>
                  <a:lnTo>
                    <a:pt x="11359" y="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4"/>
            <p:cNvSpPr/>
            <p:nvPr/>
          </p:nvSpPr>
          <p:spPr>
            <a:xfrm>
              <a:off x="7304779" y="1692764"/>
              <a:ext cx="1198598" cy="330912"/>
            </a:xfrm>
            <a:custGeom>
              <a:avLst/>
              <a:gdLst/>
              <a:ahLst/>
              <a:cxnLst/>
              <a:rect l="l" t="t" r="r" b="b"/>
              <a:pathLst>
                <a:path w="13898" h="3837" extrusionOk="0">
                  <a:moveTo>
                    <a:pt x="7279" y="1"/>
                  </a:moveTo>
                  <a:cubicBezTo>
                    <a:pt x="3977" y="1"/>
                    <a:pt x="1564" y="119"/>
                    <a:pt x="1564" y="119"/>
                  </a:cubicBezTo>
                  <a:lnTo>
                    <a:pt x="640" y="443"/>
                  </a:lnTo>
                  <a:lnTo>
                    <a:pt x="1" y="3728"/>
                  </a:lnTo>
                  <a:lnTo>
                    <a:pt x="13897" y="3836"/>
                  </a:lnTo>
                  <a:lnTo>
                    <a:pt x="13464" y="276"/>
                  </a:lnTo>
                  <a:lnTo>
                    <a:pt x="12707" y="119"/>
                  </a:lnTo>
                  <a:cubicBezTo>
                    <a:pt x="10802" y="30"/>
                    <a:pt x="8929" y="1"/>
                    <a:pt x="7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4"/>
            <p:cNvSpPr/>
            <p:nvPr/>
          </p:nvSpPr>
          <p:spPr>
            <a:xfrm>
              <a:off x="7234405" y="1692764"/>
              <a:ext cx="1386003" cy="358079"/>
            </a:xfrm>
            <a:custGeom>
              <a:avLst/>
              <a:gdLst/>
              <a:ahLst/>
              <a:cxnLst/>
              <a:rect l="l" t="t" r="r" b="b"/>
              <a:pathLst>
                <a:path w="16071" h="4152" extrusionOk="0">
                  <a:moveTo>
                    <a:pt x="1643" y="1"/>
                  </a:moveTo>
                  <a:cubicBezTo>
                    <a:pt x="1436" y="1"/>
                    <a:pt x="1239" y="109"/>
                    <a:pt x="1131" y="296"/>
                  </a:cubicBezTo>
                  <a:cubicBezTo>
                    <a:pt x="758" y="906"/>
                    <a:pt x="0" y="2243"/>
                    <a:pt x="344" y="3748"/>
                  </a:cubicBezTo>
                  <a:cubicBezTo>
                    <a:pt x="403" y="3984"/>
                    <a:pt x="610" y="4151"/>
                    <a:pt x="856" y="4151"/>
                  </a:cubicBezTo>
                  <a:lnTo>
                    <a:pt x="15225" y="4151"/>
                  </a:lnTo>
                  <a:cubicBezTo>
                    <a:pt x="15461" y="4151"/>
                    <a:pt x="15677" y="3984"/>
                    <a:pt x="15726" y="3748"/>
                  </a:cubicBezTo>
                  <a:cubicBezTo>
                    <a:pt x="16070" y="2243"/>
                    <a:pt x="15313" y="915"/>
                    <a:pt x="14949" y="296"/>
                  </a:cubicBezTo>
                  <a:cubicBezTo>
                    <a:pt x="14841" y="109"/>
                    <a:pt x="14644" y="1"/>
                    <a:pt x="14438" y="1"/>
                  </a:cubicBezTo>
                  <a:lnTo>
                    <a:pt x="13621" y="1"/>
                  </a:lnTo>
                  <a:cubicBezTo>
                    <a:pt x="13523" y="1"/>
                    <a:pt x="13474" y="109"/>
                    <a:pt x="13523" y="178"/>
                  </a:cubicBezTo>
                  <a:cubicBezTo>
                    <a:pt x="14762" y="1899"/>
                    <a:pt x="14369" y="3482"/>
                    <a:pt x="14369" y="3482"/>
                  </a:cubicBezTo>
                  <a:lnTo>
                    <a:pt x="1712" y="3482"/>
                  </a:lnTo>
                  <a:cubicBezTo>
                    <a:pt x="1712" y="3482"/>
                    <a:pt x="1318" y="1899"/>
                    <a:pt x="2557" y="178"/>
                  </a:cubicBezTo>
                  <a:cubicBezTo>
                    <a:pt x="2606" y="109"/>
                    <a:pt x="2547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4"/>
            <p:cNvSpPr/>
            <p:nvPr/>
          </p:nvSpPr>
          <p:spPr>
            <a:xfrm>
              <a:off x="7387916" y="1828507"/>
              <a:ext cx="1078980" cy="19577"/>
            </a:xfrm>
            <a:custGeom>
              <a:avLst/>
              <a:gdLst/>
              <a:ahLst/>
              <a:cxnLst/>
              <a:rect l="l" t="t" r="r" b="b"/>
              <a:pathLst>
                <a:path w="12511" h="227" extrusionOk="0">
                  <a:moveTo>
                    <a:pt x="69" y="0"/>
                  </a:moveTo>
                  <a:lnTo>
                    <a:pt x="0" y="227"/>
                  </a:lnTo>
                  <a:lnTo>
                    <a:pt x="12510" y="227"/>
                  </a:lnTo>
                  <a:lnTo>
                    <a:pt x="12451" y="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4"/>
            <p:cNvSpPr/>
            <p:nvPr/>
          </p:nvSpPr>
          <p:spPr>
            <a:xfrm>
              <a:off x="7805242" y="1963387"/>
              <a:ext cx="231561" cy="162912"/>
            </a:xfrm>
            <a:custGeom>
              <a:avLst/>
              <a:gdLst/>
              <a:ahLst/>
              <a:cxnLst/>
              <a:rect l="l" t="t" r="r" b="b"/>
              <a:pathLst>
                <a:path w="2685" h="1889" extrusionOk="0"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lnTo>
                    <a:pt x="0" y="1426"/>
                  </a:lnTo>
                  <a:cubicBezTo>
                    <a:pt x="0" y="1682"/>
                    <a:pt x="207" y="1888"/>
                    <a:pt x="462" y="1888"/>
                  </a:cubicBezTo>
                  <a:lnTo>
                    <a:pt x="2223" y="1888"/>
                  </a:lnTo>
                  <a:cubicBezTo>
                    <a:pt x="2478" y="1888"/>
                    <a:pt x="2685" y="1682"/>
                    <a:pt x="2685" y="1426"/>
                  </a:cubicBezTo>
                  <a:lnTo>
                    <a:pt x="2685" y="462"/>
                  </a:lnTo>
                  <a:cubicBezTo>
                    <a:pt x="2685" y="207"/>
                    <a:pt x="2478" y="0"/>
                    <a:pt x="2223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4"/>
            <p:cNvSpPr/>
            <p:nvPr/>
          </p:nvSpPr>
          <p:spPr>
            <a:xfrm>
              <a:off x="7805242" y="1951486"/>
              <a:ext cx="231561" cy="162912"/>
            </a:xfrm>
            <a:custGeom>
              <a:avLst/>
              <a:gdLst/>
              <a:ahLst/>
              <a:cxnLst/>
              <a:rect l="l" t="t" r="r" b="b"/>
              <a:pathLst>
                <a:path w="2685" h="1889" extrusionOk="0">
                  <a:moveTo>
                    <a:pt x="462" y="0"/>
                  </a:moveTo>
                  <a:cubicBezTo>
                    <a:pt x="207" y="0"/>
                    <a:pt x="0" y="207"/>
                    <a:pt x="0" y="463"/>
                  </a:cubicBezTo>
                  <a:lnTo>
                    <a:pt x="0" y="1426"/>
                  </a:lnTo>
                  <a:cubicBezTo>
                    <a:pt x="0" y="1682"/>
                    <a:pt x="207" y="1889"/>
                    <a:pt x="462" y="1889"/>
                  </a:cubicBezTo>
                  <a:lnTo>
                    <a:pt x="2223" y="1889"/>
                  </a:lnTo>
                  <a:cubicBezTo>
                    <a:pt x="2478" y="1889"/>
                    <a:pt x="2685" y="1682"/>
                    <a:pt x="2685" y="1426"/>
                  </a:cubicBezTo>
                  <a:lnTo>
                    <a:pt x="2685" y="463"/>
                  </a:lnTo>
                  <a:cubicBezTo>
                    <a:pt x="2685" y="207"/>
                    <a:pt x="2478" y="0"/>
                    <a:pt x="2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4"/>
            <p:cNvSpPr/>
            <p:nvPr/>
          </p:nvSpPr>
          <p:spPr>
            <a:xfrm>
              <a:off x="7895969" y="1980290"/>
              <a:ext cx="50107" cy="50193"/>
            </a:xfrm>
            <a:custGeom>
              <a:avLst/>
              <a:gdLst/>
              <a:ahLst/>
              <a:cxnLst/>
              <a:rect l="l" t="t" r="r" b="b"/>
              <a:pathLst>
                <a:path w="581" h="582" extrusionOk="0">
                  <a:moveTo>
                    <a:pt x="295" y="1"/>
                  </a:moveTo>
                  <a:cubicBezTo>
                    <a:pt x="128" y="1"/>
                    <a:pt x="0" y="129"/>
                    <a:pt x="0" y="286"/>
                  </a:cubicBezTo>
                  <a:cubicBezTo>
                    <a:pt x="0" y="453"/>
                    <a:pt x="128" y="581"/>
                    <a:pt x="295" y="581"/>
                  </a:cubicBezTo>
                  <a:cubicBezTo>
                    <a:pt x="453" y="581"/>
                    <a:pt x="581" y="453"/>
                    <a:pt x="581" y="286"/>
                  </a:cubicBezTo>
                  <a:cubicBezTo>
                    <a:pt x="581" y="129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4"/>
            <p:cNvSpPr/>
            <p:nvPr/>
          </p:nvSpPr>
          <p:spPr>
            <a:xfrm>
              <a:off x="7899332" y="2004869"/>
              <a:ext cx="46743" cy="70546"/>
            </a:xfrm>
            <a:custGeom>
              <a:avLst/>
              <a:gdLst/>
              <a:ahLst/>
              <a:cxnLst/>
              <a:rect l="l" t="t" r="r" b="b"/>
              <a:pathLst>
                <a:path w="542" h="818" extrusionOk="0">
                  <a:moveTo>
                    <a:pt x="256" y="1"/>
                  </a:moveTo>
                  <a:lnTo>
                    <a:pt x="1" y="817"/>
                  </a:lnTo>
                  <a:lnTo>
                    <a:pt x="542" y="81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6" name="Google Shape;2846;p74"/>
          <p:cNvGrpSpPr/>
          <p:nvPr/>
        </p:nvGrpSpPr>
        <p:grpSpPr>
          <a:xfrm>
            <a:off x="1498564" y="2057865"/>
            <a:ext cx="769800" cy="699160"/>
            <a:chOff x="824725" y="2794179"/>
            <a:chExt cx="1469926" cy="1335040"/>
          </a:xfrm>
        </p:grpSpPr>
        <p:sp>
          <p:nvSpPr>
            <p:cNvPr id="2847" name="Google Shape;2847;p74"/>
            <p:cNvSpPr/>
            <p:nvPr/>
          </p:nvSpPr>
          <p:spPr>
            <a:xfrm>
              <a:off x="847653" y="3212359"/>
              <a:ext cx="1134358" cy="157294"/>
            </a:xfrm>
            <a:custGeom>
              <a:avLst/>
              <a:gdLst/>
              <a:ahLst/>
              <a:cxnLst/>
              <a:rect l="l" t="t" r="r" b="b"/>
              <a:pathLst>
                <a:path w="13457" h="1866" extrusionOk="0">
                  <a:moveTo>
                    <a:pt x="13012" y="1"/>
                  </a:moveTo>
                  <a:cubicBezTo>
                    <a:pt x="12028" y="1"/>
                    <a:pt x="6942" y="1046"/>
                    <a:pt x="3233" y="1046"/>
                  </a:cubicBezTo>
                  <a:cubicBezTo>
                    <a:pt x="2335" y="1046"/>
                    <a:pt x="1518" y="985"/>
                    <a:pt x="859" y="833"/>
                  </a:cubicBezTo>
                  <a:cubicBezTo>
                    <a:pt x="859" y="833"/>
                    <a:pt x="433" y="639"/>
                    <a:pt x="182" y="639"/>
                  </a:cubicBezTo>
                  <a:cubicBezTo>
                    <a:pt x="76" y="639"/>
                    <a:pt x="1" y="674"/>
                    <a:pt x="4" y="774"/>
                  </a:cubicBezTo>
                  <a:cubicBezTo>
                    <a:pt x="14" y="1118"/>
                    <a:pt x="614" y="1856"/>
                    <a:pt x="5236" y="1866"/>
                  </a:cubicBezTo>
                  <a:cubicBezTo>
                    <a:pt x="5250" y="1866"/>
                    <a:pt x="5264" y="1866"/>
                    <a:pt x="5278" y="1866"/>
                  </a:cubicBezTo>
                  <a:cubicBezTo>
                    <a:pt x="9871" y="1866"/>
                    <a:pt x="13457" y="281"/>
                    <a:pt x="13173" y="27"/>
                  </a:cubicBezTo>
                  <a:cubicBezTo>
                    <a:pt x="13153" y="9"/>
                    <a:pt x="13098" y="1"/>
                    <a:pt x="1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4"/>
            <p:cNvSpPr/>
            <p:nvPr/>
          </p:nvSpPr>
          <p:spPr>
            <a:xfrm>
              <a:off x="824725" y="3149560"/>
              <a:ext cx="1198001" cy="963576"/>
            </a:xfrm>
            <a:custGeom>
              <a:avLst/>
              <a:gdLst/>
              <a:ahLst/>
              <a:cxnLst/>
              <a:rect l="l" t="t" r="r" b="b"/>
              <a:pathLst>
                <a:path w="14212" h="11431" extrusionOk="0">
                  <a:moveTo>
                    <a:pt x="7526" y="0"/>
                  </a:moveTo>
                  <a:cubicBezTo>
                    <a:pt x="6572" y="0"/>
                    <a:pt x="5068" y="93"/>
                    <a:pt x="5026" y="309"/>
                  </a:cubicBezTo>
                  <a:cubicBezTo>
                    <a:pt x="5026" y="309"/>
                    <a:pt x="5026" y="476"/>
                    <a:pt x="5006" y="713"/>
                  </a:cubicBezTo>
                  <a:cubicBezTo>
                    <a:pt x="4977" y="1116"/>
                    <a:pt x="4888" y="1735"/>
                    <a:pt x="4662" y="2119"/>
                  </a:cubicBezTo>
                  <a:cubicBezTo>
                    <a:pt x="4564" y="2217"/>
                    <a:pt x="4446" y="2296"/>
                    <a:pt x="4308" y="2316"/>
                  </a:cubicBezTo>
                  <a:cubicBezTo>
                    <a:pt x="3275" y="2630"/>
                    <a:pt x="473" y="2453"/>
                    <a:pt x="217" y="3368"/>
                  </a:cubicBezTo>
                  <a:cubicBezTo>
                    <a:pt x="207" y="3378"/>
                    <a:pt x="207" y="3388"/>
                    <a:pt x="217" y="3397"/>
                  </a:cubicBezTo>
                  <a:cubicBezTo>
                    <a:pt x="0" y="4440"/>
                    <a:pt x="4033" y="6318"/>
                    <a:pt x="4151" y="7174"/>
                  </a:cubicBezTo>
                  <a:cubicBezTo>
                    <a:pt x="4161" y="7203"/>
                    <a:pt x="4161" y="7233"/>
                    <a:pt x="4151" y="7262"/>
                  </a:cubicBezTo>
                  <a:cubicBezTo>
                    <a:pt x="4013" y="8079"/>
                    <a:pt x="2184" y="10823"/>
                    <a:pt x="2980" y="11354"/>
                  </a:cubicBezTo>
                  <a:cubicBezTo>
                    <a:pt x="3061" y="11407"/>
                    <a:pt x="3158" y="11430"/>
                    <a:pt x="3270" y="11430"/>
                  </a:cubicBezTo>
                  <a:cubicBezTo>
                    <a:pt x="4232" y="11430"/>
                    <a:pt x="6245" y="9678"/>
                    <a:pt x="7422" y="9678"/>
                  </a:cubicBezTo>
                  <a:cubicBezTo>
                    <a:pt x="7481" y="9678"/>
                    <a:pt x="7538" y="9682"/>
                    <a:pt x="7593" y="9692"/>
                  </a:cubicBezTo>
                  <a:cubicBezTo>
                    <a:pt x="8599" y="9874"/>
                    <a:pt x="10216" y="10965"/>
                    <a:pt x="11272" y="10965"/>
                  </a:cubicBezTo>
                  <a:cubicBezTo>
                    <a:pt x="11414" y="10965"/>
                    <a:pt x="11546" y="10946"/>
                    <a:pt x="11665" y="10901"/>
                  </a:cubicBezTo>
                  <a:cubicBezTo>
                    <a:pt x="11783" y="10862"/>
                    <a:pt x="11891" y="10793"/>
                    <a:pt x="11979" y="10705"/>
                  </a:cubicBezTo>
                  <a:cubicBezTo>
                    <a:pt x="12815" y="9820"/>
                    <a:pt x="10475" y="6771"/>
                    <a:pt x="10711" y="6171"/>
                  </a:cubicBezTo>
                  <a:cubicBezTo>
                    <a:pt x="10711" y="6161"/>
                    <a:pt x="10720" y="6141"/>
                    <a:pt x="10730" y="6131"/>
                  </a:cubicBezTo>
                  <a:cubicBezTo>
                    <a:pt x="10897" y="5925"/>
                    <a:pt x="11596" y="5571"/>
                    <a:pt x="12314" y="5168"/>
                  </a:cubicBezTo>
                  <a:cubicBezTo>
                    <a:pt x="12491" y="5059"/>
                    <a:pt x="12678" y="4951"/>
                    <a:pt x="12864" y="4843"/>
                  </a:cubicBezTo>
                  <a:cubicBezTo>
                    <a:pt x="13041" y="4725"/>
                    <a:pt x="13218" y="4617"/>
                    <a:pt x="13376" y="4499"/>
                  </a:cubicBezTo>
                  <a:cubicBezTo>
                    <a:pt x="13868" y="4145"/>
                    <a:pt x="14212" y="3791"/>
                    <a:pt x="14143" y="3466"/>
                  </a:cubicBezTo>
                  <a:cubicBezTo>
                    <a:pt x="14094" y="3201"/>
                    <a:pt x="13661" y="3014"/>
                    <a:pt x="13071" y="2876"/>
                  </a:cubicBezTo>
                  <a:cubicBezTo>
                    <a:pt x="12599" y="2768"/>
                    <a:pt x="12117" y="2689"/>
                    <a:pt x="11635" y="2640"/>
                  </a:cubicBezTo>
                  <a:cubicBezTo>
                    <a:pt x="10366" y="2493"/>
                    <a:pt x="9098" y="2434"/>
                    <a:pt x="9048" y="2316"/>
                  </a:cubicBezTo>
                  <a:cubicBezTo>
                    <a:pt x="9009" y="2227"/>
                    <a:pt x="8980" y="2139"/>
                    <a:pt x="8960" y="2050"/>
                  </a:cubicBezTo>
                  <a:cubicBezTo>
                    <a:pt x="8832" y="1607"/>
                    <a:pt x="8645" y="791"/>
                    <a:pt x="8468" y="349"/>
                  </a:cubicBezTo>
                  <a:cubicBezTo>
                    <a:pt x="8409" y="181"/>
                    <a:pt x="8340" y="73"/>
                    <a:pt x="8281" y="44"/>
                  </a:cubicBezTo>
                  <a:cubicBezTo>
                    <a:pt x="8210" y="15"/>
                    <a:pt x="7913" y="0"/>
                    <a:pt x="7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4"/>
            <p:cNvSpPr/>
            <p:nvPr/>
          </p:nvSpPr>
          <p:spPr>
            <a:xfrm>
              <a:off x="1188623" y="3178894"/>
              <a:ext cx="392225" cy="170192"/>
            </a:xfrm>
            <a:custGeom>
              <a:avLst/>
              <a:gdLst/>
              <a:ahLst/>
              <a:cxnLst/>
              <a:rect l="l" t="t" r="r" b="b"/>
              <a:pathLst>
                <a:path w="4653" h="2019" extrusionOk="0">
                  <a:moveTo>
                    <a:pt x="4161" y="1"/>
                  </a:moveTo>
                  <a:lnTo>
                    <a:pt x="699" y="365"/>
                  </a:lnTo>
                  <a:cubicBezTo>
                    <a:pt x="670" y="768"/>
                    <a:pt x="581" y="1387"/>
                    <a:pt x="345" y="1771"/>
                  </a:cubicBezTo>
                  <a:cubicBezTo>
                    <a:pt x="257" y="1869"/>
                    <a:pt x="129" y="1948"/>
                    <a:pt x="1" y="1968"/>
                  </a:cubicBezTo>
                  <a:cubicBezTo>
                    <a:pt x="445" y="2001"/>
                    <a:pt x="890" y="2018"/>
                    <a:pt x="1334" y="2018"/>
                  </a:cubicBezTo>
                  <a:cubicBezTo>
                    <a:pt x="2446" y="2018"/>
                    <a:pt x="3557" y="1913"/>
                    <a:pt x="4653" y="1702"/>
                  </a:cubicBezTo>
                  <a:cubicBezTo>
                    <a:pt x="4535" y="1259"/>
                    <a:pt x="4338" y="443"/>
                    <a:pt x="4161" y="1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4"/>
            <p:cNvSpPr/>
            <p:nvPr/>
          </p:nvSpPr>
          <p:spPr>
            <a:xfrm>
              <a:off x="1075922" y="3919918"/>
              <a:ext cx="732102" cy="193204"/>
            </a:xfrm>
            <a:custGeom>
              <a:avLst/>
              <a:gdLst/>
              <a:ahLst/>
              <a:cxnLst/>
              <a:rect l="l" t="t" r="r" b="b"/>
              <a:pathLst>
                <a:path w="8685" h="2292" extrusionOk="0">
                  <a:moveTo>
                    <a:pt x="4409" y="0"/>
                  </a:moveTo>
                  <a:cubicBezTo>
                    <a:pt x="3341" y="0"/>
                    <a:pt x="0" y="2215"/>
                    <a:pt x="0" y="2215"/>
                  </a:cubicBezTo>
                  <a:cubicBezTo>
                    <a:pt x="81" y="2268"/>
                    <a:pt x="178" y="2291"/>
                    <a:pt x="290" y="2291"/>
                  </a:cubicBezTo>
                  <a:cubicBezTo>
                    <a:pt x="1252" y="2291"/>
                    <a:pt x="3265" y="539"/>
                    <a:pt x="4442" y="539"/>
                  </a:cubicBezTo>
                  <a:cubicBezTo>
                    <a:pt x="4501" y="539"/>
                    <a:pt x="4558" y="543"/>
                    <a:pt x="4613" y="553"/>
                  </a:cubicBezTo>
                  <a:cubicBezTo>
                    <a:pt x="5619" y="735"/>
                    <a:pt x="7236" y="1826"/>
                    <a:pt x="8292" y="1826"/>
                  </a:cubicBezTo>
                  <a:cubicBezTo>
                    <a:pt x="8434" y="1826"/>
                    <a:pt x="8566" y="1807"/>
                    <a:pt x="8685" y="1762"/>
                  </a:cubicBezTo>
                  <a:cubicBezTo>
                    <a:pt x="7770" y="1408"/>
                    <a:pt x="5528" y="90"/>
                    <a:pt x="4456" y="2"/>
                  </a:cubicBezTo>
                  <a:cubicBezTo>
                    <a:pt x="4441" y="1"/>
                    <a:pt x="4425" y="0"/>
                    <a:pt x="4409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4"/>
            <p:cNvSpPr/>
            <p:nvPr/>
          </p:nvSpPr>
          <p:spPr>
            <a:xfrm>
              <a:off x="824725" y="3435905"/>
              <a:ext cx="361541" cy="318382"/>
            </a:xfrm>
            <a:custGeom>
              <a:avLst/>
              <a:gdLst/>
              <a:ahLst/>
              <a:cxnLst/>
              <a:rect l="l" t="t" r="r" b="b"/>
              <a:pathLst>
                <a:path w="4289" h="3777" extrusionOk="0">
                  <a:moveTo>
                    <a:pt x="217" y="0"/>
                  </a:moveTo>
                  <a:lnTo>
                    <a:pt x="217" y="0"/>
                  </a:lnTo>
                  <a:cubicBezTo>
                    <a:pt x="0" y="1043"/>
                    <a:pt x="4033" y="2921"/>
                    <a:pt x="4151" y="3777"/>
                  </a:cubicBezTo>
                  <a:cubicBezTo>
                    <a:pt x="4279" y="3610"/>
                    <a:pt x="4288" y="3374"/>
                    <a:pt x="4170" y="3069"/>
                  </a:cubicBezTo>
                  <a:cubicBezTo>
                    <a:pt x="4023" y="2685"/>
                    <a:pt x="974" y="531"/>
                    <a:pt x="217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4"/>
            <p:cNvSpPr/>
            <p:nvPr/>
          </p:nvSpPr>
          <p:spPr>
            <a:xfrm>
              <a:off x="1726674" y="3372095"/>
              <a:ext cx="225573" cy="297646"/>
            </a:xfrm>
            <a:custGeom>
              <a:avLst/>
              <a:gdLst/>
              <a:ahLst/>
              <a:cxnLst/>
              <a:rect l="l" t="t" r="r" b="b"/>
              <a:pathLst>
                <a:path w="2676" h="3531" extrusionOk="0">
                  <a:moveTo>
                    <a:pt x="945" y="0"/>
                  </a:moveTo>
                  <a:lnTo>
                    <a:pt x="945" y="0"/>
                  </a:lnTo>
                  <a:cubicBezTo>
                    <a:pt x="965" y="443"/>
                    <a:pt x="1053" y="1269"/>
                    <a:pt x="1289" y="1918"/>
                  </a:cubicBezTo>
                  <a:cubicBezTo>
                    <a:pt x="1348" y="2085"/>
                    <a:pt x="1269" y="2282"/>
                    <a:pt x="1112" y="2360"/>
                  </a:cubicBezTo>
                  <a:cubicBezTo>
                    <a:pt x="994" y="2419"/>
                    <a:pt x="876" y="2488"/>
                    <a:pt x="738" y="2557"/>
                  </a:cubicBezTo>
                  <a:cubicBezTo>
                    <a:pt x="168" y="2892"/>
                    <a:pt x="30" y="3285"/>
                    <a:pt x="1" y="3531"/>
                  </a:cubicBezTo>
                  <a:cubicBezTo>
                    <a:pt x="11" y="3521"/>
                    <a:pt x="20" y="3501"/>
                    <a:pt x="30" y="3491"/>
                  </a:cubicBezTo>
                  <a:cubicBezTo>
                    <a:pt x="197" y="3285"/>
                    <a:pt x="886" y="2931"/>
                    <a:pt x="1604" y="2528"/>
                  </a:cubicBezTo>
                  <a:cubicBezTo>
                    <a:pt x="1732" y="2459"/>
                    <a:pt x="1850" y="2390"/>
                    <a:pt x="1968" y="2311"/>
                  </a:cubicBezTo>
                  <a:lnTo>
                    <a:pt x="2155" y="2203"/>
                  </a:lnTo>
                  <a:lnTo>
                    <a:pt x="2164" y="2203"/>
                  </a:lnTo>
                  <a:cubicBezTo>
                    <a:pt x="2341" y="2085"/>
                    <a:pt x="2518" y="1977"/>
                    <a:pt x="2676" y="1859"/>
                  </a:cubicBezTo>
                  <a:cubicBezTo>
                    <a:pt x="2636" y="1308"/>
                    <a:pt x="2538" y="757"/>
                    <a:pt x="2381" y="236"/>
                  </a:cubicBezTo>
                  <a:cubicBezTo>
                    <a:pt x="1899" y="128"/>
                    <a:pt x="1427" y="49"/>
                    <a:pt x="945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4"/>
            <p:cNvSpPr/>
            <p:nvPr/>
          </p:nvSpPr>
          <p:spPr>
            <a:xfrm>
              <a:off x="1322145" y="3410111"/>
              <a:ext cx="71398" cy="115484"/>
            </a:xfrm>
            <a:custGeom>
              <a:avLst/>
              <a:gdLst/>
              <a:ahLst/>
              <a:cxnLst/>
              <a:rect l="l" t="t" r="r" b="b"/>
              <a:pathLst>
                <a:path w="847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48" y="21"/>
                    <a:pt x="0" y="336"/>
                    <a:pt x="30" y="719"/>
                  </a:cubicBezTo>
                  <a:cubicBezTo>
                    <a:pt x="58" y="1081"/>
                    <a:pt x="244" y="1370"/>
                    <a:pt x="461" y="1370"/>
                  </a:cubicBezTo>
                  <a:cubicBezTo>
                    <a:pt x="468" y="1370"/>
                    <a:pt x="475" y="1369"/>
                    <a:pt x="482" y="1369"/>
                  </a:cubicBezTo>
                  <a:cubicBezTo>
                    <a:pt x="699" y="1349"/>
                    <a:pt x="846" y="1034"/>
                    <a:pt x="826" y="660"/>
                  </a:cubicBezTo>
                  <a:cubicBezTo>
                    <a:pt x="798" y="289"/>
                    <a:pt x="603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4"/>
            <p:cNvSpPr/>
            <p:nvPr/>
          </p:nvSpPr>
          <p:spPr>
            <a:xfrm>
              <a:off x="1449008" y="3395191"/>
              <a:ext cx="72157" cy="115484"/>
            </a:xfrm>
            <a:custGeom>
              <a:avLst/>
              <a:gdLst/>
              <a:ahLst/>
              <a:cxnLst/>
              <a:rect l="l" t="t" r="r" b="b"/>
              <a:pathLst>
                <a:path w="856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57" y="11"/>
                    <a:pt x="0" y="336"/>
                    <a:pt x="30" y="710"/>
                  </a:cubicBezTo>
                  <a:cubicBezTo>
                    <a:pt x="58" y="1081"/>
                    <a:pt x="243" y="1369"/>
                    <a:pt x="461" y="1369"/>
                  </a:cubicBezTo>
                  <a:cubicBezTo>
                    <a:pt x="468" y="1369"/>
                    <a:pt x="475" y="1369"/>
                    <a:pt x="482" y="1369"/>
                  </a:cubicBezTo>
                  <a:cubicBezTo>
                    <a:pt x="698" y="1349"/>
                    <a:pt x="856" y="1034"/>
                    <a:pt x="826" y="651"/>
                  </a:cubicBezTo>
                  <a:cubicBezTo>
                    <a:pt x="798" y="289"/>
                    <a:pt x="612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4"/>
            <p:cNvSpPr/>
            <p:nvPr/>
          </p:nvSpPr>
          <p:spPr>
            <a:xfrm>
              <a:off x="1264067" y="3539164"/>
              <a:ext cx="320152" cy="178453"/>
            </a:xfrm>
            <a:custGeom>
              <a:avLst/>
              <a:gdLst/>
              <a:ahLst/>
              <a:cxnLst/>
              <a:rect l="l" t="t" r="r" b="b"/>
              <a:pathLst>
                <a:path w="3798" h="2117" extrusionOk="0">
                  <a:moveTo>
                    <a:pt x="3654" y="1"/>
                  </a:moveTo>
                  <a:cubicBezTo>
                    <a:pt x="3482" y="1"/>
                    <a:pt x="2886" y="578"/>
                    <a:pt x="1683" y="615"/>
                  </a:cubicBezTo>
                  <a:cubicBezTo>
                    <a:pt x="1617" y="617"/>
                    <a:pt x="1554" y="618"/>
                    <a:pt x="1495" y="618"/>
                  </a:cubicBezTo>
                  <a:cubicBezTo>
                    <a:pt x="487" y="618"/>
                    <a:pt x="431" y="318"/>
                    <a:pt x="217" y="290"/>
                  </a:cubicBezTo>
                  <a:cubicBezTo>
                    <a:pt x="215" y="290"/>
                    <a:pt x="212" y="290"/>
                    <a:pt x="210" y="290"/>
                  </a:cubicBezTo>
                  <a:cubicBezTo>
                    <a:pt x="0" y="290"/>
                    <a:pt x="425" y="1620"/>
                    <a:pt x="502" y="1814"/>
                  </a:cubicBezTo>
                  <a:cubicBezTo>
                    <a:pt x="556" y="1969"/>
                    <a:pt x="1088" y="2117"/>
                    <a:pt x="1642" y="2117"/>
                  </a:cubicBezTo>
                  <a:cubicBezTo>
                    <a:pt x="1795" y="2117"/>
                    <a:pt x="1949" y="2105"/>
                    <a:pt x="2096" y="2080"/>
                  </a:cubicBezTo>
                  <a:cubicBezTo>
                    <a:pt x="2774" y="1972"/>
                    <a:pt x="3709" y="1687"/>
                    <a:pt x="3748" y="1509"/>
                  </a:cubicBezTo>
                  <a:cubicBezTo>
                    <a:pt x="3797" y="1332"/>
                    <a:pt x="3797" y="133"/>
                    <a:pt x="3689" y="15"/>
                  </a:cubicBezTo>
                  <a:cubicBezTo>
                    <a:pt x="3680" y="5"/>
                    <a:pt x="3669" y="1"/>
                    <a:pt x="3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4"/>
            <p:cNvSpPr/>
            <p:nvPr/>
          </p:nvSpPr>
          <p:spPr>
            <a:xfrm>
              <a:off x="1290619" y="3611657"/>
              <a:ext cx="291071" cy="65582"/>
            </a:xfrm>
            <a:custGeom>
              <a:avLst/>
              <a:gdLst/>
              <a:ahLst/>
              <a:cxnLst/>
              <a:rect l="l" t="t" r="r" b="b"/>
              <a:pathLst>
                <a:path w="3453" h="778" fill="none" extrusionOk="0">
                  <a:moveTo>
                    <a:pt x="1" y="354"/>
                  </a:moveTo>
                  <a:cubicBezTo>
                    <a:pt x="1141" y="777"/>
                    <a:pt x="2420" y="649"/>
                    <a:pt x="3453" y="0"/>
                  </a:cubicBezTo>
                </a:path>
              </a:pathLst>
            </a:custGeom>
            <a:noFill/>
            <a:ln w="3200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4"/>
            <p:cNvSpPr/>
            <p:nvPr/>
          </p:nvSpPr>
          <p:spPr>
            <a:xfrm>
              <a:off x="1193597" y="3862008"/>
              <a:ext cx="74770" cy="75528"/>
            </a:xfrm>
            <a:custGeom>
              <a:avLst/>
              <a:gdLst/>
              <a:ahLst/>
              <a:cxnLst/>
              <a:rect l="l" t="t" r="r" b="b"/>
              <a:pathLst>
                <a:path w="887" h="896" extrusionOk="0">
                  <a:moveTo>
                    <a:pt x="444" y="0"/>
                  </a:moveTo>
                  <a:cubicBezTo>
                    <a:pt x="198" y="0"/>
                    <a:pt x="1" y="207"/>
                    <a:pt x="1" y="453"/>
                  </a:cubicBezTo>
                  <a:cubicBezTo>
                    <a:pt x="1" y="699"/>
                    <a:pt x="198" y="895"/>
                    <a:pt x="444" y="895"/>
                  </a:cubicBezTo>
                  <a:cubicBezTo>
                    <a:pt x="689" y="895"/>
                    <a:pt x="886" y="699"/>
                    <a:pt x="886" y="453"/>
                  </a:cubicBezTo>
                  <a:cubicBezTo>
                    <a:pt x="886" y="207"/>
                    <a:pt x="689" y="0"/>
                    <a:pt x="444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4"/>
            <p:cNvSpPr/>
            <p:nvPr/>
          </p:nvSpPr>
          <p:spPr>
            <a:xfrm>
              <a:off x="1229253" y="3787408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355" h="355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cubicBezTo>
                    <a:pt x="1" y="276"/>
                    <a:pt x="80" y="354"/>
                    <a:pt x="178" y="354"/>
                  </a:cubicBezTo>
                  <a:cubicBezTo>
                    <a:pt x="276" y="354"/>
                    <a:pt x="355" y="276"/>
                    <a:pt x="355" y="177"/>
                  </a:cubicBezTo>
                  <a:cubicBezTo>
                    <a:pt x="355" y="79"/>
                    <a:pt x="276" y="0"/>
                    <a:pt x="17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4"/>
            <p:cNvSpPr/>
            <p:nvPr/>
          </p:nvSpPr>
          <p:spPr>
            <a:xfrm>
              <a:off x="1149679" y="3972264"/>
              <a:ext cx="20821" cy="20821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9" y="1"/>
                  </a:moveTo>
                  <a:cubicBezTo>
                    <a:pt x="50" y="1"/>
                    <a:pt x="1" y="60"/>
                    <a:pt x="1" y="128"/>
                  </a:cubicBezTo>
                  <a:cubicBezTo>
                    <a:pt x="1" y="197"/>
                    <a:pt x="50" y="246"/>
                    <a:pt x="119" y="246"/>
                  </a:cubicBezTo>
                  <a:cubicBezTo>
                    <a:pt x="188" y="246"/>
                    <a:pt x="247" y="197"/>
                    <a:pt x="247" y="128"/>
                  </a:cubicBezTo>
                  <a:cubicBezTo>
                    <a:pt x="247" y="60"/>
                    <a:pt x="188" y="1"/>
                    <a:pt x="11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4"/>
            <p:cNvSpPr/>
            <p:nvPr/>
          </p:nvSpPr>
          <p:spPr>
            <a:xfrm>
              <a:off x="1339510" y="3881901"/>
              <a:ext cx="36584" cy="36584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cubicBezTo>
                    <a:pt x="335" y="433"/>
                    <a:pt x="434" y="335"/>
                    <a:pt x="434" y="217"/>
                  </a:cubicBezTo>
                  <a:cubicBezTo>
                    <a:pt x="434" y="99"/>
                    <a:pt x="335" y="1"/>
                    <a:pt x="21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4"/>
            <p:cNvSpPr/>
            <p:nvPr/>
          </p:nvSpPr>
          <p:spPr>
            <a:xfrm>
              <a:off x="1567526" y="3813961"/>
              <a:ext cx="85475" cy="86234"/>
            </a:xfrm>
            <a:custGeom>
              <a:avLst/>
              <a:gdLst/>
              <a:ahLst/>
              <a:cxnLst/>
              <a:rect l="l" t="t" r="r" b="b"/>
              <a:pathLst>
                <a:path w="1014" h="1023" extrusionOk="0">
                  <a:moveTo>
                    <a:pt x="512" y="0"/>
                  </a:moveTo>
                  <a:cubicBezTo>
                    <a:pt x="227" y="0"/>
                    <a:pt x="0" y="236"/>
                    <a:pt x="0" y="511"/>
                  </a:cubicBezTo>
                  <a:cubicBezTo>
                    <a:pt x="0" y="797"/>
                    <a:pt x="227" y="1023"/>
                    <a:pt x="512" y="1023"/>
                  </a:cubicBezTo>
                  <a:cubicBezTo>
                    <a:pt x="787" y="1023"/>
                    <a:pt x="1013" y="797"/>
                    <a:pt x="1013" y="511"/>
                  </a:cubicBezTo>
                  <a:cubicBezTo>
                    <a:pt x="1013" y="236"/>
                    <a:pt x="787" y="0"/>
                    <a:pt x="512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4"/>
            <p:cNvSpPr/>
            <p:nvPr/>
          </p:nvSpPr>
          <p:spPr>
            <a:xfrm>
              <a:off x="1526053" y="3896821"/>
              <a:ext cx="40714" cy="40714"/>
            </a:xfrm>
            <a:custGeom>
              <a:avLst/>
              <a:gdLst/>
              <a:ahLst/>
              <a:cxnLst/>
              <a:rect l="l" t="t" r="r" b="b"/>
              <a:pathLst>
                <a:path w="483" h="483" extrusionOk="0">
                  <a:moveTo>
                    <a:pt x="237" y="1"/>
                  </a:moveTo>
                  <a:cubicBezTo>
                    <a:pt x="109" y="1"/>
                    <a:pt x="1" y="109"/>
                    <a:pt x="1" y="246"/>
                  </a:cubicBezTo>
                  <a:cubicBezTo>
                    <a:pt x="1" y="374"/>
                    <a:pt x="109" y="482"/>
                    <a:pt x="237" y="482"/>
                  </a:cubicBezTo>
                  <a:cubicBezTo>
                    <a:pt x="374" y="482"/>
                    <a:pt x="483" y="374"/>
                    <a:pt x="483" y="246"/>
                  </a:cubicBezTo>
                  <a:cubicBezTo>
                    <a:pt x="483" y="109"/>
                    <a:pt x="374" y="1"/>
                    <a:pt x="23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4"/>
            <p:cNvSpPr/>
            <p:nvPr/>
          </p:nvSpPr>
          <p:spPr>
            <a:xfrm>
              <a:off x="1643812" y="3958187"/>
              <a:ext cx="38186" cy="37343"/>
            </a:xfrm>
            <a:custGeom>
              <a:avLst/>
              <a:gdLst/>
              <a:ahLst/>
              <a:cxnLst/>
              <a:rect l="l" t="t" r="r" b="b"/>
              <a:pathLst>
                <a:path w="453" h="443" extrusionOk="0">
                  <a:moveTo>
                    <a:pt x="226" y="0"/>
                  </a:moveTo>
                  <a:cubicBezTo>
                    <a:pt x="108" y="0"/>
                    <a:pt x="0" y="99"/>
                    <a:pt x="0" y="227"/>
                  </a:cubicBezTo>
                  <a:cubicBezTo>
                    <a:pt x="0" y="345"/>
                    <a:pt x="108" y="443"/>
                    <a:pt x="226" y="443"/>
                  </a:cubicBezTo>
                  <a:cubicBezTo>
                    <a:pt x="344" y="443"/>
                    <a:pt x="453" y="345"/>
                    <a:pt x="453" y="227"/>
                  </a:cubicBezTo>
                  <a:cubicBezTo>
                    <a:pt x="453" y="99"/>
                    <a:pt x="344" y="0"/>
                    <a:pt x="22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4"/>
            <p:cNvSpPr/>
            <p:nvPr/>
          </p:nvSpPr>
          <p:spPr>
            <a:xfrm>
              <a:off x="1717570" y="3843801"/>
              <a:ext cx="71398" cy="71314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3" y="0"/>
                  </a:moveTo>
                  <a:cubicBezTo>
                    <a:pt x="197" y="0"/>
                    <a:pt x="1" y="197"/>
                    <a:pt x="1" y="423"/>
                  </a:cubicBezTo>
                  <a:cubicBezTo>
                    <a:pt x="1" y="659"/>
                    <a:pt x="197" y="846"/>
                    <a:pt x="423" y="846"/>
                  </a:cubicBezTo>
                  <a:cubicBezTo>
                    <a:pt x="659" y="846"/>
                    <a:pt x="846" y="659"/>
                    <a:pt x="846" y="423"/>
                  </a:cubicBezTo>
                  <a:cubicBezTo>
                    <a:pt x="846" y="197"/>
                    <a:pt x="659" y="0"/>
                    <a:pt x="423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4"/>
            <p:cNvSpPr/>
            <p:nvPr/>
          </p:nvSpPr>
          <p:spPr>
            <a:xfrm>
              <a:off x="1642969" y="3594208"/>
              <a:ext cx="32369" cy="32454"/>
            </a:xfrm>
            <a:custGeom>
              <a:avLst/>
              <a:gdLst/>
              <a:ahLst/>
              <a:cxnLst/>
              <a:rect l="l" t="t" r="r" b="b"/>
              <a:pathLst>
                <a:path w="384" h="385" extrusionOk="0">
                  <a:moveTo>
                    <a:pt x="187" y="1"/>
                  </a:moveTo>
                  <a:cubicBezTo>
                    <a:pt x="89" y="1"/>
                    <a:pt x="0" y="89"/>
                    <a:pt x="0" y="188"/>
                  </a:cubicBezTo>
                  <a:cubicBezTo>
                    <a:pt x="0" y="296"/>
                    <a:pt x="89" y="384"/>
                    <a:pt x="187" y="384"/>
                  </a:cubicBezTo>
                  <a:cubicBezTo>
                    <a:pt x="295" y="384"/>
                    <a:pt x="384" y="296"/>
                    <a:pt x="384" y="188"/>
                  </a:cubicBezTo>
                  <a:cubicBezTo>
                    <a:pt x="384" y="89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4"/>
            <p:cNvSpPr/>
            <p:nvPr/>
          </p:nvSpPr>
          <p:spPr>
            <a:xfrm>
              <a:off x="1638839" y="3702862"/>
              <a:ext cx="27396" cy="27396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7" y="0"/>
                  </a:moveTo>
                  <a:cubicBezTo>
                    <a:pt x="69" y="0"/>
                    <a:pt x="0" y="79"/>
                    <a:pt x="0" y="167"/>
                  </a:cubicBezTo>
                  <a:cubicBezTo>
                    <a:pt x="0" y="256"/>
                    <a:pt x="69" y="325"/>
                    <a:pt x="167" y="325"/>
                  </a:cubicBezTo>
                  <a:cubicBezTo>
                    <a:pt x="256" y="325"/>
                    <a:pt x="325" y="256"/>
                    <a:pt x="325" y="167"/>
                  </a:cubicBezTo>
                  <a:cubicBezTo>
                    <a:pt x="325" y="79"/>
                    <a:pt x="256" y="0"/>
                    <a:pt x="16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4"/>
            <p:cNvSpPr/>
            <p:nvPr/>
          </p:nvSpPr>
          <p:spPr>
            <a:xfrm>
              <a:off x="1696833" y="3455798"/>
              <a:ext cx="44845" cy="44002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4"/>
                    <a:pt x="119" y="522"/>
                    <a:pt x="266" y="522"/>
                  </a:cubicBezTo>
                  <a:cubicBezTo>
                    <a:pt x="414" y="522"/>
                    <a:pt x="532" y="404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4"/>
            <p:cNvSpPr/>
            <p:nvPr/>
          </p:nvSpPr>
          <p:spPr>
            <a:xfrm>
              <a:off x="1392615" y="3375382"/>
              <a:ext cx="31526" cy="30768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187" y="0"/>
                  </a:moveTo>
                  <a:cubicBezTo>
                    <a:pt x="89" y="0"/>
                    <a:pt x="0" y="79"/>
                    <a:pt x="0" y="187"/>
                  </a:cubicBezTo>
                  <a:cubicBezTo>
                    <a:pt x="0" y="286"/>
                    <a:pt x="89" y="364"/>
                    <a:pt x="187" y="364"/>
                  </a:cubicBezTo>
                  <a:cubicBezTo>
                    <a:pt x="286" y="364"/>
                    <a:pt x="374" y="286"/>
                    <a:pt x="374" y="187"/>
                  </a:cubicBezTo>
                  <a:cubicBezTo>
                    <a:pt x="374" y="7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4"/>
            <p:cNvSpPr/>
            <p:nvPr/>
          </p:nvSpPr>
          <p:spPr>
            <a:xfrm>
              <a:off x="1391772" y="3553578"/>
              <a:ext cx="20821" cy="20821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8" y="1"/>
                  </a:moveTo>
                  <a:cubicBezTo>
                    <a:pt x="50" y="1"/>
                    <a:pt x="0" y="60"/>
                    <a:pt x="0" y="129"/>
                  </a:cubicBezTo>
                  <a:cubicBezTo>
                    <a:pt x="0" y="198"/>
                    <a:pt x="50" y="247"/>
                    <a:pt x="118" y="247"/>
                  </a:cubicBezTo>
                  <a:cubicBezTo>
                    <a:pt x="187" y="247"/>
                    <a:pt x="246" y="198"/>
                    <a:pt x="246" y="129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4"/>
            <p:cNvSpPr/>
            <p:nvPr/>
          </p:nvSpPr>
          <p:spPr>
            <a:xfrm>
              <a:off x="1164599" y="3454112"/>
              <a:ext cx="89606" cy="89606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32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27"/>
                    <a:pt x="237" y="1063"/>
                    <a:pt x="532" y="1063"/>
                  </a:cubicBezTo>
                  <a:cubicBezTo>
                    <a:pt x="827" y="1063"/>
                    <a:pt x="1063" y="827"/>
                    <a:pt x="1063" y="532"/>
                  </a:cubicBezTo>
                  <a:cubicBezTo>
                    <a:pt x="1063" y="237"/>
                    <a:pt x="827" y="1"/>
                    <a:pt x="532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4"/>
            <p:cNvSpPr/>
            <p:nvPr/>
          </p:nvSpPr>
          <p:spPr>
            <a:xfrm>
              <a:off x="1185336" y="3592606"/>
              <a:ext cx="31611" cy="3152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0"/>
                  </a:moveTo>
                  <a:cubicBezTo>
                    <a:pt x="89" y="0"/>
                    <a:pt x="1" y="89"/>
                    <a:pt x="1" y="187"/>
                  </a:cubicBezTo>
                  <a:cubicBezTo>
                    <a:pt x="1" y="285"/>
                    <a:pt x="89" y="374"/>
                    <a:pt x="187" y="374"/>
                  </a:cubicBezTo>
                  <a:cubicBezTo>
                    <a:pt x="286" y="374"/>
                    <a:pt x="374" y="285"/>
                    <a:pt x="374" y="187"/>
                  </a:cubicBezTo>
                  <a:cubicBezTo>
                    <a:pt x="374" y="8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4"/>
            <p:cNvSpPr/>
            <p:nvPr/>
          </p:nvSpPr>
          <p:spPr>
            <a:xfrm>
              <a:off x="1219306" y="3663834"/>
              <a:ext cx="39113" cy="39113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7" y="1"/>
                  </a:moveTo>
                  <a:cubicBezTo>
                    <a:pt x="99" y="1"/>
                    <a:pt x="1" y="109"/>
                    <a:pt x="1" y="237"/>
                  </a:cubicBezTo>
                  <a:cubicBezTo>
                    <a:pt x="1" y="365"/>
                    <a:pt x="99" y="463"/>
                    <a:pt x="227" y="463"/>
                  </a:cubicBezTo>
                  <a:cubicBezTo>
                    <a:pt x="355" y="463"/>
                    <a:pt x="463" y="365"/>
                    <a:pt x="463" y="237"/>
                  </a:cubicBezTo>
                  <a:cubicBezTo>
                    <a:pt x="463" y="109"/>
                    <a:pt x="355" y="1"/>
                    <a:pt x="22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4"/>
            <p:cNvSpPr/>
            <p:nvPr/>
          </p:nvSpPr>
          <p:spPr>
            <a:xfrm>
              <a:off x="1017085" y="3464059"/>
              <a:ext cx="75528" cy="75528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3" y="1"/>
                  </a:moveTo>
                  <a:cubicBezTo>
                    <a:pt x="197" y="1"/>
                    <a:pt x="0" y="197"/>
                    <a:pt x="0" y="453"/>
                  </a:cubicBezTo>
                  <a:cubicBezTo>
                    <a:pt x="0" y="699"/>
                    <a:pt x="197" y="896"/>
                    <a:pt x="443" y="896"/>
                  </a:cubicBezTo>
                  <a:cubicBezTo>
                    <a:pt x="689" y="896"/>
                    <a:pt x="895" y="699"/>
                    <a:pt x="895" y="453"/>
                  </a:cubicBezTo>
                  <a:cubicBezTo>
                    <a:pt x="895" y="197"/>
                    <a:pt x="689" y="1"/>
                    <a:pt x="443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4"/>
            <p:cNvSpPr/>
            <p:nvPr/>
          </p:nvSpPr>
          <p:spPr>
            <a:xfrm>
              <a:off x="1070106" y="3405222"/>
              <a:ext cx="24951" cy="24108"/>
            </a:xfrm>
            <a:custGeom>
              <a:avLst/>
              <a:gdLst/>
              <a:ahLst/>
              <a:cxnLst/>
              <a:rect l="l" t="t" r="r" b="b"/>
              <a:pathLst>
                <a:path w="296" h="286" extrusionOk="0">
                  <a:moveTo>
                    <a:pt x="148" y="1"/>
                  </a:moveTo>
                  <a:cubicBezTo>
                    <a:pt x="69" y="1"/>
                    <a:pt x="1" y="60"/>
                    <a:pt x="1" y="148"/>
                  </a:cubicBezTo>
                  <a:cubicBezTo>
                    <a:pt x="1" y="227"/>
                    <a:pt x="69" y="286"/>
                    <a:pt x="148" y="286"/>
                  </a:cubicBezTo>
                  <a:cubicBezTo>
                    <a:pt x="227" y="286"/>
                    <a:pt x="296" y="227"/>
                    <a:pt x="296" y="148"/>
                  </a:cubicBezTo>
                  <a:cubicBezTo>
                    <a:pt x="296" y="60"/>
                    <a:pt x="227" y="1"/>
                    <a:pt x="14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4"/>
            <p:cNvSpPr/>
            <p:nvPr/>
          </p:nvSpPr>
          <p:spPr>
            <a:xfrm>
              <a:off x="1110735" y="3530398"/>
              <a:ext cx="41557" cy="41557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09" y="1"/>
                    <a:pt x="0" y="119"/>
                    <a:pt x="0" y="246"/>
                  </a:cubicBezTo>
                  <a:cubicBezTo>
                    <a:pt x="0" y="384"/>
                    <a:pt x="109" y="492"/>
                    <a:pt x="246" y="492"/>
                  </a:cubicBezTo>
                  <a:cubicBezTo>
                    <a:pt x="374" y="492"/>
                    <a:pt x="492" y="384"/>
                    <a:pt x="492" y="246"/>
                  </a:cubicBezTo>
                  <a:cubicBezTo>
                    <a:pt x="492" y="119"/>
                    <a:pt x="374" y="1"/>
                    <a:pt x="246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4"/>
            <p:cNvSpPr/>
            <p:nvPr/>
          </p:nvSpPr>
          <p:spPr>
            <a:xfrm>
              <a:off x="944929" y="3446694"/>
              <a:ext cx="21664" cy="2158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28" y="0"/>
                  </a:moveTo>
                  <a:cubicBezTo>
                    <a:pt x="60" y="0"/>
                    <a:pt x="1" y="59"/>
                    <a:pt x="1" y="128"/>
                  </a:cubicBezTo>
                  <a:cubicBezTo>
                    <a:pt x="1" y="197"/>
                    <a:pt x="60" y="256"/>
                    <a:pt x="128" y="256"/>
                  </a:cubicBezTo>
                  <a:cubicBezTo>
                    <a:pt x="197" y="256"/>
                    <a:pt x="256" y="197"/>
                    <a:pt x="256" y="128"/>
                  </a:cubicBezTo>
                  <a:cubicBezTo>
                    <a:pt x="256" y="59"/>
                    <a:pt x="197" y="0"/>
                    <a:pt x="12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4"/>
            <p:cNvSpPr/>
            <p:nvPr/>
          </p:nvSpPr>
          <p:spPr>
            <a:xfrm>
              <a:off x="1167128" y="3371252"/>
              <a:ext cx="41473" cy="41557"/>
            </a:xfrm>
            <a:custGeom>
              <a:avLst/>
              <a:gdLst/>
              <a:ahLst/>
              <a:cxnLst/>
              <a:rect l="l" t="t" r="r" b="b"/>
              <a:pathLst>
                <a:path w="492" h="493" extrusionOk="0">
                  <a:moveTo>
                    <a:pt x="246" y="0"/>
                  </a:moveTo>
                  <a:cubicBezTo>
                    <a:pt x="118" y="0"/>
                    <a:pt x="0" y="108"/>
                    <a:pt x="0" y="246"/>
                  </a:cubicBezTo>
                  <a:cubicBezTo>
                    <a:pt x="0" y="384"/>
                    <a:pt x="118" y="492"/>
                    <a:pt x="246" y="492"/>
                  </a:cubicBezTo>
                  <a:cubicBezTo>
                    <a:pt x="384" y="492"/>
                    <a:pt x="492" y="384"/>
                    <a:pt x="492" y="246"/>
                  </a:cubicBezTo>
                  <a:cubicBezTo>
                    <a:pt x="492" y="108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4"/>
            <p:cNvSpPr/>
            <p:nvPr/>
          </p:nvSpPr>
          <p:spPr>
            <a:xfrm>
              <a:off x="1405091" y="3776534"/>
              <a:ext cx="44761" cy="38101"/>
            </a:xfrm>
            <a:custGeom>
              <a:avLst/>
              <a:gdLst/>
              <a:ahLst/>
              <a:cxnLst/>
              <a:rect l="l" t="t" r="r" b="b"/>
              <a:pathLst>
                <a:path w="531" h="452" extrusionOk="0">
                  <a:moveTo>
                    <a:pt x="279" y="1"/>
                  </a:moveTo>
                  <a:cubicBezTo>
                    <a:pt x="205" y="1"/>
                    <a:pt x="132" y="36"/>
                    <a:pt x="88" y="110"/>
                  </a:cubicBezTo>
                  <a:cubicBezTo>
                    <a:pt x="0" y="269"/>
                    <a:pt x="118" y="451"/>
                    <a:pt x="278" y="451"/>
                  </a:cubicBezTo>
                  <a:cubicBezTo>
                    <a:pt x="296" y="451"/>
                    <a:pt x="315" y="449"/>
                    <a:pt x="334" y="444"/>
                  </a:cubicBezTo>
                  <a:cubicBezTo>
                    <a:pt x="462" y="405"/>
                    <a:pt x="531" y="287"/>
                    <a:pt x="501" y="169"/>
                  </a:cubicBezTo>
                  <a:cubicBezTo>
                    <a:pt x="468" y="58"/>
                    <a:pt x="373" y="1"/>
                    <a:pt x="27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4"/>
            <p:cNvSpPr/>
            <p:nvPr/>
          </p:nvSpPr>
          <p:spPr>
            <a:xfrm>
              <a:off x="1817037" y="3349757"/>
              <a:ext cx="221443" cy="249260"/>
            </a:xfrm>
            <a:custGeom>
              <a:avLst/>
              <a:gdLst/>
              <a:ahLst/>
              <a:cxnLst/>
              <a:rect l="l" t="t" r="r" b="b"/>
              <a:pathLst>
                <a:path w="2627" h="2957" extrusionOk="0">
                  <a:moveTo>
                    <a:pt x="541" y="1"/>
                  </a:moveTo>
                  <a:cubicBezTo>
                    <a:pt x="371" y="1"/>
                    <a:pt x="248" y="17"/>
                    <a:pt x="207" y="39"/>
                  </a:cubicBezTo>
                  <a:cubicBezTo>
                    <a:pt x="1" y="157"/>
                    <a:pt x="188" y="1406"/>
                    <a:pt x="463" y="2222"/>
                  </a:cubicBezTo>
                  <a:cubicBezTo>
                    <a:pt x="591" y="2616"/>
                    <a:pt x="748" y="2911"/>
                    <a:pt x="886" y="2950"/>
                  </a:cubicBezTo>
                  <a:cubicBezTo>
                    <a:pt x="905" y="2954"/>
                    <a:pt x="927" y="2956"/>
                    <a:pt x="951" y="2956"/>
                  </a:cubicBezTo>
                  <a:cubicBezTo>
                    <a:pt x="1311" y="2956"/>
                    <a:pt x="2137" y="2477"/>
                    <a:pt x="2469" y="1858"/>
                  </a:cubicBezTo>
                  <a:cubicBezTo>
                    <a:pt x="2577" y="1662"/>
                    <a:pt x="2627" y="1445"/>
                    <a:pt x="2607" y="1229"/>
                  </a:cubicBezTo>
                  <a:cubicBezTo>
                    <a:pt x="2597" y="1170"/>
                    <a:pt x="2587" y="1121"/>
                    <a:pt x="2577" y="1072"/>
                  </a:cubicBezTo>
                  <a:cubicBezTo>
                    <a:pt x="2509" y="875"/>
                    <a:pt x="2400" y="698"/>
                    <a:pt x="2243" y="550"/>
                  </a:cubicBezTo>
                  <a:cubicBezTo>
                    <a:pt x="1772" y="115"/>
                    <a:pt x="991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4"/>
            <p:cNvSpPr/>
            <p:nvPr/>
          </p:nvSpPr>
          <p:spPr>
            <a:xfrm>
              <a:off x="1977028" y="3396118"/>
              <a:ext cx="61451" cy="110342"/>
            </a:xfrm>
            <a:custGeom>
              <a:avLst/>
              <a:gdLst/>
              <a:ahLst/>
              <a:cxnLst/>
              <a:rect l="l" t="t" r="r" b="b"/>
              <a:pathLst>
                <a:path w="729" h="1309" extrusionOk="0">
                  <a:moveTo>
                    <a:pt x="345" y="0"/>
                  </a:moveTo>
                  <a:cubicBezTo>
                    <a:pt x="188" y="79"/>
                    <a:pt x="1" y="286"/>
                    <a:pt x="227" y="777"/>
                  </a:cubicBezTo>
                  <a:cubicBezTo>
                    <a:pt x="325" y="964"/>
                    <a:pt x="434" y="1141"/>
                    <a:pt x="571" y="1308"/>
                  </a:cubicBezTo>
                  <a:cubicBezTo>
                    <a:pt x="679" y="1112"/>
                    <a:pt x="729" y="895"/>
                    <a:pt x="709" y="679"/>
                  </a:cubicBezTo>
                  <a:cubicBezTo>
                    <a:pt x="699" y="620"/>
                    <a:pt x="689" y="571"/>
                    <a:pt x="679" y="522"/>
                  </a:cubicBezTo>
                  <a:cubicBezTo>
                    <a:pt x="611" y="325"/>
                    <a:pt x="502" y="148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4"/>
            <p:cNvSpPr/>
            <p:nvPr/>
          </p:nvSpPr>
          <p:spPr>
            <a:xfrm>
              <a:off x="1855981" y="3449139"/>
              <a:ext cx="182499" cy="149877"/>
            </a:xfrm>
            <a:custGeom>
              <a:avLst/>
              <a:gdLst/>
              <a:ahLst/>
              <a:cxnLst/>
              <a:rect l="l" t="t" r="r" b="b"/>
              <a:pathLst>
                <a:path w="2165" h="1778" extrusionOk="0">
                  <a:moveTo>
                    <a:pt x="1850" y="1"/>
                  </a:moveTo>
                  <a:cubicBezTo>
                    <a:pt x="1850" y="1"/>
                    <a:pt x="1781" y="60"/>
                    <a:pt x="1663" y="148"/>
                  </a:cubicBezTo>
                  <a:cubicBezTo>
                    <a:pt x="1319" y="414"/>
                    <a:pt x="552" y="945"/>
                    <a:pt x="1" y="1043"/>
                  </a:cubicBezTo>
                  <a:cubicBezTo>
                    <a:pt x="129" y="1437"/>
                    <a:pt x="286" y="1732"/>
                    <a:pt x="424" y="1771"/>
                  </a:cubicBezTo>
                  <a:cubicBezTo>
                    <a:pt x="443" y="1775"/>
                    <a:pt x="465" y="1777"/>
                    <a:pt x="489" y="1777"/>
                  </a:cubicBezTo>
                  <a:cubicBezTo>
                    <a:pt x="849" y="1777"/>
                    <a:pt x="1675" y="1298"/>
                    <a:pt x="2007" y="679"/>
                  </a:cubicBezTo>
                  <a:cubicBezTo>
                    <a:pt x="2115" y="483"/>
                    <a:pt x="2165" y="266"/>
                    <a:pt x="2145" y="50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4"/>
            <p:cNvSpPr/>
            <p:nvPr/>
          </p:nvSpPr>
          <p:spPr>
            <a:xfrm>
              <a:off x="1999450" y="3304491"/>
              <a:ext cx="295201" cy="199273"/>
            </a:xfrm>
            <a:custGeom>
              <a:avLst/>
              <a:gdLst/>
              <a:ahLst/>
              <a:cxnLst/>
              <a:rect l="l" t="t" r="r" b="b"/>
              <a:pathLst>
                <a:path w="3502" h="2364" extrusionOk="0">
                  <a:moveTo>
                    <a:pt x="2470" y="1"/>
                  </a:moveTo>
                  <a:cubicBezTo>
                    <a:pt x="2315" y="1"/>
                    <a:pt x="2162" y="45"/>
                    <a:pt x="2036" y="133"/>
                  </a:cubicBezTo>
                  <a:cubicBezTo>
                    <a:pt x="1938" y="192"/>
                    <a:pt x="1879" y="261"/>
                    <a:pt x="1879" y="340"/>
                  </a:cubicBezTo>
                  <a:cubicBezTo>
                    <a:pt x="1898" y="546"/>
                    <a:pt x="2951" y="1392"/>
                    <a:pt x="2154" y="1658"/>
                  </a:cubicBezTo>
                  <a:cubicBezTo>
                    <a:pt x="2049" y="1691"/>
                    <a:pt x="1954" y="1706"/>
                    <a:pt x="1869" y="1706"/>
                  </a:cubicBezTo>
                  <a:cubicBezTo>
                    <a:pt x="1299" y="1706"/>
                    <a:pt x="1143" y="1055"/>
                    <a:pt x="1092" y="969"/>
                  </a:cubicBezTo>
                  <a:cubicBezTo>
                    <a:pt x="1088" y="958"/>
                    <a:pt x="1072" y="952"/>
                    <a:pt x="1047" y="952"/>
                  </a:cubicBezTo>
                  <a:cubicBezTo>
                    <a:pt x="1009" y="952"/>
                    <a:pt x="951" y="965"/>
                    <a:pt x="885" y="989"/>
                  </a:cubicBezTo>
                  <a:cubicBezTo>
                    <a:pt x="610" y="1087"/>
                    <a:pt x="335" y="1205"/>
                    <a:pt x="69" y="1343"/>
                  </a:cubicBezTo>
                  <a:cubicBezTo>
                    <a:pt x="0" y="1363"/>
                    <a:pt x="118" y="1894"/>
                    <a:pt x="227" y="1953"/>
                  </a:cubicBezTo>
                  <a:cubicBezTo>
                    <a:pt x="237" y="1960"/>
                    <a:pt x="250" y="1963"/>
                    <a:pt x="267" y="1963"/>
                  </a:cubicBezTo>
                  <a:cubicBezTo>
                    <a:pt x="417" y="1963"/>
                    <a:pt x="810" y="1717"/>
                    <a:pt x="925" y="1717"/>
                  </a:cubicBezTo>
                  <a:cubicBezTo>
                    <a:pt x="1043" y="1717"/>
                    <a:pt x="1112" y="2031"/>
                    <a:pt x="1535" y="2258"/>
                  </a:cubicBezTo>
                  <a:cubicBezTo>
                    <a:pt x="1665" y="2326"/>
                    <a:pt x="1838" y="2364"/>
                    <a:pt x="2025" y="2364"/>
                  </a:cubicBezTo>
                  <a:cubicBezTo>
                    <a:pt x="2456" y="2364"/>
                    <a:pt x="2960" y="2162"/>
                    <a:pt x="3187" y="1668"/>
                  </a:cubicBezTo>
                  <a:cubicBezTo>
                    <a:pt x="3502" y="950"/>
                    <a:pt x="2872" y="104"/>
                    <a:pt x="2626" y="15"/>
                  </a:cubicBezTo>
                  <a:cubicBezTo>
                    <a:pt x="2575" y="6"/>
                    <a:pt x="2522" y="1"/>
                    <a:pt x="2470" y="1"/>
                  </a:cubicBezTo>
                  <a:close/>
                </a:path>
              </a:pathLst>
            </a:custGeom>
            <a:solidFill>
              <a:srgbClr val="CBD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4"/>
            <p:cNvSpPr/>
            <p:nvPr/>
          </p:nvSpPr>
          <p:spPr>
            <a:xfrm>
              <a:off x="2074893" y="3315702"/>
              <a:ext cx="174153" cy="149202"/>
            </a:xfrm>
            <a:custGeom>
              <a:avLst/>
              <a:gdLst/>
              <a:ahLst/>
              <a:cxnLst/>
              <a:rect l="l" t="t" r="r" b="b"/>
              <a:pathLst>
                <a:path w="2066" h="1770" extrusionOk="0">
                  <a:moveTo>
                    <a:pt x="1141" y="0"/>
                  </a:moveTo>
                  <a:cubicBezTo>
                    <a:pt x="1053" y="59"/>
                    <a:pt x="984" y="128"/>
                    <a:pt x="994" y="207"/>
                  </a:cubicBezTo>
                  <a:cubicBezTo>
                    <a:pt x="1013" y="413"/>
                    <a:pt x="2066" y="1259"/>
                    <a:pt x="1259" y="1515"/>
                  </a:cubicBezTo>
                  <a:cubicBezTo>
                    <a:pt x="1154" y="1549"/>
                    <a:pt x="1060" y="1563"/>
                    <a:pt x="975" y="1563"/>
                  </a:cubicBezTo>
                  <a:cubicBezTo>
                    <a:pt x="413" y="1563"/>
                    <a:pt x="258" y="920"/>
                    <a:pt x="207" y="827"/>
                  </a:cubicBezTo>
                  <a:cubicBezTo>
                    <a:pt x="200" y="820"/>
                    <a:pt x="186" y="816"/>
                    <a:pt x="165" y="816"/>
                  </a:cubicBezTo>
                  <a:cubicBezTo>
                    <a:pt x="128" y="816"/>
                    <a:pt x="70" y="827"/>
                    <a:pt x="0" y="846"/>
                  </a:cubicBezTo>
                  <a:cubicBezTo>
                    <a:pt x="69" y="1033"/>
                    <a:pt x="158" y="1220"/>
                    <a:pt x="266" y="1387"/>
                  </a:cubicBezTo>
                  <a:cubicBezTo>
                    <a:pt x="427" y="1632"/>
                    <a:pt x="718" y="1769"/>
                    <a:pt x="1006" y="1769"/>
                  </a:cubicBezTo>
                  <a:cubicBezTo>
                    <a:pt x="1296" y="1769"/>
                    <a:pt x="1583" y="1629"/>
                    <a:pt x="1731" y="1318"/>
                  </a:cubicBezTo>
                  <a:cubicBezTo>
                    <a:pt x="1957" y="836"/>
                    <a:pt x="1387" y="207"/>
                    <a:pt x="1141" y="0"/>
                  </a:cubicBezTo>
                  <a:close/>
                </a:path>
              </a:pathLst>
            </a:custGeom>
            <a:solidFill>
              <a:srgbClr val="AB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4"/>
            <p:cNvSpPr/>
            <p:nvPr/>
          </p:nvSpPr>
          <p:spPr>
            <a:xfrm>
              <a:off x="835515" y="2794179"/>
              <a:ext cx="1142450" cy="525917"/>
            </a:xfrm>
            <a:custGeom>
              <a:avLst/>
              <a:gdLst/>
              <a:ahLst/>
              <a:cxnLst/>
              <a:rect l="l" t="t" r="r" b="b"/>
              <a:pathLst>
                <a:path w="13553" h="6239" extrusionOk="0">
                  <a:moveTo>
                    <a:pt x="7144" y="0"/>
                  </a:moveTo>
                  <a:cubicBezTo>
                    <a:pt x="7133" y="0"/>
                    <a:pt x="7122" y="1"/>
                    <a:pt x="7111" y="1"/>
                  </a:cubicBezTo>
                  <a:lnTo>
                    <a:pt x="7062" y="1"/>
                  </a:lnTo>
                  <a:cubicBezTo>
                    <a:pt x="5734" y="149"/>
                    <a:pt x="4475" y="4260"/>
                    <a:pt x="3747" y="4545"/>
                  </a:cubicBezTo>
                  <a:cubicBezTo>
                    <a:pt x="3708" y="4555"/>
                    <a:pt x="3669" y="4574"/>
                    <a:pt x="3620" y="4584"/>
                  </a:cubicBezTo>
                  <a:cubicBezTo>
                    <a:pt x="2695" y="4889"/>
                    <a:pt x="1761" y="5115"/>
                    <a:pt x="807" y="5283"/>
                  </a:cubicBezTo>
                  <a:cubicBezTo>
                    <a:pt x="0" y="5401"/>
                    <a:pt x="118" y="5715"/>
                    <a:pt x="266" y="5784"/>
                  </a:cubicBezTo>
                  <a:cubicBezTo>
                    <a:pt x="472" y="5883"/>
                    <a:pt x="1082" y="6197"/>
                    <a:pt x="2862" y="6237"/>
                  </a:cubicBezTo>
                  <a:cubicBezTo>
                    <a:pt x="2927" y="6238"/>
                    <a:pt x="2996" y="6239"/>
                    <a:pt x="3070" y="6239"/>
                  </a:cubicBezTo>
                  <a:cubicBezTo>
                    <a:pt x="5039" y="6239"/>
                    <a:pt x="10240" y="5750"/>
                    <a:pt x="11330" y="5617"/>
                  </a:cubicBezTo>
                  <a:cubicBezTo>
                    <a:pt x="12471" y="5479"/>
                    <a:pt x="13553" y="4978"/>
                    <a:pt x="13444" y="4811"/>
                  </a:cubicBezTo>
                  <a:cubicBezTo>
                    <a:pt x="13326" y="4643"/>
                    <a:pt x="11182" y="4870"/>
                    <a:pt x="10769" y="4476"/>
                  </a:cubicBezTo>
                  <a:cubicBezTo>
                    <a:pt x="10370" y="4086"/>
                    <a:pt x="8480" y="0"/>
                    <a:pt x="7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4"/>
            <p:cNvSpPr/>
            <p:nvPr/>
          </p:nvSpPr>
          <p:spPr>
            <a:xfrm>
              <a:off x="1140576" y="2794263"/>
              <a:ext cx="292757" cy="386408"/>
            </a:xfrm>
            <a:custGeom>
              <a:avLst/>
              <a:gdLst/>
              <a:ahLst/>
              <a:cxnLst/>
              <a:rect l="l" t="t" r="r" b="b"/>
              <a:pathLst>
                <a:path w="3473" h="4584" extrusionOk="0">
                  <a:moveTo>
                    <a:pt x="3443" y="0"/>
                  </a:moveTo>
                  <a:lnTo>
                    <a:pt x="3443" y="0"/>
                  </a:lnTo>
                  <a:cubicBezTo>
                    <a:pt x="2115" y="148"/>
                    <a:pt x="846" y="4259"/>
                    <a:pt x="119" y="4544"/>
                  </a:cubicBezTo>
                  <a:cubicBezTo>
                    <a:pt x="79" y="4554"/>
                    <a:pt x="40" y="4573"/>
                    <a:pt x="1" y="4583"/>
                  </a:cubicBezTo>
                  <a:cubicBezTo>
                    <a:pt x="758" y="4495"/>
                    <a:pt x="2223" y="4239"/>
                    <a:pt x="2528" y="3669"/>
                  </a:cubicBezTo>
                  <a:cubicBezTo>
                    <a:pt x="2567" y="3600"/>
                    <a:pt x="2607" y="3511"/>
                    <a:pt x="2646" y="3403"/>
                  </a:cubicBezTo>
                  <a:cubicBezTo>
                    <a:pt x="2685" y="3324"/>
                    <a:pt x="2715" y="3246"/>
                    <a:pt x="2744" y="3147"/>
                  </a:cubicBezTo>
                  <a:cubicBezTo>
                    <a:pt x="2833" y="2911"/>
                    <a:pt x="2931" y="2616"/>
                    <a:pt x="3030" y="2302"/>
                  </a:cubicBezTo>
                  <a:cubicBezTo>
                    <a:pt x="3079" y="2115"/>
                    <a:pt x="3138" y="1918"/>
                    <a:pt x="3187" y="1721"/>
                  </a:cubicBezTo>
                  <a:cubicBezTo>
                    <a:pt x="3354" y="1053"/>
                    <a:pt x="3472" y="374"/>
                    <a:pt x="3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4"/>
            <p:cNvSpPr/>
            <p:nvPr/>
          </p:nvSpPr>
          <p:spPr>
            <a:xfrm>
              <a:off x="1331249" y="2937056"/>
              <a:ext cx="184943" cy="220263"/>
            </a:xfrm>
            <a:custGeom>
              <a:avLst/>
              <a:gdLst/>
              <a:ahLst/>
              <a:cxnLst/>
              <a:rect l="l" t="t" r="r" b="b"/>
              <a:pathLst>
                <a:path w="2194" h="2613" extrusionOk="0">
                  <a:moveTo>
                    <a:pt x="1596" y="659"/>
                  </a:moveTo>
                  <a:cubicBezTo>
                    <a:pt x="1662" y="659"/>
                    <a:pt x="1728" y="683"/>
                    <a:pt x="1781" y="735"/>
                  </a:cubicBezTo>
                  <a:cubicBezTo>
                    <a:pt x="1948" y="903"/>
                    <a:pt x="1840" y="1178"/>
                    <a:pt x="1613" y="1198"/>
                  </a:cubicBezTo>
                  <a:cubicBezTo>
                    <a:pt x="1456" y="1198"/>
                    <a:pt x="1328" y="1070"/>
                    <a:pt x="1328" y="913"/>
                  </a:cubicBezTo>
                  <a:cubicBezTo>
                    <a:pt x="1335" y="755"/>
                    <a:pt x="1464" y="659"/>
                    <a:pt x="1596" y="659"/>
                  </a:cubicBezTo>
                  <a:close/>
                  <a:moveTo>
                    <a:pt x="723" y="600"/>
                  </a:moveTo>
                  <a:cubicBezTo>
                    <a:pt x="736" y="600"/>
                    <a:pt x="748" y="603"/>
                    <a:pt x="758" y="608"/>
                  </a:cubicBezTo>
                  <a:cubicBezTo>
                    <a:pt x="974" y="647"/>
                    <a:pt x="1132" y="834"/>
                    <a:pt x="1132" y="1050"/>
                  </a:cubicBezTo>
                  <a:cubicBezTo>
                    <a:pt x="1161" y="1286"/>
                    <a:pt x="994" y="1503"/>
                    <a:pt x="758" y="1542"/>
                  </a:cubicBezTo>
                  <a:cubicBezTo>
                    <a:pt x="746" y="1543"/>
                    <a:pt x="733" y="1544"/>
                    <a:pt x="721" y="1544"/>
                  </a:cubicBezTo>
                  <a:cubicBezTo>
                    <a:pt x="635" y="1544"/>
                    <a:pt x="551" y="1514"/>
                    <a:pt x="482" y="1453"/>
                  </a:cubicBezTo>
                  <a:cubicBezTo>
                    <a:pt x="384" y="1365"/>
                    <a:pt x="315" y="1237"/>
                    <a:pt x="315" y="1109"/>
                  </a:cubicBezTo>
                  <a:cubicBezTo>
                    <a:pt x="276" y="863"/>
                    <a:pt x="443" y="637"/>
                    <a:pt x="689" y="608"/>
                  </a:cubicBezTo>
                  <a:cubicBezTo>
                    <a:pt x="699" y="603"/>
                    <a:pt x="711" y="600"/>
                    <a:pt x="723" y="600"/>
                  </a:cubicBezTo>
                  <a:close/>
                  <a:moveTo>
                    <a:pt x="1186" y="1806"/>
                  </a:moveTo>
                  <a:cubicBezTo>
                    <a:pt x="1230" y="1806"/>
                    <a:pt x="1269" y="1842"/>
                    <a:pt x="1269" y="1886"/>
                  </a:cubicBezTo>
                  <a:lnTo>
                    <a:pt x="1299" y="2240"/>
                  </a:lnTo>
                  <a:cubicBezTo>
                    <a:pt x="1299" y="2289"/>
                    <a:pt x="1259" y="2329"/>
                    <a:pt x="1210" y="2339"/>
                  </a:cubicBezTo>
                  <a:cubicBezTo>
                    <a:pt x="1161" y="2339"/>
                    <a:pt x="1112" y="2299"/>
                    <a:pt x="1112" y="2250"/>
                  </a:cubicBezTo>
                  <a:lnTo>
                    <a:pt x="1092" y="1906"/>
                  </a:lnTo>
                  <a:cubicBezTo>
                    <a:pt x="1082" y="1847"/>
                    <a:pt x="1122" y="1807"/>
                    <a:pt x="1171" y="1807"/>
                  </a:cubicBezTo>
                  <a:cubicBezTo>
                    <a:pt x="1176" y="1806"/>
                    <a:pt x="1181" y="1806"/>
                    <a:pt x="1186" y="1806"/>
                  </a:cubicBezTo>
                  <a:close/>
                  <a:moveTo>
                    <a:pt x="901" y="1826"/>
                  </a:moveTo>
                  <a:cubicBezTo>
                    <a:pt x="945" y="1826"/>
                    <a:pt x="984" y="1862"/>
                    <a:pt x="984" y="1906"/>
                  </a:cubicBezTo>
                  <a:lnTo>
                    <a:pt x="1014" y="2260"/>
                  </a:lnTo>
                  <a:cubicBezTo>
                    <a:pt x="1014" y="2309"/>
                    <a:pt x="974" y="2348"/>
                    <a:pt x="925" y="2358"/>
                  </a:cubicBezTo>
                  <a:cubicBezTo>
                    <a:pt x="876" y="2358"/>
                    <a:pt x="827" y="2319"/>
                    <a:pt x="827" y="2270"/>
                  </a:cubicBezTo>
                  <a:lnTo>
                    <a:pt x="807" y="1926"/>
                  </a:lnTo>
                  <a:cubicBezTo>
                    <a:pt x="797" y="1866"/>
                    <a:pt x="836" y="1827"/>
                    <a:pt x="886" y="1827"/>
                  </a:cubicBezTo>
                  <a:cubicBezTo>
                    <a:pt x="891" y="1826"/>
                    <a:pt x="896" y="1826"/>
                    <a:pt x="901" y="1826"/>
                  </a:cubicBezTo>
                  <a:close/>
                  <a:moveTo>
                    <a:pt x="1207" y="0"/>
                  </a:moveTo>
                  <a:cubicBezTo>
                    <a:pt x="1163" y="0"/>
                    <a:pt x="1118" y="3"/>
                    <a:pt x="1073" y="8"/>
                  </a:cubicBezTo>
                  <a:cubicBezTo>
                    <a:pt x="1023" y="8"/>
                    <a:pt x="974" y="18"/>
                    <a:pt x="925" y="27"/>
                  </a:cubicBezTo>
                  <a:cubicBezTo>
                    <a:pt x="482" y="136"/>
                    <a:pt x="60" y="460"/>
                    <a:pt x="1" y="893"/>
                  </a:cubicBezTo>
                  <a:cubicBezTo>
                    <a:pt x="1" y="952"/>
                    <a:pt x="1" y="1001"/>
                    <a:pt x="1" y="1060"/>
                  </a:cubicBezTo>
                  <a:cubicBezTo>
                    <a:pt x="30" y="1326"/>
                    <a:pt x="168" y="1562"/>
                    <a:pt x="394" y="1709"/>
                  </a:cubicBezTo>
                  <a:cubicBezTo>
                    <a:pt x="453" y="1758"/>
                    <a:pt x="522" y="1788"/>
                    <a:pt x="591" y="1817"/>
                  </a:cubicBezTo>
                  <a:cubicBezTo>
                    <a:pt x="630" y="1837"/>
                    <a:pt x="630" y="2437"/>
                    <a:pt x="679" y="2555"/>
                  </a:cubicBezTo>
                  <a:cubicBezTo>
                    <a:pt x="696" y="2598"/>
                    <a:pt x="782" y="2613"/>
                    <a:pt x="893" y="2613"/>
                  </a:cubicBezTo>
                  <a:cubicBezTo>
                    <a:pt x="1114" y="2613"/>
                    <a:pt x="1433" y="2552"/>
                    <a:pt x="1486" y="2525"/>
                  </a:cubicBezTo>
                  <a:cubicBezTo>
                    <a:pt x="1515" y="2506"/>
                    <a:pt x="1515" y="2398"/>
                    <a:pt x="1495" y="2280"/>
                  </a:cubicBezTo>
                  <a:cubicBezTo>
                    <a:pt x="1466" y="2093"/>
                    <a:pt x="1407" y="1847"/>
                    <a:pt x="1387" y="1768"/>
                  </a:cubicBezTo>
                  <a:cubicBezTo>
                    <a:pt x="1358" y="1630"/>
                    <a:pt x="2194" y="1316"/>
                    <a:pt x="2154" y="795"/>
                  </a:cubicBezTo>
                  <a:cubicBezTo>
                    <a:pt x="2127" y="298"/>
                    <a:pt x="1703" y="0"/>
                    <a:pt x="1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4"/>
            <p:cNvSpPr/>
            <p:nvPr/>
          </p:nvSpPr>
          <p:spPr>
            <a:xfrm>
              <a:off x="889379" y="2887576"/>
              <a:ext cx="208209" cy="207029"/>
            </a:xfrm>
            <a:custGeom>
              <a:avLst/>
              <a:gdLst/>
              <a:ahLst/>
              <a:cxnLst/>
              <a:rect l="l" t="t" r="r" b="b"/>
              <a:pathLst>
                <a:path w="2470" h="2456" extrusionOk="0">
                  <a:moveTo>
                    <a:pt x="1190" y="0"/>
                  </a:moveTo>
                  <a:cubicBezTo>
                    <a:pt x="1117" y="0"/>
                    <a:pt x="985" y="515"/>
                    <a:pt x="1004" y="693"/>
                  </a:cubicBezTo>
                  <a:cubicBezTo>
                    <a:pt x="1043" y="850"/>
                    <a:pt x="945" y="1008"/>
                    <a:pt x="778" y="1047"/>
                  </a:cubicBezTo>
                  <a:cubicBezTo>
                    <a:pt x="394" y="1165"/>
                    <a:pt x="1" y="1234"/>
                    <a:pt x="10" y="1352"/>
                  </a:cubicBezTo>
                  <a:cubicBezTo>
                    <a:pt x="20" y="1480"/>
                    <a:pt x="660" y="1490"/>
                    <a:pt x="846" y="1519"/>
                  </a:cubicBezTo>
                  <a:cubicBezTo>
                    <a:pt x="1023" y="1549"/>
                    <a:pt x="522" y="2414"/>
                    <a:pt x="630" y="2453"/>
                  </a:cubicBezTo>
                  <a:cubicBezTo>
                    <a:pt x="633" y="2455"/>
                    <a:pt x="636" y="2455"/>
                    <a:pt x="639" y="2455"/>
                  </a:cubicBezTo>
                  <a:cubicBezTo>
                    <a:pt x="753" y="2455"/>
                    <a:pt x="1018" y="1803"/>
                    <a:pt x="1161" y="1755"/>
                  </a:cubicBezTo>
                  <a:cubicBezTo>
                    <a:pt x="1166" y="1754"/>
                    <a:pt x="1172" y="1753"/>
                    <a:pt x="1178" y="1753"/>
                  </a:cubicBezTo>
                  <a:cubicBezTo>
                    <a:pt x="1342" y="1753"/>
                    <a:pt x="1808" y="2309"/>
                    <a:pt x="1941" y="2309"/>
                  </a:cubicBezTo>
                  <a:cubicBezTo>
                    <a:pt x="1952" y="2309"/>
                    <a:pt x="1961" y="2305"/>
                    <a:pt x="1968" y="2296"/>
                  </a:cubicBezTo>
                  <a:cubicBezTo>
                    <a:pt x="2056" y="2188"/>
                    <a:pt x="1564" y="1588"/>
                    <a:pt x="1495" y="1450"/>
                  </a:cubicBezTo>
                  <a:cubicBezTo>
                    <a:pt x="1427" y="1303"/>
                    <a:pt x="2341" y="1244"/>
                    <a:pt x="2410" y="1145"/>
                  </a:cubicBezTo>
                  <a:cubicBezTo>
                    <a:pt x="2469" y="1037"/>
                    <a:pt x="1594" y="1057"/>
                    <a:pt x="1456" y="1027"/>
                  </a:cubicBezTo>
                  <a:cubicBezTo>
                    <a:pt x="1309" y="998"/>
                    <a:pt x="1259" y="73"/>
                    <a:pt x="1200" y="5"/>
                  </a:cubicBezTo>
                  <a:cubicBezTo>
                    <a:pt x="1197" y="2"/>
                    <a:pt x="1193" y="0"/>
                    <a:pt x="1190" y="0"/>
                  </a:cubicBezTo>
                  <a:close/>
                </a:path>
              </a:pathLst>
            </a:custGeom>
            <a:solidFill>
              <a:srgbClr val="FF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4"/>
            <p:cNvSpPr/>
            <p:nvPr/>
          </p:nvSpPr>
          <p:spPr>
            <a:xfrm>
              <a:off x="1929823" y="3664171"/>
              <a:ext cx="208967" cy="206438"/>
            </a:xfrm>
            <a:custGeom>
              <a:avLst/>
              <a:gdLst/>
              <a:ahLst/>
              <a:cxnLst/>
              <a:rect l="l" t="t" r="r" b="b"/>
              <a:pathLst>
                <a:path w="2479" h="2449" extrusionOk="0">
                  <a:moveTo>
                    <a:pt x="1291" y="1"/>
                  </a:moveTo>
                  <a:cubicBezTo>
                    <a:pt x="1287" y="1"/>
                    <a:pt x="1283" y="3"/>
                    <a:pt x="1279" y="7"/>
                  </a:cubicBezTo>
                  <a:cubicBezTo>
                    <a:pt x="1210" y="66"/>
                    <a:pt x="1171" y="1000"/>
                    <a:pt x="1023" y="1030"/>
                  </a:cubicBezTo>
                  <a:cubicBezTo>
                    <a:pt x="876" y="1059"/>
                    <a:pt x="0" y="1039"/>
                    <a:pt x="69" y="1138"/>
                  </a:cubicBezTo>
                  <a:cubicBezTo>
                    <a:pt x="128" y="1246"/>
                    <a:pt x="1053" y="1305"/>
                    <a:pt x="974" y="1443"/>
                  </a:cubicBezTo>
                  <a:cubicBezTo>
                    <a:pt x="905" y="1580"/>
                    <a:pt x="423" y="2180"/>
                    <a:pt x="502" y="2298"/>
                  </a:cubicBezTo>
                  <a:cubicBezTo>
                    <a:pt x="509" y="2307"/>
                    <a:pt x="518" y="2311"/>
                    <a:pt x="530" y="2311"/>
                  </a:cubicBezTo>
                  <a:cubicBezTo>
                    <a:pt x="669" y="2311"/>
                    <a:pt x="1130" y="1754"/>
                    <a:pt x="1289" y="1754"/>
                  </a:cubicBezTo>
                  <a:cubicBezTo>
                    <a:pt x="1296" y="1754"/>
                    <a:pt x="1302" y="1755"/>
                    <a:pt x="1308" y="1757"/>
                  </a:cubicBezTo>
                  <a:cubicBezTo>
                    <a:pt x="1451" y="1805"/>
                    <a:pt x="1712" y="2448"/>
                    <a:pt x="1836" y="2448"/>
                  </a:cubicBezTo>
                  <a:cubicBezTo>
                    <a:pt x="1841" y="2448"/>
                    <a:pt x="1845" y="2448"/>
                    <a:pt x="1849" y="2446"/>
                  </a:cubicBezTo>
                  <a:cubicBezTo>
                    <a:pt x="1957" y="2407"/>
                    <a:pt x="1446" y="1551"/>
                    <a:pt x="1633" y="1521"/>
                  </a:cubicBezTo>
                  <a:cubicBezTo>
                    <a:pt x="1810" y="1492"/>
                    <a:pt x="2449" y="1482"/>
                    <a:pt x="2459" y="1354"/>
                  </a:cubicBezTo>
                  <a:cubicBezTo>
                    <a:pt x="2479" y="1226"/>
                    <a:pt x="2075" y="1167"/>
                    <a:pt x="1692" y="1049"/>
                  </a:cubicBezTo>
                  <a:cubicBezTo>
                    <a:pt x="1534" y="1010"/>
                    <a:pt x="1426" y="853"/>
                    <a:pt x="1466" y="685"/>
                  </a:cubicBezTo>
                  <a:cubicBezTo>
                    <a:pt x="1493" y="509"/>
                    <a:pt x="1364" y="1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4"/>
            <p:cNvSpPr/>
            <p:nvPr/>
          </p:nvSpPr>
          <p:spPr>
            <a:xfrm>
              <a:off x="834672" y="3726886"/>
              <a:ext cx="103683" cy="88931"/>
            </a:xfrm>
            <a:custGeom>
              <a:avLst/>
              <a:gdLst/>
              <a:ahLst/>
              <a:cxnLst/>
              <a:rect l="l" t="t" r="r" b="b"/>
              <a:pathLst>
                <a:path w="1230" h="1055" extrusionOk="0">
                  <a:moveTo>
                    <a:pt x="699" y="0"/>
                  </a:moveTo>
                  <a:cubicBezTo>
                    <a:pt x="237" y="0"/>
                    <a:pt x="0" y="551"/>
                    <a:pt x="325" y="886"/>
                  </a:cubicBezTo>
                  <a:cubicBezTo>
                    <a:pt x="431" y="1002"/>
                    <a:pt x="567" y="1054"/>
                    <a:pt x="701" y="1054"/>
                  </a:cubicBezTo>
                  <a:cubicBezTo>
                    <a:pt x="962" y="1054"/>
                    <a:pt x="1217" y="854"/>
                    <a:pt x="1230" y="541"/>
                  </a:cubicBezTo>
                  <a:cubicBezTo>
                    <a:pt x="1230" y="246"/>
                    <a:pt x="99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4"/>
            <p:cNvSpPr/>
            <p:nvPr/>
          </p:nvSpPr>
          <p:spPr>
            <a:xfrm>
              <a:off x="1771434" y="3042086"/>
              <a:ext cx="59006" cy="50071"/>
            </a:xfrm>
            <a:custGeom>
              <a:avLst/>
              <a:gdLst/>
              <a:ahLst/>
              <a:cxnLst/>
              <a:rect l="l" t="t" r="r" b="b"/>
              <a:pathLst>
                <a:path w="700" h="594" extrusionOk="0">
                  <a:moveTo>
                    <a:pt x="404" y="1"/>
                  </a:moveTo>
                  <a:cubicBezTo>
                    <a:pt x="138" y="1"/>
                    <a:pt x="1" y="316"/>
                    <a:pt x="188" y="502"/>
                  </a:cubicBezTo>
                  <a:cubicBezTo>
                    <a:pt x="250" y="565"/>
                    <a:pt x="327" y="594"/>
                    <a:pt x="403" y="594"/>
                  </a:cubicBezTo>
                  <a:cubicBezTo>
                    <a:pt x="551" y="594"/>
                    <a:pt x="693" y="482"/>
                    <a:pt x="699" y="306"/>
                  </a:cubicBezTo>
                  <a:cubicBezTo>
                    <a:pt x="699" y="139"/>
                    <a:pt x="571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4"/>
            <p:cNvSpPr/>
            <p:nvPr/>
          </p:nvSpPr>
          <p:spPr>
            <a:xfrm>
              <a:off x="1488795" y="4079232"/>
              <a:ext cx="58922" cy="49987"/>
            </a:xfrm>
            <a:custGeom>
              <a:avLst/>
              <a:gdLst/>
              <a:ahLst/>
              <a:cxnLst/>
              <a:rect l="l" t="t" r="r" b="b"/>
              <a:pathLst>
                <a:path w="699" h="593" extrusionOk="0">
                  <a:moveTo>
                    <a:pt x="394" y="0"/>
                  </a:moveTo>
                  <a:cubicBezTo>
                    <a:pt x="138" y="0"/>
                    <a:pt x="0" y="315"/>
                    <a:pt x="177" y="502"/>
                  </a:cubicBezTo>
                  <a:cubicBezTo>
                    <a:pt x="240" y="564"/>
                    <a:pt x="317" y="593"/>
                    <a:pt x="392" y="593"/>
                  </a:cubicBezTo>
                  <a:cubicBezTo>
                    <a:pt x="542" y="593"/>
                    <a:pt x="685" y="482"/>
                    <a:pt x="698" y="305"/>
                  </a:cubicBezTo>
                  <a:cubicBezTo>
                    <a:pt x="698" y="138"/>
                    <a:pt x="561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2" name="Google Shape;2892;p74"/>
          <p:cNvSpPr txBox="1">
            <a:spLocks noGrp="1"/>
          </p:cNvSpPr>
          <p:nvPr>
            <p:ph type="subTitle" idx="5"/>
          </p:nvPr>
        </p:nvSpPr>
        <p:spPr>
          <a:xfrm>
            <a:off x="1860150" y="1378512"/>
            <a:ext cx="54237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a way and discover what’s in the chest</a:t>
            </a:r>
            <a:endParaRPr/>
          </a:p>
        </p:txBody>
      </p:sp>
      <p:grpSp>
        <p:nvGrpSpPr>
          <p:cNvPr id="2893" name="Google Shape;2893;p74"/>
          <p:cNvGrpSpPr/>
          <p:nvPr/>
        </p:nvGrpSpPr>
        <p:grpSpPr>
          <a:xfrm>
            <a:off x="4519268" y="3889969"/>
            <a:ext cx="645095" cy="560206"/>
            <a:chOff x="4923550" y="2590575"/>
            <a:chExt cx="808592" cy="702189"/>
          </a:xfrm>
        </p:grpSpPr>
        <p:sp>
          <p:nvSpPr>
            <p:cNvPr id="2894" name="Google Shape;2894;p74"/>
            <p:cNvSpPr/>
            <p:nvPr/>
          </p:nvSpPr>
          <p:spPr>
            <a:xfrm>
              <a:off x="4996313" y="3146782"/>
              <a:ext cx="669001" cy="127309"/>
            </a:xfrm>
            <a:custGeom>
              <a:avLst/>
              <a:gdLst/>
              <a:ahLst/>
              <a:cxnLst/>
              <a:rect l="l" t="t" r="r" b="b"/>
              <a:pathLst>
                <a:path w="17625" h="3354" extrusionOk="0">
                  <a:moveTo>
                    <a:pt x="8813" y="0"/>
                  </a:moveTo>
                  <a:cubicBezTo>
                    <a:pt x="3945" y="0"/>
                    <a:pt x="1" y="748"/>
                    <a:pt x="1" y="1682"/>
                  </a:cubicBezTo>
                  <a:cubicBezTo>
                    <a:pt x="1" y="2606"/>
                    <a:pt x="3945" y="3354"/>
                    <a:pt x="8813" y="3354"/>
                  </a:cubicBezTo>
                  <a:cubicBezTo>
                    <a:pt x="13671" y="3354"/>
                    <a:pt x="17625" y="2606"/>
                    <a:pt x="17625" y="1682"/>
                  </a:cubicBezTo>
                  <a:cubicBezTo>
                    <a:pt x="17625" y="748"/>
                    <a:pt x="13671" y="0"/>
                    <a:pt x="8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4"/>
            <p:cNvSpPr/>
            <p:nvPr/>
          </p:nvSpPr>
          <p:spPr>
            <a:xfrm>
              <a:off x="5045239" y="2730936"/>
              <a:ext cx="552130" cy="136647"/>
            </a:xfrm>
            <a:custGeom>
              <a:avLst/>
              <a:gdLst/>
              <a:ahLst/>
              <a:cxnLst/>
              <a:rect l="l" t="t" r="r" b="b"/>
              <a:pathLst>
                <a:path w="14546" h="3600" extrusionOk="0">
                  <a:moveTo>
                    <a:pt x="14546" y="0"/>
                  </a:moveTo>
                  <a:lnTo>
                    <a:pt x="0" y="108"/>
                  </a:lnTo>
                  <a:lnTo>
                    <a:pt x="2351" y="3600"/>
                  </a:lnTo>
                  <a:lnTo>
                    <a:pt x="12471" y="3600"/>
                  </a:lnTo>
                  <a:lnTo>
                    <a:pt x="14546" y="0"/>
                  </a:lnTo>
                  <a:close/>
                </a:path>
              </a:pathLst>
            </a:custGeom>
            <a:solidFill>
              <a:srgbClr val="4C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4"/>
            <p:cNvSpPr/>
            <p:nvPr/>
          </p:nvSpPr>
          <p:spPr>
            <a:xfrm>
              <a:off x="5134437" y="2668954"/>
              <a:ext cx="384168" cy="198632"/>
            </a:xfrm>
            <a:custGeom>
              <a:avLst/>
              <a:gdLst/>
              <a:ahLst/>
              <a:cxnLst/>
              <a:rect l="l" t="t" r="r" b="b"/>
              <a:pathLst>
                <a:path w="10121" h="5233" extrusionOk="0">
                  <a:moveTo>
                    <a:pt x="1" y="1"/>
                  </a:moveTo>
                  <a:lnTo>
                    <a:pt x="1" y="5233"/>
                  </a:lnTo>
                  <a:lnTo>
                    <a:pt x="10121" y="5233"/>
                  </a:lnTo>
                  <a:lnTo>
                    <a:pt x="10121" y="1"/>
                  </a:lnTo>
                  <a:close/>
                </a:path>
              </a:pathLst>
            </a:custGeom>
            <a:solidFill>
              <a:srgbClr val="331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4"/>
            <p:cNvSpPr/>
            <p:nvPr/>
          </p:nvSpPr>
          <p:spPr>
            <a:xfrm>
              <a:off x="5041481" y="2743234"/>
              <a:ext cx="106812" cy="132206"/>
            </a:xfrm>
            <a:custGeom>
              <a:avLst/>
              <a:gdLst/>
              <a:ahLst/>
              <a:cxnLst/>
              <a:rect l="l" t="t" r="r" b="b"/>
              <a:pathLst>
                <a:path w="2814" h="3483" extrusionOk="0">
                  <a:moveTo>
                    <a:pt x="1" y="1"/>
                  </a:moveTo>
                  <a:lnTo>
                    <a:pt x="2322" y="3482"/>
                  </a:lnTo>
                  <a:lnTo>
                    <a:pt x="2814" y="348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4"/>
            <p:cNvSpPr/>
            <p:nvPr/>
          </p:nvSpPr>
          <p:spPr>
            <a:xfrm>
              <a:off x="5505501" y="2738375"/>
              <a:ext cx="100815" cy="137065"/>
            </a:xfrm>
            <a:custGeom>
              <a:avLst/>
              <a:gdLst/>
              <a:ahLst/>
              <a:cxnLst/>
              <a:rect l="l" t="t" r="r" b="b"/>
              <a:pathLst>
                <a:path w="2656" h="3611" extrusionOk="0">
                  <a:moveTo>
                    <a:pt x="2184" y="1"/>
                  </a:moveTo>
                  <a:lnTo>
                    <a:pt x="0" y="3610"/>
                  </a:lnTo>
                  <a:lnTo>
                    <a:pt x="502" y="3610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4"/>
            <p:cNvSpPr/>
            <p:nvPr/>
          </p:nvSpPr>
          <p:spPr>
            <a:xfrm>
              <a:off x="5129579" y="2859721"/>
              <a:ext cx="389026" cy="15714"/>
            </a:xfrm>
            <a:custGeom>
              <a:avLst/>
              <a:gdLst/>
              <a:ahLst/>
              <a:cxnLst/>
              <a:rect l="l" t="t" r="r" b="b"/>
              <a:pathLst>
                <a:path w="10249" h="414" extrusionOk="0">
                  <a:moveTo>
                    <a:pt x="1" y="0"/>
                  </a:moveTo>
                  <a:lnTo>
                    <a:pt x="1" y="413"/>
                  </a:lnTo>
                  <a:lnTo>
                    <a:pt x="10249" y="413"/>
                  </a:lnTo>
                  <a:lnTo>
                    <a:pt x="10249" y="0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4"/>
            <p:cNvSpPr/>
            <p:nvPr/>
          </p:nvSpPr>
          <p:spPr>
            <a:xfrm>
              <a:off x="5107184" y="2902991"/>
              <a:ext cx="440155" cy="103472"/>
            </a:xfrm>
            <a:custGeom>
              <a:avLst/>
              <a:gdLst/>
              <a:ahLst/>
              <a:cxnLst/>
              <a:rect l="l" t="t" r="r" b="b"/>
              <a:pathLst>
                <a:path w="11596" h="2726" extrusionOk="0">
                  <a:moveTo>
                    <a:pt x="1" y="1"/>
                  </a:moveTo>
                  <a:lnTo>
                    <a:pt x="1" y="2725"/>
                  </a:lnTo>
                  <a:lnTo>
                    <a:pt x="11596" y="2725"/>
                  </a:lnTo>
                  <a:lnTo>
                    <a:pt x="11596" y="1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4"/>
            <p:cNvSpPr/>
            <p:nvPr/>
          </p:nvSpPr>
          <p:spPr>
            <a:xfrm>
              <a:off x="5049338" y="2590575"/>
              <a:ext cx="527154" cy="145605"/>
            </a:xfrm>
            <a:custGeom>
              <a:avLst/>
              <a:gdLst/>
              <a:ahLst/>
              <a:cxnLst/>
              <a:rect l="l" t="t" r="r" b="b"/>
              <a:pathLst>
                <a:path w="13888" h="3836" extrusionOk="0">
                  <a:moveTo>
                    <a:pt x="7278" y="0"/>
                  </a:moveTo>
                  <a:cubicBezTo>
                    <a:pt x="3977" y="0"/>
                    <a:pt x="1564" y="118"/>
                    <a:pt x="1564" y="118"/>
                  </a:cubicBezTo>
                  <a:lnTo>
                    <a:pt x="649" y="443"/>
                  </a:lnTo>
                  <a:lnTo>
                    <a:pt x="0" y="3728"/>
                  </a:lnTo>
                  <a:lnTo>
                    <a:pt x="13887" y="3836"/>
                  </a:lnTo>
                  <a:lnTo>
                    <a:pt x="13887" y="3836"/>
                  </a:lnTo>
                  <a:lnTo>
                    <a:pt x="13454" y="285"/>
                  </a:lnTo>
                  <a:lnTo>
                    <a:pt x="12707" y="118"/>
                  </a:lnTo>
                  <a:cubicBezTo>
                    <a:pt x="10802" y="30"/>
                    <a:pt x="8929" y="0"/>
                    <a:pt x="7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4"/>
            <p:cNvSpPr/>
            <p:nvPr/>
          </p:nvSpPr>
          <p:spPr>
            <a:xfrm>
              <a:off x="5040001" y="2875397"/>
              <a:ext cx="89618" cy="86619"/>
            </a:xfrm>
            <a:custGeom>
              <a:avLst/>
              <a:gdLst/>
              <a:ahLst/>
              <a:cxnLst/>
              <a:rect l="l" t="t" r="r" b="b"/>
              <a:pathLst>
                <a:path w="2361" h="2282" extrusionOk="0">
                  <a:moveTo>
                    <a:pt x="2361" y="0"/>
                  </a:moveTo>
                  <a:lnTo>
                    <a:pt x="0" y="2282"/>
                  </a:lnTo>
                  <a:lnTo>
                    <a:pt x="0" y="2282"/>
                  </a:lnTo>
                  <a:lnTo>
                    <a:pt x="1486" y="2243"/>
                  </a:lnTo>
                  <a:lnTo>
                    <a:pt x="2361" y="1466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4"/>
            <p:cNvSpPr/>
            <p:nvPr/>
          </p:nvSpPr>
          <p:spPr>
            <a:xfrm>
              <a:off x="5524555" y="2875397"/>
              <a:ext cx="86239" cy="86999"/>
            </a:xfrm>
            <a:custGeom>
              <a:avLst/>
              <a:gdLst/>
              <a:ahLst/>
              <a:cxnLst/>
              <a:rect l="l" t="t" r="r" b="b"/>
              <a:pathLst>
                <a:path w="2272" h="2292" extrusionOk="0">
                  <a:moveTo>
                    <a:pt x="0" y="0"/>
                  </a:moveTo>
                  <a:lnTo>
                    <a:pt x="0" y="1466"/>
                  </a:lnTo>
                  <a:lnTo>
                    <a:pt x="777" y="2243"/>
                  </a:lnTo>
                  <a:lnTo>
                    <a:pt x="2272" y="2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4"/>
            <p:cNvSpPr/>
            <p:nvPr/>
          </p:nvSpPr>
          <p:spPr>
            <a:xfrm>
              <a:off x="5129579" y="2875397"/>
              <a:ext cx="395024" cy="55646"/>
            </a:xfrm>
            <a:custGeom>
              <a:avLst/>
              <a:gdLst/>
              <a:ahLst/>
              <a:cxnLst/>
              <a:rect l="l" t="t" r="r" b="b"/>
              <a:pathLst>
                <a:path w="10407" h="1466" extrusionOk="0">
                  <a:moveTo>
                    <a:pt x="1" y="0"/>
                  </a:moveTo>
                  <a:lnTo>
                    <a:pt x="1" y="1466"/>
                  </a:lnTo>
                  <a:lnTo>
                    <a:pt x="10406" y="1466"/>
                  </a:lnTo>
                  <a:lnTo>
                    <a:pt x="10406" y="0"/>
                  </a:lnTo>
                  <a:close/>
                </a:path>
              </a:pathLst>
            </a:custGeom>
            <a:solidFill>
              <a:srgbClr val="B76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4"/>
            <p:cNvSpPr/>
            <p:nvPr/>
          </p:nvSpPr>
          <p:spPr>
            <a:xfrm>
              <a:off x="5018366" y="2590575"/>
              <a:ext cx="610015" cy="157941"/>
            </a:xfrm>
            <a:custGeom>
              <a:avLst/>
              <a:gdLst/>
              <a:ahLst/>
              <a:cxnLst/>
              <a:rect l="l" t="t" r="r" b="b"/>
              <a:pathLst>
                <a:path w="16071" h="4161" extrusionOk="0">
                  <a:moveTo>
                    <a:pt x="13621" y="0"/>
                  </a:moveTo>
                  <a:cubicBezTo>
                    <a:pt x="13523" y="0"/>
                    <a:pt x="13464" y="108"/>
                    <a:pt x="13523" y="187"/>
                  </a:cubicBezTo>
                  <a:cubicBezTo>
                    <a:pt x="14762" y="1908"/>
                    <a:pt x="14369" y="3482"/>
                    <a:pt x="14369" y="3482"/>
                  </a:cubicBezTo>
                  <a:lnTo>
                    <a:pt x="1711" y="3482"/>
                  </a:lnTo>
                  <a:cubicBezTo>
                    <a:pt x="1711" y="3482"/>
                    <a:pt x="1318" y="1898"/>
                    <a:pt x="2547" y="187"/>
                  </a:cubicBezTo>
                  <a:cubicBezTo>
                    <a:pt x="2594" y="112"/>
                    <a:pt x="2551" y="9"/>
                    <a:pt x="2470" y="9"/>
                  </a:cubicBezTo>
                  <a:cubicBezTo>
                    <a:pt x="2466" y="9"/>
                    <a:pt x="2463" y="10"/>
                    <a:pt x="2459" y="10"/>
                  </a:cubicBezTo>
                  <a:lnTo>
                    <a:pt x="1642" y="10"/>
                  </a:lnTo>
                  <a:cubicBezTo>
                    <a:pt x="1634" y="10"/>
                    <a:pt x="1626" y="10"/>
                    <a:pt x="1617" y="10"/>
                  </a:cubicBezTo>
                  <a:cubicBezTo>
                    <a:pt x="1411" y="10"/>
                    <a:pt x="1225" y="125"/>
                    <a:pt x="1121" y="295"/>
                  </a:cubicBezTo>
                  <a:cubicBezTo>
                    <a:pt x="757" y="915"/>
                    <a:pt x="0" y="2252"/>
                    <a:pt x="344" y="3757"/>
                  </a:cubicBezTo>
                  <a:cubicBezTo>
                    <a:pt x="403" y="3993"/>
                    <a:pt x="610" y="4160"/>
                    <a:pt x="856" y="4160"/>
                  </a:cubicBezTo>
                  <a:lnTo>
                    <a:pt x="15224" y="4160"/>
                  </a:lnTo>
                  <a:cubicBezTo>
                    <a:pt x="15460" y="4160"/>
                    <a:pt x="15677" y="3993"/>
                    <a:pt x="15726" y="3757"/>
                  </a:cubicBezTo>
                  <a:cubicBezTo>
                    <a:pt x="16070" y="2243"/>
                    <a:pt x="15313" y="915"/>
                    <a:pt x="14949" y="295"/>
                  </a:cubicBezTo>
                  <a:cubicBezTo>
                    <a:pt x="14841" y="108"/>
                    <a:pt x="14644" y="0"/>
                    <a:pt x="14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4"/>
            <p:cNvSpPr/>
            <p:nvPr/>
          </p:nvSpPr>
          <p:spPr>
            <a:xfrm>
              <a:off x="5085928" y="2650280"/>
              <a:ext cx="474886" cy="8654"/>
            </a:xfrm>
            <a:custGeom>
              <a:avLst/>
              <a:gdLst/>
              <a:ahLst/>
              <a:cxnLst/>
              <a:rect l="l" t="t" r="r" b="b"/>
              <a:pathLst>
                <a:path w="12511" h="228" extrusionOk="0">
                  <a:moveTo>
                    <a:pt x="79" y="1"/>
                  </a:moveTo>
                  <a:lnTo>
                    <a:pt x="0" y="227"/>
                  </a:lnTo>
                  <a:lnTo>
                    <a:pt x="12510" y="227"/>
                  </a:lnTo>
                  <a:lnTo>
                    <a:pt x="12451" y="1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4"/>
            <p:cNvSpPr/>
            <p:nvPr/>
          </p:nvSpPr>
          <p:spPr>
            <a:xfrm>
              <a:off x="5269563" y="2710022"/>
              <a:ext cx="101954" cy="71702"/>
            </a:xfrm>
            <a:custGeom>
              <a:avLst/>
              <a:gdLst/>
              <a:ahLst/>
              <a:cxnLst/>
              <a:rect l="l" t="t" r="r" b="b"/>
              <a:pathLst>
                <a:path w="2686" h="1889" extrusionOk="0">
                  <a:moveTo>
                    <a:pt x="463" y="0"/>
                  </a:moveTo>
                  <a:cubicBezTo>
                    <a:pt x="207" y="0"/>
                    <a:pt x="1" y="207"/>
                    <a:pt x="1" y="463"/>
                  </a:cubicBezTo>
                  <a:lnTo>
                    <a:pt x="1" y="1426"/>
                  </a:lnTo>
                  <a:cubicBezTo>
                    <a:pt x="1" y="1682"/>
                    <a:pt x="207" y="1889"/>
                    <a:pt x="463" y="1889"/>
                  </a:cubicBezTo>
                  <a:lnTo>
                    <a:pt x="2224" y="1889"/>
                  </a:lnTo>
                  <a:cubicBezTo>
                    <a:pt x="2479" y="1889"/>
                    <a:pt x="2686" y="1682"/>
                    <a:pt x="2686" y="1426"/>
                  </a:cubicBezTo>
                  <a:lnTo>
                    <a:pt x="2686" y="463"/>
                  </a:lnTo>
                  <a:cubicBezTo>
                    <a:pt x="2686" y="207"/>
                    <a:pt x="2479" y="0"/>
                    <a:pt x="2224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4"/>
            <p:cNvSpPr/>
            <p:nvPr/>
          </p:nvSpPr>
          <p:spPr>
            <a:xfrm>
              <a:off x="5269563" y="2704405"/>
              <a:ext cx="101954" cy="71740"/>
            </a:xfrm>
            <a:custGeom>
              <a:avLst/>
              <a:gdLst/>
              <a:ahLst/>
              <a:cxnLst/>
              <a:rect l="l" t="t" r="r" b="b"/>
              <a:pathLst>
                <a:path w="2686" h="1890" extrusionOk="0">
                  <a:moveTo>
                    <a:pt x="463" y="1"/>
                  </a:moveTo>
                  <a:cubicBezTo>
                    <a:pt x="207" y="1"/>
                    <a:pt x="1" y="207"/>
                    <a:pt x="1" y="463"/>
                  </a:cubicBezTo>
                  <a:lnTo>
                    <a:pt x="1" y="1427"/>
                  </a:lnTo>
                  <a:cubicBezTo>
                    <a:pt x="1" y="1683"/>
                    <a:pt x="207" y="1889"/>
                    <a:pt x="463" y="1889"/>
                  </a:cubicBezTo>
                  <a:lnTo>
                    <a:pt x="2224" y="1889"/>
                  </a:lnTo>
                  <a:cubicBezTo>
                    <a:pt x="2479" y="1889"/>
                    <a:pt x="2686" y="1683"/>
                    <a:pt x="2686" y="1427"/>
                  </a:cubicBezTo>
                  <a:lnTo>
                    <a:pt x="2686" y="463"/>
                  </a:lnTo>
                  <a:cubicBezTo>
                    <a:pt x="2686" y="207"/>
                    <a:pt x="2479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4"/>
            <p:cNvSpPr/>
            <p:nvPr/>
          </p:nvSpPr>
          <p:spPr>
            <a:xfrm>
              <a:off x="5309531" y="2717120"/>
              <a:ext cx="22053" cy="22053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295" y="0"/>
                  </a:moveTo>
                  <a:cubicBezTo>
                    <a:pt x="128" y="0"/>
                    <a:pt x="0" y="128"/>
                    <a:pt x="0" y="295"/>
                  </a:cubicBezTo>
                  <a:cubicBezTo>
                    <a:pt x="0" y="453"/>
                    <a:pt x="128" y="581"/>
                    <a:pt x="295" y="581"/>
                  </a:cubicBezTo>
                  <a:cubicBezTo>
                    <a:pt x="453" y="581"/>
                    <a:pt x="580" y="453"/>
                    <a:pt x="580" y="295"/>
                  </a:cubicBezTo>
                  <a:cubicBezTo>
                    <a:pt x="580" y="128"/>
                    <a:pt x="453" y="0"/>
                    <a:pt x="295" y="0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4"/>
            <p:cNvSpPr/>
            <p:nvPr/>
          </p:nvSpPr>
          <p:spPr>
            <a:xfrm>
              <a:off x="5311011" y="2728317"/>
              <a:ext cx="20573" cy="31011"/>
            </a:xfrm>
            <a:custGeom>
              <a:avLst/>
              <a:gdLst/>
              <a:ahLst/>
              <a:cxnLst/>
              <a:rect l="l" t="t" r="r" b="b"/>
              <a:pathLst>
                <a:path w="542" h="817" extrusionOk="0">
                  <a:moveTo>
                    <a:pt x="256" y="0"/>
                  </a:moveTo>
                  <a:lnTo>
                    <a:pt x="1" y="817"/>
                  </a:lnTo>
                  <a:lnTo>
                    <a:pt x="541" y="817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4"/>
            <p:cNvSpPr/>
            <p:nvPr/>
          </p:nvSpPr>
          <p:spPr>
            <a:xfrm>
              <a:off x="5334658" y="2863934"/>
              <a:ext cx="103700" cy="88669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413" y="1"/>
                  </a:moveTo>
                  <a:cubicBezTo>
                    <a:pt x="967" y="1"/>
                    <a:pt x="521" y="247"/>
                    <a:pt x="322" y="735"/>
                  </a:cubicBezTo>
                  <a:cubicBezTo>
                    <a:pt x="1" y="1542"/>
                    <a:pt x="631" y="2335"/>
                    <a:pt x="1405" y="2335"/>
                  </a:cubicBezTo>
                  <a:cubicBezTo>
                    <a:pt x="1555" y="2335"/>
                    <a:pt x="1711" y="2305"/>
                    <a:pt x="1866" y="2240"/>
                  </a:cubicBezTo>
                  <a:cubicBezTo>
                    <a:pt x="2456" y="1984"/>
                    <a:pt x="2731" y="1305"/>
                    <a:pt x="2485" y="705"/>
                  </a:cubicBezTo>
                  <a:cubicBezTo>
                    <a:pt x="2281" y="235"/>
                    <a:pt x="1848" y="1"/>
                    <a:pt x="141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4"/>
            <p:cNvSpPr/>
            <p:nvPr/>
          </p:nvSpPr>
          <p:spPr>
            <a:xfrm>
              <a:off x="5348702" y="2875700"/>
              <a:ext cx="79255" cy="65249"/>
            </a:xfrm>
            <a:custGeom>
              <a:avLst/>
              <a:gdLst/>
              <a:ahLst/>
              <a:cxnLst/>
              <a:rect l="l" t="t" r="r" b="b"/>
              <a:pathLst>
                <a:path w="2088" h="1719" extrusionOk="0">
                  <a:moveTo>
                    <a:pt x="1043" y="0"/>
                  </a:moveTo>
                  <a:cubicBezTo>
                    <a:pt x="929" y="0"/>
                    <a:pt x="812" y="23"/>
                    <a:pt x="699" y="71"/>
                  </a:cubicBezTo>
                  <a:cubicBezTo>
                    <a:pt x="1" y="366"/>
                    <a:pt x="11" y="1369"/>
                    <a:pt x="719" y="1654"/>
                  </a:cubicBezTo>
                  <a:cubicBezTo>
                    <a:pt x="830" y="1698"/>
                    <a:pt x="940" y="1718"/>
                    <a:pt x="1046" y="1718"/>
                  </a:cubicBezTo>
                  <a:cubicBezTo>
                    <a:pt x="1628" y="1718"/>
                    <a:pt x="2088" y="1114"/>
                    <a:pt x="1830" y="523"/>
                  </a:cubicBezTo>
                  <a:cubicBezTo>
                    <a:pt x="1691" y="194"/>
                    <a:pt x="1377" y="0"/>
                    <a:pt x="1043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4"/>
            <p:cNvSpPr/>
            <p:nvPr/>
          </p:nvSpPr>
          <p:spPr>
            <a:xfrm>
              <a:off x="5366618" y="2875397"/>
              <a:ext cx="72840" cy="68437"/>
            </a:xfrm>
            <a:custGeom>
              <a:avLst/>
              <a:gdLst/>
              <a:ahLst/>
              <a:cxnLst/>
              <a:rect l="l" t="t" r="r" b="b"/>
              <a:pathLst>
                <a:path w="1919" h="1803" extrusionOk="0">
                  <a:moveTo>
                    <a:pt x="1132" y="0"/>
                  </a:moveTo>
                  <a:lnTo>
                    <a:pt x="1" y="1721"/>
                  </a:lnTo>
                  <a:cubicBezTo>
                    <a:pt x="1" y="1721"/>
                    <a:pt x="228" y="1802"/>
                    <a:pt x="517" y="1802"/>
                  </a:cubicBezTo>
                  <a:cubicBezTo>
                    <a:pt x="814" y="1802"/>
                    <a:pt x="1178" y="1716"/>
                    <a:pt x="1427" y="1367"/>
                  </a:cubicBezTo>
                  <a:cubicBezTo>
                    <a:pt x="1919" y="689"/>
                    <a:pt x="1132" y="0"/>
                    <a:pt x="1132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4"/>
            <p:cNvSpPr/>
            <p:nvPr/>
          </p:nvSpPr>
          <p:spPr>
            <a:xfrm>
              <a:off x="5377473" y="2944818"/>
              <a:ext cx="4859" cy="1139"/>
            </a:xfrm>
            <a:custGeom>
              <a:avLst/>
              <a:gdLst/>
              <a:ahLst/>
              <a:cxnLst/>
              <a:rect l="l" t="t" r="r" b="b"/>
              <a:pathLst>
                <a:path w="128" h="30" fill="none" extrusionOk="0">
                  <a:moveTo>
                    <a:pt x="0" y="0"/>
                  </a:moveTo>
                  <a:lnTo>
                    <a:pt x="128" y="3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4"/>
            <p:cNvSpPr/>
            <p:nvPr/>
          </p:nvSpPr>
          <p:spPr>
            <a:xfrm>
              <a:off x="5384571" y="2868678"/>
              <a:ext cx="16056" cy="3758"/>
            </a:xfrm>
            <a:custGeom>
              <a:avLst/>
              <a:gdLst/>
              <a:ahLst/>
              <a:cxnLst/>
              <a:rect l="l" t="t" r="r" b="b"/>
              <a:pathLst>
                <a:path w="423" h="99" fill="none" extrusionOk="0">
                  <a:moveTo>
                    <a:pt x="0" y="30"/>
                  </a:moveTo>
                  <a:cubicBezTo>
                    <a:pt x="148" y="0"/>
                    <a:pt x="295" y="20"/>
                    <a:pt x="423" y="99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4"/>
            <p:cNvSpPr/>
            <p:nvPr/>
          </p:nvSpPr>
          <p:spPr>
            <a:xfrm>
              <a:off x="5455854" y="2895969"/>
              <a:ext cx="104155" cy="88479"/>
            </a:xfrm>
            <a:custGeom>
              <a:avLst/>
              <a:gdLst/>
              <a:ahLst/>
              <a:cxnLst/>
              <a:rect l="l" t="t" r="r" b="b"/>
              <a:pathLst>
                <a:path w="2744" h="2331" extrusionOk="0">
                  <a:moveTo>
                    <a:pt x="1199" y="0"/>
                  </a:moveTo>
                  <a:cubicBezTo>
                    <a:pt x="614" y="0"/>
                    <a:pt x="49" y="438"/>
                    <a:pt x="30" y="1120"/>
                  </a:cubicBezTo>
                  <a:cubicBezTo>
                    <a:pt x="0" y="1769"/>
                    <a:pt x="502" y="2300"/>
                    <a:pt x="1151" y="2330"/>
                  </a:cubicBezTo>
                  <a:cubicBezTo>
                    <a:pt x="1167" y="2331"/>
                    <a:pt x="1183" y="2331"/>
                    <a:pt x="1199" y="2331"/>
                  </a:cubicBezTo>
                  <a:cubicBezTo>
                    <a:pt x="2201" y="2331"/>
                    <a:pt x="2743" y="1118"/>
                    <a:pt x="2046" y="373"/>
                  </a:cubicBezTo>
                  <a:cubicBezTo>
                    <a:pt x="1806" y="116"/>
                    <a:pt x="1500" y="0"/>
                    <a:pt x="1199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4"/>
            <p:cNvSpPr/>
            <p:nvPr/>
          </p:nvSpPr>
          <p:spPr>
            <a:xfrm>
              <a:off x="5457334" y="2907318"/>
              <a:ext cx="76978" cy="65553"/>
            </a:xfrm>
            <a:custGeom>
              <a:avLst/>
              <a:gdLst/>
              <a:ahLst/>
              <a:cxnLst/>
              <a:rect l="l" t="t" r="r" b="b"/>
              <a:pathLst>
                <a:path w="2028" h="1727" extrusionOk="0">
                  <a:moveTo>
                    <a:pt x="1138" y="1"/>
                  </a:moveTo>
                  <a:cubicBezTo>
                    <a:pt x="937" y="1"/>
                    <a:pt x="733" y="72"/>
                    <a:pt x="561" y="231"/>
                  </a:cubicBezTo>
                  <a:cubicBezTo>
                    <a:pt x="1" y="752"/>
                    <a:pt x="355" y="1697"/>
                    <a:pt x="1122" y="1726"/>
                  </a:cubicBezTo>
                  <a:cubicBezTo>
                    <a:pt x="1134" y="1727"/>
                    <a:pt x="1146" y="1727"/>
                    <a:pt x="1158" y="1727"/>
                  </a:cubicBezTo>
                  <a:cubicBezTo>
                    <a:pt x="1614" y="1727"/>
                    <a:pt x="1988" y="1360"/>
                    <a:pt x="2007" y="900"/>
                  </a:cubicBezTo>
                  <a:cubicBezTo>
                    <a:pt x="2028" y="367"/>
                    <a:pt x="1593" y="1"/>
                    <a:pt x="1138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4"/>
            <p:cNvSpPr/>
            <p:nvPr/>
          </p:nvSpPr>
          <p:spPr>
            <a:xfrm>
              <a:off x="5454373" y="2906748"/>
              <a:ext cx="67223" cy="71246"/>
            </a:xfrm>
            <a:custGeom>
              <a:avLst/>
              <a:gdLst/>
              <a:ahLst/>
              <a:cxnLst/>
              <a:rect l="l" t="t" r="r" b="b"/>
              <a:pathLst>
                <a:path w="1771" h="1877" extrusionOk="0">
                  <a:moveTo>
                    <a:pt x="698" y="0"/>
                  </a:moveTo>
                  <a:cubicBezTo>
                    <a:pt x="698" y="0"/>
                    <a:pt x="0" y="699"/>
                    <a:pt x="403" y="1436"/>
                  </a:cubicBezTo>
                  <a:cubicBezTo>
                    <a:pt x="594" y="1784"/>
                    <a:pt x="908" y="1876"/>
                    <a:pt x="1188" y="1876"/>
                  </a:cubicBezTo>
                  <a:cubicBezTo>
                    <a:pt x="1501" y="1876"/>
                    <a:pt x="1770" y="1761"/>
                    <a:pt x="1770" y="1761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4"/>
            <p:cNvSpPr/>
            <p:nvPr/>
          </p:nvSpPr>
          <p:spPr>
            <a:xfrm>
              <a:off x="5469290" y="2914567"/>
              <a:ext cx="3416" cy="4517"/>
            </a:xfrm>
            <a:custGeom>
              <a:avLst/>
              <a:gdLst/>
              <a:ahLst/>
              <a:cxnLst/>
              <a:rect l="l" t="t" r="r" b="b"/>
              <a:pathLst>
                <a:path w="90" h="119" fill="none" extrusionOk="0">
                  <a:moveTo>
                    <a:pt x="89" y="1"/>
                  </a:moveTo>
                  <a:lnTo>
                    <a:pt x="1" y="11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4"/>
            <p:cNvSpPr/>
            <p:nvPr/>
          </p:nvSpPr>
          <p:spPr>
            <a:xfrm>
              <a:off x="5527895" y="2953396"/>
              <a:ext cx="9376" cy="13475"/>
            </a:xfrm>
            <a:custGeom>
              <a:avLst/>
              <a:gdLst/>
              <a:ahLst/>
              <a:cxnLst/>
              <a:rect l="l" t="t" r="r" b="b"/>
              <a:pathLst>
                <a:path w="247" h="355" fill="none" extrusionOk="0">
                  <a:moveTo>
                    <a:pt x="246" y="1"/>
                  </a:moveTo>
                  <a:cubicBezTo>
                    <a:pt x="217" y="138"/>
                    <a:pt x="128" y="276"/>
                    <a:pt x="1" y="35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4"/>
            <p:cNvSpPr/>
            <p:nvPr/>
          </p:nvSpPr>
          <p:spPr>
            <a:xfrm>
              <a:off x="5116180" y="2869134"/>
              <a:ext cx="101536" cy="88783"/>
            </a:xfrm>
            <a:custGeom>
              <a:avLst/>
              <a:gdLst/>
              <a:ahLst/>
              <a:cxnLst/>
              <a:rect l="l" t="t" r="r" b="b"/>
              <a:pathLst>
                <a:path w="2675" h="2339" extrusionOk="0">
                  <a:moveTo>
                    <a:pt x="1343" y="1"/>
                  </a:moveTo>
                  <a:cubicBezTo>
                    <a:pt x="624" y="1"/>
                    <a:pt x="0" y="689"/>
                    <a:pt x="226" y="1483"/>
                  </a:cubicBezTo>
                  <a:cubicBezTo>
                    <a:pt x="379" y="2040"/>
                    <a:pt x="861" y="2339"/>
                    <a:pt x="1348" y="2339"/>
                  </a:cubicBezTo>
                  <a:cubicBezTo>
                    <a:pt x="1739" y="2339"/>
                    <a:pt x="2132" y="2146"/>
                    <a:pt x="2360" y="1739"/>
                  </a:cubicBezTo>
                  <a:cubicBezTo>
                    <a:pt x="2675" y="1188"/>
                    <a:pt x="2478" y="470"/>
                    <a:pt x="1918" y="155"/>
                  </a:cubicBezTo>
                  <a:cubicBezTo>
                    <a:pt x="1729" y="49"/>
                    <a:pt x="1532" y="1"/>
                    <a:pt x="134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4"/>
            <p:cNvSpPr/>
            <p:nvPr/>
          </p:nvSpPr>
          <p:spPr>
            <a:xfrm>
              <a:off x="5126276" y="2880976"/>
              <a:ext cx="82482" cy="65515"/>
            </a:xfrm>
            <a:custGeom>
              <a:avLst/>
              <a:gdLst/>
              <a:ahLst/>
              <a:cxnLst/>
              <a:rect l="l" t="t" r="r" b="b"/>
              <a:pathLst>
                <a:path w="2173" h="1726" extrusionOk="0">
                  <a:moveTo>
                    <a:pt x="1082" y="1"/>
                  </a:moveTo>
                  <a:cubicBezTo>
                    <a:pt x="784" y="1"/>
                    <a:pt x="493" y="154"/>
                    <a:pt x="334" y="433"/>
                  </a:cubicBezTo>
                  <a:cubicBezTo>
                    <a:pt x="1" y="1029"/>
                    <a:pt x="448" y="1726"/>
                    <a:pt x="1077" y="1726"/>
                  </a:cubicBezTo>
                  <a:cubicBezTo>
                    <a:pt x="1155" y="1726"/>
                    <a:pt x="1235" y="1715"/>
                    <a:pt x="1317" y="1692"/>
                  </a:cubicBezTo>
                  <a:cubicBezTo>
                    <a:pt x="2055" y="1486"/>
                    <a:pt x="2173" y="483"/>
                    <a:pt x="1504" y="109"/>
                  </a:cubicBezTo>
                  <a:cubicBezTo>
                    <a:pt x="1370" y="36"/>
                    <a:pt x="1225" y="1"/>
                    <a:pt x="1082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4"/>
            <p:cNvSpPr/>
            <p:nvPr/>
          </p:nvSpPr>
          <p:spPr>
            <a:xfrm>
              <a:off x="5164309" y="2874637"/>
              <a:ext cx="41488" cy="78041"/>
            </a:xfrm>
            <a:custGeom>
              <a:avLst/>
              <a:gdLst/>
              <a:ahLst/>
              <a:cxnLst/>
              <a:rect l="l" t="t" r="r" b="b"/>
              <a:pathLst>
                <a:path w="1093" h="2056" extrusionOk="0">
                  <a:moveTo>
                    <a:pt x="0" y="1"/>
                  </a:moveTo>
                  <a:lnTo>
                    <a:pt x="148" y="2056"/>
                  </a:lnTo>
                  <a:cubicBezTo>
                    <a:pt x="148" y="2056"/>
                    <a:pt x="1092" y="1751"/>
                    <a:pt x="1072" y="905"/>
                  </a:cubicBezTo>
                  <a:cubicBezTo>
                    <a:pt x="1043" y="6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4"/>
            <p:cNvSpPr/>
            <p:nvPr/>
          </p:nvSpPr>
          <p:spPr>
            <a:xfrm>
              <a:off x="5180744" y="2947057"/>
              <a:ext cx="4897" cy="2277"/>
            </a:xfrm>
            <a:custGeom>
              <a:avLst/>
              <a:gdLst/>
              <a:ahLst/>
              <a:cxnLst/>
              <a:rect l="l" t="t" r="r" b="b"/>
              <a:pathLst>
                <a:path w="129" h="60" fill="none" extrusionOk="0">
                  <a:moveTo>
                    <a:pt x="0" y="59"/>
                  </a:moveTo>
                  <a:lnTo>
                    <a:pt x="128" y="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4"/>
            <p:cNvSpPr/>
            <p:nvPr/>
          </p:nvSpPr>
          <p:spPr>
            <a:xfrm>
              <a:off x="5141155" y="2877256"/>
              <a:ext cx="14614" cy="7857"/>
            </a:xfrm>
            <a:custGeom>
              <a:avLst/>
              <a:gdLst/>
              <a:ahLst/>
              <a:cxnLst/>
              <a:rect l="l" t="t" r="r" b="b"/>
              <a:pathLst>
                <a:path w="385" h="207" fill="none" extrusionOk="0">
                  <a:moveTo>
                    <a:pt x="1" y="207"/>
                  </a:moveTo>
                  <a:cubicBezTo>
                    <a:pt x="89" y="99"/>
                    <a:pt x="227" y="20"/>
                    <a:pt x="384" y="0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4"/>
            <p:cNvSpPr/>
            <p:nvPr/>
          </p:nvSpPr>
          <p:spPr>
            <a:xfrm>
              <a:off x="5075452" y="2905572"/>
              <a:ext cx="112240" cy="88669"/>
            </a:xfrm>
            <a:custGeom>
              <a:avLst/>
              <a:gdLst/>
              <a:ahLst/>
              <a:cxnLst/>
              <a:rect l="l" t="t" r="r" b="b"/>
              <a:pathLst>
                <a:path w="2957" h="2336" extrusionOk="0">
                  <a:moveTo>
                    <a:pt x="1491" y="0"/>
                  </a:moveTo>
                  <a:cubicBezTo>
                    <a:pt x="1391" y="0"/>
                    <a:pt x="1287" y="13"/>
                    <a:pt x="1181" y="41"/>
                  </a:cubicBezTo>
                  <a:cubicBezTo>
                    <a:pt x="178" y="317"/>
                    <a:pt x="1" y="1674"/>
                    <a:pt x="906" y="2185"/>
                  </a:cubicBezTo>
                  <a:cubicBezTo>
                    <a:pt x="1087" y="2287"/>
                    <a:pt x="1284" y="2335"/>
                    <a:pt x="1479" y="2335"/>
                  </a:cubicBezTo>
                  <a:cubicBezTo>
                    <a:pt x="1885" y="2335"/>
                    <a:pt x="2279" y="2125"/>
                    <a:pt x="2499" y="1752"/>
                  </a:cubicBezTo>
                  <a:cubicBezTo>
                    <a:pt x="2956" y="943"/>
                    <a:pt x="2344" y="0"/>
                    <a:pt x="1491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4"/>
            <p:cNvSpPr/>
            <p:nvPr/>
          </p:nvSpPr>
          <p:spPr>
            <a:xfrm>
              <a:off x="5094203" y="2917224"/>
              <a:ext cx="75004" cy="65477"/>
            </a:xfrm>
            <a:custGeom>
              <a:avLst/>
              <a:gdLst/>
              <a:ahLst/>
              <a:cxnLst/>
              <a:rect l="l" t="t" r="r" b="b"/>
              <a:pathLst>
                <a:path w="1976" h="1725" extrusionOk="0">
                  <a:moveTo>
                    <a:pt x="986" y="1"/>
                  </a:moveTo>
                  <a:cubicBezTo>
                    <a:pt x="458" y="1"/>
                    <a:pt x="1" y="509"/>
                    <a:pt x="156" y="1091"/>
                  </a:cubicBezTo>
                  <a:cubicBezTo>
                    <a:pt x="271" y="1502"/>
                    <a:pt x="630" y="1724"/>
                    <a:pt x="992" y="1724"/>
                  </a:cubicBezTo>
                  <a:cubicBezTo>
                    <a:pt x="1280" y="1724"/>
                    <a:pt x="1569" y="1584"/>
                    <a:pt x="1739" y="1288"/>
                  </a:cubicBezTo>
                  <a:cubicBezTo>
                    <a:pt x="1975" y="875"/>
                    <a:pt x="1828" y="354"/>
                    <a:pt x="1415" y="118"/>
                  </a:cubicBezTo>
                  <a:cubicBezTo>
                    <a:pt x="1274" y="37"/>
                    <a:pt x="1128" y="1"/>
                    <a:pt x="98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4"/>
            <p:cNvSpPr/>
            <p:nvPr/>
          </p:nvSpPr>
          <p:spPr>
            <a:xfrm>
              <a:off x="5093026" y="2947437"/>
              <a:ext cx="77661" cy="40349"/>
            </a:xfrm>
            <a:custGeom>
              <a:avLst/>
              <a:gdLst/>
              <a:ahLst/>
              <a:cxnLst/>
              <a:rect l="l" t="t" r="r" b="b"/>
              <a:pathLst>
                <a:path w="2046" h="1063" extrusionOk="0">
                  <a:moveTo>
                    <a:pt x="2046" y="0"/>
                  </a:moveTo>
                  <a:lnTo>
                    <a:pt x="0" y="138"/>
                  </a:lnTo>
                  <a:cubicBezTo>
                    <a:pt x="0" y="138"/>
                    <a:pt x="292" y="1063"/>
                    <a:pt x="1118" y="1063"/>
                  </a:cubicBezTo>
                  <a:cubicBezTo>
                    <a:pt x="1122" y="1063"/>
                    <a:pt x="1127" y="1063"/>
                    <a:pt x="1131" y="1062"/>
                  </a:cubicBezTo>
                  <a:cubicBezTo>
                    <a:pt x="1977" y="104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4"/>
            <p:cNvSpPr/>
            <p:nvPr/>
          </p:nvSpPr>
          <p:spPr>
            <a:xfrm>
              <a:off x="5095987" y="2963492"/>
              <a:ext cx="2277" cy="4897"/>
            </a:xfrm>
            <a:custGeom>
              <a:avLst/>
              <a:gdLst/>
              <a:ahLst/>
              <a:cxnLst/>
              <a:rect l="l" t="t" r="r" b="b"/>
              <a:pathLst>
                <a:path w="60" h="129" fill="none" extrusionOk="0">
                  <a:moveTo>
                    <a:pt x="1" y="0"/>
                  </a:moveTo>
                  <a:lnTo>
                    <a:pt x="60" y="128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4"/>
            <p:cNvSpPr/>
            <p:nvPr/>
          </p:nvSpPr>
          <p:spPr>
            <a:xfrm>
              <a:off x="5160210" y="2923904"/>
              <a:ext cx="7857" cy="14614"/>
            </a:xfrm>
            <a:custGeom>
              <a:avLst/>
              <a:gdLst/>
              <a:ahLst/>
              <a:cxnLst/>
              <a:rect l="l" t="t" r="r" b="b"/>
              <a:pathLst>
                <a:path w="207" h="385" fill="none" extrusionOk="0">
                  <a:moveTo>
                    <a:pt x="0" y="1"/>
                  </a:moveTo>
                  <a:cubicBezTo>
                    <a:pt x="118" y="99"/>
                    <a:pt x="187" y="237"/>
                    <a:pt x="207" y="384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4"/>
            <p:cNvSpPr/>
            <p:nvPr/>
          </p:nvSpPr>
          <p:spPr>
            <a:xfrm>
              <a:off x="5180402" y="2864769"/>
              <a:ext cx="106774" cy="88745"/>
            </a:xfrm>
            <a:custGeom>
              <a:avLst/>
              <a:gdLst/>
              <a:ahLst/>
              <a:cxnLst/>
              <a:rect l="l" t="t" r="r" b="b"/>
              <a:pathLst>
                <a:path w="2813" h="2338" extrusionOk="0">
                  <a:moveTo>
                    <a:pt x="1315" y="0"/>
                  </a:moveTo>
                  <a:cubicBezTo>
                    <a:pt x="774" y="0"/>
                    <a:pt x="287" y="370"/>
                    <a:pt x="167" y="919"/>
                  </a:cubicBezTo>
                  <a:cubicBezTo>
                    <a:pt x="1" y="1704"/>
                    <a:pt x="621" y="2338"/>
                    <a:pt x="1315" y="2338"/>
                  </a:cubicBezTo>
                  <a:cubicBezTo>
                    <a:pt x="1525" y="2338"/>
                    <a:pt x="1743" y="2279"/>
                    <a:pt x="1947" y="2149"/>
                  </a:cubicBezTo>
                  <a:cubicBezTo>
                    <a:pt x="2812" y="1578"/>
                    <a:pt x="2566" y="241"/>
                    <a:pt x="1553" y="25"/>
                  </a:cubicBezTo>
                  <a:cubicBezTo>
                    <a:pt x="1473" y="8"/>
                    <a:pt x="1393" y="0"/>
                    <a:pt x="1315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4"/>
            <p:cNvSpPr/>
            <p:nvPr/>
          </p:nvSpPr>
          <p:spPr>
            <a:xfrm>
              <a:off x="5194560" y="2876421"/>
              <a:ext cx="77471" cy="65439"/>
            </a:xfrm>
            <a:custGeom>
              <a:avLst/>
              <a:gdLst/>
              <a:ahLst/>
              <a:cxnLst/>
              <a:rect l="l" t="t" r="r" b="b"/>
              <a:pathLst>
                <a:path w="2041" h="1724" extrusionOk="0">
                  <a:moveTo>
                    <a:pt x="942" y="0"/>
                  </a:moveTo>
                  <a:cubicBezTo>
                    <a:pt x="563" y="0"/>
                    <a:pt x="190" y="245"/>
                    <a:pt x="98" y="681"/>
                  </a:cubicBezTo>
                  <a:cubicBezTo>
                    <a:pt x="0" y="1144"/>
                    <a:pt x="295" y="1596"/>
                    <a:pt x="757" y="1704"/>
                  </a:cubicBezTo>
                  <a:cubicBezTo>
                    <a:pt x="820" y="1717"/>
                    <a:pt x="882" y="1724"/>
                    <a:pt x="942" y="1724"/>
                  </a:cubicBezTo>
                  <a:cubicBezTo>
                    <a:pt x="1594" y="1724"/>
                    <a:pt x="2040" y="982"/>
                    <a:pt x="1662" y="396"/>
                  </a:cubicBezTo>
                  <a:cubicBezTo>
                    <a:pt x="1486" y="126"/>
                    <a:pt x="1212" y="0"/>
                    <a:pt x="942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4"/>
            <p:cNvSpPr/>
            <p:nvPr/>
          </p:nvSpPr>
          <p:spPr>
            <a:xfrm>
              <a:off x="5184084" y="2872474"/>
              <a:ext cx="82558" cy="51091"/>
            </a:xfrm>
            <a:custGeom>
              <a:avLst/>
              <a:gdLst/>
              <a:ahLst/>
              <a:cxnLst/>
              <a:rect l="l" t="t" r="r" b="b"/>
              <a:pathLst>
                <a:path w="2175" h="1346" extrusionOk="0">
                  <a:moveTo>
                    <a:pt x="1140" y="0"/>
                  </a:moveTo>
                  <a:cubicBezTo>
                    <a:pt x="1035" y="0"/>
                    <a:pt x="923" y="17"/>
                    <a:pt x="807" y="58"/>
                  </a:cubicBezTo>
                  <a:cubicBezTo>
                    <a:pt x="1" y="333"/>
                    <a:pt x="247" y="1346"/>
                    <a:pt x="247" y="1346"/>
                  </a:cubicBezTo>
                  <a:lnTo>
                    <a:pt x="2174" y="589"/>
                  </a:lnTo>
                  <a:cubicBezTo>
                    <a:pt x="2174" y="589"/>
                    <a:pt x="1758" y="0"/>
                    <a:pt x="1140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4"/>
            <p:cNvSpPr/>
            <p:nvPr/>
          </p:nvSpPr>
          <p:spPr>
            <a:xfrm>
              <a:off x="5256505" y="2881735"/>
              <a:ext cx="3416" cy="3758"/>
            </a:xfrm>
            <a:custGeom>
              <a:avLst/>
              <a:gdLst/>
              <a:ahLst/>
              <a:cxnLst/>
              <a:rect l="l" t="t" r="r" b="b"/>
              <a:pathLst>
                <a:path w="90" h="99" fill="none" extrusionOk="0">
                  <a:moveTo>
                    <a:pt x="89" y="99"/>
                  </a:moveTo>
                  <a:lnTo>
                    <a:pt x="1" y="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4"/>
            <p:cNvSpPr/>
            <p:nvPr/>
          </p:nvSpPr>
          <p:spPr>
            <a:xfrm>
              <a:off x="5199039" y="2931002"/>
              <a:ext cx="11957" cy="11615"/>
            </a:xfrm>
            <a:custGeom>
              <a:avLst/>
              <a:gdLst/>
              <a:ahLst/>
              <a:cxnLst/>
              <a:rect l="l" t="t" r="r" b="b"/>
              <a:pathLst>
                <a:path w="315" h="306" fill="none" extrusionOk="0">
                  <a:moveTo>
                    <a:pt x="315" y="305"/>
                  </a:moveTo>
                  <a:cubicBezTo>
                    <a:pt x="177" y="246"/>
                    <a:pt x="59" y="138"/>
                    <a:pt x="0" y="1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4"/>
            <p:cNvSpPr/>
            <p:nvPr/>
          </p:nvSpPr>
          <p:spPr>
            <a:xfrm>
              <a:off x="5270815" y="2861163"/>
              <a:ext cx="95843" cy="88707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223" y="0"/>
                  </a:moveTo>
                  <a:cubicBezTo>
                    <a:pt x="591" y="0"/>
                    <a:pt x="1" y="519"/>
                    <a:pt x="56" y="1251"/>
                  </a:cubicBezTo>
                  <a:cubicBezTo>
                    <a:pt x="107" y="1922"/>
                    <a:pt x="659" y="2336"/>
                    <a:pt x="1227" y="2336"/>
                  </a:cubicBezTo>
                  <a:cubicBezTo>
                    <a:pt x="1541" y="2336"/>
                    <a:pt x="1860" y="2209"/>
                    <a:pt x="2102" y="1929"/>
                  </a:cubicBezTo>
                  <a:cubicBezTo>
                    <a:pt x="2525" y="1437"/>
                    <a:pt x="2466" y="710"/>
                    <a:pt x="1984" y="287"/>
                  </a:cubicBezTo>
                  <a:cubicBezTo>
                    <a:pt x="1751" y="89"/>
                    <a:pt x="1484" y="0"/>
                    <a:pt x="1223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4"/>
            <p:cNvSpPr/>
            <p:nvPr/>
          </p:nvSpPr>
          <p:spPr>
            <a:xfrm>
              <a:off x="5273890" y="2872816"/>
              <a:ext cx="86429" cy="65439"/>
            </a:xfrm>
            <a:custGeom>
              <a:avLst/>
              <a:gdLst/>
              <a:ahLst/>
              <a:cxnLst/>
              <a:rect l="l" t="t" r="r" b="b"/>
              <a:pathLst>
                <a:path w="2277" h="1724" extrusionOk="0">
                  <a:moveTo>
                    <a:pt x="1141" y="1"/>
                  </a:moveTo>
                  <a:cubicBezTo>
                    <a:pt x="900" y="1"/>
                    <a:pt x="659" y="100"/>
                    <a:pt x="487" y="294"/>
                  </a:cubicBezTo>
                  <a:cubicBezTo>
                    <a:pt x="1" y="857"/>
                    <a:pt x="410" y="1723"/>
                    <a:pt x="1134" y="1723"/>
                  </a:cubicBezTo>
                  <a:cubicBezTo>
                    <a:pt x="1157" y="1723"/>
                    <a:pt x="1181" y="1722"/>
                    <a:pt x="1205" y="1720"/>
                  </a:cubicBezTo>
                  <a:cubicBezTo>
                    <a:pt x="1962" y="1661"/>
                    <a:pt x="2277" y="707"/>
                    <a:pt x="1696" y="206"/>
                  </a:cubicBezTo>
                  <a:cubicBezTo>
                    <a:pt x="1537" y="68"/>
                    <a:pt x="1339" y="1"/>
                    <a:pt x="1141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4"/>
            <p:cNvSpPr/>
            <p:nvPr/>
          </p:nvSpPr>
          <p:spPr>
            <a:xfrm>
              <a:off x="5312150" y="2866818"/>
              <a:ext cx="48168" cy="77281"/>
            </a:xfrm>
            <a:custGeom>
              <a:avLst/>
              <a:gdLst/>
              <a:ahLst/>
              <a:cxnLst/>
              <a:rect l="l" t="t" r="r" b="b"/>
              <a:pathLst>
                <a:path w="1269" h="2036" extrusionOk="0">
                  <a:moveTo>
                    <a:pt x="266" y="0"/>
                  </a:moveTo>
                  <a:lnTo>
                    <a:pt x="0" y="2036"/>
                  </a:lnTo>
                  <a:cubicBezTo>
                    <a:pt x="0" y="2036"/>
                    <a:pt x="984" y="1928"/>
                    <a:pt x="1121" y="1102"/>
                  </a:cubicBezTo>
                  <a:cubicBezTo>
                    <a:pt x="1269" y="275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4"/>
            <p:cNvSpPr/>
            <p:nvPr/>
          </p:nvSpPr>
          <p:spPr>
            <a:xfrm>
              <a:off x="5323347" y="2941820"/>
              <a:ext cx="5238" cy="1177"/>
            </a:xfrm>
            <a:custGeom>
              <a:avLst/>
              <a:gdLst/>
              <a:ahLst/>
              <a:cxnLst/>
              <a:rect l="l" t="t" r="r" b="b"/>
              <a:pathLst>
                <a:path w="138" h="31" fill="none" extrusionOk="0">
                  <a:moveTo>
                    <a:pt x="0" y="30"/>
                  </a:moveTo>
                  <a:lnTo>
                    <a:pt x="138" y="1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4"/>
            <p:cNvSpPr/>
            <p:nvPr/>
          </p:nvSpPr>
          <p:spPr>
            <a:xfrm>
              <a:off x="5296815" y="2867160"/>
              <a:ext cx="16094" cy="5276"/>
            </a:xfrm>
            <a:custGeom>
              <a:avLst/>
              <a:gdLst/>
              <a:ahLst/>
              <a:cxnLst/>
              <a:rect l="l" t="t" r="r" b="b"/>
              <a:pathLst>
                <a:path w="424" h="139" fill="none" extrusionOk="0">
                  <a:moveTo>
                    <a:pt x="1" y="139"/>
                  </a:moveTo>
                  <a:cubicBezTo>
                    <a:pt x="119" y="50"/>
                    <a:pt x="266" y="1"/>
                    <a:pt x="424" y="21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4"/>
            <p:cNvSpPr/>
            <p:nvPr/>
          </p:nvSpPr>
          <p:spPr>
            <a:xfrm>
              <a:off x="5465191" y="2916009"/>
              <a:ext cx="103434" cy="88593"/>
            </a:xfrm>
            <a:custGeom>
              <a:avLst/>
              <a:gdLst/>
              <a:ahLst/>
              <a:cxnLst/>
              <a:rect l="l" t="t" r="r" b="b"/>
              <a:pathLst>
                <a:path w="2725" h="2334" extrusionOk="0">
                  <a:moveTo>
                    <a:pt x="1551" y="1"/>
                  </a:moveTo>
                  <a:cubicBezTo>
                    <a:pt x="1265" y="1"/>
                    <a:pt x="973" y="108"/>
                    <a:pt x="738" y="346"/>
                  </a:cubicBezTo>
                  <a:cubicBezTo>
                    <a:pt x="0" y="1084"/>
                    <a:pt x="522" y="2333"/>
                    <a:pt x="1564" y="2333"/>
                  </a:cubicBezTo>
                  <a:cubicBezTo>
                    <a:pt x="2203" y="2333"/>
                    <a:pt x="2725" y="1812"/>
                    <a:pt x="2725" y="1173"/>
                  </a:cubicBezTo>
                  <a:cubicBezTo>
                    <a:pt x="2725" y="467"/>
                    <a:pt x="2149" y="1"/>
                    <a:pt x="1551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4"/>
            <p:cNvSpPr/>
            <p:nvPr/>
          </p:nvSpPr>
          <p:spPr>
            <a:xfrm>
              <a:off x="5480867" y="2927662"/>
              <a:ext cx="76181" cy="65629"/>
            </a:xfrm>
            <a:custGeom>
              <a:avLst/>
              <a:gdLst/>
              <a:ahLst/>
              <a:cxnLst/>
              <a:rect l="l" t="t" r="r" b="b"/>
              <a:pathLst>
                <a:path w="2007" h="1729" extrusionOk="0">
                  <a:moveTo>
                    <a:pt x="1151" y="0"/>
                  </a:moveTo>
                  <a:cubicBezTo>
                    <a:pt x="384" y="0"/>
                    <a:pt x="0" y="934"/>
                    <a:pt x="541" y="1475"/>
                  </a:cubicBezTo>
                  <a:cubicBezTo>
                    <a:pt x="716" y="1650"/>
                    <a:pt x="931" y="1728"/>
                    <a:pt x="1142" y="1728"/>
                  </a:cubicBezTo>
                  <a:cubicBezTo>
                    <a:pt x="1583" y="1728"/>
                    <a:pt x="2007" y="1385"/>
                    <a:pt x="2007" y="866"/>
                  </a:cubicBezTo>
                  <a:cubicBezTo>
                    <a:pt x="2007" y="393"/>
                    <a:pt x="1623" y="0"/>
                    <a:pt x="1151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4"/>
            <p:cNvSpPr/>
            <p:nvPr/>
          </p:nvSpPr>
          <p:spPr>
            <a:xfrm>
              <a:off x="5491685" y="2938859"/>
              <a:ext cx="82558" cy="57771"/>
            </a:xfrm>
            <a:custGeom>
              <a:avLst/>
              <a:gdLst/>
              <a:ahLst/>
              <a:cxnLst/>
              <a:rect l="l" t="t" r="r" b="b"/>
              <a:pathLst>
                <a:path w="2175" h="1522" extrusionOk="0">
                  <a:moveTo>
                    <a:pt x="1722" y="0"/>
                  </a:moveTo>
                  <a:lnTo>
                    <a:pt x="1" y="1131"/>
                  </a:lnTo>
                  <a:cubicBezTo>
                    <a:pt x="1" y="1131"/>
                    <a:pt x="425" y="1521"/>
                    <a:pt x="943" y="1521"/>
                  </a:cubicBezTo>
                  <a:cubicBezTo>
                    <a:pt x="1108" y="1521"/>
                    <a:pt x="1283" y="1482"/>
                    <a:pt x="1456" y="1377"/>
                  </a:cubicBezTo>
                  <a:cubicBezTo>
                    <a:pt x="2174" y="944"/>
                    <a:pt x="1722" y="0"/>
                    <a:pt x="1722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4"/>
            <p:cNvSpPr/>
            <p:nvPr/>
          </p:nvSpPr>
          <p:spPr>
            <a:xfrm>
              <a:off x="5499883" y="2989606"/>
              <a:ext cx="4517" cy="3416"/>
            </a:xfrm>
            <a:custGeom>
              <a:avLst/>
              <a:gdLst/>
              <a:ahLst/>
              <a:cxnLst/>
              <a:rect l="l" t="t" r="r" b="b"/>
              <a:pathLst>
                <a:path w="119" h="90" fill="none" extrusionOk="0">
                  <a:moveTo>
                    <a:pt x="1" y="1"/>
                  </a:moveTo>
                  <a:lnTo>
                    <a:pt x="119" y="8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4"/>
            <p:cNvSpPr/>
            <p:nvPr/>
          </p:nvSpPr>
          <p:spPr>
            <a:xfrm>
              <a:off x="5536094" y="2923525"/>
              <a:ext cx="14234" cy="8996"/>
            </a:xfrm>
            <a:custGeom>
              <a:avLst/>
              <a:gdLst/>
              <a:ahLst/>
              <a:cxnLst/>
              <a:rect l="l" t="t" r="r" b="b"/>
              <a:pathLst>
                <a:path w="375" h="237" fill="none" extrusionOk="0">
                  <a:moveTo>
                    <a:pt x="1" y="1"/>
                  </a:moveTo>
                  <a:cubicBezTo>
                    <a:pt x="148" y="30"/>
                    <a:pt x="286" y="109"/>
                    <a:pt x="375" y="237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4"/>
            <p:cNvSpPr/>
            <p:nvPr/>
          </p:nvSpPr>
          <p:spPr>
            <a:xfrm>
              <a:off x="5421503" y="2860594"/>
              <a:ext cx="88517" cy="75839"/>
            </a:xfrm>
            <a:custGeom>
              <a:avLst/>
              <a:gdLst/>
              <a:ahLst/>
              <a:cxnLst/>
              <a:rect l="l" t="t" r="r" b="b"/>
              <a:pathLst>
                <a:path w="2332" h="1998" extrusionOk="0">
                  <a:moveTo>
                    <a:pt x="1026" y="0"/>
                  </a:moveTo>
                  <a:cubicBezTo>
                    <a:pt x="986" y="0"/>
                    <a:pt x="946" y="2"/>
                    <a:pt x="905" y="7"/>
                  </a:cubicBezTo>
                  <a:cubicBezTo>
                    <a:pt x="355" y="66"/>
                    <a:pt x="1" y="607"/>
                    <a:pt x="158" y="1128"/>
                  </a:cubicBezTo>
                  <a:cubicBezTo>
                    <a:pt x="306" y="1645"/>
                    <a:pt x="784" y="1998"/>
                    <a:pt x="1322" y="1998"/>
                  </a:cubicBezTo>
                  <a:cubicBezTo>
                    <a:pt x="1357" y="1998"/>
                    <a:pt x="1392" y="1996"/>
                    <a:pt x="1427" y="1993"/>
                  </a:cubicBezTo>
                  <a:cubicBezTo>
                    <a:pt x="1968" y="1934"/>
                    <a:pt x="2331" y="1393"/>
                    <a:pt x="2174" y="872"/>
                  </a:cubicBezTo>
                  <a:cubicBezTo>
                    <a:pt x="2019" y="351"/>
                    <a:pt x="1550" y="0"/>
                    <a:pt x="1026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4"/>
            <p:cNvSpPr/>
            <p:nvPr/>
          </p:nvSpPr>
          <p:spPr>
            <a:xfrm>
              <a:off x="5424881" y="2853116"/>
              <a:ext cx="88517" cy="75535"/>
            </a:xfrm>
            <a:custGeom>
              <a:avLst/>
              <a:gdLst/>
              <a:ahLst/>
              <a:cxnLst/>
              <a:rect l="l" t="t" r="r" b="b"/>
              <a:pathLst>
                <a:path w="2332" h="1990" extrusionOk="0">
                  <a:moveTo>
                    <a:pt x="1028" y="1"/>
                  </a:moveTo>
                  <a:cubicBezTo>
                    <a:pt x="987" y="1"/>
                    <a:pt x="946" y="3"/>
                    <a:pt x="905" y="7"/>
                  </a:cubicBezTo>
                  <a:cubicBezTo>
                    <a:pt x="364" y="56"/>
                    <a:pt x="0" y="597"/>
                    <a:pt x="158" y="1128"/>
                  </a:cubicBezTo>
                  <a:cubicBezTo>
                    <a:pt x="304" y="1640"/>
                    <a:pt x="781" y="1990"/>
                    <a:pt x="1305" y="1990"/>
                  </a:cubicBezTo>
                  <a:cubicBezTo>
                    <a:pt x="1345" y="1990"/>
                    <a:pt x="1386" y="1988"/>
                    <a:pt x="1426" y="1984"/>
                  </a:cubicBezTo>
                  <a:cubicBezTo>
                    <a:pt x="1967" y="1935"/>
                    <a:pt x="2331" y="1394"/>
                    <a:pt x="2174" y="863"/>
                  </a:cubicBezTo>
                  <a:cubicBezTo>
                    <a:pt x="2027" y="351"/>
                    <a:pt x="1559" y="1"/>
                    <a:pt x="1028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4"/>
            <p:cNvSpPr/>
            <p:nvPr/>
          </p:nvSpPr>
          <p:spPr>
            <a:xfrm>
              <a:off x="5436458" y="2862909"/>
              <a:ext cx="65363" cy="55949"/>
            </a:xfrm>
            <a:custGeom>
              <a:avLst/>
              <a:gdLst/>
              <a:ahLst/>
              <a:cxnLst/>
              <a:rect l="l" t="t" r="r" b="b"/>
              <a:pathLst>
                <a:path w="1722" h="1474" extrusionOk="0">
                  <a:moveTo>
                    <a:pt x="752" y="1"/>
                  </a:moveTo>
                  <a:cubicBezTo>
                    <a:pt x="724" y="1"/>
                    <a:pt x="697" y="2"/>
                    <a:pt x="669" y="5"/>
                  </a:cubicBezTo>
                  <a:cubicBezTo>
                    <a:pt x="266" y="44"/>
                    <a:pt x="0" y="437"/>
                    <a:pt x="118" y="831"/>
                  </a:cubicBezTo>
                  <a:cubicBezTo>
                    <a:pt x="229" y="1208"/>
                    <a:pt x="580" y="1474"/>
                    <a:pt x="972" y="1474"/>
                  </a:cubicBezTo>
                  <a:cubicBezTo>
                    <a:pt x="999" y="1474"/>
                    <a:pt x="1025" y="1473"/>
                    <a:pt x="1052" y="1470"/>
                  </a:cubicBezTo>
                  <a:cubicBezTo>
                    <a:pt x="1456" y="1421"/>
                    <a:pt x="1721" y="1027"/>
                    <a:pt x="1603" y="644"/>
                  </a:cubicBezTo>
                  <a:cubicBezTo>
                    <a:pt x="1493" y="258"/>
                    <a:pt x="1142" y="1"/>
                    <a:pt x="752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4"/>
            <p:cNvSpPr/>
            <p:nvPr/>
          </p:nvSpPr>
          <p:spPr>
            <a:xfrm>
              <a:off x="5445757" y="2869058"/>
              <a:ext cx="69500" cy="52571"/>
            </a:xfrm>
            <a:custGeom>
              <a:avLst/>
              <a:gdLst/>
              <a:ahLst/>
              <a:cxnLst/>
              <a:rect l="l" t="t" r="r" b="b"/>
              <a:pathLst>
                <a:path w="1831" h="1385" extrusionOk="0">
                  <a:moveTo>
                    <a:pt x="1230" y="0"/>
                  </a:moveTo>
                  <a:lnTo>
                    <a:pt x="1" y="1151"/>
                  </a:lnTo>
                  <a:cubicBezTo>
                    <a:pt x="1" y="1151"/>
                    <a:pt x="370" y="1385"/>
                    <a:pt x="771" y="1385"/>
                  </a:cubicBezTo>
                  <a:cubicBezTo>
                    <a:pt x="951" y="1385"/>
                    <a:pt x="1137" y="1337"/>
                    <a:pt x="1299" y="1200"/>
                  </a:cubicBezTo>
                  <a:cubicBezTo>
                    <a:pt x="1830" y="747"/>
                    <a:pt x="1230" y="0"/>
                    <a:pt x="1230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4"/>
            <p:cNvSpPr/>
            <p:nvPr/>
          </p:nvSpPr>
          <p:spPr>
            <a:xfrm>
              <a:off x="5454715" y="2918325"/>
              <a:ext cx="4517" cy="2277"/>
            </a:xfrm>
            <a:custGeom>
              <a:avLst/>
              <a:gdLst/>
              <a:ahLst/>
              <a:cxnLst/>
              <a:rect l="l" t="t" r="r" b="b"/>
              <a:pathLst>
                <a:path w="119" h="60" fill="none" extrusionOk="0">
                  <a:moveTo>
                    <a:pt x="1" y="0"/>
                  </a:moveTo>
                  <a:lnTo>
                    <a:pt x="119" y="59"/>
                  </a:ln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4"/>
            <p:cNvSpPr/>
            <p:nvPr/>
          </p:nvSpPr>
          <p:spPr>
            <a:xfrm>
              <a:off x="5471150" y="2858202"/>
              <a:ext cx="13854" cy="6035"/>
            </a:xfrm>
            <a:custGeom>
              <a:avLst/>
              <a:gdLst/>
              <a:ahLst/>
              <a:cxnLst/>
              <a:rect l="l" t="t" r="r" b="b"/>
              <a:pathLst>
                <a:path w="365" h="159" fill="none" extrusionOk="0">
                  <a:moveTo>
                    <a:pt x="1" y="1"/>
                  </a:moveTo>
                  <a:cubicBezTo>
                    <a:pt x="138" y="11"/>
                    <a:pt x="266" y="70"/>
                    <a:pt x="365" y="158"/>
                  </a:cubicBez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4"/>
            <p:cNvSpPr/>
            <p:nvPr/>
          </p:nvSpPr>
          <p:spPr>
            <a:xfrm>
              <a:off x="5206858" y="2855584"/>
              <a:ext cx="84038" cy="71740"/>
            </a:xfrm>
            <a:custGeom>
              <a:avLst/>
              <a:gdLst/>
              <a:ahLst/>
              <a:cxnLst/>
              <a:rect l="l" t="t" r="r" b="b"/>
              <a:pathLst>
                <a:path w="2214" h="1890" extrusionOk="0">
                  <a:moveTo>
                    <a:pt x="561" y="1"/>
                  </a:moveTo>
                  <a:lnTo>
                    <a:pt x="1" y="630"/>
                  </a:lnTo>
                  <a:lnTo>
                    <a:pt x="1112" y="1889"/>
                  </a:lnTo>
                  <a:lnTo>
                    <a:pt x="2213" y="63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4"/>
            <p:cNvSpPr/>
            <p:nvPr/>
          </p:nvSpPr>
          <p:spPr>
            <a:xfrm>
              <a:off x="5206858" y="2855584"/>
              <a:ext cx="31391" cy="24331"/>
            </a:xfrm>
            <a:custGeom>
              <a:avLst/>
              <a:gdLst/>
              <a:ahLst/>
              <a:cxnLst/>
              <a:rect l="l" t="t" r="r" b="b"/>
              <a:pathLst>
                <a:path w="827" h="641" extrusionOk="0">
                  <a:moveTo>
                    <a:pt x="551" y="1"/>
                  </a:moveTo>
                  <a:lnTo>
                    <a:pt x="1" y="630"/>
                  </a:lnTo>
                  <a:lnTo>
                    <a:pt x="1" y="640"/>
                  </a:lnTo>
                  <a:lnTo>
                    <a:pt x="542" y="640"/>
                  </a:lnTo>
                  <a:lnTo>
                    <a:pt x="827" y="316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4"/>
            <p:cNvSpPr/>
            <p:nvPr/>
          </p:nvSpPr>
          <p:spPr>
            <a:xfrm>
              <a:off x="5227772" y="2855584"/>
              <a:ext cx="42209" cy="13513"/>
            </a:xfrm>
            <a:custGeom>
              <a:avLst/>
              <a:gdLst/>
              <a:ahLst/>
              <a:cxnLst/>
              <a:rect l="l" t="t" r="r" b="b"/>
              <a:pathLst>
                <a:path w="1112" h="356" extrusionOk="0">
                  <a:moveTo>
                    <a:pt x="541" y="1"/>
                  </a:moveTo>
                  <a:lnTo>
                    <a:pt x="551" y="1"/>
                  </a:lnTo>
                  <a:lnTo>
                    <a:pt x="827" y="355"/>
                  </a:lnTo>
                  <a:lnTo>
                    <a:pt x="1112" y="1"/>
                  </a:lnTo>
                  <a:lnTo>
                    <a:pt x="0" y="1"/>
                  </a:lnTo>
                  <a:lnTo>
                    <a:pt x="276" y="335"/>
                  </a:lnTo>
                  <a:close/>
                </a:path>
              </a:pathLst>
            </a:custGeom>
            <a:solidFill>
              <a:srgbClr val="349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4"/>
            <p:cNvSpPr/>
            <p:nvPr/>
          </p:nvSpPr>
          <p:spPr>
            <a:xfrm>
              <a:off x="5227772" y="2903370"/>
              <a:ext cx="21294" cy="23951"/>
            </a:xfrm>
            <a:custGeom>
              <a:avLst/>
              <a:gdLst/>
              <a:ahLst/>
              <a:cxnLst/>
              <a:rect l="l" t="t" r="r" b="b"/>
              <a:pathLst>
                <a:path w="561" h="631" extrusionOk="0">
                  <a:moveTo>
                    <a:pt x="0" y="1"/>
                  </a:moveTo>
                  <a:lnTo>
                    <a:pt x="561" y="630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4"/>
            <p:cNvSpPr/>
            <p:nvPr/>
          </p:nvSpPr>
          <p:spPr>
            <a:xfrm>
              <a:off x="5249028" y="2903370"/>
              <a:ext cx="20953" cy="23951"/>
            </a:xfrm>
            <a:custGeom>
              <a:avLst/>
              <a:gdLst/>
              <a:ahLst/>
              <a:cxnLst/>
              <a:rect l="l" t="t" r="r" b="b"/>
              <a:pathLst>
                <a:path w="552" h="631" extrusionOk="0">
                  <a:moveTo>
                    <a:pt x="267" y="1"/>
                  </a:moveTo>
                  <a:lnTo>
                    <a:pt x="1" y="63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4"/>
            <p:cNvSpPr/>
            <p:nvPr/>
          </p:nvSpPr>
          <p:spPr>
            <a:xfrm>
              <a:off x="5259124" y="2855584"/>
              <a:ext cx="31770" cy="24331"/>
            </a:xfrm>
            <a:custGeom>
              <a:avLst/>
              <a:gdLst/>
              <a:ahLst/>
              <a:cxnLst/>
              <a:rect l="l" t="t" r="r" b="b"/>
              <a:pathLst>
                <a:path w="837" h="641" extrusionOk="0">
                  <a:moveTo>
                    <a:pt x="286" y="1"/>
                  </a:moveTo>
                  <a:lnTo>
                    <a:pt x="1" y="326"/>
                  </a:lnTo>
                  <a:lnTo>
                    <a:pt x="276" y="640"/>
                  </a:lnTo>
                  <a:lnTo>
                    <a:pt x="836" y="640"/>
                  </a:lnTo>
                  <a:lnTo>
                    <a:pt x="836" y="63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4"/>
            <p:cNvSpPr/>
            <p:nvPr/>
          </p:nvSpPr>
          <p:spPr>
            <a:xfrm>
              <a:off x="5206858" y="2879875"/>
              <a:ext cx="27671" cy="23534"/>
            </a:xfrm>
            <a:custGeom>
              <a:avLst/>
              <a:gdLst/>
              <a:ahLst/>
              <a:cxnLst/>
              <a:rect l="l" t="t" r="r" b="b"/>
              <a:pathLst>
                <a:path w="729" h="620" extrusionOk="0">
                  <a:moveTo>
                    <a:pt x="1" y="0"/>
                  </a:moveTo>
                  <a:lnTo>
                    <a:pt x="551" y="620"/>
                  </a:lnTo>
                  <a:lnTo>
                    <a:pt x="728" y="4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4"/>
            <p:cNvSpPr/>
            <p:nvPr/>
          </p:nvSpPr>
          <p:spPr>
            <a:xfrm>
              <a:off x="5262844" y="2879875"/>
              <a:ext cx="28051" cy="23913"/>
            </a:xfrm>
            <a:custGeom>
              <a:avLst/>
              <a:gdLst/>
              <a:ahLst/>
              <a:cxnLst/>
              <a:rect l="l" t="t" r="r" b="b"/>
              <a:pathLst>
                <a:path w="739" h="630" extrusionOk="0">
                  <a:moveTo>
                    <a:pt x="178" y="0"/>
                  </a:moveTo>
                  <a:lnTo>
                    <a:pt x="1" y="413"/>
                  </a:lnTo>
                  <a:lnTo>
                    <a:pt x="188" y="63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4"/>
            <p:cNvSpPr/>
            <p:nvPr/>
          </p:nvSpPr>
          <p:spPr>
            <a:xfrm>
              <a:off x="5227772" y="2895551"/>
              <a:ext cx="10476" cy="7857"/>
            </a:xfrm>
            <a:custGeom>
              <a:avLst/>
              <a:gdLst/>
              <a:ahLst/>
              <a:cxnLst/>
              <a:rect l="l" t="t" r="r" b="b"/>
              <a:pathLst>
                <a:path w="276" h="207" extrusionOk="0">
                  <a:moveTo>
                    <a:pt x="177" y="0"/>
                  </a:moveTo>
                  <a:lnTo>
                    <a:pt x="0" y="207"/>
                  </a:lnTo>
                  <a:lnTo>
                    <a:pt x="276" y="20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4"/>
            <p:cNvSpPr/>
            <p:nvPr/>
          </p:nvSpPr>
          <p:spPr>
            <a:xfrm>
              <a:off x="5259124" y="2895172"/>
              <a:ext cx="10856" cy="8237"/>
            </a:xfrm>
            <a:custGeom>
              <a:avLst/>
              <a:gdLst/>
              <a:ahLst/>
              <a:cxnLst/>
              <a:rect l="l" t="t" r="r" b="b"/>
              <a:pathLst>
                <a:path w="286" h="217" extrusionOk="0">
                  <a:moveTo>
                    <a:pt x="99" y="0"/>
                  </a:moveTo>
                  <a:lnTo>
                    <a:pt x="1" y="217"/>
                  </a:lnTo>
                  <a:lnTo>
                    <a:pt x="286" y="2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4"/>
            <p:cNvSpPr/>
            <p:nvPr/>
          </p:nvSpPr>
          <p:spPr>
            <a:xfrm>
              <a:off x="5227393" y="2867540"/>
              <a:ext cx="21674" cy="12374"/>
            </a:xfrm>
            <a:custGeom>
              <a:avLst/>
              <a:gdLst/>
              <a:ahLst/>
              <a:cxnLst/>
              <a:rect l="l" t="t" r="r" b="b"/>
              <a:pathLst>
                <a:path w="571" h="326" extrusionOk="0">
                  <a:moveTo>
                    <a:pt x="286" y="1"/>
                  </a:moveTo>
                  <a:lnTo>
                    <a:pt x="1" y="325"/>
                  </a:lnTo>
                  <a:lnTo>
                    <a:pt x="561" y="325"/>
                  </a:lnTo>
                  <a:lnTo>
                    <a:pt x="571" y="315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FF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4"/>
            <p:cNvSpPr/>
            <p:nvPr/>
          </p:nvSpPr>
          <p:spPr>
            <a:xfrm>
              <a:off x="5227393" y="2867540"/>
              <a:ext cx="21674" cy="12374"/>
            </a:xfrm>
            <a:custGeom>
              <a:avLst/>
              <a:gdLst/>
              <a:ahLst/>
              <a:cxnLst/>
              <a:rect l="l" t="t" r="r" b="b"/>
              <a:pathLst>
                <a:path w="571" h="326" extrusionOk="0">
                  <a:moveTo>
                    <a:pt x="286" y="1"/>
                  </a:moveTo>
                  <a:lnTo>
                    <a:pt x="1" y="325"/>
                  </a:lnTo>
                  <a:lnTo>
                    <a:pt x="561" y="325"/>
                  </a:lnTo>
                  <a:lnTo>
                    <a:pt x="571" y="315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08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4"/>
            <p:cNvSpPr/>
            <p:nvPr/>
          </p:nvSpPr>
          <p:spPr>
            <a:xfrm>
              <a:off x="5238210" y="2855584"/>
              <a:ext cx="20953" cy="23951"/>
            </a:xfrm>
            <a:custGeom>
              <a:avLst/>
              <a:gdLst/>
              <a:ahLst/>
              <a:cxnLst/>
              <a:rect l="l" t="t" r="r" b="b"/>
              <a:pathLst>
                <a:path w="552" h="631" extrusionOk="0">
                  <a:moveTo>
                    <a:pt x="266" y="1"/>
                  </a:moveTo>
                  <a:lnTo>
                    <a:pt x="1" y="316"/>
                  </a:lnTo>
                  <a:lnTo>
                    <a:pt x="286" y="630"/>
                  </a:lnTo>
                  <a:lnTo>
                    <a:pt x="552" y="33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4"/>
            <p:cNvSpPr/>
            <p:nvPr/>
          </p:nvSpPr>
          <p:spPr>
            <a:xfrm>
              <a:off x="5238210" y="2855584"/>
              <a:ext cx="20953" cy="23951"/>
            </a:xfrm>
            <a:custGeom>
              <a:avLst/>
              <a:gdLst/>
              <a:ahLst/>
              <a:cxnLst/>
              <a:rect l="l" t="t" r="r" b="b"/>
              <a:pathLst>
                <a:path w="552" h="631" extrusionOk="0">
                  <a:moveTo>
                    <a:pt x="266" y="1"/>
                  </a:moveTo>
                  <a:lnTo>
                    <a:pt x="1" y="316"/>
                  </a:lnTo>
                  <a:lnTo>
                    <a:pt x="286" y="630"/>
                  </a:lnTo>
                  <a:lnTo>
                    <a:pt x="552" y="33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4"/>
            <p:cNvSpPr/>
            <p:nvPr/>
          </p:nvSpPr>
          <p:spPr>
            <a:xfrm>
              <a:off x="5249028" y="2867919"/>
              <a:ext cx="20573" cy="11995"/>
            </a:xfrm>
            <a:custGeom>
              <a:avLst/>
              <a:gdLst/>
              <a:ahLst/>
              <a:cxnLst/>
              <a:rect l="l" t="t" r="r" b="b"/>
              <a:pathLst>
                <a:path w="542" h="316" extrusionOk="0">
                  <a:moveTo>
                    <a:pt x="267" y="1"/>
                  </a:moveTo>
                  <a:lnTo>
                    <a:pt x="1" y="305"/>
                  </a:lnTo>
                  <a:lnTo>
                    <a:pt x="1" y="315"/>
                  </a:lnTo>
                  <a:lnTo>
                    <a:pt x="542" y="31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D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4"/>
            <p:cNvSpPr/>
            <p:nvPr/>
          </p:nvSpPr>
          <p:spPr>
            <a:xfrm>
              <a:off x="5249028" y="2867919"/>
              <a:ext cx="20573" cy="11995"/>
            </a:xfrm>
            <a:custGeom>
              <a:avLst/>
              <a:gdLst/>
              <a:ahLst/>
              <a:cxnLst/>
              <a:rect l="l" t="t" r="r" b="b"/>
              <a:pathLst>
                <a:path w="542" h="316" extrusionOk="0">
                  <a:moveTo>
                    <a:pt x="267" y="1"/>
                  </a:moveTo>
                  <a:lnTo>
                    <a:pt x="1" y="305"/>
                  </a:lnTo>
                  <a:lnTo>
                    <a:pt x="1" y="315"/>
                  </a:lnTo>
                  <a:lnTo>
                    <a:pt x="542" y="31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8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4"/>
            <p:cNvSpPr/>
            <p:nvPr/>
          </p:nvSpPr>
          <p:spPr>
            <a:xfrm>
              <a:off x="5248686" y="2879496"/>
              <a:ext cx="380" cy="38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6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4"/>
            <p:cNvSpPr/>
            <p:nvPr/>
          </p:nvSpPr>
          <p:spPr>
            <a:xfrm>
              <a:off x="5248686" y="2879496"/>
              <a:ext cx="380" cy="38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4"/>
            <p:cNvSpPr/>
            <p:nvPr/>
          </p:nvSpPr>
          <p:spPr>
            <a:xfrm>
              <a:off x="5227393" y="2879875"/>
              <a:ext cx="21332" cy="16094"/>
            </a:xfrm>
            <a:custGeom>
              <a:avLst/>
              <a:gdLst/>
              <a:ahLst/>
              <a:cxnLst/>
              <a:rect l="l" t="t" r="r" b="b"/>
              <a:pathLst>
                <a:path w="562" h="424" extrusionOk="0">
                  <a:moveTo>
                    <a:pt x="1" y="0"/>
                  </a:moveTo>
                  <a:lnTo>
                    <a:pt x="187" y="423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6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4"/>
            <p:cNvSpPr/>
            <p:nvPr/>
          </p:nvSpPr>
          <p:spPr>
            <a:xfrm>
              <a:off x="5249028" y="2879875"/>
              <a:ext cx="20573" cy="15714"/>
            </a:xfrm>
            <a:custGeom>
              <a:avLst/>
              <a:gdLst/>
              <a:ahLst/>
              <a:cxnLst/>
              <a:rect l="l" t="t" r="r" b="b"/>
              <a:pathLst>
                <a:path w="542" h="414" extrusionOk="0">
                  <a:moveTo>
                    <a:pt x="1" y="0"/>
                  </a:moveTo>
                  <a:lnTo>
                    <a:pt x="365" y="41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6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4"/>
            <p:cNvSpPr/>
            <p:nvPr/>
          </p:nvSpPr>
          <p:spPr>
            <a:xfrm>
              <a:off x="5234491" y="2879875"/>
              <a:ext cx="28392" cy="47447"/>
            </a:xfrm>
            <a:custGeom>
              <a:avLst/>
              <a:gdLst/>
              <a:ahLst/>
              <a:cxnLst/>
              <a:rect l="l" t="t" r="r" b="b"/>
              <a:pathLst>
                <a:path w="748" h="1250" extrusionOk="0">
                  <a:moveTo>
                    <a:pt x="374" y="0"/>
                  </a:moveTo>
                  <a:lnTo>
                    <a:pt x="0" y="413"/>
                  </a:lnTo>
                  <a:lnTo>
                    <a:pt x="384" y="1249"/>
                  </a:lnTo>
                  <a:lnTo>
                    <a:pt x="748" y="403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43C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4"/>
            <p:cNvSpPr/>
            <p:nvPr/>
          </p:nvSpPr>
          <p:spPr>
            <a:xfrm>
              <a:off x="5239349" y="2901928"/>
              <a:ext cx="100815" cy="83848"/>
            </a:xfrm>
            <a:custGeom>
              <a:avLst/>
              <a:gdLst/>
              <a:ahLst/>
              <a:cxnLst/>
              <a:rect l="l" t="t" r="r" b="b"/>
              <a:pathLst>
                <a:path w="2656" h="2209" extrusionOk="0">
                  <a:moveTo>
                    <a:pt x="1185" y="1"/>
                  </a:moveTo>
                  <a:cubicBezTo>
                    <a:pt x="1112" y="1"/>
                    <a:pt x="1038" y="7"/>
                    <a:pt x="964" y="19"/>
                  </a:cubicBezTo>
                  <a:cubicBezTo>
                    <a:pt x="364" y="117"/>
                    <a:pt x="0" y="737"/>
                    <a:pt x="207" y="1317"/>
                  </a:cubicBezTo>
                  <a:cubicBezTo>
                    <a:pt x="400" y="1861"/>
                    <a:pt x="912" y="2209"/>
                    <a:pt x="1474" y="2209"/>
                  </a:cubicBezTo>
                  <a:cubicBezTo>
                    <a:pt x="1543" y="2209"/>
                    <a:pt x="1612" y="2203"/>
                    <a:pt x="1682" y="2193"/>
                  </a:cubicBezTo>
                  <a:cubicBezTo>
                    <a:pt x="2282" y="2094"/>
                    <a:pt x="2656" y="1475"/>
                    <a:pt x="2439" y="894"/>
                  </a:cubicBezTo>
                  <a:cubicBezTo>
                    <a:pt x="2257" y="355"/>
                    <a:pt x="1743" y="1"/>
                    <a:pt x="1185" y="1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4"/>
            <p:cNvSpPr/>
            <p:nvPr/>
          </p:nvSpPr>
          <p:spPr>
            <a:xfrm>
              <a:off x="5242689" y="2893426"/>
              <a:ext cx="100474" cy="83848"/>
            </a:xfrm>
            <a:custGeom>
              <a:avLst/>
              <a:gdLst/>
              <a:ahLst/>
              <a:cxnLst/>
              <a:rect l="l" t="t" r="r" b="b"/>
              <a:pathLst>
                <a:path w="2647" h="2209" extrusionOk="0">
                  <a:moveTo>
                    <a:pt x="1180" y="1"/>
                  </a:moveTo>
                  <a:cubicBezTo>
                    <a:pt x="1112" y="1"/>
                    <a:pt x="1043" y="6"/>
                    <a:pt x="974" y="17"/>
                  </a:cubicBezTo>
                  <a:cubicBezTo>
                    <a:pt x="365" y="115"/>
                    <a:pt x="1" y="735"/>
                    <a:pt x="207" y="1315"/>
                  </a:cubicBezTo>
                  <a:cubicBezTo>
                    <a:pt x="399" y="1854"/>
                    <a:pt x="905" y="2209"/>
                    <a:pt x="1462" y="2209"/>
                  </a:cubicBezTo>
                  <a:cubicBezTo>
                    <a:pt x="1535" y="2209"/>
                    <a:pt x="1609" y="2203"/>
                    <a:pt x="1683" y="2190"/>
                  </a:cubicBezTo>
                  <a:cubicBezTo>
                    <a:pt x="2282" y="2092"/>
                    <a:pt x="2646" y="1472"/>
                    <a:pt x="2440" y="892"/>
                  </a:cubicBezTo>
                  <a:cubicBezTo>
                    <a:pt x="2247" y="349"/>
                    <a:pt x="1734" y="1"/>
                    <a:pt x="1180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4"/>
            <p:cNvSpPr/>
            <p:nvPr/>
          </p:nvSpPr>
          <p:spPr>
            <a:xfrm>
              <a:off x="5256126" y="2904357"/>
              <a:ext cx="73979" cy="61833"/>
            </a:xfrm>
            <a:custGeom>
              <a:avLst/>
              <a:gdLst/>
              <a:ahLst/>
              <a:cxnLst/>
              <a:rect l="l" t="t" r="r" b="b"/>
              <a:pathLst>
                <a:path w="1949" h="1629" extrusionOk="0">
                  <a:moveTo>
                    <a:pt x="870" y="1"/>
                  </a:moveTo>
                  <a:cubicBezTo>
                    <a:pt x="817" y="1"/>
                    <a:pt x="763" y="5"/>
                    <a:pt x="709" y="14"/>
                  </a:cubicBezTo>
                  <a:cubicBezTo>
                    <a:pt x="266" y="83"/>
                    <a:pt x="1" y="545"/>
                    <a:pt x="148" y="968"/>
                  </a:cubicBezTo>
                  <a:cubicBezTo>
                    <a:pt x="289" y="1373"/>
                    <a:pt x="674" y="1628"/>
                    <a:pt x="1084" y="1628"/>
                  </a:cubicBezTo>
                  <a:cubicBezTo>
                    <a:pt x="1133" y="1628"/>
                    <a:pt x="1181" y="1624"/>
                    <a:pt x="1230" y="1617"/>
                  </a:cubicBezTo>
                  <a:cubicBezTo>
                    <a:pt x="1683" y="1539"/>
                    <a:pt x="1948" y="1086"/>
                    <a:pt x="1791" y="663"/>
                  </a:cubicBezTo>
                  <a:cubicBezTo>
                    <a:pt x="1651" y="263"/>
                    <a:pt x="1281" y="1"/>
                    <a:pt x="870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4"/>
            <p:cNvSpPr/>
            <p:nvPr/>
          </p:nvSpPr>
          <p:spPr>
            <a:xfrm>
              <a:off x="5268462" y="2909367"/>
              <a:ext cx="76181" cy="59783"/>
            </a:xfrm>
            <a:custGeom>
              <a:avLst/>
              <a:gdLst/>
              <a:ahLst/>
              <a:cxnLst/>
              <a:rect l="l" t="t" r="r" b="b"/>
              <a:pathLst>
                <a:path w="2007" h="1575" extrusionOk="0">
                  <a:moveTo>
                    <a:pt x="1289" y="0"/>
                  </a:moveTo>
                  <a:lnTo>
                    <a:pt x="0" y="1367"/>
                  </a:lnTo>
                  <a:cubicBezTo>
                    <a:pt x="0" y="1367"/>
                    <a:pt x="378" y="1575"/>
                    <a:pt x="796" y="1575"/>
                  </a:cubicBezTo>
                  <a:cubicBezTo>
                    <a:pt x="1022" y="1575"/>
                    <a:pt x="1259" y="1514"/>
                    <a:pt x="1456" y="1328"/>
                  </a:cubicBezTo>
                  <a:cubicBezTo>
                    <a:pt x="2007" y="797"/>
                    <a:pt x="1289" y="0"/>
                    <a:pt x="1289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4"/>
            <p:cNvSpPr/>
            <p:nvPr/>
          </p:nvSpPr>
          <p:spPr>
            <a:xfrm>
              <a:off x="5278520" y="2966833"/>
              <a:ext cx="5276" cy="2277"/>
            </a:xfrm>
            <a:custGeom>
              <a:avLst/>
              <a:gdLst/>
              <a:ahLst/>
              <a:cxnLst/>
              <a:rect l="l" t="t" r="r" b="b"/>
              <a:pathLst>
                <a:path w="139" h="60" fill="none" extrusionOk="0">
                  <a:moveTo>
                    <a:pt x="1" y="1"/>
                  </a:moveTo>
                  <a:lnTo>
                    <a:pt x="139" y="6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4"/>
            <p:cNvSpPr/>
            <p:nvPr/>
          </p:nvSpPr>
          <p:spPr>
            <a:xfrm>
              <a:off x="5292716" y="2898891"/>
              <a:ext cx="16474" cy="5656"/>
            </a:xfrm>
            <a:custGeom>
              <a:avLst/>
              <a:gdLst/>
              <a:ahLst/>
              <a:cxnLst/>
              <a:rect l="l" t="t" r="r" b="b"/>
              <a:pathLst>
                <a:path w="434" h="149" fill="none" extrusionOk="0">
                  <a:moveTo>
                    <a:pt x="1" y="1"/>
                  </a:moveTo>
                  <a:cubicBezTo>
                    <a:pt x="158" y="1"/>
                    <a:pt x="306" y="50"/>
                    <a:pt x="433" y="14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4"/>
            <p:cNvSpPr/>
            <p:nvPr/>
          </p:nvSpPr>
          <p:spPr>
            <a:xfrm>
              <a:off x="5147494" y="2885531"/>
              <a:ext cx="78458" cy="79825"/>
            </a:xfrm>
            <a:custGeom>
              <a:avLst/>
              <a:gdLst/>
              <a:ahLst/>
              <a:cxnLst/>
              <a:rect l="l" t="t" r="r" b="b"/>
              <a:pathLst>
                <a:path w="2067" h="2103" extrusionOk="0">
                  <a:moveTo>
                    <a:pt x="916" y="0"/>
                  </a:moveTo>
                  <a:cubicBezTo>
                    <a:pt x="473" y="0"/>
                    <a:pt x="75" y="349"/>
                    <a:pt x="50" y="815"/>
                  </a:cubicBezTo>
                  <a:cubicBezTo>
                    <a:pt x="1" y="1395"/>
                    <a:pt x="375" y="1926"/>
                    <a:pt x="935" y="2074"/>
                  </a:cubicBezTo>
                  <a:cubicBezTo>
                    <a:pt x="1009" y="2093"/>
                    <a:pt x="1082" y="2102"/>
                    <a:pt x="1154" y="2102"/>
                  </a:cubicBezTo>
                  <a:cubicBezTo>
                    <a:pt x="1602" y="2102"/>
                    <a:pt x="1993" y="1752"/>
                    <a:pt x="2027" y="1277"/>
                  </a:cubicBezTo>
                  <a:cubicBezTo>
                    <a:pt x="2066" y="707"/>
                    <a:pt x="1692" y="176"/>
                    <a:pt x="1132" y="28"/>
                  </a:cubicBezTo>
                  <a:cubicBezTo>
                    <a:pt x="1060" y="9"/>
                    <a:pt x="987" y="0"/>
                    <a:pt x="916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4"/>
            <p:cNvSpPr/>
            <p:nvPr/>
          </p:nvSpPr>
          <p:spPr>
            <a:xfrm>
              <a:off x="5153491" y="2879534"/>
              <a:ext cx="78420" cy="79825"/>
            </a:xfrm>
            <a:custGeom>
              <a:avLst/>
              <a:gdLst/>
              <a:ahLst/>
              <a:cxnLst/>
              <a:rect l="l" t="t" r="r" b="b"/>
              <a:pathLst>
                <a:path w="2066" h="2103" extrusionOk="0">
                  <a:moveTo>
                    <a:pt x="912" y="1"/>
                  </a:moveTo>
                  <a:cubicBezTo>
                    <a:pt x="465" y="1"/>
                    <a:pt x="75" y="350"/>
                    <a:pt x="49" y="816"/>
                  </a:cubicBezTo>
                  <a:cubicBezTo>
                    <a:pt x="0" y="1396"/>
                    <a:pt x="374" y="1927"/>
                    <a:pt x="935" y="2075"/>
                  </a:cubicBezTo>
                  <a:cubicBezTo>
                    <a:pt x="1008" y="2094"/>
                    <a:pt x="1082" y="2103"/>
                    <a:pt x="1154" y="2103"/>
                  </a:cubicBezTo>
                  <a:cubicBezTo>
                    <a:pt x="1601" y="2103"/>
                    <a:pt x="1992" y="1754"/>
                    <a:pt x="2026" y="1288"/>
                  </a:cubicBezTo>
                  <a:cubicBezTo>
                    <a:pt x="2066" y="707"/>
                    <a:pt x="1692" y="176"/>
                    <a:pt x="1131" y="29"/>
                  </a:cubicBezTo>
                  <a:cubicBezTo>
                    <a:pt x="1058" y="10"/>
                    <a:pt x="984" y="1"/>
                    <a:pt x="912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4"/>
            <p:cNvSpPr/>
            <p:nvPr/>
          </p:nvSpPr>
          <p:spPr>
            <a:xfrm>
              <a:off x="5163550" y="2890199"/>
              <a:ext cx="57923" cy="58530"/>
            </a:xfrm>
            <a:custGeom>
              <a:avLst/>
              <a:gdLst/>
              <a:ahLst/>
              <a:cxnLst/>
              <a:rect l="l" t="t" r="r" b="b"/>
              <a:pathLst>
                <a:path w="1526" h="1542" extrusionOk="0">
                  <a:moveTo>
                    <a:pt x="677" y="0"/>
                  </a:moveTo>
                  <a:cubicBezTo>
                    <a:pt x="347" y="0"/>
                    <a:pt x="57" y="259"/>
                    <a:pt x="40" y="604"/>
                  </a:cubicBezTo>
                  <a:cubicBezTo>
                    <a:pt x="1" y="1026"/>
                    <a:pt x="276" y="1410"/>
                    <a:pt x="689" y="1518"/>
                  </a:cubicBezTo>
                  <a:cubicBezTo>
                    <a:pt x="746" y="1534"/>
                    <a:pt x="803" y="1541"/>
                    <a:pt x="859" y="1541"/>
                  </a:cubicBezTo>
                  <a:cubicBezTo>
                    <a:pt x="1186" y="1541"/>
                    <a:pt x="1470" y="1283"/>
                    <a:pt x="1496" y="938"/>
                  </a:cubicBezTo>
                  <a:cubicBezTo>
                    <a:pt x="1525" y="515"/>
                    <a:pt x="1250" y="131"/>
                    <a:pt x="847" y="23"/>
                  </a:cubicBezTo>
                  <a:cubicBezTo>
                    <a:pt x="790" y="8"/>
                    <a:pt x="733" y="0"/>
                    <a:pt x="677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4"/>
            <p:cNvSpPr/>
            <p:nvPr/>
          </p:nvSpPr>
          <p:spPr>
            <a:xfrm>
              <a:off x="5163170" y="2907128"/>
              <a:ext cx="70221" cy="45131"/>
            </a:xfrm>
            <a:custGeom>
              <a:avLst/>
              <a:gdLst/>
              <a:ahLst/>
              <a:cxnLst/>
              <a:rect l="l" t="t" r="r" b="b"/>
              <a:pathLst>
                <a:path w="1850" h="1189" extrusionOk="0">
                  <a:moveTo>
                    <a:pt x="1555" y="0"/>
                  </a:moveTo>
                  <a:lnTo>
                    <a:pt x="1" y="649"/>
                  </a:lnTo>
                  <a:cubicBezTo>
                    <a:pt x="1" y="649"/>
                    <a:pt x="416" y="1188"/>
                    <a:pt x="939" y="1188"/>
                  </a:cubicBezTo>
                  <a:cubicBezTo>
                    <a:pt x="1024" y="1188"/>
                    <a:pt x="1112" y="1174"/>
                    <a:pt x="1201" y="1141"/>
                  </a:cubicBezTo>
                  <a:cubicBezTo>
                    <a:pt x="1850" y="905"/>
                    <a:pt x="1555" y="0"/>
                    <a:pt x="1555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4"/>
            <p:cNvSpPr/>
            <p:nvPr/>
          </p:nvSpPr>
          <p:spPr>
            <a:xfrm>
              <a:off x="5169547" y="2940339"/>
              <a:ext cx="3378" cy="3378"/>
            </a:xfrm>
            <a:custGeom>
              <a:avLst/>
              <a:gdLst/>
              <a:ahLst/>
              <a:cxnLst/>
              <a:rect l="l" t="t" r="r" b="b"/>
              <a:pathLst>
                <a:path w="89" h="89" fill="none" extrusionOk="0">
                  <a:moveTo>
                    <a:pt x="0" y="0"/>
                  </a:moveTo>
                  <a:lnTo>
                    <a:pt x="89" y="89"/>
                  </a:ln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4"/>
            <p:cNvSpPr/>
            <p:nvPr/>
          </p:nvSpPr>
          <p:spPr>
            <a:xfrm>
              <a:off x="5205757" y="2889554"/>
              <a:ext cx="11235" cy="10514"/>
            </a:xfrm>
            <a:custGeom>
              <a:avLst/>
              <a:gdLst/>
              <a:ahLst/>
              <a:cxnLst/>
              <a:rect l="l" t="t" r="r" b="b"/>
              <a:pathLst>
                <a:path w="296" h="277" fill="none" extrusionOk="0">
                  <a:moveTo>
                    <a:pt x="0" y="1"/>
                  </a:moveTo>
                  <a:cubicBezTo>
                    <a:pt x="128" y="50"/>
                    <a:pt x="236" y="148"/>
                    <a:pt x="295" y="276"/>
                  </a:cubicBez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4"/>
            <p:cNvSpPr/>
            <p:nvPr/>
          </p:nvSpPr>
          <p:spPr>
            <a:xfrm>
              <a:off x="5166928" y="2908532"/>
              <a:ext cx="104573" cy="88517"/>
            </a:xfrm>
            <a:custGeom>
              <a:avLst/>
              <a:gdLst/>
              <a:ahLst/>
              <a:cxnLst/>
              <a:rect l="l" t="t" r="r" b="b"/>
              <a:pathLst>
                <a:path w="2755" h="2332" extrusionOk="0">
                  <a:moveTo>
                    <a:pt x="1303" y="1"/>
                  </a:moveTo>
                  <a:cubicBezTo>
                    <a:pt x="828" y="1"/>
                    <a:pt x="357" y="279"/>
                    <a:pt x="187" y="809"/>
                  </a:cubicBezTo>
                  <a:cubicBezTo>
                    <a:pt x="0" y="1429"/>
                    <a:pt x="335" y="2078"/>
                    <a:pt x="954" y="2274"/>
                  </a:cubicBezTo>
                  <a:cubicBezTo>
                    <a:pt x="1077" y="2313"/>
                    <a:pt x="1197" y="2332"/>
                    <a:pt x="1314" y="2332"/>
                  </a:cubicBezTo>
                  <a:cubicBezTo>
                    <a:pt x="2135" y="2332"/>
                    <a:pt x="2754" y="1433"/>
                    <a:pt x="2341" y="632"/>
                  </a:cubicBezTo>
                  <a:cubicBezTo>
                    <a:pt x="2119" y="205"/>
                    <a:pt x="1710" y="1"/>
                    <a:pt x="130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4"/>
            <p:cNvSpPr/>
            <p:nvPr/>
          </p:nvSpPr>
          <p:spPr>
            <a:xfrm>
              <a:off x="5175506" y="2919767"/>
              <a:ext cx="79028" cy="65742"/>
            </a:xfrm>
            <a:custGeom>
              <a:avLst/>
              <a:gdLst/>
              <a:ahLst/>
              <a:cxnLst/>
              <a:rect l="l" t="t" r="r" b="b"/>
              <a:pathLst>
                <a:path w="2082" h="1732" extrusionOk="0">
                  <a:moveTo>
                    <a:pt x="1075" y="0"/>
                  </a:moveTo>
                  <a:cubicBezTo>
                    <a:pt x="945" y="0"/>
                    <a:pt x="810" y="31"/>
                    <a:pt x="679" y="100"/>
                  </a:cubicBezTo>
                  <a:cubicBezTo>
                    <a:pt x="1" y="454"/>
                    <a:pt x="89" y="1457"/>
                    <a:pt x="817" y="1693"/>
                  </a:cubicBezTo>
                  <a:cubicBezTo>
                    <a:pt x="902" y="1719"/>
                    <a:pt x="988" y="1731"/>
                    <a:pt x="1072" y="1731"/>
                  </a:cubicBezTo>
                  <a:cubicBezTo>
                    <a:pt x="1438" y="1731"/>
                    <a:pt x="1779" y="1500"/>
                    <a:pt x="1899" y="1133"/>
                  </a:cubicBezTo>
                  <a:cubicBezTo>
                    <a:pt x="2081" y="538"/>
                    <a:pt x="1617" y="0"/>
                    <a:pt x="1075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4"/>
            <p:cNvSpPr/>
            <p:nvPr/>
          </p:nvSpPr>
          <p:spPr>
            <a:xfrm>
              <a:off x="5172887" y="2915326"/>
              <a:ext cx="54165" cy="75422"/>
            </a:xfrm>
            <a:custGeom>
              <a:avLst/>
              <a:gdLst/>
              <a:ahLst/>
              <a:cxnLst/>
              <a:rect l="l" t="t" r="r" b="b"/>
              <a:pathLst>
                <a:path w="1427" h="1987" extrusionOk="0">
                  <a:moveTo>
                    <a:pt x="866" y="1"/>
                  </a:moveTo>
                  <a:cubicBezTo>
                    <a:pt x="866" y="1"/>
                    <a:pt x="1" y="482"/>
                    <a:pt x="197" y="1299"/>
                  </a:cubicBezTo>
                  <a:cubicBezTo>
                    <a:pt x="344" y="1909"/>
                    <a:pt x="959" y="1986"/>
                    <a:pt x="1260" y="1986"/>
                  </a:cubicBezTo>
                  <a:cubicBezTo>
                    <a:pt x="1361" y="1986"/>
                    <a:pt x="1427" y="1977"/>
                    <a:pt x="1427" y="1977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4"/>
            <p:cNvSpPr/>
            <p:nvPr/>
          </p:nvSpPr>
          <p:spPr>
            <a:xfrm>
              <a:off x="5191562" y="2920564"/>
              <a:ext cx="4137" cy="3378"/>
            </a:xfrm>
            <a:custGeom>
              <a:avLst/>
              <a:gdLst/>
              <a:ahLst/>
              <a:cxnLst/>
              <a:rect l="l" t="t" r="r" b="b"/>
              <a:pathLst>
                <a:path w="109" h="89" fill="none" extrusionOk="0">
                  <a:moveTo>
                    <a:pt x="109" y="0"/>
                  </a:moveTo>
                  <a:lnTo>
                    <a:pt x="0" y="8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4"/>
            <p:cNvSpPr/>
            <p:nvPr/>
          </p:nvSpPr>
          <p:spPr>
            <a:xfrm>
              <a:off x="5235250" y="2975069"/>
              <a:ext cx="12716" cy="10476"/>
            </a:xfrm>
            <a:custGeom>
              <a:avLst/>
              <a:gdLst/>
              <a:ahLst/>
              <a:cxnLst/>
              <a:rect l="l" t="t" r="r" b="b"/>
              <a:pathLst>
                <a:path w="335" h="276" fill="none" extrusionOk="0">
                  <a:moveTo>
                    <a:pt x="334" y="0"/>
                  </a:moveTo>
                  <a:cubicBezTo>
                    <a:pt x="266" y="128"/>
                    <a:pt x="148" y="236"/>
                    <a:pt x="0" y="27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4"/>
            <p:cNvSpPr/>
            <p:nvPr/>
          </p:nvSpPr>
          <p:spPr>
            <a:xfrm>
              <a:off x="5336404" y="2917566"/>
              <a:ext cx="104990" cy="88669"/>
            </a:xfrm>
            <a:custGeom>
              <a:avLst/>
              <a:gdLst/>
              <a:ahLst/>
              <a:cxnLst/>
              <a:rect l="l" t="t" r="r" b="b"/>
              <a:pathLst>
                <a:path w="2766" h="2336" extrusionOk="0">
                  <a:moveTo>
                    <a:pt x="1254" y="1"/>
                  </a:moveTo>
                  <a:cubicBezTo>
                    <a:pt x="712" y="1"/>
                    <a:pt x="179" y="371"/>
                    <a:pt x="89" y="1004"/>
                  </a:cubicBezTo>
                  <a:cubicBezTo>
                    <a:pt x="0" y="1633"/>
                    <a:pt x="433" y="2233"/>
                    <a:pt x="1072" y="2322"/>
                  </a:cubicBezTo>
                  <a:cubicBezTo>
                    <a:pt x="1136" y="2331"/>
                    <a:pt x="1198" y="2336"/>
                    <a:pt x="1259" y="2336"/>
                  </a:cubicBezTo>
                  <a:cubicBezTo>
                    <a:pt x="2186" y="2336"/>
                    <a:pt x="2765" y="1257"/>
                    <a:pt x="2184" y="473"/>
                  </a:cubicBezTo>
                  <a:cubicBezTo>
                    <a:pt x="1944" y="149"/>
                    <a:pt x="1597" y="1"/>
                    <a:pt x="1254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4"/>
            <p:cNvSpPr/>
            <p:nvPr/>
          </p:nvSpPr>
          <p:spPr>
            <a:xfrm>
              <a:off x="5340883" y="2929180"/>
              <a:ext cx="78079" cy="65287"/>
            </a:xfrm>
            <a:custGeom>
              <a:avLst/>
              <a:gdLst/>
              <a:ahLst/>
              <a:cxnLst/>
              <a:rect l="l" t="t" r="r" b="b"/>
              <a:pathLst>
                <a:path w="2057" h="1720" extrusionOk="0">
                  <a:moveTo>
                    <a:pt x="1126" y="1"/>
                  </a:moveTo>
                  <a:cubicBezTo>
                    <a:pt x="952" y="1"/>
                    <a:pt x="773" y="55"/>
                    <a:pt x="610" y="176"/>
                  </a:cubicBezTo>
                  <a:cubicBezTo>
                    <a:pt x="0" y="629"/>
                    <a:pt x="246" y="1602"/>
                    <a:pt x="1003" y="1711"/>
                  </a:cubicBezTo>
                  <a:cubicBezTo>
                    <a:pt x="1045" y="1717"/>
                    <a:pt x="1087" y="1720"/>
                    <a:pt x="1128" y="1720"/>
                  </a:cubicBezTo>
                  <a:cubicBezTo>
                    <a:pt x="1542" y="1720"/>
                    <a:pt x="1914" y="1413"/>
                    <a:pt x="1977" y="993"/>
                  </a:cubicBezTo>
                  <a:cubicBezTo>
                    <a:pt x="2057" y="427"/>
                    <a:pt x="1613" y="1"/>
                    <a:pt x="112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4"/>
            <p:cNvSpPr/>
            <p:nvPr/>
          </p:nvSpPr>
          <p:spPr>
            <a:xfrm>
              <a:off x="5337884" y="2926903"/>
              <a:ext cx="62402" cy="72840"/>
            </a:xfrm>
            <a:custGeom>
              <a:avLst/>
              <a:gdLst/>
              <a:ahLst/>
              <a:cxnLst/>
              <a:rect l="l" t="t" r="r" b="b"/>
              <a:pathLst>
                <a:path w="1644" h="1919" extrusionOk="0">
                  <a:moveTo>
                    <a:pt x="768" y="0"/>
                  </a:moveTo>
                  <a:cubicBezTo>
                    <a:pt x="768" y="0"/>
                    <a:pt x="1" y="620"/>
                    <a:pt x="325" y="1397"/>
                  </a:cubicBezTo>
                  <a:cubicBezTo>
                    <a:pt x="506" y="1824"/>
                    <a:pt x="894" y="1919"/>
                    <a:pt x="1203" y="1919"/>
                  </a:cubicBezTo>
                  <a:cubicBezTo>
                    <a:pt x="1448" y="1919"/>
                    <a:pt x="1643" y="1859"/>
                    <a:pt x="1643" y="1859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4"/>
            <p:cNvSpPr/>
            <p:nvPr/>
          </p:nvSpPr>
          <p:spPr>
            <a:xfrm>
              <a:off x="5354320" y="2933621"/>
              <a:ext cx="3758" cy="3758"/>
            </a:xfrm>
            <a:custGeom>
              <a:avLst/>
              <a:gdLst/>
              <a:ahLst/>
              <a:cxnLst/>
              <a:rect l="l" t="t" r="r" b="b"/>
              <a:pathLst>
                <a:path w="99" h="99" fill="none" extrusionOk="0">
                  <a:moveTo>
                    <a:pt x="99" y="0"/>
                  </a:moveTo>
                  <a:lnTo>
                    <a:pt x="0" y="9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4"/>
            <p:cNvSpPr/>
            <p:nvPr/>
          </p:nvSpPr>
          <p:spPr>
            <a:xfrm>
              <a:off x="5407687" y="2978789"/>
              <a:ext cx="10856" cy="12716"/>
            </a:xfrm>
            <a:custGeom>
              <a:avLst/>
              <a:gdLst/>
              <a:ahLst/>
              <a:cxnLst/>
              <a:rect l="l" t="t" r="r" b="b"/>
              <a:pathLst>
                <a:path w="286" h="335" fill="none" extrusionOk="0">
                  <a:moveTo>
                    <a:pt x="286" y="0"/>
                  </a:moveTo>
                  <a:cubicBezTo>
                    <a:pt x="237" y="148"/>
                    <a:pt x="129" y="266"/>
                    <a:pt x="1" y="33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4"/>
            <p:cNvSpPr/>
            <p:nvPr/>
          </p:nvSpPr>
          <p:spPr>
            <a:xfrm>
              <a:off x="5313251" y="2893312"/>
              <a:ext cx="67223" cy="67602"/>
            </a:xfrm>
            <a:custGeom>
              <a:avLst/>
              <a:gdLst/>
              <a:ahLst/>
              <a:cxnLst/>
              <a:rect l="l" t="t" r="r" b="b"/>
              <a:pathLst>
                <a:path w="1771" h="1781" extrusionOk="0">
                  <a:moveTo>
                    <a:pt x="689" y="0"/>
                  </a:moveTo>
                  <a:lnTo>
                    <a:pt x="1" y="276"/>
                  </a:lnTo>
                  <a:lnTo>
                    <a:pt x="374" y="1780"/>
                  </a:lnTo>
                  <a:lnTo>
                    <a:pt x="1771" y="1151"/>
                  </a:lnTo>
                  <a:lnTo>
                    <a:pt x="1574" y="433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34F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4"/>
            <p:cNvSpPr/>
            <p:nvPr/>
          </p:nvSpPr>
          <p:spPr>
            <a:xfrm>
              <a:off x="5313251" y="2893312"/>
              <a:ext cx="33630" cy="27291"/>
            </a:xfrm>
            <a:custGeom>
              <a:avLst/>
              <a:gdLst/>
              <a:ahLst/>
              <a:cxnLst/>
              <a:rect l="l" t="t" r="r" b="b"/>
              <a:pathLst>
                <a:path w="886" h="719" extrusionOk="0">
                  <a:moveTo>
                    <a:pt x="689" y="0"/>
                  </a:moveTo>
                  <a:lnTo>
                    <a:pt x="1" y="285"/>
                  </a:lnTo>
                  <a:lnTo>
                    <a:pt x="886" y="718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4"/>
            <p:cNvSpPr/>
            <p:nvPr/>
          </p:nvSpPr>
          <p:spPr>
            <a:xfrm>
              <a:off x="5339365" y="2893312"/>
              <a:ext cx="33668" cy="27291"/>
            </a:xfrm>
            <a:custGeom>
              <a:avLst/>
              <a:gdLst/>
              <a:ahLst/>
              <a:cxnLst/>
              <a:rect l="l" t="t" r="r" b="b"/>
              <a:pathLst>
                <a:path w="887" h="719" extrusionOk="0">
                  <a:moveTo>
                    <a:pt x="1" y="0"/>
                  </a:moveTo>
                  <a:lnTo>
                    <a:pt x="198" y="718"/>
                  </a:lnTo>
                  <a:lnTo>
                    <a:pt x="886" y="4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4"/>
            <p:cNvSpPr/>
            <p:nvPr/>
          </p:nvSpPr>
          <p:spPr>
            <a:xfrm>
              <a:off x="5313251" y="2904129"/>
              <a:ext cx="16853" cy="56784"/>
            </a:xfrm>
            <a:custGeom>
              <a:avLst/>
              <a:gdLst/>
              <a:ahLst/>
              <a:cxnLst/>
              <a:rect l="l" t="t" r="r" b="b"/>
              <a:pathLst>
                <a:path w="444" h="1496" extrusionOk="0">
                  <a:moveTo>
                    <a:pt x="1" y="0"/>
                  </a:moveTo>
                  <a:lnTo>
                    <a:pt x="364" y="1495"/>
                  </a:lnTo>
                  <a:lnTo>
                    <a:pt x="443" y="2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4"/>
            <p:cNvSpPr/>
            <p:nvPr/>
          </p:nvSpPr>
          <p:spPr>
            <a:xfrm>
              <a:off x="5327067" y="2928763"/>
              <a:ext cx="53406" cy="32150"/>
            </a:xfrm>
            <a:custGeom>
              <a:avLst/>
              <a:gdLst/>
              <a:ahLst/>
              <a:cxnLst/>
              <a:rect l="l" t="t" r="r" b="b"/>
              <a:pathLst>
                <a:path w="1407" h="847" extrusionOk="0">
                  <a:moveTo>
                    <a:pt x="964" y="1"/>
                  </a:moveTo>
                  <a:lnTo>
                    <a:pt x="0" y="846"/>
                  </a:lnTo>
                  <a:lnTo>
                    <a:pt x="1407" y="21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4"/>
            <p:cNvSpPr/>
            <p:nvPr/>
          </p:nvSpPr>
          <p:spPr>
            <a:xfrm>
              <a:off x="5330065" y="2901510"/>
              <a:ext cx="33630" cy="27291"/>
            </a:xfrm>
            <a:custGeom>
              <a:avLst/>
              <a:gdLst/>
              <a:ahLst/>
              <a:cxnLst/>
              <a:rect l="l" t="t" r="r" b="b"/>
              <a:pathLst>
                <a:path w="886" h="719" extrusionOk="0">
                  <a:moveTo>
                    <a:pt x="689" y="1"/>
                  </a:moveTo>
                  <a:lnTo>
                    <a:pt x="0" y="286"/>
                  </a:lnTo>
                  <a:lnTo>
                    <a:pt x="885" y="719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EC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4"/>
            <p:cNvSpPr/>
            <p:nvPr/>
          </p:nvSpPr>
          <p:spPr>
            <a:xfrm>
              <a:off x="5346842" y="2909747"/>
              <a:ext cx="33630" cy="27253"/>
            </a:xfrm>
            <a:custGeom>
              <a:avLst/>
              <a:gdLst/>
              <a:ahLst/>
              <a:cxnLst/>
              <a:rect l="l" t="t" r="r" b="b"/>
              <a:pathLst>
                <a:path w="886" h="718" extrusionOk="0">
                  <a:moveTo>
                    <a:pt x="689" y="0"/>
                  </a:moveTo>
                  <a:lnTo>
                    <a:pt x="1" y="285"/>
                  </a:lnTo>
                  <a:lnTo>
                    <a:pt x="886" y="718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4"/>
            <p:cNvSpPr/>
            <p:nvPr/>
          </p:nvSpPr>
          <p:spPr>
            <a:xfrm>
              <a:off x="5327067" y="2912328"/>
              <a:ext cx="36629" cy="48586"/>
            </a:xfrm>
            <a:custGeom>
              <a:avLst/>
              <a:gdLst/>
              <a:ahLst/>
              <a:cxnLst/>
              <a:rect l="l" t="t" r="r" b="b"/>
              <a:pathLst>
                <a:path w="965" h="1280" extrusionOk="0">
                  <a:moveTo>
                    <a:pt x="79" y="1"/>
                  </a:moveTo>
                  <a:lnTo>
                    <a:pt x="0" y="1279"/>
                  </a:lnTo>
                  <a:lnTo>
                    <a:pt x="964" y="43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1F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4"/>
            <p:cNvSpPr/>
            <p:nvPr/>
          </p:nvSpPr>
          <p:spPr>
            <a:xfrm>
              <a:off x="5330065" y="2893312"/>
              <a:ext cx="16815" cy="27291"/>
            </a:xfrm>
            <a:custGeom>
              <a:avLst/>
              <a:gdLst/>
              <a:ahLst/>
              <a:cxnLst/>
              <a:rect l="l" t="t" r="r" b="b"/>
              <a:pathLst>
                <a:path w="443" h="719" extrusionOk="0">
                  <a:moveTo>
                    <a:pt x="246" y="0"/>
                  </a:moveTo>
                  <a:lnTo>
                    <a:pt x="0" y="502"/>
                  </a:lnTo>
                  <a:lnTo>
                    <a:pt x="443" y="71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80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4"/>
            <p:cNvSpPr/>
            <p:nvPr/>
          </p:nvSpPr>
          <p:spPr>
            <a:xfrm>
              <a:off x="5346842" y="2909747"/>
              <a:ext cx="26191" cy="19055"/>
            </a:xfrm>
            <a:custGeom>
              <a:avLst/>
              <a:gdLst/>
              <a:ahLst/>
              <a:cxnLst/>
              <a:rect l="l" t="t" r="r" b="b"/>
              <a:pathLst>
                <a:path w="690" h="502" extrusionOk="0">
                  <a:moveTo>
                    <a:pt x="689" y="0"/>
                  </a:moveTo>
                  <a:lnTo>
                    <a:pt x="1" y="285"/>
                  </a:lnTo>
                  <a:lnTo>
                    <a:pt x="443" y="502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4"/>
            <p:cNvSpPr/>
            <p:nvPr/>
          </p:nvSpPr>
          <p:spPr>
            <a:xfrm>
              <a:off x="5327067" y="2920564"/>
              <a:ext cx="36629" cy="40728"/>
            </a:xfrm>
            <a:custGeom>
              <a:avLst/>
              <a:gdLst/>
              <a:ahLst/>
              <a:cxnLst/>
              <a:rect l="l" t="t" r="r" b="b"/>
              <a:pathLst>
                <a:path w="965" h="1073" extrusionOk="0">
                  <a:moveTo>
                    <a:pt x="532" y="0"/>
                  </a:moveTo>
                  <a:lnTo>
                    <a:pt x="0" y="1072"/>
                  </a:lnTo>
                  <a:lnTo>
                    <a:pt x="0" y="1072"/>
                  </a:lnTo>
                  <a:lnTo>
                    <a:pt x="964" y="21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9AF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4"/>
            <p:cNvSpPr/>
            <p:nvPr/>
          </p:nvSpPr>
          <p:spPr>
            <a:xfrm>
              <a:off x="5118002" y="2919805"/>
              <a:ext cx="85177" cy="79938"/>
            </a:xfrm>
            <a:custGeom>
              <a:avLst/>
              <a:gdLst/>
              <a:ahLst/>
              <a:cxnLst/>
              <a:rect l="l" t="t" r="r" b="b"/>
              <a:pathLst>
                <a:path w="2244" h="2106" extrusionOk="0">
                  <a:moveTo>
                    <a:pt x="1516" y="1"/>
                  </a:moveTo>
                  <a:lnTo>
                    <a:pt x="394" y="286"/>
                  </a:lnTo>
                  <a:lnTo>
                    <a:pt x="1" y="1063"/>
                  </a:lnTo>
                  <a:lnTo>
                    <a:pt x="1476" y="2105"/>
                  </a:lnTo>
                  <a:lnTo>
                    <a:pt x="2243" y="482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34F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4"/>
            <p:cNvSpPr/>
            <p:nvPr/>
          </p:nvSpPr>
          <p:spPr>
            <a:xfrm>
              <a:off x="5118002" y="2930623"/>
              <a:ext cx="42626" cy="29531"/>
            </a:xfrm>
            <a:custGeom>
              <a:avLst/>
              <a:gdLst/>
              <a:ahLst/>
              <a:cxnLst/>
              <a:rect l="l" t="t" r="r" b="b"/>
              <a:pathLst>
                <a:path w="1123" h="778" extrusionOk="0">
                  <a:moveTo>
                    <a:pt x="394" y="1"/>
                  </a:moveTo>
                  <a:lnTo>
                    <a:pt x="1" y="778"/>
                  </a:lnTo>
                  <a:lnTo>
                    <a:pt x="1122" y="492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4"/>
            <p:cNvSpPr/>
            <p:nvPr/>
          </p:nvSpPr>
          <p:spPr>
            <a:xfrm>
              <a:off x="5132957" y="2919805"/>
              <a:ext cx="42968" cy="29151"/>
            </a:xfrm>
            <a:custGeom>
              <a:avLst/>
              <a:gdLst/>
              <a:ahLst/>
              <a:cxnLst/>
              <a:rect l="l" t="t" r="r" b="b"/>
              <a:pathLst>
                <a:path w="1132" h="768" extrusionOk="0">
                  <a:moveTo>
                    <a:pt x="1131" y="1"/>
                  </a:moveTo>
                  <a:lnTo>
                    <a:pt x="0" y="286"/>
                  </a:lnTo>
                  <a:lnTo>
                    <a:pt x="728" y="768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4"/>
            <p:cNvSpPr/>
            <p:nvPr/>
          </p:nvSpPr>
          <p:spPr>
            <a:xfrm>
              <a:off x="5118002" y="2954535"/>
              <a:ext cx="55684" cy="45929"/>
            </a:xfrm>
            <a:custGeom>
              <a:avLst/>
              <a:gdLst/>
              <a:ahLst/>
              <a:cxnLst/>
              <a:rect l="l" t="t" r="r" b="b"/>
              <a:pathLst>
                <a:path w="1467" h="1210" extrusionOk="0">
                  <a:moveTo>
                    <a:pt x="562" y="0"/>
                  </a:moveTo>
                  <a:lnTo>
                    <a:pt x="1" y="148"/>
                  </a:lnTo>
                  <a:lnTo>
                    <a:pt x="1466" y="121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4"/>
            <p:cNvSpPr/>
            <p:nvPr/>
          </p:nvSpPr>
          <p:spPr>
            <a:xfrm>
              <a:off x="5173646" y="2938100"/>
              <a:ext cx="29531" cy="62364"/>
            </a:xfrm>
            <a:custGeom>
              <a:avLst/>
              <a:gdLst/>
              <a:ahLst/>
              <a:cxnLst/>
              <a:rect l="l" t="t" r="r" b="b"/>
              <a:pathLst>
                <a:path w="778" h="1643" extrusionOk="0">
                  <a:moveTo>
                    <a:pt x="777" y="0"/>
                  </a:moveTo>
                  <a:lnTo>
                    <a:pt x="217" y="148"/>
                  </a:lnTo>
                  <a:lnTo>
                    <a:pt x="0" y="1643"/>
                  </a:lnTo>
                  <a:lnTo>
                    <a:pt x="0" y="1643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4"/>
            <p:cNvSpPr/>
            <p:nvPr/>
          </p:nvSpPr>
          <p:spPr>
            <a:xfrm>
              <a:off x="5139295" y="2925043"/>
              <a:ext cx="42588" cy="29531"/>
            </a:xfrm>
            <a:custGeom>
              <a:avLst/>
              <a:gdLst/>
              <a:ahLst/>
              <a:cxnLst/>
              <a:rect l="l" t="t" r="r" b="b"/>
              <a:pathLst>
                <a:path w="1122" h="778" extrusionOk="0">
                  <a:moveTo>
                    <a:pt x="394" y="0"/>
                  </a:moveTo>
                  <a:lnTo>
                    <a:pt x="1" y="777"/>
                  </a:lnTo>
                  <a:lnTo>
                    <a:pt x="1122" y="492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EC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4"/>
            <p:cNvSpPr/>
            <p:nvPr/>
          </p:nvSpPr>
          <p:spPr>
            <a:xfrm>
              <a:off x="5160589" y="2919425"/>
              <a:ext cx="42588" cy="29911"/>
            </a:xfrm>
            <a:custGeom>
              <a:avLst/>
              <a:gdLst/>
              <a:ahLst/>
              <a:cxnLst/>
              <a:rect l="l" t="t" r="r" b="b"/>
              <a:pathLst>
                <a:path w="1122" h="788" extrusionOk="0">
                  <a:moveTo>
                    <a:pt x="394" y="1"/>
                  </a:moveTo>
                  <a:lnTo>
                    <a:pt x="0" y="787"/>
                  </a:lnTo>
                  <a:lnTo>
                    <a:pt x="1121" y="492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4"/>
            <p:cNvSpPr/>
            <p:nvPr/>
          </p:nvSpPr>
          <p:spPr>
            <a:xfrm>
              <a:off x="5139295" y="2943679"/>
              <a:ext cx="42588" cy="56784"/>
            </a:xfrm>
            <a:custGeom>
              <a:avLst/>
              <a:gdLst/>
              <a:ahLst/>
              <a:cxnLst/>
              <a:rect l="l" t="t" r="r" b="b"/>
              <a:pathLst>
                <a:path w="1122" h="1496" extrusionOk="0">
                  <a:moveTo>
                    <a:pt x="1122" y="1"/>
                  </a:moveTo>
                  <a:lnTo>
                    <a:pt x="1" y="286"/>
                  </a:lnTo>
                  <a:lnTo>
                    <a:pt x="905" y="1496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rgbClr val="1F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4"/>
            <p:cNvSpPr/>
            <p:nvPr/>
          </p:nvSpPr>
          <p:spPr>
            <a:xfrm>
              <a:off x="5132957" y="2930623"/>
              <a:ext cx="27671" cy="23951"/>
            </a:xfrm>
            <a:custGeom>
              <a:avLst/>
              <a:gdLst/>
              <a:ahLst/>
              <a:cxnLst/>
              <a:rect l="l" t="t" r="r" b="b"/>
              <a:pathLst>
                <a:path w="729" h="631" extrusionOk="0">
                  <a:moveTo>
                    <a:pt x="0" y="1"/>
                  </a:moveTo>
                  <a:lnTo>
                    <a:pt x="168" y="630"/>
                  </a:lnTo>
                  <a:lnTo>
                    <a:pt x="72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4"/>
            <p:cNvSpPr/>
            <p:nvPr/>
          </p:nvSpPr>
          <p:spPr>
            <a:xfrm>
              <a:off x="5160589" y="2919425"/>
              <a:ext cx="21294" cy="29911"/>
            </a:xfrm>
            <a:custGeom>
              <a:avLst/>
              <a:gdLst/>
              <a:ahLst/>
              <a:cxnLst/>
              <a:rect l="l" t="t" r="r" b="b"/>
              <a:pathLst>
                <a:path w="561" h="788" extrusionOk="0">
                  <a:moveTo>
                    <a:pt x="394" y="1"/>
                  </a:moveTo>
                  <a:lnTo>
                    <a:pt x="0" y="787"/>
                  </a:lnTo>
                  <a:lnTo>
                    <a:pt x="0" y="787"/>
                  </a:lnTo>
                  <a:lnTo>
                    <a:pt x="561" y="6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4"/>
            <p:cNvSpPr/>
            <p:nvPr/>
          </p:nvSpPr>
          <p:spPr>
            <a:xfrm>
              <a:off x="5160931" y="2943679"/>
              <a:ext cx="20953" cy="57164"/>
            </a:xfrm>
            <a:custGeom>
              <a:avLst/>
              <a:gdLst/>
              <a:ahLst/>
              <a:cxnLst/>
              <a:rect l="l" t="t" r="r" b="b"/>
              <a:pathLst>
                <a:path w="552" h="1506" extrusionOk="0">
                  <a:moveTo>
                    <a:pt x="552" y="1"/>
                  </a:moveTo>
                  <a:lnTo>
                    <a:pt x="1" y="139"/>
                  </a:lnTo>
                  <a:lnTo>
                    <a:pt x="345" y="1506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9AF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4"/>
            <p:cNvSpPr/>
            <p:nvPr/>
          </p:nvSpPr>
          <p:spPr>
            <a:xfrm>
              <a:off x="5284138" y="2940681"/>
              <a:ext cx="105066" cy="88631"/>
            </a:xfrm>
            <a:custGeom>
              <a:avLst/>
              <a:gdLst/>
              <a:ahLst/>
              <a:cxnLst/>
              <a:rect l="l" t="t" r="r" b="b"/>
              <a:pathLst>
                <a:path w="2768" h="2335" extrusionOk="0">
                  <a:moveTo>
                    <a:pt x="1256" y="1"/>
                  </a:moveTo>
                  <a:cubicBezTo>
                    <a:pt x="717" y="1"/>
                    <a:pt x="189" y="369"/>
                    <a:pt x="99" y="995"/>
                  </a:cubicBezTo>
                  <a:cubicBezTo>
                    <a:pt x="0" y="1634"/>
                    <a:pt x="443" y="2224"/>
                    <a:pt x="1082" y="2322"/>
                  </a:cubicBezTo>
                  <a:cubicBezTo>
                    <a:pt x="1142" y="2331"/>
                    <a:pt x="1200" y="2335"/>
                    <a:pt x="1257" y="2335"/>
                  </a:cubicBezTo>
                  <a:cubicBezTo>
                    <a:pt x="2182" y="2335"/>
                    <a:pt x="2767" y="1251"/>
                    <a:pt x="2184" y="473"/>
                  </a:cubicBezTo>
                  <a:cubicBezTo>
                    <a:pt x="1943" y="149"/>
                    <a:pt x="1598" y="1"/>
                    <a:pt x="1256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4"/>
            <p:cNvSpPr/>
            <p:nvPr/>
          </p:nvSpPr>
          <p:spPr>
            <a:xfrm>
              <a:off x="5288617" y="2952182"/>
              <a:ext cx="78496" cy="65439"/>
            </a:xfrm>
            <a:custGeom>
              <a:avLst/>
              <a:gdLst/>
              <a:ahLst/>
              <a:cxnLst/>
              <a:rect l="l" t="t" r="r" b="b"/>
              <a:pathLst>
                <a:path w="2068" h="1724" extrusionOk="0">
                  <a:moveTo>
                    <a:pt x="1126" y="0"/>
                  </a:moveTo>
                  <a:cubicBezTo>
                    <a:pt x="954" y="0"/>
                    <a:pt x="778" y="53"/>
                    <a:pt x="620" y="170"/>
                  </a:cubicBezTo>
                  <a:cubicBezTo>
                    <a:pt x="0" y="633"/>
                    <a:pt x="246" y="1606"/>
                    <a:pt x="1004" y="1714"/>
                  </a:cubicBezTo>
                  <a:cubicBezTo>
                    <a:pt x="1046" y="1721"/>
                    <a:pt x="1088" y="1724"/>
                    <a:pt x="1130" y="1724"/>
                  </a:cubicBezTo>
                  <a:cubicBezTo>
                    <a:pt x="1551" y="1724"/>
                    <a:pt x="1915" y="1416"/>
                    <a:pt x="1987" y="987"/>
                  </a:cubicBezTo>
                  <a:cubicBezTo>
                    <a:pt x="2067" y="426"/>
                    <a:pt x="1614" y="0"/>
                    <a:pt x="112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4"/>
            <p:cNvSpPr/>
            <p:nvPr/>
          </p:nvSpPr>
          <p:spPr>
            <a:xfrm>
              <a:off x="5285998" y="2949676"/>
              <a:ext cx="62402" cy="72840"/>
            </a:xfrm>
            <a:custGeom>
              <a:avLst/>
              <a:gdLst/>
              <a:ahLst/>
              <a:cxnLst/>
              <a:rect l="l" t="t" r="r" b="b"/>
              <a:pathLst>
                <a:path w="1644" h="1919" extrusionOk="0">
                  <a:moveTo>
                    <a:pt x="768" y="0"/>
                  </a:moveTo>
                  <a:cubicBezTo>
                    <a:pt x="768" y="0"/>
                    <a:pt x="1" y="620"/>
                    <a:pt x="325" y="1397"/>
                  </a:cubicBezTo>
                  <a:cubicBezTo>
                    <a:pt x="506" y="1824"/>
                    <a:pt x="894" y="1919"/>
                    <a:pt x="1203" y="1919"/>
                  </a:cubicBezTo>
                  <a:cubicBezTo>
                    <a:pt x="1448" y="1919"/>
                    <a:pt x="1643" y="1859"/>
                    <a:pt x="1643" y="1859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4"/>
            <p:cNvSpPr/>
            <p:nvPr/>
          </p:nvSpPr>
          <p:spPr>
            <a:xfrm>
              <a:off x="5355420" y="3001942"/>
              <a:ext cx="10894" cy="12336"/>
            </a:xfrm>
            <a:custGeom>
              <a:avLst/>
              <a:gdLst/>
              <a:ahLst/>
              <a:cxnLst/>
              <a:rect l="l" t="t" r="r" b="b"/>
              <a:pathLst>
                <a:path w="287" h="325" fill="none" extrusionOk="0">
                  <a:moveTo>
                    <a:pt x="286" y="0"/>
                  </a:moveTo>
                  <a:cubicBezTo>
                    <a:pt x="237" y="138"/>
                    <a:pt x="139" y="256"/>
                    <a:pt x="1" y="32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4"/>
            <p:cNvSpPr/>
            <p:nvPr/>
          </p:nvSpPr>
          <p:spPr>
            <a:xfrm>
              <a:off x="5459953" y="2882115"/>
              <a:ext cx="72081" cy="73182"/>
            </a:xfrm>
            <a:custGeom>
              <a:avLst/>
              <a:gdLst/>
              <a:ahLst/>
              <a:cxnLst/>
              <a:rect l="l" t="t" r="r" b="b"/>
              <a:pathLst>
                <a:path w="1899" h="1928" extrusionOk="0">
                  <a:moveTo>
                    <a:pt x="758" y="0"/>
                  </a:moveTo>
                  <a:lnTo>
                    <a:pt x="1" y="285"/>
                  </a:lnTo>
                  <a:lnTo>
                    <a:pt x="335" y="1928"/>
                  </a:lnTo>
                  <a:lnTo>
                    <a:pt x="1899" y="1298"/>
                  </a:lnTo>
                  <a:lnTo>
                    <a:pt x="1702" y="512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E16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4"/>
            <p:cNvSpPr/>
            <p:nvPr/>
          </p:nvSpPr>
          <p:spPr>
            <a:xfrm>
              <a:off x="5488686" y="2882115"/>
              <a:ext cx="36249" cy="29911"/>
            </a:xfrm>
            <a:custGeom>
              <a:avLst/>
              <a:gdLst/>
              <a:ahLst/>
              <a:cxnLst/>
              <a:rect l="l" t="t" r="r" b="b"/>
              <a:pathLst>
                <a:path w="955" h="788" extrusionOk="0">
                  <a:moveTo>
                    <a:pt x="1" y="0"/>
                  </a:moveTo>
                  <a:lnTo>
                    <a:pt x="198" y="787"/>
                  </a:lnTo>
                  <a:lnTo>
                    <a:pt x="955" y="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4"/>
            <p:cNvSpPr/>
            <p:nvPr/>
          </p:nvSpPr>
          <p:spPr>
            <a:xfrm>
              <a:off x="5459573" y="2882494"/>
              <a:ext cx="36249" cy="29873"/>
            </a:xfrm>
            <a:custGeom>
              <a:avLst/>
              <a:gdLst/>
              <a:ahLst/>
              <a:cxnLst/>
              <a:rect l="l" t="t" r="r" b="b"/>
              <a:pathLst>
                <a:path w="955" h="787" extrusionOk="0">
                  <a:moveTo>
                    <a:pt x="768" y="0"/>
                  </a:moveTo>
                  <a:lnTo>
                    <a:pt x="1" y="285"/>
                  </a:lnTo>
                  <a:lnTo>
                    <a:pt x="955" y="78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E16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4"/>
            <p:cNvSpPr/>
            <p:nvPr/>
          </p:nvSpPr>
          <p:spPr>
            <a:xfrm>
              <a:off x="5459573" y="2893312"/>
              <a:ext cx="18333" cy="62364"/>
            </a:xfrm>
            <a:custGeom>
              <a:avLst/>
              <a:gdLst/>
              <a:ahLst/>
              <a:cxnLst/>
              <a:rect l="l" t="t" r="r" b="b"/>
              <a:pathLst>
                <a:path w="483" h="1643" extrusionOk="0">
                  <a:moveTo>
                    <a:pt x="1" y="0"/>
                  </a:moveTo>
                  <a:lnTo>
                    <a:pt x="345" y="1643"/>
                  </a:lnTo>
                  <a:lnTo>
                    <a:pt x="483" y="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4"/>
            <p:cNvSpPr/>
            <p:nvPr/>
          </p:nvSpPr>
          <p:spPr>
            <a:xfrm>
              <a:off x="5495784" y="2901890"/>
              <a:ext cx="35870" cy="29911"/>
            </a:xfrm>
            <a:custGeom>
              <a:avLst/>
              <a:gdLst/>
              <a:ahLst/>
              <a:cxnLst/>
              <a:rect l="l" t="t" r="r" b="b"/>
              <a:pathLst>
                <a:path w="945" h="788" extrusionOk="0">
                  <a:moveTo>
                    <a:pt x="758" y="0"/>
                  </a:moveTo>
                  <a:lnTo>
                    <a:pt x="1" y="276"/>
                  </a:lnTo>
                  <a:lnTo>
                    <a:pt x="945" y="78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4"/>
            <p:cNvSpPr/>
            <p:nvPr/>
          </p:nvSpPr>
          <p:spPr>
            <a:xfrm>
              <a:off x="5472668" y="2922044"/>
              <a:ext cx="58986" cy="33630"/>
            </a:xfrm>
            <a:custGeom>
              <a:avLst/>
              <a:gdLst/>
              <a:ahLst/>
              <a:cxnLst/>
              <a:rect l="l" t="t" r="r" b="b"/>
              <a:pathLst>
                <a:path w="1554" h="886" extrusionOk="0">
                  <a:moveTo>
                    <a:pt x="1082" y="1"/>
                  </a:moveTo>
                  <a:lnTo>
                    <a:pt x="0" y="886"/>
                  </a:lnTo>
                  <a:lnTo>
                    <a:pt x="0" y="886"/>
                  </a:lnTo>
                  <a:lnTo>
                    <a:pt x="1554" y="256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59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4"/>
            <p:cNvSpPr/>
            <p:nvPr/>
          </p:nvSpPr>
          <p:spPr>
            <a:xfrm>
              <a:off x="5477147" y="2891794"/>
              <a:ext cx="35870" cy="29911"/>
            </a:xfrm>
            <a:custGeom>
              <a:avLst/>
              <a:gdLst/>
              <a:ahLst/>
              <a:cxnLst/>
              <a:rect l="l" t="t" r="r" b="b"/>
              <a:pathLst>
                <a:path w="945" h="788" extrusionOk="0">
                  <a:moveTo>
                    <a:pt x="757" y="1"/>
                  </a:moveTo>
                  <a:lnTo>
                    <a:pt x="0" y="286"/>
                  </a:lnTo>
                  <a:lnTo>
                    <a:pt x="944" y="788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E59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4"/>
            <p:cNvSpPr/>
            <p:nvPr/>
          </p:nvSpPr>
          <p:spPr>
            <a:xfrm>
              <a:off x="5472668" y="2902991"/>
              <a:ext cx="41070" cy="52685"/>
            </a:xfrm>
            <a:custGeom>
              <a:avLst/>
              <a:gdLst/>
              <a:ahLst/>
              <a:cxnLst/>
              <a:rect l="l" t="t" r="r" b="b"/>
              <a:pathLst>
                <a:path w="1082" h="1388" extrusionOk="0">
                  <a:moveTo>
                    <a:pt x="138" y="1"/>
                  </a:moveTo>
                  <a:lnTo>
                    <a:pt x="0" y="1388"/>
                  </a:lnTo>
                  <a:lnTo>
                    <a:pt x="1082" y="50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4"/>
            <p:cNvSpPr/>
            <p:nvPr/>
          </p:nvSpPr>
          <p:spPr>
            <a:xfrm>
              <a:off x="5472668" y="2902991"/>
              <a:ext cx="23154" cy="52685"/>
            </a:xfrm>
            <a:custGeom>
              <a:avLst/>
              <a:gdLst/>
              <a:ahLst/>
              <a:cxnLst/>
              <a:rect l="l" t="t" r="r" b="b"/>
              <a:pathLst>
                <a:path w="610" h="1388" extrusionOk="0">
                  <a:moveTo>
                    <a:pt x="138" y="1"/>
                  </a:moveTo>
                  <a:lnTo>
                    <a:pt x="0" y="1388"/>
                  </a:lnTo>
                  <a:lnTo>
                    <a:pt x="610" y="24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E59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4"/>
            <p:cNvSpPr/>
            <p:nvPr/>
          </p:nvSpPr>
          <p:spPr>
            <a:xfrm>
              <a:off x="5377094" y="2900447"/>
              <a:ext cx="100436" cy="83810"/>
            </a:xfrm>
            <a:custGeom>
              <a:avLst/>
              <a:gdLst/>
              <a:ahLst/>
              <a:cxnLst/>
              <a:rect l="l" t="t" r="r" b="b"/>
              <a:pathLst>
                <a:path w="2646" h="2208" extrusionOk="0">
                  <a:moveTo>
                    <a:pt x="1455" y="0"/>
                  </a:moveTo>
                  <a:cubicBezTo>
                    <a:pt x="905" y="0"/>
                    <a:pt x="398" y="355"/>
                    <a:pt x="207" y="894"/>
                  </a:cubicBezTo>
                  <a:cubicBezTo>
                    <a:pt x="0" y="1465"/>
                    <a:pt x="364" y="2094"/>
                    <a:pt x="964" y="2192"/>
                  </a:cubicBezTo>
                  <a:cubicBezTo>
                    <a:pt x="1033" y="2203"/>
                    <a:pt x="1101" y="2208"/>
                    <a:pt x="1168" y="2208"/>
                  </a:cubicBezTo>
                  <a:cubicBezTo>
                    <a:pt x="1731" y="2208"/>
                    <a:pt x="2245" y="1852"/>
                    <a:pt x="2430" y="1307"/>
                  </a:cubicBezTo>
                  <a:cubicBezTo>
                    <a:pt x="2646" y="737"/>
                    <a:pt x="2282" y="107"/>
                    <a:pt x="1672" y="19"/>
                  </a:cubicBezTo>
                  <a:cubicBezTo>
                    <a:pt x="1599" y="6"/>
                    <a:pt x="1527" y="0"/>
                    <a:pt x="1455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4"/>
            <p:cNvSpPr/>
            <p:nvPr/>
          </p:nvSpPr>
          <p:spPr>
            <a:xfrm>
              <a:off x="5373336" y="2891604"/>
              <a:ext cx="100853" cy="84076"/>
            </a:xfrm>
            <a:custGeom>
              <a:avLst/>
              <a:gdLst/>
              <a:ahLst/>
              <a:cxnLst/>
              <a:rect l="l" t="t" r="r" b="b"/>
              <a:pathLst>
                <a:path w="2657" h="2215" extrusionOk="0">
                  <a:moveTo>
                    <a:pt x="1479" y="0"/>
                  </a:moveTo>
                  <a:cubicBezTo>
                    <a:pt x="917" y="0"/>
                    <a:pt x="411" y="356"/>
                    <a:pt x="217" y="901"/>
                  </a:cubicBezTo>
                  <a:cubicBezTo>
                    <a:pt x="1" y="1471"/>
                    <a:pt x="375" y="2101"/>
                    <a:pt x="975" y="2199"/>
                  </a:cubicBezTo>
                  <a:cubicBezTo>
                    <a:pt x="1043" y="2210"/>
                    <a:pt x="1111" y="2215"/>
                    <a:pt x="1179" y="2215"/>
                  </a:cubicBezTo>
                  <a:cubicBezTo>
                    <a:pt x="1742" y="2215"/>
                    <a:pt x="2256" y="1858"/>
                    <a:pt x="2440" y="1314"/>
                  </a:cubicBezTo>
                  <a:cubicBezTo>
                    <a:pt x="2656" y="744"/>
                    <a:pt x="2292" y="114"/>
                    <a:pt x="1683" y="16"/>
                  </a:cubicBezTo>
                  <a:cubicBezTo>
                    <a:pt x="1614" y="5"/>
                    <a:pt x="1546" y="0"/>
                    <a:pt x="1479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4"/>
            <p:cNvSpPr/>
            <p:nvPr/>
          </p:nvSpPr>
          <p:spPr>
            <a:xfrm>
              <a:off x="5386811" y="2902877"/>
              <a:ext cx="73941" cy="61795"/>
            </a:xfrm>
            <a:custGeom>
              <a:avLst/>
              <a:gdLst/>
              <a:ahLst/>
              <a:cxnLst/>
              <a:rect l="l" t="t" r="r" b="b"/>
              <a:pathLst>
                <a:path w="1948" h="1628" extrusionOk="0">
                  <a:moveTo>
                    <a:pt x="1078" y="0"/>
                  </a:moveTo>
                  <a:cubicBezTo>
                    <a:pt x="667" y="0"/>
                    <a:pt x="297" y="261"/>
                    <a:pt x="157" y="653"/>
                  </a:cubicBezTo>
                  <a:cubicBezTo>
                    <a:pt x="0" y="1076"/>
                    <a:pt x="266" y="1538"/>
                    <a:pt x="718" y="1617"/>
                  </a:cubicBezTo>
                  <a:cubicBezTo>
                    <a:pt x="765" y="1624"/>
                    <a:pt x="813" y="1627"/>
                    <a:pt x="860" y="1627"/>
                  </a:cubicBezTo>
                  <a:cubicBezTo>
                    <a:pt x="1272" y="1627"/>
                    <a:pt x="1659" y="1365"/>
                    <a:pt x="1800" y="968"/>
                  </a:cubicBezTo>
                  <a:cubicBezTo>
                    <a:pt x="1947" y="545"/>
                    <a:pt x="1682" y="83"/>
                    <a:pt x="1239" y="14"/>
                  </a:cubicBezTo>
                  <a:cubicBezTo>
                    <a:pt x="1185" y="5"/>
                    <a:pt x="1131" y="0"/>
                    <a:pt x="1078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4"/>
            <p:cNvSpPr/>
            <p:nvPr/>
          </p:nvSpPr>
          <p:spPr>
            <a:xfrm>
              <a:off x="5372235" y="2907507"/>
              <a:ext cx="76181" cy="59935"/>
            </a:xfrm>
            <a:custGeom>
              <a:avLst/>
              <a:gdLst/>
              <a:ahLst/>
              <a:cxnLst/>
              <a:rect l="l" t="t" r="r" b="b"/>
              <a:pathLst>
                <a:path w="2007" h="1579" extrusionOk="0">
                  <a:moveTo>
                    <a:pt x="709" y="0"/>
                  </a:moveTo>
                  <a:cubicBezTo>
                    <a:pt x="709" y="0"/>
                    <a:pt x="0" y="797"/>
                    <a:pt x="551" y="1328"/>
                  </a:cubicBezTo>
                  <a:cubicBezTo>
                    <a:pt x="748" y="1517"/>
                    <a:pt x="985" y="1579"/>
                    <a:pt x="1211" y="1579"/>
                  </a:cubicBezTo>
                  <a:cubicBezTo>
                    <a:pt x="1629" y="1579"/>
                    <a:pt x="2007" y="1367"/>
                    <a:pt x="2007" y="1367"/>
                  </a:cubicBezTo>
                  <a:lnTo>
                    <a:pt x="709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4"/>
            <p:cNvSpPr/>
            <p:nvPr/>
          </p:nvSpPr>
          <p:spPr>
            <a:xfrm>
              <a:off x="5408066" y="2897031"/>
              <a:ext cx="16094" cy="5997"/>
            </a:xfrm>
            <a:custGeom>
              <a:avLst/>
              <a:gdLst/>
              <a:ahLst/>
              <a:cxnLst/>
              <a:rect l="l" t="t" r="r" b="b"/>
              <a:pathLst>
                <a:path w="424" h="158" fill="none" extrusionOk="0">
                  <a:moveTo>
                    <a:pt x="423" y="1"/>
                  </a:moveTo>
                  <a:cubicBezTo>
                    <a:pt x="266" y="1"/>
                    <a:pt x="119" y="60"/>
                    <a:pt x="1" y="15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4"/>
            <p:cNvSpPr/>
            <p:nvPr/>
          </p:nvSpPr>
          <p:spPr>
            <a:xfrm>
              <a:off x="5073972" y="2978030"/>
              <a:ext cx="486463" cy="205350"/>
            </a:xfrm>
            <a:custGeom>
              <a:avLst/>
              <a:gdLst/>
              <a:ahLst/>
              <a:cxnLst/>
              <a:rect l="l" t="t" r="r" b="b"/>
              <a:pathLst>
                <a:path w="12816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2815" y="5410"/>
                  </a:lnTo>
                  <a:lnTo>
                    <a:pt x="12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4"/>
            <p:cNvSpPr/>
            <p:nvPr/>
          </p:nvSpPr>
          <p:spPr>
            <a:xfrm>
              <a:off x="5036623" y="3001562"/>
              <a:ext cx="90035" cy="204971"/>
            </a:xfrm>
            <a:custGeom>
              <a:avLst/>
              <a:gdLst/>
              <a:ahLst/>
              <a:cxnLst/>
              <a:rect l="l" t="t" r="r" b="b"/>
              <a:pathLst>
                <a:path w="2372" h="5400" extrusionOk="0">
                  <a:moveTo>
                    <a:pt x="1" y="0"/>
                  </a:moveTo>
                  <a:lnTo>
                    <a:pt x="916" y="5046"/>
                  </a:lnTo>
                  <a:cubicBezTo>
                    <a:pt x="955" y="5252"/>
                    <a:pt x="1132" y="5400"/>
                    <a:pt x="1348" y="5400"/>
                  </a:cubicBezTo>
                  <a:lnTo>
                    <a:pt x="2371" y="54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4"/>
            <p:cNvSpPr/>
            <p:nvPr/>
          </p:nvSpPr>
          <p:spPr>
            <a:xfrm>
              <a:off x="5523796" y="3001562"/>
              <a:ext cx="90377" cy="204971"/>
            </a:xfrm>
            <a:custGeom>
              <a:avLst/>
              <a:gdLst/>
              <a:ahLst/>
              <a:cxnLst/>
              <a:rect l="l" t="t" r="r" b="b"/>
              <a:pathLst>
                <a:path w="2381" h="5400" extrusionOk="0">
                  <a:moveTo>
                    <a:pt x="846" y="0"/>
                  </a:moveTo>
                  <a:lnTo>
                    <a:pt x="0" y="5400"/>
                  </a:lnTo>
                  <a:lnTo>
                    <a:pt x="1023" y="5400"/>
                  </a:lnTo>
                  <a:cubicBezTo>
                    <a:pt x="1240" y="5400"/>
                    <a:pt x="1417" y="5242"/>
                    <a:pt x="1456" y="5046"/>
                  </a:cubicBezTo>
                  <a:lnTo>
                    <a:pt x="2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4"/>
            <p:cNvSpPr/>
            <p:nvPr/>
          </p:nvSpPr>
          <p:spPr>
            <a:xfrm>
              <a:off x="5090407" y="3165418"/>
              <a:ext cx="462550" cy="40728"/>
            </a:xfrm>
            <a:custGeom>
              <a:avLst/>
              <a:gdLst/>
              <a:ahLst/>
              <a:cxnLst/>
              <a:rect l="l" t="t" r="r" b="b"/>
              <a:pathLst>
                <a:path w="12186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12185" y="1073"/>
                  </a:lnTo>
                  <a:lnTo>
                    <a:pt x="12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4"/>
            <p:cNvSpPr/>
            <p:nvPr/>
          </p:nvSpPr>
          <p:spPr>
            <a:xfrm>
              <a:off x="5036623" y="2960494"/>
              <a:ext cx="577561" cy="40728"/>
            </a:xfrm>
            <a:custGeom>
              <a:avLst/>
              <a:gdLst/>
              <a:ahLst/>
              <a:cxnLst/>
              <a:rect l="l" t="t" r="r" b="b"/>
              <a:pathLst>
                <a:path w="15216" h="107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lnTo>
                    <a:pt x="1" y="1073"/>
                  </a:lnTo>
                  <a:lnTo>
                    <a:pt x="15215" y="1073"/>
                  </a:lnTo>
                  <a:lnTo>
                    <a:pt x="15215" y="237"/>
                  </a:lnTo>
                  <a:cubicBezTo>
                    <a:pt x="15215" y="109"/>
                    <a:pt x="15107" y="1"/>
                    <a:pt x="1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4"/>
            <p:cNvSpPr/>
            <p:nvPr/>
          </p:nvSpPr>
          <p:spPr>
            <a:xfrm>
              <a:off x="5540231" y="3171795"/>
              <a:ext cx="19814" cy="19814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266" y="0"/>
                  </a:moveTo>
                  <a:cubicBezTo>
                    <a:pt x="118" y="0"/>
                    <a:pt x="0" y="118"/>
                    <a:pt x="0" y="256"/>
                  </a:cubicBezTo>
                  <a:cubicBezTo>
                    <a:pt x="0" y="403"/>
                    <a:pt x="118" y="521"/>
                    <a:pt x="266" y="521"/>
                  </a:cubicBezTo>
                  <a:cubicBezTo>
                    <a:pt x="403" y="521"/>
                    <a:pt x="521" y="403"/>
                    <a:pt x="521" y="256"/>
                  </a:cubicBezTo>
                  <a:cubicBezTo>
                    <a:pt x="521" y="118"/>
                    <a:pt x="40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4"/>
            <p:cNvSpPr/>
            <p:nvPr/>
          </p:nvSpPr>
          <p:spPr>
            <a:xfrm>
              <a:off x="5551770" y="3103474"/>
              <a:ext cx="23192" cy="20193"/>
            </a:xfrm>
            <a:custGeom>
              <a:avLst/>
              <a:gdLst/>
              <a:ahLst/>
              <a:cxnLst/>
              <a:rect l="l" t="t" r="r" b="b"/>
              <a:pathLst>
                <a:path w="611" h="532" extrusionOk="0">
                  <a:moveTo>
                    <a:pt x="355" y="0"/>
                  </a:moveTo>
                  <a:cubicBezTo>
                    <a:pt x="119" y="0"/>
                    <a:pt x="1" y="285"/>
                    <a:pt x="158" y="453"/>
                  </a:cubicBezTo>
                  <a:cubicBezTo>
                    <a:pt x="212" y="507"/>
                    <a:pt x="279" y="531"/>
                    <a:pt x="344" y="531"/>
                  </a:cubicBezTo>
                  <a:cubicBezTo>
                    <a:pt x="480" y="531"/>
                    <a:pt x="611" y="425"/>
                    <a:pt x="611" y="266"/>
                  </a:cubicBezTo>
                  <a:cubicBezTo>
                    <a:pt x="611" y="118"/>
                    <a:pt x="493" y="0"/>
                    <a:pt x="355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4"/>
            <p:cNvSpPr/>
            <p:nvPr/>
          </p:nvSpPr>
          <p:spPr>
            <a:xfrm>
              <a:off x="5561867" y="3035533"/>
              <a:ext cx="23572" cy="20193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355" y="0"/>
                  </a:moveTo>
                  <a:cubicBezTo>
                    <a:pt x="119" y="0"/>
                    <a:pt x="1" y="286"/>
                    <a:pt x="168" y="453"/>
                  </a:cubicBezTo>
                  <a:cubicBezTo>
                    <a:pt x="222" y="507"/>
                    <a:pt x="288" y="531"/>
                    <a:pt x="354" y="531"/>
                  </a:cubicBezTo>
                  <a:cubicBezTo>
                    <a:pt x="490" y="531"/>
                    <a:pt x="620" y="425"/>
                    <a:pt x="620" y="266"/>
                  </a:cubicBezTo>
                  <a:cubicBezTo>
                    <a:pt x="620" y="118"/>
                    <a:pt x="502" y="0"/>
                    <a:pt x="355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4"/>
            <p:cNvSpPr/>
            <p:nvPr/>
          </p:nvSpPr>
          <p:spPr>
            <a:xfrm>
              <a:off x="5569724" y="2972070"/>
              <a:ext cx="23534" cy="20193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354" y="0"/>
                  </a:moveTo>
                  <a:cubicBezTo>
                    <a:pt x="118" y="0"/>
                    <a:pt x="0" y="286"/>
                    <a:pt x="167" y="453"/>
                  </a:cubicBezTo>
                  <a:cubicBezTo>
                    <a:pt x="218" y="507"/>
                    <a:pt x="283" y="531"/>
                    <a:pt x="347" y="531"/>
                  </a:cubicBezTo>
                  <a:cubicBezTo>
                    <a:pt x="480" y="531"/>
                    <a:pt x="613" y="426"/>
                    <a:pt x="620" y="266"/>
                  </a:cubicBezTo>
                  <a:cubicBezTo>
                    <a:pt x="620" y="118"/>
                    <a:pt x="502" y="0"/>
                    <a:pt x="354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4"/>
            <p:cNvSpPr/>
            <p:nvPr/>
          </p:nvSpPr>
          <p:spPr>
            <a:xfrm>
              <a:off x="5087409" y="3171795"/>
              <a:ext cx="19814" cy="19814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256" y="0"/>
                  </a:moveTo>
                  <a:cubicBezTo>
                    <a:pt x="109" y="0"/>
                    <a:pt x="1" y="118"/>
                    <a:pt x="1" y="256"/>
                  </a:cubicBezTo>
                  <a:cubicBezTo>
                    <a:pt x="1" y="403"/>
                    <a:pt x="109" y="521"/>
                    <a:pt x="256" y="521"/>
                  </a:cubicBezTo>
                  <a:cubicBezTo>
                    <a:pt x="404" y="521"/>
                    <a:pt x="522" y="403"/>
                    <a:pt x="522" y="256"/>
                  </a:cubicBezTo>
                  <a:cubicBezTo>
                    <a:pt x="522" y="118"/>
                    <a:pt x="404" y="0"/>
                    <a:pt x="25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4"/>
            <p:cNvSpPr/>
            <p:nvPr/>
          </p:nvSpPr>
          <p:spPr>
            <a:xfrm>
              <a:off x="5176265" y="3171795"/>
              <a:ext cx="20193" cy="19814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8" y="0"/>
                    <a:pt x="0" y="118"/>
                    <a:pt x="0" y="256"/>
                  </a:cubicBezTo>
                  <a:cubicBezTo>
                    <a:pt x="0" y="403"/>
                    <a:pt x="118" y="521"/>
                    <a:pt x="266" y="521"/>
                  </a:cubicBezTo>
                  <a:cubicBezTo>
                    <a:pt x="413" y="521"/>
                    <a:pt x="531" y="403"/>
                    <a:pt x="531" y="256"/>
                  </a:cubicBezTo>
                  <a:cubicBezTo>
                    <a:pt x="531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4"/>
            <p:cNvSpPr/>
            <p:nvPr/>
          </p:nvSpPr>
          <p:spPr>
            <a:xfrm>
              <a:off x="5265463" y="3171795"/>
              <a:ext cx="20193" cy="19814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3"/>
                    <a:pt x="119" y="521"/>
                    <a:pt x="266" y="521"/>
                  </a:cubicBezTo>
                  <a:cubicBezTo>
                    <a:pt x="414" y="521"/>
                    <a:pt x="532" y="403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4"/>
            <p:cNvSpPr/>
            <p:nvPr/>
          </p:nvSpPr>
          <p:spPr>
            <a:xfrm>
              <a:off x="5354699" y="3171795"/>
              <a:ext cx="20193" cy="19814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8" y="0"/>
                    <a:pt x="0" y="118"/>
                    <a:pt x="0" y="256"/>
                  </a:cubicBezTo>
                  <a:cubicBezTo>
                    <a:pt x="0" y="403"/>
                    <a:pt x="118" y="521"/>
                    <a:pt x="266" y="521"/>
                  </a:cubicBezTo>
                  <a:cubicBezTo>
                    <a:pt x="413" y="521"/>
                    <a:pt x="531" y="403"/>
                    <a:pt x="531" y="256"/>
                  </a:cubicBezTo>
                  <a:cubicBezTo>
                    <a:pt x="531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4"/>
            <p:cNvSpPr/>
            <p:nvPr/>
          </p:nvSpPr>
          <p:spPr>
            <a:xfrm>
              <a:off x="5443897" y="3171795"/>
              <a:ext cx="20193" cy="19814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3"/>
                    <a:pt x="119" y="521"/>
                    <a:pt x="266" y="521"/>
                  </a:cubicBezTo>
                  <a:cubicBezTo>
                    <a:pt x="414" y="521"/>
                    <a:pt x="532" y="403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4"/>
            <p:cNvSpPr/>
            <p:nvPr/>
          </p:nvSpPr>
          <p:spPr>
            <a:xfrm>
              <a:off x="5134437" y="2970590"/>
              <a:ext cx="23192" cy="20155"/>
            </a:xfrm>
            <a:custGeom>
              <a:avLst/>
              <a:gdLst/>
              <a:ahLst/>
              <a:cxnLst/>
              <a:rect l="l" t="t" r="r" b="b"/>
              <a:pathLst>
                <a:path w="611" h="531" extrusionOk="0">
                  <a:moveTo>
                    <a:pt x="256" y="0"/>
                  </a:moveTo>
                  <a:cubicBezTo>
                    <a:pt x="119" y="0"/>
                    <a:pt x="1" y="118"/>
                    <a:pt x="1" y="266"/>
                  </a:cubicBezTo>
                  <a:cubicBezTo>
                    <a:pt x="1" y="425"/>
                    <a:pt x="127" y="531"/>
                    <a:pt x="260" y="531"/>
                  </a:cubicBezTo>
                  <a:cubicBezTo>
                    <a:pt x="324" y="531"/>
                    <a:pt x="389" y="507"/>
                    <a:pt x="443" y="452"/>
                  </a:cubicBezTo>
                  <a:cubicBezTo>
                    <a:pt x="610" y="295"/>
                    <a:pt x="492" y="10"/>
                    <a:pt x="25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4"/>
            <p:cNvSpPr/>
            <p:nvPr/>
          </p:nvSpPr>
          <p:spPr>
            <a:xfrm>
              <a:off x="5223673" y="2970590"/>
              <a:ext cx="19814" cy="20193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13"/>
                    <a:pt x="118" y="531"/>
                    <a:pt x="256" y="531"/>
                  </a:cubicBezTo>
                  <a:cubicBezTo>
                    <a:pt x="403" y="531"/>
                    <a:pt x="521" y="413"/>
                    <a:pt x="521" y="266"/>
                  </a:cubicBezTo>
                  <a:cubicBezTo>
                    <a:pt x="521" y="118"/>
                    <a:pt x="403" y="0"/>
                    <a:pt x="25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4"/>
            <p:cNvSpPr/>
            <p:nvPr/>
          </p:nvSpPr>
          <p:spPr>
            <a:xfrm>
              <a:off x="5310632" y="2970590"/>
              <a:ext cx="19814" cy="20193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66" y="0"/>
                  </a:moveTo>
                  <a:cubicBezTo>
                    <a:pt x="119" y="0"/>
                    <a:pt x="1" y="118"/>
                    <a:pt x="1" y="266"/>
                  </a:cubicBezTo>
                  <a:cubicBezTo>
                    <a:pt x="1" y="413"/>
                    <a:pt x="119" y="531"/>
                    <a:pt x="266" y="531"/>
                  </a:cubicBezTo>
                  <a:cubicBezTo>
                    <a:pt x="404" y="531"/>
                    <a:pt x="522" y="413"/>
                    <a:pt x="522" y="266"/>
                  </a:cubicBezTo>
                  <a:cubicBezTo>
                    <a:pt x="522" y="118"/>
                    <a:pt x="404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4"/>
            <p:cNvSpPr/>
            <p:nvPr/>
          </p:nvSpPr>
          <p:spPr>
            <a:xfrm>
              <a:off x="5401728" y="2970590"/>
              <a:ext cx="20193" cy="20193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13"/>
                    <a:pt x="118" y="531"/>
                    <a:pt x="266" y="531"/>
                  </a:cubicBezTo>
                  <a:cubicBezTo>
                    <a:pt x="413" y="531"/>
                    <a:pt x="531" y="413"/>
                    <a:pt x="531" y="266"/>
                  </a:cubicBezTo>
                  <a:cubicBezTo>
                    <a:pt x="531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4"/>
            <p:cNvSpPr/>
            <p:nvPr/>
          </p:nvSpPr>
          <p:spPr>
            <a:xfrm>
              <a:off x="5492064" y="2970590"/>
              <a:ext cx="20193" cy="20193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13"/>
                    <a:pt x="118" y="531"/>
                    <a:pt x="266" y="531"/>
                  </a:cubicBezTo>
                  <a:cubicBezTo>
                    <a:pt x="413" y="531"/>
                    <a:pt x="532" y="413"/>
                    <a:pt x="532" y="266"/>
                  </a:cubicBezTo>
                  <a:cubicBezTo>
                    <a:pt x="532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4"/>
            <p:cNvSpPr/>
            <p:nvPr/>
          </p:nvSpPr>
          <p:spPr>
            <a:xfrm>
              <a:off x="5072112" y="3103474"/>
              <a:ext cx="23534" cy="20193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266" y="0"/>
                  </a:moveTo>
                  <a:cubicBezTo>
                    <a:pt x="128" y="0"/>
                    <a:pt x="0" y="118"/>
                    <a:pt x="10" y="266"/>
                  </a:cubicBezTo>
                  <a:cubicBezTo>
                    <a:pt x="3" y="425"/>
                    <a:pt x="132" y="531"/>
                    <a:pt x="267" y="531"/>
                  </a:cubicBezTo>
                  <a:cubicBezTo>
                    <a:pt x="332" y="531"/>
                    <a:pt x="399" y="507"/>
                    <a:pt x="453" y="453"/>
                  </a:cubicBezTo>
                  <a:cubicBezTo>
                    <a:pt x="620" y="295"/>
                    <a:pt x="502" y="1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4"/>
            <p:cNvSpPr/>
            <p:nvPr/>
          </p:nvSpPr>
          <p:spPr>
            <a:xfrm>
              <a:off x="5062016" y="3035533"/>
              <a:ext cx="23572" cy="20193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266" y="0"/>
                  </a:moveTo>
                  <a:cubicBezTo>
                    <a:pt x="119" y="0"/>
                    <a:pt x="1" y="118"/>
                    <a:pt x="1" y="266"/>
                  </a:cubicBezTo>
                  <a:cubicBezTo>
                    <a:pt x="1" y="425"/>
                    <a:pt x="131" y="531"/>
                    <a:pt x="267" y="531"/>
                  </a:cubicBezTo>
                  <a:cubicBezTo>
                    <a:pt x="332" y="531"/>
                    <a:pt x="399" y="507"/>
                    <a:pt x="453" y="453"/>
                  </a:cubicBezTo>
                  <a:cubicBezTo>
                    <a:pt x="620" y="286"/>
                    <a:pt x="502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4"/>
            <p:cNvSpPr/>
            <p:nvPr/>
          </p:nvSpPr>
          <p:spPr>
            <a:xfrm>
              <a:off x="5054197" y="2972070"/>
              <a:ext cx="23534" cy="20193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26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26"/>
                    <a:pt x="131" y="531"/>
                    <a:pt x="267" y="531"/>
                  </a:cubicBezTo>
                  <a:cubicBezTo>
                    <a:pt x="332" y="531"/>
                    <a:pt x="398" y="507"/>
                    <a:pt x="453" y="453"/>
                  </a:cubicBezTo>
                  <a:cubicBezTo>
                    <a:pt x="620" y="286"/>
                    <a:pt x="502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4"/>
            <p:cNvSpPr/>
            <p:nvPr/>
          </p:nvSpPr>
          <p:spPr>
            <a:xfrm>
              <a:off x="5110942" y="3084420"/>
              <a:ext cx="431197" cy="8996"/>
            </a:xfrm>
            <a:custGeom>
              <a:avLst/>
              <a:gdLst/>
              <a:ahLst/>
              <a:cxnLst/>
              <a:rect l="l" t="t" r="r" b="b"/>
              <a:pathLst>
                <a:path w="11360" h="237" extrusionOk="0">
                  <a:moveTo>
                    <a:pt x="0" y="1"/>
                  </a:moveTo>
                  <a:lnTo>
                    <a:pt x="0" y="237"/>
                  </a:lnTo>
                  <a:lnTo>
                    <a:pt x="11359" y="237"/>
                  </a:lnTo>
                  <a:lnTo>
                    <a:pt x="11359" y="1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4"/>
            <p:cNvSpPr/>
            <p:nvPr/>
          </p:nvSpPr>
          <p:spPr>
            <a:xfrm>
              <a:off x="5474908" y="2869779"/>
              <a:ext cx="28013" cy="28051"/>
            </a:xfrm>
            <a:custGeom>
              <a:avLst/>
              <a:gdLst/>
              <a:ahLst/>
              <a:cxnLst/>
              <a:rect l="l" t="t" r="r" b="b"/>
              <a:pathLst>
                <a:path w="738" h="739" extrusionOk="0">
                  <a:moveTo>
                    <a:pt x="364" y="1"/>
                  </a:moveTo>
                  <a:lnTo>
                    <a:pt x="266" y="266"/>
                  </a:lnTo>
                  <a:lnTo>
                    <a:pt x="0" y="374"/>
                  </a:lnTo>
                  <a:lnTo>
                    <a:pt x="266" y="473"/>
                  </a:lnTo>
                  <a:lnTo>
                    <a:pt x="364" y="738"/>
                  </a:lnTo>
                  <a:lnTo>
                    <a:pt x="472" y="473"/>
                  </a:lnTo>
                  <a:lnTo>
                    <a:pt x="738" y="374"/>
                  </a:lnTo>
                  <a:lnTo>
                    <a:pt x="472" y="266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4"/>
            <p:cNvSpPr/>
            <p:nvPr/>
          </p:nvSpPr>
          <p:spPr>
            <a:xfrm>
              <a:off x="5209477" y="2840287"/>
              <a:ext cx="29531" cy="29531"/>
            </a:xfrm>
            <a:custGeom>
              <a:avLst/>
              <a:gdLst/>
              <a:ahLst/>
              <a:cxnLst/>
              <a:rect l="l" t="t" r="r" b="b"/>
              <a:pathLst>
                <a:path w="778" h="778" extrusionOk="0">
                  <a:moveTo>
                    <a:pt x="384" y="1"/>
                  </a:moveTo>
                  <a:lnTo>
                    <a:pt x="276" y="286"/>
                  </a:lnTo>
                  <a:lnTo>
                    <a:pt x="0" y="394"/>
                  </a:lnTo>
                  <a:lnTo>
                    <a:pt x="276" y="492"/>
                  </a:lnTo>
                  <a:lnTo>
                    <a:pt x="384" y="778"/>
                  </a:lnTo>
                  <a:lnTo>
                    <a:pt x="492" y="492"/>
                  </a:lnTo>
                  <a:lnTo>
                    <a:pt x="777" y="394"/>
                  </a:lnTo>
                  <a:lnTo>
                    <a:pt x="492" y="286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4"/>
            <p:cNvSpPr/>
            <p:nvPr/>
          </p:nvSpPr>
          <p:spPr>
            <a:xfrm>
              <a:off x="5327067" y="2883975"/>
              <a:ext cx="26153" cy="26153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5" y="0"/>
                  </a:moveTo>
                  <a:lnTo>
                    <a:pt x="256" y="246"/>
                  </a:lnTo>
                  <a:lnTo>
                    <a:pt x="0" y="345"/>
                  </a:lnTo>
                  <a:lnTo>
                    <a:pt x="256" y="433"/>
                  </a:lnTo>
                  <a:lnTo>
                    <a:pt x="345" y="689"/>
                  </a:lnTo>
                  <a:lnTo>
                    <a:pt x="443" y="433"/>
                  </a:lnTo>
                  <a:lnTo>
                    <a:pt x="689" y="345"/>
                  </a:lnTo>
                  <a:lnTo>
                    <a:pt x="443" y="246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4"/>
            <p:cNvSpPr/>
            <p:nvPr/>
          </p:nvSpPr>
          <p:spPr>
            <a:xfrm>
              <a:off x="5124720" y="2914226"/>
              <a:ext cx="26191" cy="26153"/>
            </a:xfrm>
            <a:custGeom>
              <a:avLst/>
              <a:gdLst/>
              <a:ahLst/>
              <a:cxnLst/>
              <a:rect l="l" t="t" r="r" b="b"/>
              <a:pathLst>
                <a:path w="690" h="689" extrusionOk="0">
                  <a:moveTo>
                    <a:pt x="345" y="0"/>
                  </a:moveTo>
                  <a:lnTo>
                    <a:pt x="247" y="246"/>
                  </a:lnTo>
                  <a:lnTo>
                    <a:pt x="1" y="344"/>
                  </a:lnTo>
                  <a:lnTo>
                    <a:pt x="247" y="443"/>
                  </a:lnTo>
                  <a:lnTo>
                    <a:pt x="345" y="688"/>
                  </a:lnTo>
                  <a:lnTo>
                    <a:pt x="434" y="443"/>
                  </a:lnTo>
                  <a:lnTo>
                    <a:pt x="689" y="344"/>
                  </a:lnTo>
                  <a:lnTo>
                    <a:pt x="434" y="246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4"/>
            <p:cNvSpPr/>
            <p:nvPr/>
          </p:nvSpPr>
          <p:spPr>
            <a:xfrm>
              <a:off x="4923550" y="3156764"/>
              <a:ext cx="85139" cy="55456"/>
            </a:xfrm>
            <a:custGeom>
              <a:avLst/>
              <a:gdLst/>
              <a:ahLst/>
              <a:cxnLst/>
              <a:rect l="l" t="t" r="r" b="b"/>
              <a:pathLst>
                <a:path w="2243" h="1461" extrusionOk="0">
                  <a:moveTo>
                    <a:pt x="1129" y="0"/>
                  </a:moveTo>
                  <a:cubicBezTo>
                    <a:pt x="874" y="0"/>
                    <a:pt x="619" y="74"/>
                    <a:pt x="393" y="219"/>
                  </a:cubicBezTo>
                  <a:cubicBezTo>
                    <a:pt x="0" y="514"/>
                    <a:pt x="0" y="976"/>
                    <a:pt x="393" y="1252"/>
                  </a:cubicBezTo>
                  <a:cubicBezTo>
                    <a:pt x="611" y="1392"/>
                    <a:pt x="859" y="1461"/>
                    <a:pt x="1107" y="1461"/>
                  </a:cubicBezTo>
                  <a:cubicBezTo>
                    <a:pt x="1363" y="1461"/>
                    <a:pt x="1619" y="1387"/>
                    <a:pt x="1839" y="1242"/>
                  </a:cubicBezTo>
                  <a:cubicBezTo>
                    <a:pt x="2242" y="947"/>
                    <a:pt x="2242" y="485"/>
                    <a:pt x="1839" y="209"/>
                  </a:cubicBezTo>
                  <a:cubicBezTo>
                    <a:pt x="1622" y="69"/>
                    <a:pt x="1376" y="0"/>
                    <a:pt x="1129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4"/>
            <p:cNvSpPr/>
            <p:nvPr/>
          </p:nvSpPr>
          <p:spPr>
            <a:xfrm>
              <a:off x="4923550" y="3151147"/>
              <a:ext cx="85139" cy="51546"/>
            </a:xfrm>
            <a:custGeom>
              <a:avLst/>
              <a:gdLst/>
              <a:ahLst/>
              <a:cxnLst/>
              <a:rect l="l" t="t" r="r" b="b"/>
              <a:pathLst>
                <a:path w="2243" h="1358" extrusionOk="0">
                  <a:moveTo>
                    <a:pt x="1130" y="1"/>
                  </a:moveTo>
                  <a:cubicBezTo>
                    <a:pt x="875" y="1"/>
                    <a:pt x="619" y="69"/>
                    <a:pt x="393" y="210"/>
                  </a:cubicBezTo>
                  <a:cubicBezTo>
                    <a:pt x="0" y="485"/>
                    <a:pt x="0" y="908"/>
                    <a:pt x="393" y="1164"/>
                  </a:cubicBezTo>
                  <a:cubicBezTo>
                    <a:pt x="615" y="1294"/>
                    <a:pt x="861" y="1358"/>
                    <a:pt x="1106" y="1358"/>
                  </a:cubicBezTo>
                  <a:cubicBezTo>
                    <a:pt x="1360" y="1358"/>
                    <a:pt x="1614" y="1289"/>
                    <a:pt x="1839" y="1154"/>
                  </a:cubicBezTo>
                  <a:cubicBezTo>
                    <a:pt x="2242" y="878"/>
                    <a:pt x="2242" y="456"/>
                    <a:pt x="1839" y="190"/>
                  </a:cubicBezTo>
                  <a:cubicBezTo>
                    <a:pt x="1622" y="64"/>
                    <a:pt x="1376" y="1"/>
                    <a:pt x="1130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4"/>
            <p:cNvSpPr/>
            <p:nvPr/>
          </p:nvSpPr>
          <p:spPr>
            <a:xfrm>
              <a:off x="4934747" y="3157903"/>
              <a:ext cx="62744" cy="37995"/>
            </a:xfrm>
            <a:custGeom>
              <a:avLst/>
              <a:gdLst/>
              <a:ahLst/>
              <a:cxnLst/>
              <a:rect l="l" t="t" r="r" b="b"/>
              <a:pathLst>
                <a:path w="1653" h="1001" extrusionOk="0">
                  <a:moveTo>
                    <a:pt x="830" y="1"/>
                  </a:moveTo>
                  <a:cubicBezTo>
                    <a:pt x="644" y="1"/>
                    <a:pt x="459" y="50"/>
                    <a:pt x="295" y="150"/>
                  </a:cubicBezTo>
                  <a:cubicBezTo>
                    <a:pt x="0" y="356"/>
                    <a:pt x="0" y="671"/>
                    <a:pt x="295" y="858"/>
                  </a:cubicBezTo>
                  <a:cubicBezTo>
                    <a:pt x="453" y="954"/>
                    <a:pt x="633" y="1000"/>
                    <a:pt x="812" y="1000"/>
                  </a:cubicBezTo>
                  <a:cubicBezTo>
                    <a:pt x="1001" y="1000"/>
                    <a:pt x="1191" y="949"/>
                    <a:pt x="1357" y="848"/>
                  </a:cubicBezTo>
                  <a:cubicBezTo>
                    <a:pt x="1652" y="651"/>
                    <a:pt x="1652" y="337"/>
                    <a:pt x="1357" y="140"/>
                  </a:cubicBezTo>
                  <a:cubicBezTo>
                    <a:pt x="1192" y="48"/>
                    <a:pt x="1010" y="1"/>
                    <a:pt x="830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4"/>
            <p:cNvSpPr/>
            <p:nvPr/>
          </p:nvSpPr>
          <p:spPr>
            <a:xfrm>
              <a:off x="4926511" y="3154601"/>
              <a:ext cx="46726" cy="44448"/>
            </a:xfrm>
            <a:custGeom>
              <a:avLst/>
              <a:gdLst/>
              <a:ahLst/>
              <a:cxnLst/>
              <a:rect l="l" t="t" r="r" b="b"/>
              <a:pathLst>
                <a:path w="1231" h="1171" extrusionOk="0">
                  <a:moveTo>
                    <a:pt x="866" y="1"/>
                  </a:moveTo>
                  <a:cubicBezTo>
                    <a:pt x="866" y="1"/>
                    <a:pt x="1" y="217"/>
                    <a:pt x="178" y="689"/>
                  </a:cubicBezTo>
                  <a:cubicBezTo>
                    <a:pt x="365" y="1161"/>
                    <a:pt x="1230" y="1171"/>
                    <a:pt x="1230" y="1171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4"/>
            <p:cNvSpPr/>
            <p:nvPr/>
          </p:nvSpPr>
          <p:spPr>
            <a:xfrm>
              <a:off x="4958622" y="3198668"/>
              <a:ext cx="4517" cy="380"/>
            </a:xfrm>
            <a:custGeom>
              <a:avLst/>
              <a:gdLst/>
              <a:ahLst/>
              <a:cxnLst/>
              <a:rect l="l" t="t" r="r" b="b"/>
              <a:pathLst>
                <a:path w="119" h="10" fill="none" extrusionOk="0">
                  <a:moveTo>
                    <a:pt x="119" y="10"/>
                  </a:moveTo>
                  <a:lnTo>
                    <a:pt x="1" y="0"/>
                  </a:ln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4"/>
            <p:cNvSpPr/>
            <p:nvPr/>
          </p:nvSpPr>
          <p:spPr>
            <a:xfrm>
              <a:off x="4967580" y="3154221"/>
              <a:ext cx="14234" cy="2657"/>
            </a:xfrm>
            <a:custGeom>
              <a:avLst/>
              <a:gdLst/>
              <a:ahLst/>
              <a:cxnLst/>
              <a:rect l="l" t="t" r="r" b="b"/>
              <a:pathLst>
                <a:path w="375" h="70" fill="none" extrusionOk="0">
                  <a:moveTo>
                    <a:pt x="374" y="70"/>
                  </a:moveTo>
                  <a:cubicBezTo>
                    <a:pt x="256" y="20"/>
                    <a:pt x="128" y="1"/>
                    <a:pt x="1" y="20"/>
                  </a:cubicBez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4"/>
            <p:cNvSpPr/>
            <p:nvPr/>
          </p:nvSpPr>
          <p:spPr>
            <a:xfrm>
              <a:off x="5645105" y="3088140"/>
              <a:ext cx="86277" cy="55342"/>
            </a:xfrm>
            <a:custGeom>
              <a:avLst/>
              <a:gdLst/>
              <a:ahLst/>
              <a:cxnLst/>
              <a:rect l="l" t="t" r="r" b="b"/>
              <a:pathLst>
                <a:path w="2273" h="1458" extrusionOk="0">
                  <a:moveTo>
                    <a:pt x="1096" y="0"/>
                  </a:moveTo>
                  <a:cubicBezTo>
                    <a:pt x="874" y="0"/>
                    <a:pt x="652" y="56"/>
                    <a:pt x="453" y="168"/>
                  </a:cubicBezTo>
                  <a:cubicBezTo>
                    <a:pt x="30" y="424"/>
                    <a:pt x="1" y="886"/>
                    <a:pt x="374" y="1191"/>
                  </a:cubicBezTo>
                  <a:cubicBezTo>
                    <a:pt x="606" y="1367"/>
                    <a:pt x="887" y="1457"/>
                    <a:pt x="1170" y="1457"/>
                  </a:cubicBezTo>
                  <a:cubicBezTo>
                    <a:pt x="1393" y="1457"/>
                    <a:pt x="1617" y="1402"/>
                    <a:pt x="1820" y="1289"/>
                  </a:cubicBezTo>
                  <a:cubicBezTo>
                    <a:pt x="2233" y="1034"/>
                    <a:pt x="2273" y="571"/>
                    <a:pt x="1899" y="267"/>
                  </a:cubicBezTo>
                  <a:cubicBezTo>
                    <a:pt x="1662" y="90"/>
                    <a:pt x="1379" y="0"/>
                    <a:pt x="1096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4"/>
            <p:cNvSpPr/>
            <p:nvPr/>
          </p:nvSpPr>
          <p:spPr>
            <a:xfrm>
              <a:off x="5645485" y="3082333"/>
              <a:ext cx="86657" cy="51698"/>
            </a:xfrm>
            <a:custGeom>
              <a:avLst/>
              <a:gdLst/>
              <a:ahLst/>
              <a:cxnLst/>
              <a:rect l="l" t="t" r="r" b="b"/>
              <a:pathLst>
                <a:path w="2283" h="1362" extrusionOk="0">
                  <a:moveTo>
                    <a:pt x="1093" y="1"/>
                  </a:moveTo>
                  <a:cubicBezTo>
                    <a:pt x="874" y="1"/>
                    <a:pt x="654" y="51"/>
                    <a:pt x="453" y="154"/>
                  </a:cubicBezTo>
                  <a:cubicBezTo>
                    <a:pt x="40" y="390"/>
                    <a:pt x="1" y="823"/>
                    <a:pt x="384" y="1108"/>
                  </a:cubicBezTo>
                  <a:cubicBezTo>
                    <a:pt x="625" y="1276"/>
                    <a:pt x="912" y="1361"/>
                    <a:pt x="1199" y="1361"/>
                  </a:cubicBezTo>
                  <a:cubicBezTo>
                    <a:pt x="1415" y="1361"/>
                    <a:pt x="1631" y="1313"/>
                    <a:pt x="1830" y="1216"/>
                  </a:cubicBezTo>
                  <a:cubicBezTo>
                    <a:pt x="2243" y="980"/>
                    <a:pt x="2282" y="547"/>
                    <a:pt x="1899" y="252"/>
                  </a:cubicBezTo>
                  <a:cubicBezTo>
                    <a:pt x="1660" y="86"/>
                    <a:pt x="1377" y="1"/>
                    <a:pt x="109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4"/>
            <p:cNvSpPr/>
            <p:nvPr/>
          </p:nvSpPr>
          <p:spPr>
            <a:xfrm>
              <a:off x="5657062" y="3089317"/>
              <a:ext cx="63503" cy="37995"/>
            </a:xfrm>
            <a:custGeom>
              <a:avLst/>
              <a:gdLst/>
              <a:ahLst/>
              <a:cxnLst/>
              <a:rect l="l" t="t" r="r" b="b"/>
              <a:pathLst>
                <a:path w="1673" h="1001" extrusionOk="0">
                  <a:moveTo>
                    <a:pt x="795" y="0"/>
                  </a:moveTo>
                  <a:cubicBezTo>
                    <a:pt x="637" y="0"/>
                    <a:pt x="478" y="36"/>
                    <a:pt x="335" y="108"/>
                  </a:cubicBezTo>
                  <a:cubicBezTo>
                    <a:pt x="20" y="285"/>
                    <a:pt x="0" y="599"/>
                    <a:pt x="276" y="816"/>
                  </a:cubicBezTo>
                  <a:cubicBezTo>
                    <a:pt x="453" y="937"/>
                    <a:pt x="661" y="1000"/>
                    <a:pt x="868" y="1000"/>
                  </a:cubicBezTo>
                  <a:cubicBezTo>
                    <a:pt x="1030" y="1000"/>
                    <a:pt x="1192" y="962"/>
                    <a:pt x="1338" y="885"/>
                  </a:cubicBezTo>
                  <a:cubicBezTo>
                    <a:pt x="1653" y="717"/>
                    <a:pt x="1672" y="393"/>
                    <a:pt x="1397" y="186"/>
                  </a:cubicBezTo>
                  <a:cubicBezTo>
                    <a:pt x="1217" y="63"/>
                    <a:pt x="1006" y="0"/>
                    <a:pt x="795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4"/>
            <p:cNvSpPr/>
            <p:nvPr/>
          </p:nvSpPr>
          <p:spPr>
            <a:xfrm>
              <a:off x="5650343" y="3085559"/>
              <a:ext cx="43727" cy="45587"/>
            </a:xfrm>
            <a:custGeom>
              <a:avLst/>
              <a:gdLst/>
              <a:ahLst/>
              <a:cxnLst/>
              <a:rect l="l" t="t" r="r" b="b"/>
              <a:pathLst>
                <a:path w="1152" h="1201" extrusionOk="0">
                  <a:moveTo>
                    <a:pt x="876" y="0"/>
                  </a:moveTo>
                  <a:cubicBezTo>
                    <a:pt x="876" y="0"/>
                    <a:pt x="0" y="138"/>
                    <a:pt x="138" y="630"/>
                  </a:cubicBezTo>
                  <a:cubicBezTo>
                    <a:pt x="276" y="1112"/>
                    <a:pt x="1151" y="1200"/>
                    <a:pt x="1151" y="1200"/>
                  </a:cubicBezTo>
                  <a:lnTo>
                    <a:pt x="876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4"/>
            <p:cNvSpPr/>
            <p:nvPr/>
          </p:nvSpPr>
          <p:spPr>
            <a:xfrm>
              <a:off x="5679456" y="3129208"/>
              <a:ext cx="4517" cy="797"/>
            </a:xfrm>
            <a:custGeom>
              <a:avLst/>
              <a:gdLst/>
              <a:ahLst/>
              <a:cxnLst/>
              <a:rect l="l" t="t" r="r" b="b"/>
              <a:pathLst>
                <a:path w="119" h="21" fill="none" extrusionOk="0">
                  <a:moveTo>
                    <a:pt x="119" y="21"/>
                  </a:moveTo>
                  <a:lnTo>
                    <a:pt x="0" y="1"/>
                  </a:ln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4"/>
            <p:cNvSpPr/>
            <p:nvPr/>
          </p:nvSpPr>
          <p:spPr>
            <a:xfrm>
              <a:off x="5691792" y="3085938"/>
              <a:ext cx="14196" cy="3378"/>
            </a:xfrm>
            <a:custGeom>
              <a:avLst/>
              <a:gdLst/>
              <a:ahLst/>
              <a:cxnLst/>
              <a:rect l="l" t="t" r="r" b="b"/>
              <a:pathLst>
                <a:path w="374" h="89" fill="none" extrusionOk="0">
                  <a:moveTo>
                    <a:pt x="374" y="89"/>
                  </a:moveTo>
                  <a:cubicBezTo>
                    <a:pt x="256" y="30"/>
                    <a:pt x="128" y="0"/>
                    <a:pt x="0" y="10"/>
                  </a:cubicBez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4"/>
            <p:cNvSpPr/>
            <p:nvPr/>
          </p:nvSpPr>
          <p:spPr>
            <a:xfrm>
              <a:off x="5496543" y="3221024"/>
              <a:ext cx="114252" cy="71740"/>
            </a:xfrm>
            <a:custGeom>
              <a:avLst/>
              <a:gdLst/>
              <a:ahLst/>
              <a:cxnLst/>
              <a:rect l="l" t="t" r="r" b="b"/>
              <a:pathLst>
                <a:path w="3010" h="1890" extrusionOk="0">
                  <a:moveTo>
                    <a:pt x="1471" y="1"/>
                  </a:moveTo>
                  <a:cubicBezTo>
                    <a:pt x="1342" y="1"/>
                    <a:pt x="1211" y="14"/>
                    <a:pt x="1082" y="41"/>
                  </a:cubicBezTo>
                  <a:cubicBezTo>
                    <a:pt x="384" y="198"/>
                    <a:pt x="0" y="719"/>
                    <a:pt x="227" y="1221"/>
                  </a:cubicBezTo>
                  <a:cubicBezTo>
                    <a:pt x="420" y="1631"/>
                    <a:pt x="961" y="1890"/>
                    <a:pt x="1540" y="1890"/>
                  </a:cubicBezTo>
                  <a:cubicBezTo>
                    <a:pt x="1668" y="1890"/>
                    <a:pt x="1799" y="1877"/>
                    <a:pt x="1928" y="1850"/>
                  </a:cubicBezTo>
                  <a:cubicBezTo>
                    <a:pt x="2626" y="1693"/>
                    <a:pt x="3010" y="1172"/>
                    <a:pt x="2774" y="670"/>
                  </a:cubicBezTo>
                  <a:cubicBezTo>
                    <a:pt x="2589" y="260"/>
                    <a:pt x="2049" y="1"/>
                    <a:pt x="1471" y="1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4"/>
            <p:cNvSpPr/>
            <p:nvPr/>
          </p:nvSpPr>
          <p:spPr>
            <a:xfrm>
              <a:off x="5502882" y="3235978"/>
              <a:ext cx="101954" cy="51546"/>
            </a:xfrm>
            <a:custGeom>
              <a:avLst/>
              <a:gdLst/>
              <a:ahLst/>
              <a:cxnLst/>
              <a:rect l="l" t="t" r="r" b="b"/>
              <a:pathLst>
                <a:path w="2686" h="1358" extrusionOk="0">
                  <a:moveTo>
                    <a:pt x="10" y="1"/>
                  </a:moveTo>
                  <a:lnTo>
                    <a:pt x="1" y="601"/>
                  </a:lnTo>
                  <a:lnTo>
                    <a:pt x="1328" y="1358"/>
                  </a:lnTo>
                  <a:lnTo>
                    <a:pt x="2676" y="679"/>
                  </a:lnTo>
                  <a:lnTo>
                    <a:pt x="2686" y="99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4"/>
            <p:cNvSpPr/>
            <p:nvPr/>
          </p:nvSpPr>
          <p:spPr>
            <a:xfrm>
              <a:off x="5496923" y="3203678"/>
              <a:ext cx="114632" cy="71740"/>
            </a:xfrm>
            <a:custGeom>
              <a:avLst/>
              <a:gdLst/>
              <a:ahLst/>
              <a:cxnLst/>
              <a:rect l="l" t="t" r="r" b="b"/>
              <a:pathLst>
                <a:path w="3020" h="1890" extrusionOk="0">
                  <a:moveTo>
                    <a:pt x="1498" y="1"/>
                  </a:moveTo>
                  <a:cubicBezTo>
                    <a:pt x="1363" y="1"/>
                    <a:pt x="1227" y="15"/>
                    <a:pt x="1092" y="45"/>
                  </a:cubicBezTo>
                  <a:cubicBezTo>
                    <a:pt x="384" y="193"/>
                    <a:pt x="0" y="714"/>
                    <a:pt x="226" y="1215"/>
                  </a:cubicBezTo>
                  <a:cubicBezTo>
                    <a:pt x="418" y="1630"/>
                    <a:pt x="951" y="1889"/>
                    <a:pt x="1523" y="1889"/>
                  </a:cubicBezTo>
                  <a:cubicBezTo>
                    <a:pt x="1657" y="1889"/>
                    <a:pt x="1793" y="1875"/>
                    <a:pt x="1928" y="1845"/>
                  </a:cubicBezTo>
                  <a:cubicBezTo>
                    <a:pt x="2636" y="1697"/>
                    <a:pt x="3020" y="1176"/>
                    <a:pt x="2784" y="665"/>
                  </a:cubicBezTo>
                  <a:cubicBezTo>
                    <a:pt x="2600" y="259"/>
                    <a:pt x="2069" y="1"/>
                    <a:pt x="1498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4"/>
            <p:cNvSpPr/>
            <p:nvPr/>
          </p:nvSpPr>
          <p:spPr>
            <a:xfrm>
              <a:off x="5512219" y="3212749"/>
              <a:ext cx="82520" cy="50256"/>
            </a:xfrm>
            <a:custGeom>
              <a:avLst/>
              <a:gdLst/>
              <a:ahLst/>
              <a:cxnLst/>
              <a:rect l="l" t="t" r="r" b="b"/>
              <a:pathLst>
                <a:path w="2174" h="1324" extrusionOk="0">
                  <a:moveTo>
                    <a:pt x="1030" y="1"/>
                  </a:moveTo>
                  <a:cubicBezTo>
                    <a:pt x="969" y="1"/>
                    <a:pt x="907" y="5"/>
                    <a:pt x="846" y="13"/>
                  </a:cubicBezTo>
                  <a:cubicBezTo>
                    <a:pt x="325" y="91"/>
                    <a:pt x="1" y="436"/>
                    <a:pt x="138" y="790"/>
                  </a:cubicBezTo>
                  <a:cubicBezTo>
                    <a:pt x="259" y="1110"/>
                    <a:pt x="685" y="1323"/>
                    <a:pt x="1147" y="1323"/>
                  </a:cubicBezTo>
                  <a:cubicBezTo>
                    <a:pt x="1210" y="1323"/>
                    <a:pt x="1274" y="1319"/>
                    <a:pt x="1338" y="1311"/>
                  </a:cubicBezTo>
                  <a:cubicBezTo>
                    <a:pt x="1859" y="1242"/>
                    <a:pt x="2174" y="888"/>
                    <a:pt x="2046" y="534"/>
                  </a:cubicBezTo>
                  <a:cubicBezTo>
                    <a:pt x="1925" y="221"/>
                    <a:pt x="1489" y="1"/>
                    <a:pt x="1030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4"/>
            <p:cNvSpPr/>
            <p:nvPr/>
          </p:nvSpPr>
          <p:spPr>
            <a:xfrm>
              <a:off x="5523416" y="3216583"/>
              <a:ext cx="89276" cy="48813"/>
            </a:xfrm>
            <a:custGeom>
              <a:avLst/>
              <a:gdLst/>
              <a:ahLst/>
              <a:cxnLst/>
              <a:rect l="l" t="t" r="r" b="b"/>
              <a:pathLst>
                <a:path w="2352" h="1286" extrusionOk="0">
                  <a:moveTo>
                    <a:pt x="1584" y="0"/>
                  </a:moveTo>
                  <a:lnTo>
                    <a:pt x="1" y="1121"/>
                  </a:lnTo>
                  <a:cubicBezTo>
                    <a:pt x="1" y="1121"/>
                    <a:pt x="418" y="1285"/>
                    <a:pt x="894" y="1285"/>
                  </a:cubicBezTo>
                  <a:cubicBezTo>
                    <a:pt x="1156" y="1285"/>
                    <a:pt x="1435" y="1236"/>
                    <a:pt x="1672" y="1082"/>
                  </a:cubicBezTo>
                  <a:cubicBezTo>
                    <a:pt x="2351" y="649"/>
                    <a:pt x="1584" y="0"/>
                    <a:pt x="1584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4"/>
            <p:cNvSpPr/>
            <p:nvPr/>
          </p:nvSpPr>
          <p:spPr>
            <a:xfrm>
              <a:off x="5537992" y="3267710"/>
              <a:ext cx="5997" cy="1518"/>
            </a:xfrm>
            <a:custGeom>
              <a:avLst/>
              <a:gdLst/>
              <a:ahLst/>
              <a:cxnLst/>
              <a:rect l="l" t="t" r="r" b="b"/>
              <a:pathLst>
                <a:path w="158" h="40" fill="none" extrusionOk="0">
                  <a:moveTo>
                    <a:pt x="0" y="1"/>
                  </a:moveTo>
                  <a:lnTo>
                    <a:pt x="157" y="4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4"/>
            <p:cNvSpPr/>
            <p:nvPr/>
          </p:nvSpPr>
          <p:spPr>
            <a:xfrm>
              <a:off x="5553668" y="3207625"/>
              <a:ext cx="18675" cy="4137"/>
            </a:xfrm>
            <a:custGeom>
              <a:avLst/>
              <a:gdLst/>
              <a:ahLst/>
              <a:cxnLst/>
              <a:rect l="l" t="t" r="r" b="b"/>
              <a:pathLst>
                <a:path w="492" h="109" fill="none" extrusionOk="0">
                  <a:moveTo>
                    <a:pt x="0" y="20"/>
                  </a:moveTo>
                  <a:cubicBezTo>
                    <a:pt x="167" y="0"/>
                    <a:pt x="335" y="30"/>
                    <a:pt x="492" y="10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4"/>
            <p:cNvSpPr/>
            <p:nvPr/>
          </p:nvSpPr>
          <p:spPr>
            <a:xfrm>
              <a:off x="5496923" y="3189672"/>
              <a:ext cx="114632" cy="71740"/>
            </a:xfrm>
            <a:custGeom>
              <a:avLst/>
              <a:gdLst/>
              <a:ahLst/>
              <a:cxnLst/>
              <a:rect l="l" t="t" r="r" b="b"/>
              <a:pathLst>
                <a:path w="3020" h="1890" extrusionOk="0">
                  <a:moveTo>
                    <a:pt x="1480" y="1"/>
                  </a:moveTo>
                  <a:cubicBezTo>
                    <a:pt x="1352" y="1"/>
                    <a:pt x="1221" y="14"/>
                    <a:pt x="1092" y="40"/>
                  </a:cubicBezTo>
                  <a:cubicBezTo>
                    <a:pt x="384" y="188"/>
                    <a:pt x="0" y="719"/>
                    <a:pt x="226" y="1221"/>
                  </a:cubicBezTo>
                  <a:cubicBezTo>
                    <a:pt x="420" y="1631"/>
                    <a:pt x="961" y="1890"/>
                    <a:pt x="1540" y="1890"/>
                  </a:cubicBezTo>
                  <a:cubicBezTo>
                    <a:pt x="1668" y="1890"/>
                    <a:pt x="1799" y="1877"/>
                    <a:pt x="1928" y="1850"/>
                  </a:cubicBezTo>
                  <a:cubicBezTo>
                    <a:pt x="2636" y="1693"/>
                    <a:pt x="3020" y="1171"/>
                    <a:pt x="2784" y="670"/>
                  </a:cubicBezTo>
                  <a:cubicBezTo>
                    <a:pt x="2599" y="260"/>
                    <a:pt x="2058" y="1"/>
                    <a:pt x="1480" y="1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4"/>
            <p:cNvSpPr/>
            <p:nvPr/>
          </p:nvSpPr>
          <p:spPr>
            <a:xfrm>
              <a:off x="5503261" y="3204627"/>
              <a:ext cx="102333" cy="51546"/>
            </a:xfrm>
            <a:custGeom>
              <a:avLst/>
              <a:gdLst/>
              <a:ahLst/>
              <a:cxnLst/>
              <a:rect l="l" t="t" r="r" b="b"/>
              <a:pathLst>
                <a:path w="2696" h="1358" extrusionOk="0">
                  <a:moveTo>
                    <a:pt x="10" y="0"/>
                  </a:moveTo>
                  <a:lnTo>
                    <a:pt x="0" y="591"/>
                  </a:lnTo>
                  <a:lnTo>
                    <a:pt x="1338" y="1358"/>
                  </a:lnTo>
                  <a:lnTo>
                    <a:pt x="2676" y="679"/>
                  </a:lnTo>
                  <a:lnTo>
                    <a:pt x="2695" y="9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4"/>
            <p:cNvSpPr/>
            <p:nvPr/>
          </p:nvSpPr>
          <p:spPr>
            <a:xfrm>
              <a:off x="5497302" y="3172174"/>
              <a:ext cx="114632" cy="71702"/>
            </a:xfrm>
            <a:custGeom>
              <a:avLst/>
              <a:gdLst/>
              <a:ahLst/>
              <a:cxnLst/>
              <a:rect l="l" t="t" r="r" b="b"/>
              <a:pathLst>
                <a:path w="3020" h="1889" extrusionOk="0">
                  <a:moveTo>
                    <a:pt x="1473" y="0"/>
                  </a:moveTo>
                  <a:cubicBezTo>
                    <a:pt x="1347" y="0"/>
                    <a:pt x="1218" y="13"/>
                    <a:pt x="1092" y="39"/>
                  </a:cubicBezTo>
                  <a:cubicBezTo>
                    <a:pt x="384" y="197"/>
                    <a:pt x="0" y="728"/>
                    <a:pt x="236" y="1219"/>
                  </a:cubicBezTo>
                  <a:cubicBezTo>
                    <a:pt x="421" y="1630"/>
                    <a:pt x="961" y="1889"/>
                    <a:pt x="1539" y="1889"/>
                  </a:cubicBezTo>
                  <a:cubicBezTo>
                    <a:pt x="1668" y="1889"/>
                    <a:pt x="1799" y="1876"/>
                    <a:pt x="1928" y="1849"/>
                  </a:cubicBezTo>
                  <a:cubicBezTo>
                    <a:pt x="2626" y="1701"/>
                    <a:pt x="3019" y="1170"/>
                    <a:pt x="2783" y="669"/>
                  </a:cubicBezTo>
                  <a:cubicBezTo>
                    <a:pt x="2598" y="265"/>
                    <a:pt x="2054" y="0"/>
                    <a:pt x="1473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4"/>
            <p:cNvSpPr/>
            <p:nvPr/>
          </p:nvSpPr>
          <p:spPr>
            <a:xfrm>
              <a:off x="5512978" y="3181398"/>
              <a:ext cx="82140" cy="50218"/>
            </a:xfrm>
            <a:custGeom>
              <a:avLst/>
              <a:gdLst/>
              <a:ahLst/>
              <a:cxnLst/>
              <a:rect l="l" t="t" r="r" b="b"/>
              <a:pathLst>
                <a:path w="2164" h="1323" extrusionOk="0">
                  <a:moveTo>
                    <a:pt x="1019" y="1"/>
                  </a:moveTo>
                  <a:cubicBezTo>
                    <a:pt x="958" y="1"/>
                    <a:pt x="897" y="5"/>
                    <a:pt x="836" y="13"/>
                  </a:cubicBezTo>
                  <a:cubicBezTo>
                    <a:pt x="315" y="91"/>
                    <a:pt x="0" y="435"/>
                    <a:pt x="128" y="790"/>
                  </a:cubicBezTo>
                  <a:cubicBezTo>
                    <a:pt x="250" y="1102"/>
                    <a:pt x="678" y="1323"/>
                    <a:pt x="1142" y="1323"/>
                  </a:cubicBezTo>
                  <a:cubicBezTo>
                    <a:pt x="1203" y="1323"/>
                    <a:pt x="1266" y="1319"/>
                    <a:pt x="1328" y="1311"/>
                  </a:cubicBezTo>
                  <a:cubicBezTo>
                    <a:pt x="1849" y="1242"/>
                    <a:pt x="2164" y="888"/>
                    <a:pt x="2036" y="534"/>
                  </a:cubicBezTo>
                  <a:cubicBezTo>
                    <a:pt x="1914" y="221"/>
                    <a:pt x="1479" y="1"/>
                    <a:pt x="1019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4"/>
            <p:cNvSpPr/>
            <p:nvPr/>
          </p:nvSpPr>
          <p:spPr>
            <a:xfrm>
              <a:off x="5524176" y="3185231"/>
              <a:ext cx="88859" cy="48775"/>
            </a:xfrm>
            <a:custGeom>
              <a:avLst/>
              <a:gdLst/>
              <a:ahLst/>
              <a:cxnLst/>
              <a:rect l="l" t="t" r="r" b="b"/>
              <a:pathLst>
                <a:path w="2341" h="1285" extrusionOk="0">
                  <a:moveTo>
                    <a:pt x="1574" y="0"/>
                  </a:moveTo>
                  <a:lnTo>
                    <a:pt x="0" y="1121"/>
                  </a:lnTo>
                  <a:cubicBezTo>
                    <a:pt x="0" y="1121"/>
                    <a:pt x="414" y="1285"/>
                    <a:pt x="887" y="1285"/>
                  </a:cubicBezTo>
                  <a:cubicBezTo>
                    <a:pt x="1147" y="1285"/>
                    <a:pt x="1425" y="1235"/>
                    <a:pt x="1662" y="1082"/>
                  </a:cubicBezTo>
                  <a:cubicBezTo>
                    <a:pt x="2341" y="649"/>
                    <a:pt x="1574" y="0"/>
                    <a:pt x="1574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4"/>
            <p:cNvSpPr/>
            <p:nvPr/>
          </p:nvSpPr>
          <p:spPr>
            <a:xfrm>
              <a:off x="5538333" y="3236358"/>
              <a:ext cx="6035" cy="1518"/>
            </a:xfrm>
            <a:custGeom>
              <a:avLst/>
              <a:gdLst/>
              <a:ahLst/>
              <a:cxnLst/>
              <a:rect l="l" t="t" r="r" b="b"/>
              <a:pathLst>
                <a:path w="159" h="40" fill="none" extrusionOk="0">
                  <a:moveTo>
                    <a:pt x="1" y="0"/>
                  </a:moveTo>
                  <a:lnTo>
                    <a:pt x="158" y="4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4"/>
            <p:cNvSpPr/>
            <p:nvPr/>
          </p:nvSpPr>
          <p:spPr>
            <a:xfrm>
              <a:off x="5554047" y="3176274"/>
              <a:ext cx="18675" cy="4137"/>
            </a:xfrm>
            <a:custGeom>
              <a:avLst/>
              <a:gdLst/>
              <a:ahLst/>
              <a:cxnLst/>
              <a:rect l="l" t="t" r="r" b="b"/>
              <a:pathLst>
                <a:path w="492" h="109" fill="none" extrusionOk="0">
                  <a:moveTo>
                    <a:pt x="0" y="10"/>
                  </a:moveTo>
                  <a:cubicBezTo>
                    <a:pt x="167" y="0"/>
                    <a:pt x="334" y="30"/>
                    <a:pt x="492" y="10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8" name="Google Shape;3088;p74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3089" name="Google Shape;3089;p74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4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1" name="Google Shape;3091;p74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2" name="Google Shape;3092;p74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3093" name="Google Shape;3093;p74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94" name="Google Shape;3094;p74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095" name="Google Shape;3095;p74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6" name="Google Shape;3096;p74"/>
          <p:cNvGrpSpPr/>
          <p:nvPr/>
        </p:nvGrpSpPr>
        <p:grpSpPr>
          <a:xfrm>
            <a:off x="7216806" y="220550"/>
            <a:ext cx="380430" cy="373923"/>
            <a:chOff x="7216806" y="220550"/>
            <a:chExt cx="380430" cy="373923"/>
          </a:xfrm>
        </p:grpSpPr>
        <p:sp>
          <p:nvSpPr>
            <p:cNvPr id="3097" name="Google Shape;3097;p74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4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4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0" name="Google Shape;3100;p74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5" name="Google Shape;3105;p75"/>
          <p:cNvGrpSpPr/>
          <p:nvPr/>
        </p:nvGrpSpPr>
        <p:grpSpPr>
          <a:xfrm>
            <a:off x="5910715" y="2114837"/>
            <a:ext cx="1633935" cy="1418926"/>
            <a:chOff x="6164015" y="2223300"/>
            <a:chExt cx="1633935" cy="1418926"/>
          </a:xfrm>
        </p:grpSpPr>
        <p:sp>
          <p:nvSpPr>
            <p:cNvPr id="3106" name="Google Shape;3106;p75"/>
            <p:cNvSpPr/>
            <p:nvPr/>
          </p:nvSpPr>
          <p:spPr>
            <a:xfrm>
              <a:off x="6311048" y="3347236"/>
              <a:ext cx="1351882" cy="257260"/>
            </a:xfrm>
            <a:custGeom>
              <a:avLst/>
              <a:gdLst/>
              <a:ahLst/>
              <a:cxnLst/>
              <a:rect l="l" t="t" r="r" b="b"/>
              <a:pathLst>
                <a:path w="17625" h="3354" extrusionOk="0">
                  <a:moveTo>
                    <a:pt x="8813" y="0"/>
                  </a:moveTo>
                  <a:cubicBezTo>
                    <a:pt x="3945" y="0"/>
                    <a:pt x="1" y="748"/>
                    <a:pt x="1" y="1682"/>
                  </a:cubicBezTo>
                  <a:cubicBezTo>
                    <a:pt x="1" y="2606"/>
                    <a:pt x="3945" y="3354"/>
                    <a:pt x="8813" y="3354"/>
                  </a:cubicBezTo>
                  <a:cubicBezTo>
                    <a:pt x="13671" y="3354"/>
                    <a:pt x="17625" y="2606"/>
                    <a:pt x="17625" y="1682"/>
                  </a:cubicBezTo>
                  <a:cubicBezTo>
                    <a:pt x="17625" y="748"/>
                    <a:pt x="13671" y="0"/>
                    <a:pt x="8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5"/>
            <p:cNvSpPr/>
            <p:nvPr/>
          </p:nvSpPr>
          <p:spPr>
            <a:xfrm>
              <a:off x="6409914" y="2506930"/>
              <a:ext cx="1115715" cy="276129"/>
            </a:xfrm>
            <a:custGeom>
              <a:avLst/>
              <a:gdLst/>
              <a:ahLst/>
              <a:cxnLst/>
              <a:rect l="l" t="t" r="r" b="b"/>
              <a:pathLst>
                <a:path w="14546" h="3600" extrusionOk="0">
                  <a:moveTo>
                    <a:pt x="14546" y="0"/>
                  </a:moveTo>
                  <a:lnTo>
                    <a:pt x="0" y="108"/>
                  </a:lnTo>
                  <a:lnTo>
                    <a:pt x="2351" y="3600"/>
                  </a:lnTo>
                  <a:lnTo>
                    <a:pt x="12471" y="3600"/>
                  </a:lnTo>
                  <a:lnTo>
                    <a:pt x="14546" y="0"/>
                  </a:lnTo>
                  <a:close/>
                </a:path>
              </a:pathLst>
            </a:custGeom>
            <a:solidFill>
              <a:srgbClr val="4C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5"/>
            <p:cNvSpPr/>
            <p:nvPr/>
          </p:nvSpPr>
          <p:spPr>
            <a:xfrm>
              <a:off x="6590158" y="2381682"/>
              <a:ext cx="776306" cy="401384"/>
            </a:xfrm>
            <a:custGeom>
              <a:avLst/>
              <a:gdLst/>
              <a:ahLst/>
              <a:cxnLst/>
              <a:rect l="l" t="t" r="r" b="b"/>
              <a:pathLst>
                <a:path w="10121" h="5233" extrusionOk="0">
                  <a:moveTo>
                    <a:pt x="1" y="1"/>
                  </a:moveTo>
                  <a:lnTo>
                    <a:pt x="1" y="5233"/>
                  </a:lnTo>
                  <a:lnTo>
                    <a:pt x="10121" y="5233"/>
                  </a:lnTo>
                  <a:lnTo>
                    <a:pt x="10121" y="1"/>
                  </a:lnTo>
                  <a:close/>
                </a:path>
              </a:pathLst>
            </a:custGeom>
            <a:solidFill>
              <a:srgbClr val="331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5"/>
            <p:cNvSpPr/>
            <p:nvPr/>
          </p:nvSpPr>
          <p:spPr>
            <a:xfrm>
              <a:off x="6402321" y="2531780"/>
              <a:ext cx="215841" cy="267155"/>
            </a:xfrm>
            <a:custGeom>
              <a:avLst/>
              <a:gdLst/>
              <a:ahLst/>
              <a:cxnLst/>
              <a:rect l="l" t="t" r="r" b="b"/>
              <a:pathLst>
                <a:path w="2814" h="3483" extrusionOk="0">
                  <a:moveTo>
                    <a:pt x="1" y="1"/>
                  </a:moveTo>
                  <a:lnTo>
                    <a:pt x="2322" y="3482"/>
                  </a:lnTo>
                  <a:lnTo>
                    <a:pt x="2814" y="3482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5"/>
            <p:cNvSpPr/>
            <p:nvPr/>
          </p:nvSpPr>
          <p:spPr>
            <a:xfrm>
              <a:off x="7339972" y="2521963"/>
              <a:ext cx="203722" cy="276973"/>
            </a:xfrm>
            <a:custGeom>
              <a:avLst/>
              <a:gdLst/>
              <a:ahLst/>
              <a:cxnLst/>
              <a:rect l="l" t="t" r="r" b="b"/>
              <a:pathLst>
                <a:path w="2656" h="3611" extrusionOk="0">
                  <a:moveTo>
                    <a:pt x="2184" y="1"/>
                  </a:moveTo>
                  <a:lnTo>
                    <a:pt x="0" y="3610"/>
                  </a:lnTo>
                  <a:lnTo>
                    <a:pt x="502" y="3610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75"/>
            <p:cNvSpPr/>
            <p:nvPr/>
          </p:nvSpPr>
          <p:spPr>
            <a:xfrm>
              <a:off x="6580340" y="2767167"/>
              <a:ext cx="786124" cy="31755"/>
            </a:xfrm>
            <a:custGeom>
              <a:avLst/>
              <a:gdLst/>
              <a:ahLst/>
              <a:cxnLst/>
              <a:rect l="l" t="t" r="r" b="b"/>
              <a:pathLst>
                <a:path w="10249" h="414" extrusionOk="0">
                  <a:moveTo>
                    <a:pt x="1" y="0"/>
                  </a:moveTo>
                  <a:lnTo>
                    <a:pt x="1" y="413"/>
                  </a:lnTo>
                  <a:lnTo>
                    <a:pt x="10249" y="413"/>
                  </a:lnTo>
                  <a:lnTo>
                    <a:pt x="10249" y="0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5"/>
            <p:cNvSpPr/>
            <p:nvPr/>
          </p:nvSpPr>
          <p:spPr>
            <a:xfrm>
              <a:off x="6535087" y="2854603"/>
              <a:ext cx="889442" cy="209091"/>
            </a:xfrm>
            <a:custGeom>
              <a:avLst/>
              <a:gdLst/>
              <a:ahLst/>
              <a:cxnLst/>
              <a:rect l="l" t="t" r="r" b="b"/>
              <a:pathLst>
                <a:path w="11596" h="2726" extrusionOk="0">
                  <a:moveTo>
                    <a:pt x="1" y="1"/>
                  </a:moveTo>
                  <a:lnTo>
                    <a:pt x="1" y="2725"/>
                  </a:lnTo>
                  <a:lnTo>
                    <a:pt x="11596" y="2725"/>
                  </a:lnTo>
                  <a:lnTo>
                    <a:pt x="11596" y="1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5"/>
            <p:cNvSpPr/>
            <p:nvPr/>
          </p:nvSpPr>
          <p:spPr>
            <a:xfrm>
              <a:off x="6418197" y="2223300"/>
              <a:ext cx="1065244" cy="294231"/>
            </a:xfrm>
            <a:custGeom>
              <a:avLst/>
              <a:gdLst/>
              <a:ahLst/>
              <a:cxnLst/>
              <a:rect l="l" t="t" r="r" b="b"/>
              <a:pathLst>
                <a:path w="13888" h="3836" extrusionOk="0">
                  <a:moveTo>
                    <a:pt x="7278" y="0"/>
                  </a:moveTo>
                  <a:cubicBezTo>
                    <a:pt x="3977" y="0"/>
                    <a:pt x="1564" y="118"/>
                    <a:pt x="1564" y="118"/>
                  </a:cubicBezTo>
                  <a:lnTo>
                    <a:pt x="649" y="443"/>
                  </a:lnTo>
                  <a:lnTo>
                    <a:pt x="0" y="3728"/>
                  </a:lnTo>
                  <a:lnTo>
                    <a:pt x="13887" y="3836"/>
                  </a:lnTo>
                  <a:lnTo>
                    <a:pt x="13887" y="3836"/>
                  </a:lnTo>
                  <a:lnTo>
                    <a:pt x="13454" y="285"/>
                  </a:lnTo>
                  <a:lnTo>
                    <a:pt x="12707" y="118"/>
                  </a:lnTo>
                  <a:cubicBezTo>
                    <a:pt x="10802" y="30"/>
                    <a:pt x="8929" y="0"/>
                    <a:pt x="7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5"/>
            <p:cNvSpPr/>
            <p:nvPr/>
          </p:nvSpPr>
          <p:spPr>
            <a:xfrm>
              <a:off x="6399329" y="2798844"/>
              <a:ext cx="181095" cy="175035"/>
            </a:xfrm>
            <a:custGeom>
              <a:avLst/>
              <a:gdLst/>
              <a:ahLst/>
              <a:cxnLst/>
              <a:rect l="l" t="t" r="r" b="b"/>
              <a:pathLst>
                <a:path w="2361" h="2282" extrusionOk="0">
                  <a:moveTo>
                    <a:pt x="2361" y="0"/>
                  </a:moveTo>
                  <a:lnTo>
                    <a:pt x="0" y="2282"/>
                  </a:lnTo>
                  <a:lnTo>
                    <a:pt x="0" y="2282"/>
                  </a:lnTo>
                  <a:lnTo>
                    <a:pt x="1486" y="2243"/>
                  </a:lnTo>
                  <a:lnTo>
                    <a:pt x="2361" y="1466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5"/>
            <p:cNvSpPr/>
            <p:nvPr/>
          </p:nvSpPr>
          <p:spPr>
            <a:xfrm>
              <a:off x="7378475" y="2798844"/>
              <a:ext cx="174268" cy="175802"/>
            </a:xfrm>
            <a:custGeom>
              <a:avLst/>
              <a:gdLst/>
              <a:ahLst/>
              <a:cxnLst/>
              <a:rect l="l" t="t" r="r" b="b"/>
              <a:pathLst>
                <a:path w="2272" h="2292" extrusionOk="0">
                  <a:moveTo>
                    <a:pt x="0" y="0"/>
                  </a:moveTo>
                  <a:lnTo>
                    <a:pt x="0" y="1466"/>
                  </a:lnTo>
                  <a:lnTo>
                    <a:pt x="777" y="2243"/>
                  </a:lnTo>
                  <a:lnTo>
                    <a:pt x="2272" y="2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5"/>
            <p:cNvSpPr/>
            <p:nvPr/>
          </p:nvSpPr>
          <p:spPr>
            <a:xfrm>
              <a:off x="6580340" y="2798844"/>
              <a:ext cx="798243" cy="112446"/>
            </a:xfrm>
            <a:custGeom>
              <a:avLst/>
              <a:gdLst/>
              <a:ahLst/>
              <a:cxnLst/>
              <a:rect l="l" t="t" r="r" b="b"/>
              <a:pathLst>
                <a:path w="10407" h="1466" extrusionOk="0">
                  <a:moveTo>
                    <a:pt x="1" y="0"/>
                  </a:moveTo>
                  <a:lnTo>
                    <a:pt x="1" y="1466"/>
                  </a:lnTo>
                  <a:lnTo>
                    <a:pt x="10406" y="1466"/>
                  </a:lnTo>
                  <a:lnTo>
                    <a:pt x="10406" y="0"/>
                  </a:lnTo>
                  <a:close/>
                </a:path>
              </a:pathLst>
            </a:custGeom>
            <a:solidFill>
              <a:srgbClr val="B76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5"/>
            <p:cNvSpPr/>
            <p:nvPr/>
          </p:nvSpPr>
          <p:spPr>
            <a:xfrm>
              <a:off x="6355611" y="2223300"/>
              <a:ext cx="1232686" cy="319159"/>
            </a:xfrm>
            <a:custGeom>
              <a:avLst/>
              <a:gdLst/>
              <a:ahLst/>
              <a:cxnLst/>
              <a:rect l="l" t="t" r="r" b="b"/>
              <a:pathLst>
                <a:path w="16071" h="4161" extrusionOk="0">
                  <a:moveTo>
                    <a:pt x="13621" y="0"/>
                  </a:moveTo>
                  <a:cubicBezTo>
                    <a:pt x="13523" y="0"/>
                    <a:pt x="13464" y="108"/>
                    <a:pt x="13523" y="187"/>
                  </a:cubicBezTo>
                  <a:cubicBezTo>
                    <a:pt x="14762" y="1908"/>
                    <a:pt x="14369" y="3482"/>
                    <a:pt x="14369" y="3482"/>
                  </a:cubicBezTo>
                  <a:lnTo>
                    <a:pt x="1711" y="3482"/>
                  </a:lnTo>
                  <a:cubicBezTo>
                    <a:pt x="1711" y="3482"/>
                    <a:pt x="1318" y="1898"/>
                    <a:pt x="2547" y="187"/>
                  </a:cubicBezTo>
                  <a:cubicBezTo>
                    <a:pt x="2594" y="112"/>
                    <a:pt x="2551" y="9"/>
                    <a:pt x="2470" y="9"/>
                  </a:cubicBezTo>
                  <a:cubicBezTo>
                    <a:pt x="2466" y="9"/>
                    <a:pt x="2463" y="10"/>
                    <a:pt x="2459" y="10"/>
                  </a:cubicBezTo>
                  <a:lnTo>
                    <a:pt x="1642" y="10"/>
                  </a:lnTo>
                  <a:cubicBezTo>
                    <a:pt x="1634" y="10"/>
                    <a:pt x="1626" y="10"/>
                    <a:pt x="1617" y="10"/>
                  </a:cubicBezTo>
                  <a:cubicBezTo>
                    <a:pt x="1411" y="10"/>
                    <a:pt x="1225" y="125"/>
                    <a:pt x="1121" y="295"/>
                  </a:cubicBezTo>
                  <a:cubicBezTo>
                    <a:pt x="757" y="915"/>
                    <a:pt x="0" y="2252"/>
                    <a:pt x="344" y="3757"/>
                  </a:cubicBezTo>
                  <a:cubicBezTo>
                    <a:pt x="403" y="3993"/>
                    <a:pt x="610" y="4160"/>
                    <a:pt x="856" y="4160"/>
                  </a:cubicBezTo>
                  <a:lnTo>
                    <a:pt x="15224" y="4160"/>
                  </a:lnTo>
                  <a:cubicBezTo>
                    <a:pt x="15460" y="4160"/>
                    <a:pt x="15677" y="3993"/>
                    <a:pt x="15726" y="3757"/>
                  </a:cubicBezTo>
                  <a:cubicBezTo>
                    <a:pt x="16070" y="2243"/>
                    <a:pt x="15313" y="915"/>
                    <a:pt x="14949" y="295"/>
                  </a:cubicBezTo>
                  <a:cubicBezTo>
                    <a:pt x="14841" y="108"/>
                    <a:pt x="14644" y="0"/>
                    <a:pt x="14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5"/>
            <p:cNvSpPr/>
            <p:nvPr/>
          </p:nvSpPr>
          <p:spPr>
            <a:xfrm>
              <a:off x="6492136" y="2343946"/>
              <a:ext cx="959625" cy="17488"/>
            </a:xfrm>
            <a:custGeom>
              <a:avLst/>
              <a:gdLst/>
              <a:ahLst/>
              <a:cxnLst/>
              <a:rect l="l" t="t" r="r" b="b"/>
              <a:pathLst>
                <a:path w="12511" h="228" extrusionOk="0">
                  <a:moveTo>
                    <a:pt x="79" y="1"/>
                  </a:moveTo>
                  <a:lnTo>
                    <a:pt x="0" y="227"/>
                  </a:lnTo>
                  <a:lnTo>
                    <a:pt x="12510" y="227"/>
                  </a:lnTo>
                  <a:lnTo>
                    <a:pt x="12451" y="1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5"/>
            <p:cNvSpPr/>
            <p:nvPr/>
          </p:nvSpPr>
          <p:spPr>
            <a:xfrm>
              <a:off x="6863208" y="2464669"/>
              <a:ext cx="206023" cy="144891"/>
            </a:xfrm>
            <a:custGeom>
              <a:avLst/>
              <a:gdLst/>
              <a:ahLst/>
              <a:cxnLst/>
              <a:rect l="l" t="t" r="r" b="b"/>
              <a:pathLst>
                <a:path w="2686" h="1889" extrusionOk="0">
                  <a:moveTo>
                    <a:pt x="463" y="0"/>
                  </a:moveTo>
                  <a:cubicBezTo>
                    <a:pt x="207" y="0"/>
                    <a:pt x="1" y="207"/>
                    <a:pt x="1" y="463"/>
                  </a:cubicBezTo>
                  <a:lnTo>
                    <a:pt x="1" y="1426"/>
                  </a:lnTo>
                  <a:cubicBezTo>
                    <a:pt x="1" y="1682"/>
                    <a:pt x="207" y="1889"/>
                    <a:pt x="463" y="1889"/>
                  </a:cubicBezTo>
                  <a:lnTo>
                    <a:pt x="2224" y="1889"/>
                  </a:lnTo>
                  <a:cubicBezTo>
                    <a:pt x="2479" y="1889"/>
                    <a:pt x="2686" y="1682"/>
                    <a:pt x="2686" y="1426"/>
                  </a:cubicBezTo>
                  <a:lnTo>
                    <a:pt x="2686" y="463"/>
                  </a:lnTo>
                  <a:cubicBezTo>
                    <a:pt x="2686" y="207"/>
                    <a:pt x="2479" y="0"/>
                    <a:pt x="2224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5"/>
            <p:cNvSpPr/>
            <p:nvPr/>
          </p:nvSpPr>
          <p:spPr>
            <a:xfrm>
              <a:off x="6863208" y="2453318"/>
              <a:ext cx="206023" cy="144968"/>
            </a:xfrm>
            <a:custGeom>
              <a:avLst/>
              <a:gdLst/>
              <a:ahLst/>
              <a:cxnLst/>
              <a:rect l="l" t="t" r="r" b="b"/>
              <a:pathLst>
                <a:path w="2686" h="1890" extrusionOk="0">
                  <a:moveTo>
                    <a:pt x="463" y="1"/>
                  </a:moveTo>
                  <a:cubicBezTo>
                    <a:pt x="207" y="1"/>
                    <a:pt x="1" y="207"/>
                    <a:pt x="1" y="463"/>
                  </a:cubicBezTo>
                  <a:lnTo>
                    <a:pt x="1" y="1427"/>
                  </a:lnTo>
                  <a:cubicBezTo>
                    <a:pt x="1" y="1683"/>
                    <a:pt x="207" y="1889"/>
                    <a:pt x="463" y="1889"/>
                  </a:cubicBezTo>
                  <a:lnTo>
                    <a:pt x="2224" y="1889"/>
                  </a:lnTo>
                  <a:cubicBezTo>
                    <a:pt x="2479" y="1889"/>
                    <a:pt x="2686" y="1683"/>
                    <a:pt x="2686" y="1427"/>
                  </a:cubicBezTo>
                  <a:lnTo>
                    <a:pt x="2686" y="463"/>
                  </a:lnTo>
                  <a:cubicBezTo>
                    <a:pt x="2686" y="207"/>
                    <a:pt x="2479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5"/>
            <p:cNvSpPr/>
            <p:nvPr/>
          </p:nvSpPr>
          <p:spPr>
            <a:xfrm>
              <a:off x="6943972" y="2479012"/>
              <a:ext cx="44564" cy="44564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295" y="0"/>
                  </a:moveTo>
                  <a:cubicBezTo>
                    <a:pt x="128" y="0"/>
                    <a:pt x="0" y="128"/>
                    <a:pt x="0" y="295"/>
                  </a:cubicBezTo>
                  <a:cubicBezTo>
                    <a:pt x="0" y="453"/>
                    <a:pt x="128" y="581"/>
                    <a:pt x="295" y="581"/>
                  </a:cubicBezTo>
                  <a:cubicBezTo>
                    <a:pt x="453" y="581"/>
                    <a:pt x="580" y="453"/>
                    <a:pt x="580" y="295"/>
                  </a:cubicBezTo>
                  <a:cubicBezTo>
                    <a:pt x="580" y="128"/>
                    <a:pt x="453" y="0"/>
                    <a:pt x="295" y="0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5"/>
            <p:cNvSpPr/>
            <p:nvPr/>
          </p:nvSpPr>
          <p:spPr>
            <a:xfrm>
              <a:off x="6946964" y="2501638"/>
              <a:ext cx="41573" cy="62666"/>
            </a:xfrm>
            <a:custGeom>
              <a:avLst/>
              <a:gdLst/>
              <a:ahLst/>
              <a:cxnLst/>
              <a:rect l="l" t="t" r="r" b="b"/>
              <a:pathLst>
                <a:path w="542" h="817" extrusionOk="0">
                  <a:moveTo>
                    <a:pt x="256" y="0"/>
                  </a:moveTo>
                  <a:lnTo>
                    <a:pt x="1" y="817"/>
                  </a:lnTo>
                  <a:lnTo>
                    <a:pt x="541" y="817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5"/>
            <p:cNvSpPr/>
            <p:nvPr/>
          </p:nvSpPr>
          <p:spPr>
            <a:xfrm>
              <a:off x="6994747" y="2775681"/>
              <a:ext cx="209551" cy="179177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413" y="1"/>
                  </a:moveTo>
                  <a:cubicBezTo>
                    <a:pt x="967" y="1"/>
                    <a:pt x="521" y="247"/>
                    <a:pt x="322" y="735"/>
                  </a:cubicBezTo>
                  <a:cubicBezTo>
                    <a:pt x="1" y="1542"/>
                    <a:pt x="631" y="2335"/>
                    <a:pt x="1405" y="2335"/>
                  </a:cubicBezTo>
                  <a:cubicBezTo>
                    <a:pt x="1555" y="2335"/>
                    <a:pt x="1711" y="2305"/>
                    <a:pt x="1866" y="2240"/>
                  </a:cubicBezTo>
                  <a:cubicBezTo>
                    <a:pt x="2456" y="1984"/>
                    <a:pt x="2731" y="1305"/>
                    <a:pt x="2485" y="705"/>
                  </a:cubicBezTo>
                  <a:cubicBezTo>
                    <a:pt x="2281" y="235"/>
                    <a:pt x="1848" y="1"/>
                    <a:pt x="141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5"/>
            <p:cNvSpPr/>
            <p:nvPr/>
          </p:nvSpPr>
          <p:spPr>
            <a:xfrm>
              <a:off x="7023126" y="2799457"/>
              <a:ext cx="160155" cy="131852"/>
            </a:xfrm>
            <a:custGeom>
              <a:avLst/>
              <a:gdLst/>
              <a:ahLst/>
              <a:cxnLst/>
              <a:rect l="l" t="t" r="r" b="b"/>
              <a:pathLst>
                <a:path w="2088" h="1719" extrusionOk="0">
                  <a:moveTo>
                    <a:pt x="1043" y="0"/>
                  </a:moveTo>
                  <a:cubicBezTo>
                    <a:pt x="929" y="0"/>
                    <a:pt x="812" y="23"/>
                    <a:pt x="699" y="71"/>
                  </a:cubicBezTo>
                  <a:cubicBezTo>
                    <a:pt x="1" y="366"/>
                    <a:pt x="11" y="1369"/>
                    <a:pt x="719" y="1654"/>
                  </a:cubicBezTo>
                  <a:cubicBezTo>
                    <a:pt x="830" y="1698"/>
                    <a:pt x="940" y="1718"/>
                    <a:pt x="1046" y="1718"/>
                  </a:cubicBezTo>
                  <a:cubicBezTo>
                    <a:pt x="1628" y="1718"/>
                    <a:pt x="2088" y="1114"/>
                    <a:pt x="1830" y="523"/>
                  </a:cubicBezTo>
                  <a:cubicBezTo>
                    <a:pt x="1691" y="194"/>
                    <a:pt x="1377" y="0"/>
                    <a:pt x="1043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5"/>
            <p:cNvSpPr/>
            <p:nvPr/>
          </p:nvSpPr>
          <p:spPr>
            <a:xfrm>
              <a:off x="7059328" y="2798844"/>
              <a:ext cx="147192" cy="138295"/>
            </a:xfrm>
            <a:custGeom>
              <a:avLst/>
              <a:gdLst/>
              <a:ahLst/>
              <a:cxnLst/>
              <a:rect l="l" t="t" r="r" b="b"/>
              <a:pathLst>
                <a:path w="1919" h="1803" extrusionOk="0">
                  <a:moveTo>
                    <a:pt x="1132" y="0"/>
                  </a:moveTo>
                  <a:lnTo>
                    <a:pt x="1" y="1721"/>
                  </a:lnTo>
                  <a:cubicBezTo>
                    <a:pt x="1" y="1721"/>
                    <a:pt x="228" y="1802"/>
                    <a:pt x="517" y="1802"/>
                  </a:cubicBezTo>
                  <a:cubicBezTo>
                    <a:pt x="814" y="1802"/>
                    <a:pt x="1178" y="1716"/>
                    <a:pt x="1427" y="1367"/>
                  </a:cubicBezTo>
                  <a:cubicBezTo>
                    <a:pt x="1919" y="689"/>
                    <a:pt x="1132" y="0"/>
                    <a:pt x="1132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5"/>
            <p:cNvSpPr/>
            <p:nvPr/>
          </p:nvSpPr>
          <p:spPr>
            <a:xfrm>
              <a:off x="7081264" y="2939125"/>
              <a:ext cx="9818" cy="2301"/>
            </a:xfrm>
            <a:custGeom>
              <a:avLst/>
              <a:gdLst/>
              <a:ahLst/>
              <a:cxnLst/>
              <a:rect l="l" t="t" r="r" b="b"/>
              <a:pathLst>
                <a:path w="128" h="30" fill="none" extrusionOk="0">
                  <a:moveTo>
                    <a:pt x="0" y="0"/>
                  </a:moveTo>
                  <a:lnTo>
                    <a:pt x="128" y="3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5"/>
            <p:cNvSpPr/>
            <p:nvPr/>
          </p:nvSpPr>
          <p:spPr>
            <a:xfrm>
              <a:off x="7095607" y="2785268"/>
              <a:ext cx="32445" cy="7594"/>
            </a:xfrm>
            <a:custGeom>
              <a:avLst/>
              <a:gdLst/>
              <a:ahLst/>
              <a:cxnLst/>
              <a:rect l="l" t="t" r="r" b="b"/>
              <a:pathLst>
                <a:path w="423" h="99" fill="none" extrusionOk="0">
                  <a:moveTo>
                    <a:pt x="0" y="30"/>
                  </a:moveTo>
                  <a:cubicBezTo>
                    <a:pt x="148" y="0"/>
                    <a:pt x="295" y="20"/>
                    <a:pt x="423" y="99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5"/>
            <p:cNvSpPr/>
            <p:nvPr/>
          </p:nvSpPr>
          <p:spPr>
            <a:xfrm>
              <a:off x="7239649" y="2840414"/>
              <a:ext cx="210472" cy="178794"/>
            </a:xfrm>
            <a:custGeom>
              <a:avLst/>
              <a:gdLst/>
              <a:ahLst/>
              <a:cxnLst/>
              <a:rect l="l" t="t" r="r" b="b"/>
              <a:pathLst>
                <a:path w="2744" h="2331" extrusionOk="0">
                  <a:moveTo>
                    <a:pt x="1199" y="0"/>
                  </a:moveTo>
                  <a:cubicBezTo>
                    <a:pt x="614" y="0"/>
                    <a:pt x="49" y="438"/>
                    <a:pt x="30" y="1120"/>
                  </a:cubicBezTo>
                  <a:cubicBezTo>
                    <a:pt x="0" y="1769"/>
                    <a:pt x="502" y="2300"/>
                    <a:pt x="1151" y="2330"/>
                  </a:cubicBezTo>
                  <a:cubicBezTo>
                    <a:pt x="1167" y="2331"/>
                    <a:pt x="1183" y="2331"/>
                    <a:pt x="1199" y="2331"/>
                  </a:cubicBezTo>
                  <a:cubicBezTo>
                    <a:pt x="2201" y="2331"/>
                    <a:pt x="2743" y="1118"/>
                    <a:pt x="2046" y="373"/>
                  </a:cubicBezTo>
                  <a:cubicBezTo>
                    <a:pt x="1806" y="116"/>
                    <a:pt x="1500" y="0"/>
                    <a:pt x="1199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5"/>
            <p:cNvSpPr/>
            <p:nvPr/>
          </p:nvSpPr>
          <p:spPr>
            <a:xfrm>
              <a:off x="7242640" y="2863347"/>
              <a:ext cx="155553" cy="132465"/>
            </a:xfrm>
            <a:custGeom>
              <a:avLst/>
              <a:gdLst/>
              <a:ahLst/>
              <a:cxnLst/>
              <a:rect l="l" t="t" r="r" b="b"/>
              <a:pathLst>
                <a:path w="2028" h="1727" extrusionOk="0">
                  <a:moveTo>
                    <a:pt x="1138" y="1"/>
                  </a:moveTo>
                  <a:cubicBezTo>
                    <a:pt x="937" y="1"/>
                    <a:pt x="733" y="72"/>
                    <a:pt x="561" y="231"/>
                  </a:cubicBezTo>
                  <a:cubicBezTo>
                    <a:pt x="1" y="752"/>
                    <a:pt x="355" y="1697"/>
                    <a:pt x="1122" y="1726"/>
                  </a:cubicBezTo>
                  <a:cubicBezTo>
                    <a:pt x="1134" y="1727"/>
                    <a:pt x="1146" y="1727"/>
                    <a:pt x="1158" y="1727"/>
                  </a:cubicBezTo>
                  <a:cubicBezTo>
                    <a:pt x="1614" y="1727"/>
                    <a:pt x="1988" y="1360"/>
                    <a:pt x="2007" y="900"/>
                  </a:cubicBezTo>
                  <a:cubicBezTo>
                    <a:pt x="2028" y="367"/>
                    <a:pt x="1593" y="1"/>
                    <a:pt x="1138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5"/>
            <p:cNvSpPr/>
            <p:nvPr/>
          </p:nvSpPr>
          <p:spPr>
            <a:xfrm>
              <a:off x="7236657" y="2862196"/>
              <a:ext cx="135840" cy="143971"/>
            </a:xfrm>
            <a:custGeom>
              <a:avLst/>
              <a:gdLst/>
              <a:ahLst/>
              <a:cxnLst/>
              <a:rect l="l" t="t" r="r" b="b"/>
              <a:pathLst>
                <a:path w="1771" h="1877" extrusionOk="0">
                  <a:moveTo>
                    <a:pt x="698" y="0"/>
                  </a:moveTo>
                  <a:cubicBezTo>
                    <a:pt x="698" y="0"/>
                    <a:pt x="0" y="699"/>
                    <a:pt x="403" y="1436"/>
                  </a:cubicBezTo>
                  <a:cubicBezTo>
                    <a:pt x="594" y="1784"/>
                    <a:pt x="908" y="1876"/>
                    <a:pt x="1188" y="1876"/>
                  </a:cubicBezTo>
                  <a:cubicBezTo>
                    <a:pt x="1501" y="1876"/>
                    <a:pt x="1770" y="1761"/>
                    <a:pt x="1770" y="1761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5"/>
            <p:cNvSpPr/>
            <p:nvPr/>
          </p:nvSpPr>
          <p:spPr>
            <a:xfrm>
              <a:off x="7266800" y="2877996"/>
              <a:ext cx="6903" cy="9128"/>
            </a:xfrm>
            <a:custGeom>
              <a:avLst/>
              <a:gdLst/>
              <a:ahLst/>
              <a:cxnLst/>
              <a:rect l="l" t="t" r="r" b="b"/>
              <a:pathLst>
                <a:path w="90" h="119" fill="none" extrusionOk="0">
                  <a:moveTo>
                    <a:pt x="89" y="1"/>
                  </a:moveTo>
                  <a:lnTo>
                    <a:pt x="1" y="11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5"/>
            <p:cNvSpPr/>
            <p:nvPr/>
          </p:nvSpPr>
          <p:spPr>
            <a:xfrm>
              <a:off x="7385224" y="2956459"/>
              <a:ext cx="18946" cy="27229"/>
            </a:xfrm>
            <a:custGeom>
              <a:avLst/>
              <a:gdLst/>
              <a:ahLst/>
              <a:cxnLst/>
              <a:rect l="l" t="t" r="r" b="b"/>
              <a:pathLst>
                <a:path w="247" h="355" fill="none" extrusionOk="0">
                  <a:moveTo>
                    <a:pt x="246" y="1"/>
                  </a:moveTo>
                  <a:cubicBezTo>
                    <a:pt x="217" y="138"/>
                    <a:pt x="128" y="276"/>
                    <a:pt x="1" y="35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5"/>
            <p:cNvSpPr/>
            <p:nvPr/>
          </p:nvSpPr>
          <p:spPr>
            <a:xfrm>
              <a:off x="6553265" y="2786188"/>
              <a:ext cx="205179" cy="179407"/>
            </a:xfrm>
            <a:custGeom>
              <a:avLst/>
              <a:gdLst/>
              <a:ahLst/>
              <a:cxnLst/>
              <a:rect l="l" t="t" r="r" b="b"/>
              <a:pathLst>
                <a:path w="2675" h="2339" extrusionOk="0">
                  <a:moveTo>
                    <a:pt x="1343" y="1"/>
                  </a:moveTo>
                  <a:cubicBezTo>
                    <a:pt x="624" y="1"/>
                    <a:pt x="0" y="689"/>
                    <a:pt x="226" y="1483"/>
                  </a:cubicBezTo>
                  <a:cubicBezTo>
                    <a:pt x="379" y="2040"/>
                    <a:pt x="861" y="2339"/>
                    <a:pt x="1348" y="2339"/>
                  </a:cubicBezTo>
                  <a:cubicBezTo>
                    <a:pt x="1739" y="2339"/>
                    <a:pt x="2132" y="2146"/>
                    <a:pt x="2360" y="1739"/>
                  </a:cubicBezTo>
                  <a:cubicBezTo>
                    <a:pt x="2675" y="1188"/>
                    <a:pt x="2478" y="470"/>
                    <a:pt x="1918" y="155"/>
                  </a:cubicBezTo>
                  <a:cubicBezTo>
                    <a:pt x="1729" y="49"/>
                    <a:pt x="1532" y="1"/>
                    <a:pt x="134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5"/>
            <p:cNvSpPr/>
            <p:nvPr/>
          </p:nvSpPr>
          <p:spPr>
            <a:xfrm>
              <a:off x="6573667" y="2810118"/>
              <a:ext cx="166675" cy="132389"/>
            </a:xfrm>
            <a:custGeom>
              <a:avLst/>
              <a:gdLst/>
              <a:ahLst/>
              <a:cxnLst/>
              <a:rect l="l" t="t" r="r" b="b"/>
              <a:pathLst>
                <a:path w="2173" h="1726" extrusionOk="0">
                  <a:moveTo>
                    <a:pt x="1082" y="1"/>
                  </a:moveTo>
                  <a:cubicBezTo>
                    <a:pt x="784" y="1"/>
                    <a:pt x="493" y="154"/>
                    <a:pt x="334" y="433"/>
                  </a:cubicBezTo>
                  <a:cubicBezTo>
                    <a:pt x="1" y="1029"/>
                    <a:pt x="448" y="1726"/>
                    <a:pt x="1077" y="1726"/>
                  </a:cubicBezTo>
                  <a:cubicBezTo>
                    <a:pt x="1155" y="1726"/>
                    <a:pt x="1235" y="1715"/>
                    <a:pt x="1317" y="1692"/>
                  </a:cubicBezTo>
                  <a:cubicBezTo>
                    <a:pt x="2055" y="1486"/>
                    <a:pt x="2173" y="483"/>
                    <a:pt x="1504" y="109"/>
                  </a:cubicBezTo>
                  <a:cubicBezTo>
                    <a:pt x="1370" y="36"/>
                    <a:pt x="1225" y="1"/>
                    <a:pt x="1082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5"/>
            <p:cNvSpPr/>
            <p:nvPr/>
          </p:nvSpPr>
          <p:spPr>
            <a:xfrm>
              <a:off x="6650520" y="2797310"/>
              <a:ext cx="83836" cy="157700"/>
            </a:xfrm>
            <a:custGeom>
              <a:avLst/>
              <a:gdLst/>
              <a:ahLst/>
              <a:cxnLst/>
              <a:rect l="l" t="t" r="r" b="b"/>
              <a:pathLst>
                <a:path w="1093" h="2056" extrusionOk="0">
                  <a:moveTo>
                    <a:pt x="0" y="1"/>
                  </a:moveTo>
                  <a:lnTo>
                    <a:pt x="148" y="2056"/>
                  </a:lnTo>
                  <a:cubicBezTo>
                    <a:pt x="148" y="2056"/>
                    <a:pt x="1092" y="1751"/>
                    <a:pt x="1072" y="905"/>
                  </a:cubicBezTo>
                  <a:cubicBezTo>
                    <a:pt x="1043" y="6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5"/>
            <p:cNvSpPr/>
            <p:nvPr/>
          </p:nvSpPr>
          <p:spPr>
            <a:xfrm>
              <a:off x="6683731" y="2943650"/>
              <a:ext cx="9895" cy="4602"/>
            </a:xfrm>
            <a:custGeom>
              <a:avLst/>
              <a:gdLst/>
              <a:ahLst/>
              <a:cxnLst/>
              <a:rect l="l" t="t" r="r" b="b"/>
              <a:pathLst>
                <a:path w="129" h="60" fill="none" extrusionOk="0">
                  <a:moveTo>
                    <a:pt x="0" y="59"/>
                  </a:moveTo>
                  <a:lnTo>
                    <a:pt x="128" y="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5"/>
            <p:cNvSpPr/>
            <p:nvPr/>
          </p:nvSpPr>
          <p:spPr>
            <a:xfrm>
              <a:off x="6603733" y="2802602"/>
              <a:ext cx="29530" cy="15877"/>
            </a:xfrm>
            <a:custGeom>
              <a:avLst/>
              <a:gdLst/>
              <a:ahLst/>
              <a:cxnLst/>
              <a:rect l="l" t="t" r="r" b="b"/>
              <a:pathLst>
                <a:path w="385" h="207" fill="none" extrusionOk="0">
                  <a:moveTo>
                    <a:pt x="1" y="207"/>
                  </a:moveTo>
                  <a:cubicBezTo>
                    <a:pt x="89" y="99"/>
                    <a:pt x="227" y="20"/>
                    <a:pt x="384" y="0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5"/>
            <p:cNvSpPr/>
            <p:nvPr/>
          </p:nvSpPr>
          <p:spPr>
            <a:xfrm>
              <a:off x="6470967" y="2859819"/>
              <a:ext cx="226809" cy="179177"/>
            </a:xfrm>
            <a:custGeom>
              <a:avLst/>
              <a:gdLst/>
              <a:ahLst/>
              <a:cxnLst/>
              <a:rect l="l" t="t" r="r" b="b"/>
              <a:pathLst>
                <a:path w="2957" h="2336" extrusionOk="0">
                  <a:moveTo>
                    <a:pt x="1491" y="0"/>
                  </a:moveTo>
                  <a:cubicBezTo>
                    <a:pt x="1391" y="0"/>
                    <a:pt x="1287" y="13"/>
                    <a:pt x="1181" y="41"/>
                  </a:cubicBezTo>
                  <a:cubicBezTo>
                    <a:pt x="178" y="317"/>
                    <a:pt x="1" y="1674"/>
                    <a:pt x="906" y="2185"/>
                  </a:cubicBezTo>
                  <a:cubicBezTo>
                    <a:pt x="1087" y="2287"/>
                    <a:pt x="1284" y="2335"/>
                    <a:pt x="1479" y="2335"/>
                  </a:cubicBezTo>
                  <a:cubicBezTo>
                    <a:pt x="1885" y="2335"/>
                    <a:pt x="2279" y="2125"/>
                    <a:pt x="2499" y="1752"/>
                  </a:cubicBezTo>
                  <a:cubicBezTo>
                    <a:pt x="2956" y="943"/>
                    <a:pt x="2344" y="0"/>
                    <a:pt x="1491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5"/>
            <p:cNvSpPr/>
            <p:nvPr/>
          </p:nvSpPr>
          <p:spPr>
            <a:xfrm>
              <a:off x="6508856" y="2883365"/>
              <a:ext cx="151564" cy="132312"/>
            </a:xfrm>
            <a:custGeom>
              <a:avLst/>
              <a:gdLst/>
              <a:ahLst/>
              <a:cxnLst/>
              <a:rect l="l" t="t" r="r" b="b"/>
              <a:pathLst>
                <a:path w="1976" h="1725" extrusionOk="0">
                  <a:moveTo>
                    <a:pt x="986" y="1"/>
                  </a:moveTo>
                  <a:cubicBezTo>
                    <a:pt x="458" y="1"/>
                    <a:pt x="1" y="509"/>
                    <a:pt x="156" y="1091"/>
                  </a:cubicBezTo>
                  <a:cubicBezTo>
                    <a:pt x="271" y="1502"/>
                    <a:pt x="630" y="1724"/>
                    <a:pt x="992" y="1724"/>
                  </a:cubicBezTo>
                  <a:cubicBezTo>
                    <a:pt x="1280" y="1724"/>
                    <a:pt x="1569" y="1584"/>
                    <a:pt x="1739" y="1288"/>
                  </a:cubicBezTo>
                  <a:cubicBezTo>
                    <a:pt x="1975" y="875"/>
                    <a:pt x="1828" y="354"/>
                    <a:pt x="1415" y="118"/>
                  </a:cubicBezTo>
                  <a:cubicBezTo>
                    <a:pt x="1274" y="37"/>
                    <a:pt x="1128" y="1"/>
                    <a:pt x="98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5"/>
            <p:cNvSpPr/>
            <p:nvPr/>
          </p:nvSpPr>
          <p:spPr>
            <a:xfrm>
              <a:off x="6506479" y="2944417"/>
              <a:ext cx="156933" cy="81535"/>
            </a:xfrm>
            <a:custGeom>
              <a:avLst/>
              <a:gdLst/>
              <a:ahLst/>
              <a:cxnLst/>
              <a:rect l="l" t="t" r="r" b="b"/>
              <a:pathLst>
                <a:path w="2046" h="1063" extrusionOk="0">
                  <a:moveTo>
                    <a:pt x="2046" y="0"/>
                  </a:moveTo>
                  <a:lnTo>
                    <a:pt x="0" y="138"/>
                  </a:lnTo>
                  <a:cubicBezTo>
                    <a:pt x="0" y="138"/>
                    <a:pt x="292" y="1063"/>
                    <a:pt x="1118" y="1063"/>
                  </a:cubicBezTo>
                  <a:cubicBezTo>
                    <a:pt x="1122" y="1063"/>
                    <a:pt x="1127" y="1063"/>
                    <a:pt x="1131" y="1062"/>
                  </a:cubicBezTo>
                  <a:cubicBezTo>
                    <a:pt x="1977" y="104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5"/>
            <p:cNvSpPr/>
            <p:nvPr/>
          </p:nvSpPr>
          <p:spPr>
            <a:xfrm>
              <a:off x="6512461" y="2976860"/>
              <a:ext cx="4602" cy="9895"/>
            </a:xfrm>
            <a:custGeom>
              <a:avLst/>
              <a:gdLst/>
              <a:ahLst/>
              <a:cxnLst/>
              <a:rect l="l" t="t" r="r" b="b"/>
              <a:pathLst>
                <a:path w="60" h="129" fill="none" extrusionOk="0">
                  <a:moveTo>
                    <a:pt x="1" y="0"/>
                  </a:moveTo>
                  <a:lnTo>
                    <a:pt x="60" y="128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75"/>
            <p:cNvSpPr/>
            <p:nvPr/>
          </p:nvSpPr>
          <p:spPr>
            <a:xfrm>
              <a:off x="6642237" y="2896864"/>
              <a:ext cx="15877" cy="29530"/>
            </a:xfrm>
            <a:custGeom>
              <a:avLst/>
              <a:gdLst/>
              <a:ahLst/>
              <a:cxnLst/>
              <a:rect l="l" t="t" r="r" b="b"/>
              <a:pathLst>
                <a:path w="207" h="385" fill="none" extrusionOk="0">
                  <a:moveTo>
                    <a:pt x="0" y="1"/>
                  </a:moveTo>
                  <a:cubicBezTo>
                    <a:pt x="118" y="99"/>
                    <a:pt x="187" y="237"/>
                    <a:pt x="207" y="384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75"/>
            <p:cNvSpPr/>
            <p:nvPr/>
          </p:nvSpPr>
          <p:spPr>
            <a:xfrm>
              <a:off x="6683041" y="2777368"/>
              <a:ext cx="215764" cy="179330"/>
            </a:xfrm>
            <a:custGeom>
              <a:avLst/>
              <a:gdLst/>
              <a:ahLst/>
              <a:cxnLst/>
              <a:rect l="l" t="t" r="r" b="b"/>
              <a:pathLst>
                <a:path w="2813" h="2338" extrusionOk="0">
                  <a:moveTo>
                    <a:pt x="1315" y="0"/>
                  </a:moveTo>
                  <a:cubicBezTo>
                    <a:pt x="774" y="0"/>
                    <a:pt x="287" y="370"/>
                    <a:pt x="167" y="919"/>
                  </a:cubicBezTo>
                  <a:cubicBezTo>
                    <a:pt x="1" y="1704"/>
                    <a:pt x="621" y="2338"/>
                    <a:pt x="1315" y="2338"/>
                  </a:cubicBezTo>
                  <a:cubicBezTo>
                    <a:pt x="1525" y="2338"/>
                    <a:pt x="1743" y="2279"/>
                    <a:pt x="1947" y="2149"/>
                  </a:cubicBezTo>
                  <a:cubicBezTo>
                    <a:pt x="2812" y="1578"/>
                    <a:pt x="2566" y="241"/>
                    <a:pt x="1553" y="25"/>
                  </a:cubicBezTo>
                  <a:cubicBezTo>
                    <a:pt x="1473" y="8"/>
                    <a:pt x="1393" y="0"/>
                    <a:pt x="1315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75"/>
            <p:cNvSpPr/>
            <p:nvPr/>
          </p:nvSpPr>
          <p:spPr>
            <a:xfrm>
              <a:off x="6711650" y="2800914"/>
              <a:ext cx="156550" cy="132235"/>
            </a:xfrm>
            <a:custGeom>
              <a:avLst/>
              <a:gdLst/>
              <a:ahLst/>
              <a:cxnLst/>
              <a:rect l="l" t="t" r="r" b="b"/>
              <a:pathLst>
                <a:path w="2041" h="1724" extrusionOk="0">
                  <a:moveTo>
                    <a:pt x="942" y="0"/>
                  </a:moveTo>
                  <a:cubicBezTo>
                    <a:pt x="563" y="0"/>
                    <a:pt x="190" y="245"/>
                    <a:pt x="98" y="681"/>
                  </a:cubicBezTo>
                  <a:cubicBezTo>
                    <a:pt x="0" y="1144"/>
                    <a:pt x="295" y="1596"/>
                    <a:pt x="757" y="1704"/>
                  </a:cubicBezTo>
                  <a:cubicBezTo>
                    <a:pt x="820" y="1717"/>
                    <a:pt x="882" y="1724"/>
                    <a:pt x="942" y="1724"/>
                  </a:cubicBezTo>
                  <a:cubicBezTo>
                    <a:pt x="1594" y="1724"/>
                    <a:pt x="2040" y="982"/>
                    <a:pt x="1662" y="396"/>
                  </a:cubicBezTo>
                  <a:cubicBezTo>
                    <a:pt x="1486" y="126"/>
                    <a:pt x="1212" y="0"/>
                    <a:pt x="942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75"/>
            <p:cNvSpPr/>
            <p:nvPr/>
          </p:nvSpPr>
          <p:spPr>
            <a:xfrm>
              <a:off x="6690481" y="2792938"/>
              <a:ext cx="166828" cy="103242"/>
            </a:xfrm>
            <a:custGeom>
              <a:avLst/>
              <a:gdLst/>
              <a:ahLst/>
              <a:cxnLst/>
              <a:rect l="l" t="t" r="r" b="b"/>
              <a:pathLst>
                <a:path w="2175" h="1346" extrusionOk="0">
                  <a:moveTo>
                    <a:pt x="1140" y="0"/>
                  </a:moveTo>
                  <a:cubicBezTo>
                    <a:pt x="1035" y="0"/>
                    <a:pt x="923" y="17"/>
                    <a:pt x="807" y="58"/>
                  </a:cubicBezTo>
                  <a:cubicBezTo>
                    <a:pt x="1" y="333"/>
                    <a:pt x="247" y="1346"/>
                    <a:pt x="247" y="1346"/>
                  </a:cubicBezTo>
                  <a:lnTo>
                    <a:pt x="2174" y="589"/>
                  </a:lnTo>
                  <a:cubicBezTo>
                    <a:pt x="2174" y="589"/>
                    <a:pt x="1758" y="0"/>
                    <a:pt x="1140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5"/>
            <p:cNvSpPr/>
            <p:nvPr/>
          </p:nvSpPr>
          <p:spPr>
            <a:xfrm>
              <a:off x="6836823" y="2811652"/>
              <a:ext cx="6903" cy="7594"/>
            </a:xfrm>
            <a:custGeom>
              <a:avLst/>
              <a:gdLst/>
              <a:ahLst/>
              <a:cxnLst/>
              <a:rect l="l" t="t" r="r" b="b"/>
              <a:pathLst>
                <a:path w="90" h="99" fill="none" extrusionOk="0">
                  <a:moveTo>
                    <a:pt x="89" y="99"/>
                  </a:moveTo>
                  <a:lnTo>
                    <a:pt x="1" y="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5"/>
            <p:cNvSpPr/>
            <p:nvPr/>
          </p:nvSpPr>
          <p:spPr>
            <a:xfrm>
              <a:off x="6720700" y="2911207"/>
              <a:ext cx="24161" cy="23471"/>
            </a:xfrm>
            <a:custGeom>
              <a:avLst/>
              <a:gdLst/>
              <a:ahLst/>
              <a:cxnLst/>
              <a:rect l="l" t="t" r="r" b="b"/>
              <a:pathLst>
                <a:path w="315" h="306" fill="none" extrusionOk="0">
                  <a:moveTo>
                    <a:pt x="315" y="305"/>
                  </a:moveTo>
                  <a:cubicBezTo>
                    <a:pt x="177" y="246"/>
                    <a:pt x="59" y="138"/>
                    <a:pt x="0" y="1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5"/>
            <p:cNvSpPr/>
            <p:nvPr/>
          </p:nvSpPr>
          <p:spPr>
            <a:xfrm>
              <a:off x="6865739" y="2770082"/>
              <a:ext cx="193674" cy="179254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223" y="0"/>
                  </a:moveTo>
                  <a:cubicBezTo>
                    <a:pt x="591" y="0"/>
                    <a:pt x="1" y="519"/>
                    <a:pt x="56" y="1251"/>
                  </a:cubicBezTo>
                  <a:cubicBezTo>
                    <a:pt x="107" y="1922"/>
                    <a:pt x="659" y="2336"/>
                    <a:pt x="1227" y="2336"/>
                  </a:cubicBezTo>
                  <a:cubicBezTo>
                    <a:pt x="1541" y="2336"/>
                    <a:pt x="1860" y="2209"/>
                    <a:pt x="2102" y="1929"/>
                  </a:cubicBezTo>
                  <a:cubicBezTo>
                    <a:pt x="2525" y="1437"/>
                    <a:pt x="2466" y="710"/>
                    <a:pt x="1984" y="287"/>
                  </a:cubicBezTo>
                  <a:cubicBezTo>
                    <a:pt x="1751" y="89"/>
                    <a:pt x="1484" y="0"/>
                    <a:pt x="1223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5"/>
            <p:cNvSpPr/>
            <p:nvPr/>
          </p:nvSpPr>
          <p:spPr>
            <a:xfrm>
              <a:off x="6871951" y="2793628"/>
              <a:ext cx="174652" cy="132235"/>
            </a:xfrm>
            <a:custGeom>
              <a:avLst/>
              <a:gdLst/>
              <a:ahLst/>
              <a:cxnLst/>
              <a:rect l="l" t="t" r="r" b="b"/>
              <a:pathLst>
                <a:path w="2277" h="1724" extrusionOk="0">
                  <a:moveTo>
                    <a:pt x="1141" y="1"/>
                  </a:moveTo>
                  <a:cubicBezTo>
                    <a:pt x="900" y="1"/>
                    <a:pt x="659" y="100"/>
                    <a:pt x="487" y="294"/>
                  </a:cubicBezTo>
                  <a:cubicBezTo>
                    <a:pt x="1" y="857"/>
                    <a:pt x="410" y="1723"/>
                    <a:pt x="1134" y="1723"/>
                  </a:cubicBezTo>
                  <a:cubicBezTo>
                    <a:pt x="1157" y="1723"/>
                    <a:pt x="1181" y="1722"/>
                    <a:pt x="1205" y="1720"/>
                  </a:cubicBezTo>
                  <a:cubicBezTo>
                    <a:pt x="1962" y="1661"/>
                    <a:pt x="2277" y="707"/>
                    <a:pt x="1696" y="206"/>
                  </a:cubicBezTo>
                  <a:cubicBezTo>
                    <a:pt x="1537" y="68"/>
                    <a:pt x="1339" y="1"/>
                    <a:pt x="1141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5"/>
            <p:cNvSpPr/>
            <p:nvPr/>
          </p:nvSpPr>
          <p:spPr>
            <a:xfrm>
              <a:off x="6949264" y="2781510"/>
              <a:ext cx="97335" cy="156166"/>
            </a:xfrm>
            <a:custGeom>
              <a:avLst/>
              <a:gdLst/>
              <a:ahLst/>
              <a:cxnLst/>
              <a:rect l="l" t="t" r="r" b="b"/>
              <a:pathLst>
                <a:path w="1269" h="2036" extrusionOk="0">
                  <a:moveTo>
                    <a:pt x="266" y="0"/>
                  </a:moveTo>
                  <a:lnTo>
                    <a:pt x="0" y="2036"/>
                  </a:lnTo>
                  <a:cubicBezTo>
                    <a:pt x="0" y="2036"/>
                    <a:pt x="984" y="1928"/>
                    <a:pt x="1121" y="1102"/>
                  </a:cubicBezTo>
                  <a:cubicBezTo>
                    <a:pt x="1269" y="275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5"/>
            <p:cNvSpPr/>
            <p:nvPr/>
          </p:nvSpPr>
          <p:spPr>
            <a:xfrm>
              <a:off x="6971891" y="2933066"/>
              <a:ext cx="10585" cy="2378"/>
            </a:xfrm>
            <a:custGeom>
              <a:avLst/>
              <a:gdLst/>
              <a:ahLst/>
              <a:cxnLst/>
              <a:rect l="l" t="t" r="r" b="b"/>
              <a:pathLst>
                <a:path w="138" h="31" fill="none" extrusionOk="0">
                  <a:moveTo>
                    <a:pt x="0" y="30"/>
                  </a:moveTo>
                  <a:lnTo>
                    <a:pt x="138" y="1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5"/>
            <p:cNvSpPr/>
            <p:nvPr/>
          </p:nvSpPr>
          <p:spPr>
            <a:xfrm>
              <a:off x="6918278" y="2782200"/>
              <a:ext cx="32522" cy="10662"/>
            </a:xfrm>
            <a:custGeom>
              <a:avLst/>
              <a:gdLst/>
              <a:ahLst/>
              <a:cxnLst/>
              <a:rect l="l" t="t" r="r" b="b"/>
              <a:pathLst>
                <a:path w="424" h="139" fill="none" extrusionOk="0">
                  <a:moveTo>
                    <a:pt x="1" y="139"/>
                  </a:moveTo>
                  <a:cubicBezTo>
                    <a:pt x="119" y="50"/>
                    <a:pt x="266" y="1"/>
                    <a:pt x="424" y="21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5"/>
            <p:cNvSpPr/>
            <p:nvPr/>
          </p:nvSpPr>
          <p:spPr>
            <a:xfrm>
              <a:off x="7258517" y="2880911"/>
              <a:ext cx="209014" cy="179024"/>
            </a:xfrm>
            <a:custGeom>
              <a:avLst/>
              <a:gdLst/>
              <a:ahLst/>
              <a:cxnLst/>
              <a:rect l="l" t="t" r="r" b="b"/>
              <a:pathLst>
                <a:path w="2725" h="2334" extrusionOk="0">
                  <a:moveTo>
                    <a:pt x="1551" y="1"/>
                  </a:moveTo>
                  <a:cubicBezTo>
                    <a:pt x="1265" y="1"/>
                    <a:pt x="973" y="108"/>
                    <a:pt x="738" y="346"/>
                  </a:cubicBezTo>
                  <a:cubicBezTo>
                    <a:pt x="0" y="1084"/>
                    <a:pt x="522" y="2333"/>
                    <a:pt x="1564" y="2333"/>
                  </a:cubicBezTo>
                  <a:cubicBezTo>
                    <a:pt x="2203" y="2333"/>
                    <a:pt x="2725" y="1812"/>
                    <a:pt x="2725" y="1173"/>
                  </a:cubicBezTo>
                  <a:cubicBezTo>
                    <a:pt x="2725" y="467"/>
                    <a:pt x="2149" y="1"/>
                    <a:pt x="1551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5"/>
            <p:cNvSpPr/>
            <p:nvPr/>
          </p:nvSpPr>
          <p:spPr>
            <a:xfrm>
              <a:off x="7290194" y="2904457"/>
              <a:ext cx="153942" cy="132619"/>
            </a:xfrm>
            <a:custGeom>
              <a:avLst/>
              <a:gdLst/>
              <a:ahLst/>
              <a:cxnLst/>
              <a:rect l="l" t="t" r="r" b="b"/>
              <a:pathLst>
                <a:path w="2007" h="1729" extrusionOk="0">
                  <a:moveTo>
                    <a:pt x="1151" y="0"/>
                  </a:moveTo>
                  <a:cubicBezTo>
                    <a:pt x="384" y="0"/>
                    <a:pt x="0" y="934"/>
                    <a:pt x="541" y="1475"/>
                  </a:cubicBezTo>
                  <a:cubicBezTo>
                    <a:pt x="716" y="1650"/>
                    <a:pt x="931" y="1728"/>
                    <a:pt x="1142" y="1728"/>
                  </a:cubicBezTo>
                  <a:cubicBezTo>
                    <a:pt x="1583" y="1728"/>
                    <a:pt x="2007" y="1385"/>
                    <a:pt x="2007" y="866"/>
                  </a:cubicBezTo>
                  <a:cubicBezTo>
                    <a:pt x="2007" y="393"/>
                    <a:pt x="1623" y="0"/>
                    <a:pt x="1151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5"/>
            <p:cNvSpPr/>
            <p:nvPr/>
          </p:nvSpPr>
          <p:spPr>
            <a:xfrm>
              <a:off x="7312053" y="2927083"/>
              <a:ext cx="166828" cy="116741"/>
            </a:xfrm>
            <a:custGeom>
              <a:avLst/>
              <a:gdLst/>
              <a:ahLst/>
              <a:cxnLst/>
              <a:rect l="l" t="t" r="r" b="b"/>
              <a:pathLst>
                <a:path w="2175" h="1522" extrusionOk="0">
                  <a:moveTo>
                    <a:pt x="1722" y="0"/>
                  </a:moveTo>
                  <a:lnTo>
                    <a:pt x="1" y="1131"/>
                  </a:lnTo>
                  <a:cubicBezTo>
                    <a:pt x="1" y="1131"/>
                    <a:pt x="425" y="1521"/>
                    <a:pt x="943" y="1521"/>
                  </a:cubicBezTo>
                  <a:cubicBezTo>
                    <a:pt x="1108" y="1521"/>
                    <a:pt x="1283" y="1482"/>
                    <a:pt x="1456" y="1377"/>
                  </a:cubicBezTo>
                  <a:cubicBezTo>
                    <a:pt x="2174" y="944"/>
                    <a:pt x="1722" y="0"/>
                    <a:pt x="1722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5"/>
            <p:cNvSpPr/>
            <p:nvPr/>
          </p:nvSpPr>
          <p:spPr>
            <a:xfrm>
              <a:off x="7328620" y="3029629"/>
              <a:ext cx="9128" cy="6903"/>
            </a:xfrm>
            <a:custGeom>
              <a:avLst/>
              <a:gdLst/>
              <a:ahLst/>
              <a:cxnLst/>
              <a:rect l="l" t="t" r="r" b="b"/>
              <a:pathLst>
                <a:path w="119" h="90" fill="none" extrusionOk="0">
                  <a:moveTo>
                    <a:pt x="1" y="1"/>
                  </a:moveTo>
                  <a:lnTo>
                    <a:pt x="119" y="8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5"/>
            <p:cNvSpPr/>
            <p:nvPr/>
          </p:nvSpPr>
          <p:spPr>
            <a:xfrm>
              <a:off x="7401791" y="2896097"/>
              <a:ext cx="28763" cy="18178"/>
            </a:xfrm>
            <a:custGeom>
              <a:avLst/>
              <a:gdLst/>
              <a:ahLst/>
              <a:cxnLst/>
              <a:rect l="l" t="t" r="r" b="b"/>
              <a:pathLst>
                <a:path w="375" h="237" fill="none" extrusionOk="0">
                  <a:moveTo>
                    <a:pt x="1" y="1"/>
                  </a:moveTo>
                  <a:cubicBezTo>
                    <a:pt x="148" y="30"/>
                    <a:pt x="286" y="109"/>
                    <a:pt x="375" y="237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5"/>
            <p:cNvSpPr/>
            <p:nvPr/>
          </p:nvSpPr>
          <p:spPr>
            <a:xfrm>
              <a:off x="7170236" y="2768931"/>
              <a:ext cx="178870" cy="153252"/>
            </a:xfrm>
            <a:custGeom>
              <a:avLst/>
              <a:gdLst/>
              <a:ahLst/>
              <a:cxnLst/>
              <a:rect l="l" t="t" r="r" b="b"/>
              <a:pathLst>
                <a:path w="2332" h="1998" extrusionOk="0">
                  <a:moveTo>
                    <a:pt x="1026" y="0"/>
                  </a:moveTo>
                  <a:cubicBezTo>
                    <a:pt x="986" y="0"/>
                    <a:pt x="946" y="2"/>
                    <a:pt x="905" y="7"/>
                  </a:cubicBezTo>
                  <a:cubicBezTo>
                    <a:pt x="355" y="66"/>
                    <a:pt x="1" y="607"/>
                    <a:pt x="158" y="1128"/>
                  </a:cubicBezTo>
                  <a:cubicBezTo>
                    <a:pt x="306" y="1645"/>
                    <a:pt x="784" y="1998"/>
                    <a:pt x="1322" y="1998"/>
                  </a:cubicBezTo>
                  <a:cubicBezTo>
                    <a:pt x="1357" y="1998"/>
                    <a:pt x="1392" y="1996"/>
                    <a:pt x="1427" y="1993"/>
                  </a:cubicBezTo>
                  <a:cubicBezTo>
                    <a:pt x="1968" y="1934"/>
                    <a:pt x="2331" y="1393"/>
                    <a:pt x="2174" y="872"/>
                  </a:cubicBezTo>
                  <a:cubicBezTo>
                    <a:pt x="2019" y="351"/>
                    <a:pt x="1550" y="0"/>
                    <a:pt x="1026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5"/>
            <p:cNvSpPr/>
            <p:nvPr/>
          </p:nvSpPr>
          <p:spPr>
            <a:xfrm>
              <a:off x="7177062" y="2753822"/>
              <a:ext cx="178870" cy="152638"/>
            </a:xfrm>
            <a:custGeom>
              <a:avLst/>
              <a:gdLst/>
              <a:ahLst/>
              <a:cxnLst/>
              <a:rect l="l" t="t" r="r" b="b"/>
              <a:pathLst>
                <a:path w="2332" h="1990" extrusionOk="0">
                  <a:moveTo>
                    <a:pt x="1028" y="1"/>
                  </a:moveTo>
                  <a:cubicBezTo>
                    <a:pt x="987" y="1"/>
                    <a:pt x="946" y="3"/>
                    <a:pt x="905" y="7"/>
                  </a:cubicBezTo>
                  <a:cubicBezTo>
                    <a:pt x="364" y="56"/>
                    <a:pt x="0" y="597"/>
                    <a:pt x="158" y="1128"/>
                  </a:cubicBezTo>
                  <a:cubicBezTo>
                    <a:pt x="304" y="1640"/>
                    <a:pt x="781" y="1990"/>
                    <a:pt x="1305" y="1990"/>
                  </a:cubicBezTo>
                  <a:cubicBezTo>
                    <a:pt x="1345" y="1990"/>
                    <a:pt x="1386" y="1988"/>
                    <a:pt x="1426" y="1984"/>
                  </a:cubicBezTo>
                  <a:cubicBezTo>
                    <a:pt x="1967" y="1935"/>
                    <a:pt x="2331" y="1394"/>
                    <a:pt x="2174" y="863"/>
                  </a:cubicBezTo>
                  <a:cubicBezTo>
                    <a:pt x="2027" y="351"/>
                    <a:pt x="1559" y="1"/>
                    <a:pt x="1028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5"/>
            <p:cNvSpPr/>
            <p:nvPr/>
          </p:nvSpPr>
          <p:spPr>
            <a:xfrm>
              <a:off x="7200455" y="2773610"/>
              <a:ext cx="132082" cy="113059"/>
            </a:xfrm>
            <a:custGeom>
              <a:avLst/>
              <a:gdLst/>
              <a:ahLst/>
              <a:cxnLst/>
              <a:rect l="l" t="t" r="r" b="b"/>
              <a:pathLst>
                <a:path w="1722" h="1474" extrusionOk="0">
                  <a:moveTo>
                    <a:pt x="752" y="1"/>
                  </a:moveTo>
                  <a:cubicBezTo>
                    <a:pt x="724" y="1"/>
                    <a:pt x="697" y="2"/>
                    <a:pt x="669" y="5"/>
                  </a:cubicBezTo>
                  <a:cubicBezTo>
                    <a:pt x="266" y="44"/>
                    <a:pt x="0" y="437"/>
                    <a:pt x="118" y="831"/>
                  </a:cubicBezTo>
                  <a:cubicBezTo>
                    <a:pt x="229" y="1208"/>
                    <a:pt x="580" y="1474"/>
                    <a:pt x="972" y="1474"/>
                  </a:cubicBezTo>
                  <a:cubicBezTo>
                    <a:pt x="999" y="1474"/>
                    <a:pt x="1025" y="1473"/>
                    <a:pt x="1052" y="1470"/>
                  </a:cubicBezTo>
                  <a:cubicBezTo>
                    <a:pt x="1456" y="1421"/>
                    <a:pt x="1721" y="1027"/>
                    <a:pt x="1603" y="644"/>
                  </a:cubicBezTo>
                  <a:cubicBezTo>
                    <a:pt x="1493" y="258"/>
                    <a:pt x="1142" y="1"/>
                    <a:pt x="752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5"/>
            <p:cNvSpPr/>
            <p:nvPr/>
          </p:nvSpPr>
          <p:spPr>
            <a:xfrm>
              <a:off x="7219247" y="2786035"/>
              <a:ext cx="140442" cy="106233"/>
            </a:xfrm>
            <a:custGeom>
              <a:avLst/>
              <a:gdLst/>
              <a:ahLst/>
              <a:cxnLst/>
              <a:rect l="l" t="t" r="r" b="b"/>
              <a:pathLst>
                <a:path w="1831" h="1385" extrusionOk="0">
                  <a:moveTo>
                    <a:pt x="1230" y="0"/>
                  </a:moveTo>
                  <a:lnTo>
                    <a:pt x="1" y="1151"/>
                  </a:lnTo>
                  <a:cubicBezTo>
                    <a:pt x="1" y="1151"/>
                    <a:pt x="370" y="1385"/>
                    <a:pt x="771" y="1385"/>
                  </a:cubicBezTo>
                  <a:cubicBezTo>
                    <a:pt x="951" y="1385"/>
                    <a:pt x="1137" y="1337"/>
                    <a:pt x="1299" y="1200"/>
                  </a:cubicBezTo>
                  <a:cubicBezTo>
                    <a:pt x="1830" y="747"/>
                    <a:pt x="1230" y="0"/>
                    <a:pt x="1230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5"/>
            <p:cNvSpPr/>
            <p:nvPr/>
          </p:nvSpPr>
          <p:spPr>
            <a:xfrm>
              <a:off x="7237348" y="2885589"/>
              <a:ext cx="9128" cy="4602"/>
            </a:xfrm>
            <a:custGeom>
              <a:avLst/>
              <a:gdLst/>
              <a:ahLst/>
              <a:cxnLst/>
              <a:rect l="l" t="t" r="r" b="b"/>
              <a:pathLst>
                <a:path w="119" h="60" fill="none" extrusionOk="0">
                  <a:moveTo>
                    <a:pt x="1" y="0"/>
                  </a:moveTo>
                  <a:lnTo>
                    <a:pt x="119" y="59"/>
                  </a:ln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5"/>
            <p:cNvSpPr/>
            <p:nvPr/>
          </p:nvSpPr>
          <p:spPr>
            <a:xfrm>
              <a:off x="7270559" y="2764099"/>
              <a:ext cx="27996" cy="12196"/>
            </a:xfrm>
            <a:custGeom>
              <a:avLst/>
              <a:gdLst/>
              <a:ahLst/>
              <a:cxnLst/>
              <a:rect l="l" t="t" r="r" b="b"/>
              <a:pathLst>
                <a:path w="365" h="159" fill="none" extrusionOk="0">
                  <a:moveTo>
                    <a:pt x="1" y="1"/>
                  </a:moveTo>
                  <a:cubicBezTo>
                    <a:pt x="138" y="11"/>
                    <a:pt x="266" y="70"/>
                    <a:pt x="365" y="158"/>
                  </a:cubicBez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5"/>
            <p:cNvSpPr/>
            <p:nvPr/>
          </p:nvSpPr>
          <p:spPr>
            <a:xfrm>
              <a:off x="6736500" y="2758807"/>
              <a:ext cx="169819" cy="144968"/>
            </a:xfrm>
            <a:custGeom>
              <a:avLst/>
              <a:gdLst/>
              <a:ahLst/>
              <a:cxnLst/>
              <a:rect l="l" t="t" r="r" b="b"/>
              <a:pathLst>
                <a:path w="2214" h="1890" extrusionOk="0">
                  <a:moveTo>
                    <a:pt x="561" y="1"/>
                  </a:moveTo>
                  <a:lnTo>
                    <a:pt x="1" y="630"/>
                  </a:lnTo>
                  <a:lnTo>
                    <a:pt x="1112" y="1889"/>
                  </a:lnTo>
                  <a:lnTo>
                    <a:pt x="2213" y="63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5"/>
            <p:cNvSpPr/>
            <p:nvPr/>
          </p:nvSpPr>
          <p:spPr>
            <a:xfrm>
              <a:off x="6736500" y="2758807"/>
              <a:ext cx="63433" cy="49166"/>
            </a:xfrm>
            <a:custGeom>
              <a:avLst/>
              <a:gdLst/>
              <a:ahLst/>
              <a:cxnLst/>
              <a:rect l="l" t="t" r="r" b="b"/>
              <a:pathLst>
                <a:path w="827" h="641" extrusionOk="0">
                  <a:moveTo>
                    <a:pt x="551" y="1"/>
                  </a:moveTo>
                  <a:lnTo>
                    <a:pt x="1" y="630"/>
                  </a:lnTo>
                  <a:lnTo>
                    <a:pt x="1" y="640"/>
                  </a:lnTo>
                  <a:lnTo>
                    <a:pt x="542" y="640"/>
                  </a:lnTo>
                  <a:lnTo>
                    <a:pt x="827" y="316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5"/>
            <p:cNvSpPr/>
            <p:nvPr/>
          </p:nvSpPr>
          <p:spPr>
            <a:xfrm>
              <a:off x="6778762" y="2758807"/>
              <a:ext cx="85293" cy="27306"/>
            </a:xfrm>
            <a:custGeom>
              <a:avLst/>
              <a:gdLst/>
              <a:ahLst/>
              <a:cxnLst/>
              <a:rect l="l" t="t" r="r" b="b"/>
              <a:pathLst>
                <a:path w="1112" h="356" extrusionOk="0">
                  <a:moveTo>
                    <a:pt x="541" y="1"/>
                  </a:moveTo>
                  <a:lnTo>
                    <a:pt x="551" y="1"/>
                  </a:lnTo>
                  <a:lnTo>
                    <a:pt x="827" y="355"/>
                  </a:lnTo>
                  <a:lnTo>
                    <a:pt x="1112" y="1"/>
                  </a:lnTo>
                  <a:lnTo>
                    <a:pt x="0" y="1"/>
                  </a:lnTo>
                  <a:lnTo>
                    <a:pt x="276" y="335"/>
                  </a:lnTo>
                  <a:close/>
                </a:path>
              </a:pathLst>
            </a:custGeom>
            <a:solidFill>
              <a:srgbClr val="349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5"/>
            <p:cNvSpPr/>
            <p:nvPr/>
          </p:nvSpPr>
          <p:spPr>
            <a:xfrm>
              <a:off x="6778762" y="2855370"/>
              <a:ext cx="43030" cy="48399"/>
            </a:xfrm>
            <a:custGeom>
              <a:avLst/>
              <a:gdLst/>
              <a:ahLst/>
              <a:cxnLst/>
              <a:rect l="l" t="t" r="r" b="b"/>
              <a:pathLst>
                <a:path w="561" h="631" extrusionOk="0">
                  <a:moveTo>
                    <a:pt x="0" y="1"/>
                  </a:moveTo>
                  <a:lnTo>
                    <a:pt x="561" y="630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5"/>
            <p:cNvSpPr/>
            <p:nvPr/>
          </p:nvSpPr>
          <p:spPr>
            <a:xfrm>
              <a:off x="6821713" y="2855370"/>
              <a:ext cx="42340" cy="48399"/>
            </a:xfrm>
            <a:custGeom>
              <a:avLst/>
              <a:gdLst/>
              <a:ahLst/>
              <a:cxnLst/>
              <a:rect l="l" t="t" r="r" b="b"/>
              <a:pathLst>
                <a:path w="552" h="631" extrusionOk="0">
                  <a:moveTo>
                    <a:pt x="267" y="1"/>
                  </a:moveTo>
                  <a:lnTo>
                    <a:pt x="1" y="63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5"/>
            <p:cNvSpPr/>
            <p:nvPr/>
          </p:nvSpPr>
          <p:spPr>
            <a:xfrm>
              <a:off x="6842115" y="2758807"/>
              <a:ext cx="64200" cy="49166"/>
            </a:xfrm>
            <a:custGeom>
              <a:avLst/>
              <a:gdLst/>
              <a:ahLst/>
              <a:cxnLst/>
              <a:rect l="l" t="t" r="r" b="b"/>
              <a:pathLst>
                <a:path w="837" h="641" extrusionOk="0">
                  <a:moveTo>
                    <a:pt x="286" y="1"/>
                  </a:moveTo>
                  <a:lnTo>
                    <a:pt x="1" y="326"/>
                  </a:lnTo>
                  <a:lnTo>
                    <a:pt x="276" y="640"/>
                  </a:lnTo>
                  <a:lnTo>
                    <a:pt x="836" y="640"/>
                  </a:lnTo>
                  <a:lnTo>
                    <a:pt x="836" y="63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5"/>
            <p:cNvSpPr/>
            <p:nvPr/>
          </p:nvSpPr>
          <p:spPr>
            <a:xfrm>
              <a:off x="6736500" y="2807894"/>
              <a:ext cx="55916" cy="47556"/>
            </a:xfrm>
            <a:custGeom>
              <a:avLst/>
              <a:gdLst/>
              <a:ahLst/>
              <a:cxnLst/>
              <a:rect l="l" t="t" r="r" b="b"/>
              <a:pathLst>
                <a:path w="729" h="620" extrusionOk="0">
                  <a:moveTo>
                    <a:pt x="1" y="0"/>
                  </a:moveTo>
                  <a:lnTo>
                    <a:pt x="551" y="620"/>
                  </a:lnTo>
                  <a:lnTo>
                    <a:pt x="728" y="4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5"/>
            <p:cNvSpPr/>
            <p:nvPr/>
          </p:nvSpPr>
          <p:spPr>
            <a:xfrm>
              <a:off x="6849632" y="2807894"/>
              <a:ext cx="56683" cy="48323"/>
            </a:xfrm>
            <a:custGeom>
              <a:avLst/>
              <a:gdLst/>
              <a:ahLst/>
              <a:cxnLst/>
              <a:rect l="l" t="t" r="r" b="b"/>
              <a:pathLst>
                <a:path w="739" h="630" extrusionOk="0">
                  <a:moveTo>
                    <a:pt x="178" y="0"/>
                  </a:moveTo>
                  <a:lnTo>
                    <a:pt x="1" y="413"/>
                  </a:lnTo>
                  <a:lnTo>
                    <a:pt x="188" y="63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5"/>
            <p:cNvSpPr/>
            <p:nvPr/>
          </p:nvSpPr>
          <p:spPr>
            <a:xfrm>
              <a:off x="6778762" y="2839570"/>
              <a:ext cx="21170" cy="15877"/>
            </a:xfrm>
            <a:custGeom>
              <a:avLst/>
              <a:gdLst/>
              <a:ahLst/>
              <a:cxnLst/>
              <a:rect l="l" t="t" r="r" b="b"/>
              <a:pathLst>
                <a:path w="276" h="207" extrusionOk="0">
                  <a:moveTo>
                    <a:pt x="177" y="0"/>
                  </a:moveTo>
                  <a:lnTo>
                    <a:pt x="0" y="207"/>
                  </a:lnTo>
                  <a:lnTo>
                    <a:pt x="276" y="20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5"/>
            <p:cNvSpPr/>
            <p:nvPr/>
          </p:nvSpPr>
          <p:spPr>
            <a:xfrm>
              <a:off x="6842115" y="2838803"/>
              <a:ext cx="21937" cy="16644"/>
            </a:xfrm>
            <a:custGeom>
              <a:avLst/>
              <a:gdLst/>
              <a:ahLst/>
              <a:cxnLst/>
              <a:rect l="l" t="t" r="r" b="b"/>
              <a:pathLst>
                <a:path w="286" h="217" extrusionOk="0">
                  <a:moveTo>
                    <a:pt x="99" y="0"/>
                  </a:moveTo>
                  <a:lnTo>
                    <a:pt x="1" y="217"/>
                  </a:lnTo>
                  <a:lnTo>
                    <a:pt x="286" y="2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5"/>
            <p:cNvSpPr/>
            <p:nvPr/>
          </p:nvSpPr>
          <p:spPr>
            <a:xfrm>
              <a:off x="6777995" y="2782967"/>
              <a:ext cx="43797" cy="25005"/>
            </a:xfrm>
            <a:custGeom>
              <a:avLst/>
              <a:gdLst/>
              <a:ahLst/>
              <a:cxnLst/>
              <a:rect l="l" t="t" r="r" b="b"/>
              <a:pathLst>
                <a:path w="571" h="326" extrusionOk="0">
                  <a:moveTo>
                    <a:pt x="286" y="1"/>
                  </a:moveTo>
                  <a:lnTo>
                    <a:pt x="1" y="325"/>
                  </a:lnTo>
                  <a:lnTo>
                    <a:pt x="561" y="325"/>
                  </a:lnTo>
                  <a:lnTo>
                    <a:pt x="571" y="315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FF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5"/>
            <p:cNvSpPr/>
            <p:nvPr/>
          </p:nvSpPr>
          <p:spPr>
            <a:xfrm>
              <a:off x="6777995" y="2782967"/>
              <a:ext cx="43797" cy="25005"/>
            </a:xfrm>
            <a:custGeom>
              <a:avLst/>
              <a:gdLst/>
              <a:ahLst/>
              <a:cxnLst/>
              <a:rect l="l" t="t" r="r" b="b"/>
              <a:pathLst>
                <a:path w="571" h="326" extrusionOk="0">
                  <a:moveTo>
                    <a:pt x="286" y="1"/>
                  </a:moveTo>
                  <a:lnTo>
                    <a:pt x="1" y="325"/>
                  </a:lnTo>
                  <a:lnTo>
                    <a:pt x="561" y="325"/>
                  </a:lnTo>
                  <a:lnTo>
                    <a:pt x="571" y="315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08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5"/>
            <p:cNvSpPr/>
            <p:nvPr/>
          </p:nvSpPr>
          <p:spPr>
            <a:xfrm>
              <a:off x="6799854" y="2758807"/>
              <a:ext cx="42340" cy="48399"/>
            </a:xfrm>
            <a:custGeom>
              <a:avLst/>
              <a:gdLst/>
              <a:ahLst/>
              <a:cxnLst/>
              <a:rect l="l" t="t" r="r" b="b"/>
              <a:pathLst>
                <a:path w="552" h="631" extrusionOk="0">
                  <a:moveTo>
                    <a:pt x="266" y="1"/>
                  </a:moveTo>
                  <a:lnTo>
                    <a:pt x="1" y="316"/>
                  </a:lnTo>
                  <a:lnTo>
                    <a:pt x="286" y="630"/>
                  </a:lnTo>
                  <a:lnTo>
                    <a:pt x="552" y="33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5"/>
            <p:cNvSpPr/>
            <p:nvPr/>
          </p:nvSpPr>
          <p:spPr>
            <a:xfrm>
              <a:off x="6799854" y="2758807"/>
              <a:ext cx="42340" cy="48399"/>
            </a:xfrm>
            <a:custGeom>
              <a:avLst/>
              <a:gdLst/>
              <a:ahLst/>
              <a:cxnLst/>
              <a:rect l="l" t="t" r="r" b="b"/>
              <a:pathLst>
                <a:path w="552" h="631" extrusionOk="0">
                  <a:moveTo>
                    <a:pt x="266" y="1"/>
                  </a:moveTo>
                  <a:lnTo>
                    <a:pt x="1" y="316"/>
                  </a:lnTo>
                  <a:lnTo>
                    <a:pt x="286" y="630"/>
                  </a:lnTo>
                  <a:lnTo>
                    <a:pt x="552" y="33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5"/>
            <p:cNvSpPr/>
            <p:nvPr/>
          </p:nvSpPr>
          <p:spPr>
            <a:xfrm>
              <a:off x="6821713" y="2783734"/>
              <a:ext cx="41573" cy="24238"/>
            </a:xfrm>
            <a:custGeom>
              <a:avLst/>
              <a:gdLst/>
              <a:ahLst/>
              <a:cxnLst/>
              <a:rect l="l" t="t" r="r" b="b"/>
              <a:pathLst>
                <a:path w="542" h="316" extrusionOk="0">
                  <a:moveTo>
                    <a:pt x="267" y="1"/>
                  </a:moveTo>
                  <a:lnTo>
                    <a:pt x="1" y="305"/>
                  </a:lnTo>
                  <a:lnTo>
                    <a:pt x="1" y="315"/>
                  </a:lnTo>
                  <a:lnTo>
                    <a:pt x="542" y="31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D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5"/>
            <p:cNvSpPr/>
            <p:nvPr/>
          </p:nvSpPr>
          <p:spPr>
            <a:xfrm>
              <a:off x="6821713" y="2783734"/>
              <a:ext cx="41573" cy="24238"/>
            </a:xfrm>
            <a:custGeom>
              <a:avLst/>
              <a:gdLst/>
              <a:ahLst/>
              <a:cxnLst/>
              <a:rect l="l" t="t" r="r" b="b"/>
              <a:pathLst>
                <a:path w="542" h="316" extrusionOk="0">
                  <a:moveTo>
                    <a:pt x="267" y="1"/>
                  </a:moveTo>
                  <a:lnTo>
                    <a:pt x="1" y="305"/>
                  </a:lnTo>
                  <a:lnTo>
                    <a:pt x="1" y="315"/>
                  </a:lnTo>
                  <a:lnTo>
                    <a:pt x="542" y="31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8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5"/>
            <p:cNvSpPr/>
            <p:nvPr/>
          </p:nvSpPr>
          <p:spPr>
            <a:xfrm>
              <a:off x="6821023" y="2807127"/>
              <a:ext cx="767" cy="7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6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5"/>
            <p:cNvSpPr/>
            <p:nvPr/>
          </p:nvSpPr>
          <p:spPr>
            <a:xfrm>
              <a:off x="6821023" y="2807127"/>
              <a:ext cx="767" cy="7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5"/>
            <p:cNvSpPr/>
            <p:nvPr/>
          </p:nvSpPr>
          <p:spPr>
            <a:xfrm>
              <a:off x="6777995" y="2807894"/>
              <a:ext cx="43107" cy="32522"/>
            </a:xfrm>
            <a:custGeom>
              <a:avLst/>
              <a:gdLst/>
              <a:ahLst/>
              <a:cxnLst/>
              <a:rect l="l" t="t" r="r" b="b"/>
              <a:pathLst>
                <a:path w="562" h="424" extrusionOk="0">
                  <a:moveTo>
                    <a:pt x="1" y="0"/>
                  </a:moveTo>
                  <a:lnTo>
                    <a:pt x="187" y="423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6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5"/>
            <p:cNvSpPr/>
            <p:nvPr/>
          </p:nvSpPr>
          <p:spPr>
            <a:xfrm>
              <a:off x="6821713" y="2807894"/>
              <a:ext cx="41573" cy="31755"/>
            </a:xfrm>
            <a:custGeom>
              <a:avLst/>
              <a:gdLst/>
              <a:ahLst/>
              <a:cxnLst/>
              <a:rect l="l" t="t" r="r" b="b"/>
              <a:pathLst>
                <a:path w="542" h="414" extrusionOk="0">
                  <a:moveTo>
                    <a:pt x="1" y="0"/>
                  </a:moveTo>
                  <a:lnTo>
                    <a:pt x="365" y="41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6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5"/>
            <p:cNvSpPr/>
            <p:nvPr/>
          </p:nvSpPr>
          <p:spPr>
            <a:xfrm>
              <a:off x="6792337" y="2807894"/>
              <a:ext cx="57373" cy="95878"/>
            </a:xfrm>
            <a:custGeom>
              <a:avLst/>
              <a:gdLst/>
              <a:ahLst/>
              <a:cxnLst/>
              <a:rect l="l" t="t" r="r" b="b"/>
              <a:pathLst>
                <a:path w="748" h="1250" extrusionOk="0">
                  <a:moveTo>
                    <a:pt x="374" y="0"/>
                  </a:moveTo>
                  <a:lnTo>
                    <a:pt x="0" y="413"/>
                  </a:lnTo>
                  <a:lnTo>
                    <a:pt x="384" y="1249"/>
                  </a:lnTo>
                  <a:lnTo>
                    <a:pt x="748" y="403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43C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5"/>
            <p:cNvSpPr/>
            <p:nvPr/>
          </p:nvSpPr>
          <p:spPr>
            <a:xfrm>
              <a:off x="6802155" y="2852456"/>
              <a:ext cx="203722" cy="169436"/>
            </a:xfrm>
            <a:custGeom>
              <a:avLst/>
              <a:gdLst/>
              <a:ahLst/>
              <a:cxnLst/>
              <a:rect l="l" t="t" r="r" b="b"/>
              <a:pathLst>
                <a:path w="2656" h="2209" extrusionOk="0">
                  <a:moveTo>
                    <a:pt x="1185" y="1"/>
                  </a:moveTo>
                  <a:cubicBezTo>
                    <a:pt x="1112" y="1"/>
                    <a:pt x="1038" y="7"/>
                    <a:pt x="964" y="19"/>
                  </a:cubicBezTo>
                  <a:cubicBezTo>
                    <a:pt x="364" y="117"/>
                    <a:pt x="0" y="737"/>
                    <a:pt x="207" y="1317"/>
                  </a:cubicBezTo>
                  <a:cubicBezTo>
                    <a:pt x="400" y="1861"/>
                    <a:pt x="912" y="2209"/>
                    <a:pt x="1474" y="2209"/>
                  </a:cubicBezTo>
                  <a:cubicBezTo>
                    <a:pt x="1543" y="2209"/>
                    <a:pt x="1612" y="2203"/>
                    <a:pt x="1682" y="2193"/>
                  </a:cubicBezTo>
                  <a:cubicBezTo>
                    <a:pt x="2282" y="2094"/>
                    <a:pt x="2656" y="1475"/>
                    <a:pt x="2439" y="894"/>
                  </a:cubicBezTo>
                  <a:cubicBezTo>
                    <a:pt x="2257" y="355"/>
                    <a:pt x="1743" y="1"/>
                    <a:pt x="1185" y="1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5"/>
            <p:cNvSpPr/>
            <p:nvPr/>
          </p:nvSpPr>
          <p:spPr>
            <a:xfrm>
              <a:off x="6808904" y="2835275"/>
              <a:ext cx="203032" cy="169436"/>
            </a:xfrm>
            <a:custGeom>
              <a:avLst/>
              <a:gdLst/>
              <a:ahLst/>
              <a:cxnLst/>
              <a:rect l="l" t="t" r="r" b="b"/>
              <a:pathLst>
                <a:path w="2647" h="2209" extrusionOk="0">
                  <a:moveTo>
                    <a:pt x="1180" y="1"/>
                  </a:moveTo>
                  <a:cubicBezTo>
                    <a:pt x="1112" y="1"/>
                    <a:pt x="1043" y="6"/>
                    <a:pt x="974" y="17"/>
                  </a:cubicBezTo>
                  <a:cubicBezTo>
                    <a:pt x="365" y="115"/>
                    <a:pt x="1" y="735"/>
                    <a:pt x="207" y="1315"/>
                  </a:cubicBezTo>
                  <a:cubicBezTo>
                    <a:pt x="399" y="1854"/>
                    <a:pt x="905" y="2209"/>
                    <a:pt x="1462" y="2209"/>
                  </a:cubicBezTo>
                  <a:cubicBezTo>
                    <a:pt x="1535" y="2209"/>
                    <a:pt x="1609" y="2203"/>
                    <a:pt x="1683" y="2190"/>
                  </a:cubicBezTo>
                  <a:cubicBezTo>
                    <a:pt x="2282" y="2092"/>
                    <a:pt x="2646" y="1472"/>
                    <a:pt x="2440" y="892"/>
                  </a:cubicBezTo>
                  <a:cubicBezTo>
                    <a:pt x="2247" y="349"/>
                    <a:pt x="1734" y="1"/>
                    <a:pt x="1180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5"/>
            <p:cNvSpPr/>
            <p:nvPr/>
          </p:nvSpPr>
          <p:spPr>
            <a:xfrm>
              <a:off x="6836056" y="2857364"/>
              <a:ext cx="149493" cy="124948"/>
            </a:xfrm>
            <a:custGeom>
              <a:avLst/>
              <a:gdLst/>
              <a:ahLst/>
              <a:cxnLst/>
              <a:rect l="l" t="t" r="r" b="b"/>
              <a:pathLst>
                <a:path w="1949" h="1629" extrusionOk="0">
                  <a:moveTo>
                    <a:pt x="870" y="1"/>
                  </a:moveTo>
                  <a:cubicBezTo>
                    <a:pt x="817" y="1"/>
                    <a:pt x="763" y="5"/>
                    <a:pt x="709" y="14"/>
                  </a:cubicBezTo>
                  <a:cubicBezTo>
                    <a:pt x="266" y="83"/>
                    <a:pt x="1" y="545"/>
                    <a:pt x="148" y="968"/>
                  </a:cubicBezTo>
                  <a:cubicBezTo>
                    <a:pt x="289" y="1373"/>
                    <a:pt x="674" y="1628"/>
                    <a:pt x="1084" y="1628"/>
                  </a:cubicBezTo>
                  <a:cubicBezTo>
                    <a:pt x="1133" y="1628"/>
                    <a:pt x="1181" y="1624"/>
                    <a:pt x="1230" y="1617"/>
                  </a:cubicBezTo>
                  <a:cubicBezTo>
                    <a:pt x="1683" y="1539"/>
                    <a:pt x="1948" y="1086"/>
                    <a:pt x="1791" y="663"/>
                  </a:cubicBezTo>
                  <a:cubicBezTo>
                    <a:pt x="1651" y="263"/>
                    <a:pt x="1281" y="1"/>
                    <a:pt x="870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5"/>
            <p:cNvSpPr/>
            <p:nvPr/>
          </p:nvSpPr>
          <p:spPr>
            <a:xfrm>
              <a:off x="6860983" y="2867489"/>
              <a:ext cx="153942" cy="120806"/>
            </a:xfrm>
            <a:custGeom>
              <a:avLst/>
              <a:gdLst/>
              <a:ahLst/>
              <a:cxnLst/>
              <a:rect l="l" t="t" r="r" b="b"/>
              <a:pathLst>
                <a:path w="2007" h="1575" extrusionOk="0">
                  <a:moveTo>
                    <a:pt x="1289" y="0"/>
                  </a:moveTo>
                  <a:lnTo>
                    <a:pt x="0" y="1367"/>
                  </a:lnTo>
                  <a:cubicBezTo>
                    <a:pt x="0" y="1367"/>
                    <a:pt x="378" y="1575"/>
                    <a:pt x="796" y="1575"/>
                  </a:cubicBezTo>
                  <a:cubicBezTo>
                    <a:pt x="1022" y="1575"/>
                    <a:pt x="1259" y="1514"/>
                    <a:pt x="1456" y="1328"/>
                  </a:cubicBezTo>
                  <a:cubicBezTo>
                    <a:pt x="2007" y="797"/>
                    <a:pt x="1289" y="0"/>
                    <a:pt x="1289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5"/>
            <p:cNvSpPr/>
            <p:nvPr/>
          </p:nvSpPr>
          <p:spPr>
            <a:xfrm>
              <a:off x="6881309" y="2983610"/>
              <a:ext cx="10662" cy="4602"/>
            </a:xfrm>
            <a:custGeom>
              <a:avLst/>
              <a:gdLst/>
              <a:ahLst/>
              <a:cxnLst/>
              <a:rect l="l" t="t" r="r" b="b"/>
              <a:pathLst>
                <a:path w="139" h="60" fill="none" extrusionOk="0">
                  <a:moveTo>
                    <a:pt x="1" y="1"/>
                  </a:moveTo>
                  <a:lnTo>
                    <a:pt x="139" y="6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5"/>
            <p:cNvSpPr/>
            <p:nvPr/>
          </p:nvSpPr>
          <p:spPr>
            <a:xfrm>
              <a:off x="6909994" y="2846320"/>
              <a:ext cx="33289" cy="11429"/>
            </a:xfrm>
            <a:custGeom>
              <a:avLst/>
              <a:gdLst/>
              <a:ahLst/>
              <a:cxnLst/>
              <a:rect l="l" t="t" r="r" b="b"/>
              <a:pathLst>
                <a:path w="434" h="149" fill="none" extrusionOk="0">
                  <a:moveTo>
                    <a:pt x="1" y="1"/>
                  </a:moveTo>
                  <a:cubicBezTo>
                    <a:pt x="158" y="1"/>
                    <a:pt x="306" y="50"/>
                    <a:pt x="433" y="14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5"/>
            <p:cNvSpPr/>
            <p:nvPr/>
          </p:nvSpPr>
          <p:spPr>
            <a:xfrm>
              <a:off x="6616542" y="2819322"/>
              <a:ext cx="158544" cy="161305"/>
            </a:xfrm>
            <a:custGeom>
              <a:avLst/>
              <a:gdLst/>
              <a:ahLst/>
              <a:cxnLst/>
              <a:rect l="l" t="t" r="r" b="b"/>
              <a:pathLst>
                <a:path w="2067" h="2103" extrusionOk="0">
                  <a:moveTo>
                    <a:pt x="916" y="0"/>
                  </a:moveTo>
                  <a:cubicBezTo>
                    <a:pt x="473" y="0"/>
                    <a:pt x="75" y="349"/>
                    <a:pt x="50" y="815"/>
                  </a:cubicBezTo>
                  <a:cubicBezTo>
                    <a:pt x="1" y="1395"/>
                    <a:pt x="375" y="1926"/>
                    <a:pt x="935" y="2074"/>
                  </a:cubicBezTo>
                  <a:cubicBezTo>
                    <a:pt x="1009" y="2093"/>
                    <a:pt x="1082" y="2102"/>
                    <a:pt x="1154" y="2102"/>
                  </a:cubicBezTo>
                  <a:cubicBezTo>
                    <a:pt x="1602" y="2102"/>
                    <a:pt x="1993" y="1752"/>
                    <a:pt x="2027" y="1277"/>
                  </a:cubicBezTo>
                  <a:cubicBezTo>
                    <a:pt x="2066" y="707"/>
                    <a:pt x="1692" y="176"/>
                    <a:pt x="1132" y="28"/>
                  </a:cubicBezTo>
                  <a:cubicBezTo>
                    <a:pt x="1060" y="9"/>
                    <a:pt x="987" y="0"/>
                    <a:pt x="916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5"/>
            <p:cNvSpPr/>
            <p:nvPr/>
          </p:nvSpPr>
          <p:spPr>
            <a:xfrm>
              <a:off x="6628661" y="2807204"/>
              <a:ext cx="158467" cy="161305"/>
            </a:xfrm>
            <a:custGeom>
              <a:avLst/>
              <a:gdLst/>
              <a:ahLst/>
              <a:cxnLst/>
              <a:rect l="l" t="t" r="r" b="b"/>
              <a:pathLst>
                <a:path w="2066" h="2103" extrusionOk="0">
                  <a:moveTo>
                    <a:pt x="912" y="1"/>
                  </a:moveTo>
                  <a:cubicBezTo>
                    <a:pt x="465" y="1"/>
                    <a:pt x="75" y="350"/>
                    <a:pt x="49" y="816"/>
                  </a:cubicBezTo>
                  <a:cubicBezTo>
                    <a:pt x="0" y="1396"/>
                    <a:pt x="374" y="1927"/>
                    <a:pt x="935" y="2075"/>
                  </a:cubicBezTo>
                  <a:cubicBezTo>
                    <a:pt x="1008" y="2094"/>
                    <a:pt x="1082" y="2103"/>
                    <a:pt x="1154" y="2103"/>
                  </a:cubicBezTo>
                  <a:cubicBezTo>
                    <a:pt x="1601" y="2103"/>
                    <a:pt x="1992" y="1754"/>
                    <a:pt x="2026" y="1288"/>
                  </a:cubicBezTo>
                  <a:cubicBezTo>
                    <a:pt x="2066" y="707"/>
                    <a:pt x="1692" y="176"/>
                    <a:pt x="1131" y="29"/>
                  </a:cubicBezTo>
                  <a:cubicBezTo>
                    <a:pt x="1058" y="10"/>
                    <a:pt x="984" y="1"/>
                    <a:pt x="912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5"/>
            <p:cNvSpPr/>
            <p:nvPr/>
          </p:nvSpPr>
          <p:spPr>
            <a:xfrm>
              <a:off x="6648986" y="2828756"/>
              <a:ext cx="117048" cy="118275"/>
            </a:xfrm>
            <a:custGeom>
              <a:avLst/>
              <a:gdLst/>
              <a:ahLst/>
              <a:cxnLst/>
              <a:rect l="l" t="t" r="r" b="b"/>
              <a:pathLst>
                <a:path w="1526" h="1542" extrusionOk="0">
                  <a:moveTo>
                    <a:pt x="677" y="0"/>
                  </a:moveTo>
                  <a:cubicBezTo>
                    <a:pt x="347" y="0"/>
                    <a:pt x="57" y="259"/>
                    <a:pt x="40" y="604"/>
                  </a:cubicBezTo>
                  <a:cubicBezTo>
                    <a:pt x="1" y="1026"/>
                    <a:pt x="276" y="1410"/>
                    <a:pt x="689" y="1518"/>
                  </a:cubicBezTo>
                  <a:cubicBezTo>
                    <a:pt x="746" y="1534"/>
                    <a:pt x="803" y="1541"/>
                    <a:pt x="859" y="1541"/>
                  </a:cubicBezTo>
                  <a:cubicBezTo>
                    <a:pt x="1186" y="1541"/>
                    <a:pt x="1470" y="1283"/>
                    <a:pt x="1496" y="938"/>
                  </a:cubicBezTo>
                  <a:cubicBezTo>
                    <a:pt x="1525" y="515"/>
                    <a:pt x="1250" y="131"/>
                    <a:pt x="847" y="23"/>
                  </a:cubicBezTo>
                  <a:cubicBezTo>
                    <a:pt x="790" y="8"/>
                    <a:pt x="733" y="0"/>
                    <a:pt x="677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5"/>
            <p:cNvSpPr/>
            <p:nvPr/>
          </p:nvSpPr>
          <p:spPr>
            <a:xfrm>
              <a:off x="6648219" y="2862963"/>
              <a:ext cx="141900" cy="91199"/>
            </a:xfrm>
            <a:custGeom>
              <a:avLst/>
              <a:gdLst/>
              <a:ahLst/>
              <a:cxnLst/>
              <a:rect l="l" t="t" r="r" b="b"/>
              <a:pathLst>
                <a:path w="1850" h="1189" extrusionOk="0">
                  <a:moveTo>
                    <a:pt x="1555" y="0"/>
                  </a:moveTo>
                  <a:lnTo>
                    <a:pt x="1" y="649"/>
                  </a:lnTo>
                  <a:cubicBezTo>
                    <a:pt x="1" y="649"/>
                    <a:pt x="416" y="1188"/>
                    <a:pt x="939" y="1188"/>
                  </a:cubicBezTo>
                  <a:cubicBezTo>
                    <a:pt x="1024" y="1188"/>
                    <a:pt x="1112" y="1174"/>
                    <a:pt x="1201" y="1141"/>
                  </a:cubicBezTo>
                  <a:cubicBezTo>
                    <a:pt x="1850" y="905"/>
                    <a:pt x="1555" y="0"/>
                    <a:pt x="1555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5"/>
            <p:cNvSpPr/>
            <p:nvPr/>
          </p:nvSpPr>
          <p:spPr>
            <a:xfrm>
              <a:off x="6661105" y="2930074"/>
              <a:ext cx="6827" cy="6827"/>
            </a:xfrm>
            <a:custGeom>
              <a:avLst/>
              <a:gdLst/>
              <a:ahLst/>
              <a:cxnLst/>
              <a:rect l="l" t="t" r="r" b="b"/>
              <a:pathLst>
                <a:path w="89" h="89" fill="none" extrusionOk="0">
                  <a:moveTo>
                    <a:pt x="0" y="0"/>
                  </a:moveTo>
                  <a:lnTo>
                    <a:pt x="89" y="89"/>
                  </a:ln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5"/>
            <p:cNvSpPr/>
            <p:nvPr/>
          </p:nvSpPr>
          <p:spPr>
            <a:xfrm>
              <a:off x="6734276" y="2827452"/>
              <a:ext cx="22704" cy="21247"/>
            </a:xfrm>
            <a:custGeom>
              <a:avLst/>
              <a:gdLst/>
              <a:ahLst/>
              <a:cxnLst/>
              <a:rect l="l" t="t" r="r" b="b"/>
              <a:pathLst>
                <a:path w="296" h="277" fill="none" extrusionOk="0">
                  <a:moveTo>
                    <a:pt x="0" y="1"/>
                  </a:moveTo>
                  <a:cubicBezTo>
                    <a:pt x="128" y="50"/>
                    <a:pt x="236" y="148"/>
                    <a:pt x="295" y="276"/>
                  </a:cubicBezTo>
                </a:path>
              </a:pathLst>
            </a:custGeom>
            <a:noFill/>
            <a:ln w="2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5"/>
            <p:cNvSpPr/>
            <p:nvPr/>
          </p:nvSpPr>
          <p:spPr>
            <a:xfrm>
              <a:off x="6655812" y="2865801"/>
              <a:ext cx="211315" cy="178870"/>
            </a:xfrm>
            <a:custGeom>
              <a:avLst/>
              <a:gdLst/>
              <a:ahLst/>
              <a:cxnLst/>
              <a:rect l="l" t="t" r="r" b="b"/>
              <a:pathLst>
                <a:path w="2755" h="2332" extrusionOk="0">
                  <a:moveTo>
                    <a:pt x="1303" y="1"/>
                  </a:moveTo>
                  <a:cubicBezTo>
                    <a:pt x="828" y="1"/>
                    <a:pt x="357" y="279"/>
                    <a:pt x="187" y="809"/>
                  </a:cubicBezTo>
                  <a:cubicBezTo>
                    <a:pt x="0" y="1429"/>
                    <a:pt x="335" y="2078"/>
                    <a:pt x="954" y="2274"/>
                  </a:cubicBezTo>
                  <a:cubicBezTo>
                    <a:pt x="1077" y="2313"/>
                    <a:pt x="1197" y="2332"/>
                    <a:pt x="1314" y="2332"/>
                  </a:cubicBezTo>
                  <a:cubicBezTo>
                    <a:pt x="2135" y="2332"/>
                    <a:pt x="2754" y="1433"/>
                    <a:pt x="2341" y="632"/>
                  </a:cubicBezTo>
                  <a:cubicBezTo>
                    <a:pt x="2119" y="205"/>
                    <a:pt x="1710" y="1"/>
                    <a:pt x="130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5"/>
            <p:cNvSpPr/>
            <p:nvPr/>
          </p:nvSpPr>
          <p:spPr>
            <a:xfrm>
              <a:off x="6673146" y="2888504"/>
              <a:ext cx="159695" cy="132849"/>
            </a:xfrm>
            <a:custGeom>
              <a:avLst/>
              <a:gdLst/>
              <a:ahLst/>
              <a:cxnLst/>
              <a:rect l="l" t="t" r="r" b="b"/>
              <a:pathLst>
                <a:path w="2082" h="1732" extrusionOk="0">
                  <a:moveTo>
                    <a:pt x="1075" y="0"/>
                  </a:moveTo>
                  <a:cubicBezTo>
                    <a:pt x="945" y="0"/>
                    <a:pt x="810" y="31"/>
                    <a:pt x="679" y="100"/>
                  </a:cubicBezTo>
                  <a:cubicBezTo>
                    <a:pt x="1" y="454"/>
                    <a:pt x="89" y="1457"/>
                    <a:pt x="817" y="1693"/>
                  </a:cubicBezTo>
                  <a:cubicBezTo>
                    <a:pt x="902" y="1719"/>
                    <a:pt x="988" y="1731"/>
                    <a:pt x="1072" y="1731"/>
                  </a:cubicBezTo>
                  <a:cubicBezTo>
                    <a:pt x="1438" y="1731"/>
                    <a:pt x="1779" y="1500"/>
                    <a:pt x="1899" y="1133"/>
                  </a:cubicBezTo>
                  <a:cubicBezTo>
                    <a:pt x="2081" y="538"/>
                    <a:pt x="1617" y="0"/>
                    <a:pt x="1075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5"/>
            <p:cNvSpPr/>
            <p:nvPr/>
          </p:nvSpPr>
          <p:spPr>
            <a:xfrm>
              <a:off x="6667854" y="2879530"/>
              <a:ext cx="109454" cy="152408"/>
            </a:xfrm>
            <a:custGeom>
              <a:avLst/>
              <a:gdLst/>
              <a:ahLst/>
              <a:cxnLst/>
              <a:rect l="l" t="t" r="r" b="b"/>
              <a:pathLst>
                <a:path w="1427" h="1987" extrusionOk="0">
                  <a:moveTo>
                    <a:pt x="866" y="1"/>
                  </a:moveTo>
                  <a:cubicBezTo>
                    <a:pt x="866" y="1"/>
                    <a:pt x="1" y="482"/>
                    <a:pt x="197" y="1299"/>
                  </a:cubicBezTo>
                  <a:cubicBezTo>
                    <a:pt x="344" y="1909"/>
                    <a:pt x="959" y="1986"/>
                    <a:pt x="1260" y="1986"/>
                  </a:cubicBezTo>
                  <a:cubicBezTo>
                    <a:pt x="1361" y="1986"/>
                    <a:pt x="1427" y="1977"/>
                    <a:pt x="1427" y="1977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5"/>
            <p:cNvSpPr/>
            <p:nvPr/>
          </p:nvSpPr>
          <p:spPr>
            <a:xfrm>
              <a:off x="6705590" y="2890115"/>
              <a:ext cx="8361" cy="6827"/>
            </a:xfrm>
            <a:custGeom>
              <a:avLst/>
              <a:gdLst/>
              <a:ahLst/>
              <a:cxnLst/>
              <a:rect l="l" t="t" r="r" b="b"/>
              <a:pathLst>
                <a:path w="109" h="89" fill="none" extrusionOk="0">
                  <a:moveTo>
                    <a:pt x="109" y="0"/>
                  </a:moveTo>
                  <a:lnTo>
                    <a:pt x="0" y="8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5"/>
            <p:cNvSpPr/>
            <p:nvPr/>
          </p:nvSpPr>
          <p:spPr>
            <a:xfrm>
              <a:off x="6793871" y="3000253"/>
              <a:ext cx="25695" cy="21170"/>
            </a:xfrm>
            <a:custGeom>
              <a:avLst/>
              <a:gdLst/>
              <a:ahLst/>
              <a:cxnLst/>
              <a:rect l="l" t="t" r="r" b="b"/>
              <a:pathLst>
                <a:path w="335" h="276" fill="none" extrusionOk="0">
                  <a:moveTo>
                    <a:pt x="334" y="0"/>
                  </a:moveTo>
                  <a:cubicBezTo>
                    <a:pt x="266" y="128"/>
                    <a:pt x="148" y="236"/>
                    <a:pt x="0" y="27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5"/>
            <p:cNvSpPr/>
            <p:nvPr/>
          </p:nvSpPr>
          <p:spPr>
            <a:xfrm>
              <a:off x="6998275" y="2884055"/>
              <a:ext cx="212159" cy="179177"/>
            </a:xfrm>
            <a:custGeom>
              <a:avLst/>
              <a:gdLst/>
              <a:ahLst/>
              <a:cxnLst/>
              <a:rect l="l" t="t" r="r" b="b"/>
              <a:pathLst>
                <a:path w="2766" h="2336" extrusionOk="0">
                  <a:moveTo>
                    <a:pt x="1254" y="1"/>
                  </a:moveTo>
                  <a:cubicBezTo>
                    <a:pt x="712" y="1"/>
                    <a:pt x="179" y="371"/>
                    <a:pt x="89" y="1004"/>
                  </a:cubicBezTo>
                  <a:cubicBezTo>
                    <a:pt x="0" y="1633"/>
                    <a:pt x="433" y="2233"/>
                    <a:pt x="1072" y="2322"/>
                  </a:cubicBezTo>
                  <a:cubicBezTo>
                    <a:pt x="1136" y="2331"/>
                    <a:pt x="1198" y="2336"/>
                    <a:pt x="1259" y="2336"/>
                  </a:cubicBezTo>
                  <a:cubicBezTo>
                    <a:pt x="2186" y="2336"/>
                    <a:pt x="2765" y="1257"/>
                    <a:pt x="2184" y="473"/>
                  </a:cubicBezTo>
                  <a:cubicBezTo>
                    <a:pt x="1944" y="149"/>
                    <a:pt x="1597" y="1"/>
                    <a:pt x="1254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5"/>
            <p:cNvSpPr/>
            <p:nvPr/>
          </p:nvSpPr>
          <p:spPr>
            <a:xfrm>
              <a:off x="7007326" y="2907525"/>
              <a:ext cx="157777" cy="131928"/>
            </a:xfrm>
            <a:custGeom>
              <a:avLst/>
              <a:gdLst/>
              <a:ahLst/>
              <a:cxnLst/>
              <a:rect l="l" t="t" r="r" b="b"/>
              <a:pathLst>
                <a:path w="2057" h="1720" extrusionOk="0">
                  <a:moveTo>
                    <a:pt x="1126" y="1"/>
                  </a:moveTo>
                  <a:cubicBezTo>
                    <a:pt x="952" y="1"/>
                    <a:pt x="773" y="55"/>
                    <a:pt x="610" y="176"/>
                  </a:cubicBezTo>
                  <a:cubicBezTo>
                    <a:pt x="0" y="629"/>
                    <a:pt x="246" y="1602"/>
                    <a:pt x="1003" y="1711"/>
                  </a:cubicBezTo>
                  <a:cubicBezTo>
                    <a:pt x="1045" y="1717"/>
                    <a:pt x="1087" y="1720"/>
                    <a:pt x="1128" y="1720"/>
                  </a:cubicBezTo>
                  <a:cubicBezTo>
                    <a:pt x="1542" y="1720"/>
                    <a:pt x="1914" y="1413"/>
                    <a:pt x="1977" y="993"/>
                  </a:cubicBezTo>
                  <a:cubicBezTo>
                    <a:pt x="2057" y="427"/>
                    <a:pt x="1613" y="1"/>
                    <a:pt x="112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5"/>
            <p:cNvSpPr/>
            <p:nvPr/>
          </p:nvSpPr>
          <p:spPr>
            <a:xfrm>
              <a:off x="7001267" y="2902923"/>
              <a:ext cx="126099" cy="147192"/>
            </a:xfrm>
            <a:custGeom>
              <a:avLst/>
              <a:gdLst/>
              <a:ahLst/>
              <a:cxnLst/>
              <a:rect l="l" t="t" r="r" b="b"/>
              <a:pathLst>
                <a:path w="1644" h="1919" extrusionOk="0">
                  <a:moveTo>
                    <a:pt x="768" y="0"/>
                  </a:moveTo>
                  <a:cubicBezTo>
                    <a:pt x="768" y="0"/>
                    <a:pt x="1" y="620"/>
                    <a:pt x="325" y="1397"/>
                  </a:cubicBezTo>
                  <a:cubicBezTo>
                    <a:pt x="506" y="1824"/>
                    <a:pt x="894" y="1919"/>
                    <a:pt x="1203" y="1919"/>
                  </a:cubicBezTo>
                  <a:cubicBezTo>
                    <a:pt x="1448" y="1919"/>
                    <a:pt x="1643" y="1859"/>
                    <a:pt x="1643" y="1859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5"/>
            <p:cNvSpPr/>
            <p:nvPr/>
          </p:nvSpPr>
          <p:spPr>
            <a:xfrm>
              <a:off x="7034478" y="2916499"/>
              <a:ext cx="7594" cy="7594"/>
            </a:xfrm>
            <a:custGeom>
              <a:avLst/>
              <a:gdLst/>
              <a:ahLst/>
              <a:cxnLst/>
              <a:rect l="l" t="t" r="r" b="b"/>
              <a:pathLst>
                <a:path w="99" h="99" fill="none" extrusionOk="0">
                  <a:moveTo>
                    <a:pt x="99" y="0"/>
                  </a:moveTo>
                  <a:lnTo>
                    <a:pt x="0" y="99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5"/>
            <p:cNvSpPr/>
            <p:nvPr/>
          </p:nvSpPr>
          <p:spPr>
            <a:xfrm>
              <a:off x="7142317" y="3007770"/>
              <a:ext cx="21937" cy="25695"/>
            </a:xfrm>
            <a:custGeom>
              <a:avLst/>
              <a:gdLst/>
              <a:ahLst/>
              <a:cxnLst/>
              <a:rect l="l" t="t" r="r" b="b"/>
              <a:pathLst>
                <a:path w="286" h="335" fill="none" extrusionOk="0">
                  <a:moveTo>
                    <a:pt x="286" y="0"/>
                  </a:moveTo>
                  <a:cubicBezTo>
                    <a:pt x="237" y="148"/>
                    <a:pt x="129" y="266"/>
                    <a:pt x="1" y="33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5"/>
            <p:cNvSpPr/>
            <p:nvPr/>
          </p:nvSpPr>
          <p:spPr>
            <a:xfrm>
              <a:off x="6951489" y="2835045"/>
              <a:ext cx="135840" cy="136607"/>
            </a:xfrm>
            <a:custGeom>
              <a:avLst/>
              <a:gdLst/>
              <a:ahLst/>
              <a:cxnLst/>
              <a:rect l="l" t="t" r="r" b="b"/>
              <a:pathLst>
                <a:path w="1771" h="1781" extrusionOk="0">
                  <a:moveTo>
                    <a:pt x="689" y="0"/>
                  </a:moveTo>
                  <a:lnTo>
                    <a:pt x="1" y="276"/>
                  </a:lnTo>
                  <a:lnTo>
                    <a:pt x="374" y="1780"/>
                  </a:lnTo>
                  <a:lnTo>
                    <a:pt x="1771" y="1151"/>
                  </a:lnTo>
                  <a:lnTo>
                    <a:pt x="1574" y="433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34F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5"/>
            <p:cNvSpPr/>
            <p:nvPr/>
          </p:nvSpPr>
          <p:spPr>
            <a:xfrm>
              <a:off x="6951489" y="2835045"/>
              <a:ext cx="67958" cy="55149"/>
            </a:xfrm>
            <a:custGeom>
              <a:avLst/>
              <a:gdLst/>
              <a:ahLst/>
              <a:cxnLst/>
              <a:rect l="l" t="t" r="r" b="b"/>
              <a:pathLst>
                <a:path w="886" h="719" extrusionOk="0">
                  <a:moveTo>
                    <a:pt x="689" y="0"/>
                  </a:moveTo>
                  <a:lnTo>
                    <a:pt x="1" y="285"/>
                  </a:lnTo>
                  <a:lnTo>
                    <a:pt x="886" y="718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5"/>
            <p:cNvSpPr/>
            <p:nvPr/>
          </p:nvSpPr>
          <p:spPr>
            <a:xfrm>
              <a:off x="7004258" y="2835045"/>
              <a:ext cx="68035" cy="55149"/>
            </a:xfrm>
            <a:custGeom>
              <a:avLst/>
              <a:gdLst/>
              <a:ahLst/>
              <a:cxnLst/>
              <a:rect l="l" t="t" r="r" b="b"/>
              <a:pathLst>
                <a:path w="887" h="719" extrusionOk="0">
                  <a:moveTo>
                    <a:pt x="1" y="0"/>
                  </a:moveTo>
                  <a:lnTo>
                    <a:pt x="198" y="718"/>
                  </a:lnTo>
                  <a:lnTo>
                    <a:pt x="886" y="4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5"/>
            <p:cNvSpPr/>
            <p:nvPr/>
          </p:nvSpPr>
          <p:spPr>
            <a:xfrm>
              <a:off x="6951489" y="2856904"/>
              <a:ext cx="34056" cy="114747"/>
            </a:xfrm>
            <a:custGeom>
              <a:avLst/>
              <a:gdLst/>
              <a:ahLst/>
              <a:cxnLst/>
              <a:rect l="l" t="t" r="r" b="b"/>
              <a:pathLst>
                <a:path w="444" h="1496" extrusionOk="0">
                  <a:moveTo>
                    <a:pt x="1" y="0"/>
                  </a:moveTo>
                  <a:lnTo>
                    <a:pt x="364" y="1495"/>
                  </a:lnTo>
                  <a:lnTo>
                    <a:pt x="443" y="2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5"/>
            <p:cNvSpPr/>
            <p:nvPr/>
          </p:nvSpPr>
          <p:spPr>
            <a:xfrm>
              <a:off x="6979407" y="2906681"/>
              <a:ext cx="107920" cy="64967"/>
            </a:xfrm>
            <a:custGeom>
              <a:avLst/>
              <a:gdLst/>
              <a:ahLst/>
              <a:cxnLst/>
              <a:rect l="l" t="t" r="r" b="b"/>
              <a:pathLst>
                <a:path w="1407" h="847" extrusionOk="0">
                  <a:moveTo>
                    <a:pt x="964" y="1"/>
                  </a:moveTo>
                  <a:lnTo>
                    <a:pt x="0" y="846"/>
                  </a:lnTo>
                  <a:lnTo>
                    <a:pt x="1407" y="217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5"/>
            <p:cNvSpPr/>
            <p:nvPr/>
          </p:nvSpPr>
          <p:spPr>
            <a:xfrm>
              <a:off x="6985467" y="2851612"/>
              <a:ext cx="67958" cy="55149"/>
            </a:xfrm>
            <a:custGeom>
              <a:avLst/>
              <a:gdLst/>
              <a:ahLst/>
              <a:cxnLst/>
              <a:rect l="l" t="t" r="r" b="b"/>
              <a:pathLst>
                <a:path w="886" h="719" extrusionOk="0">
                  <a:moveTo>
                    <a:pt x="689" y="1"/>
                  </a:moveTo>
                  <a:lnTo>
                    <a:pt x="0" y="286"/>
                  </a:lnTo>
                  <a:lnTo>
                    <a:pt x="885" y="719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EC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5"/>
            <p:cNvSpPr/>
            <p:nvPr/>
          </p:nvSpPr>
          <p:spPr>
            <a:xfrm>
              <a:off x="7019368" y="2868256"/>
              <a:ext cx="67958" cy="55072"/>
            </a:xfrm>
            <a:custGeom>
              <a:avLst/>
              <a:gdLst/>
              <a:ahLst/>
              <a:cxnLst/>
              <a:rect l="l" t="t" r="r" b="b"/>
              <a:pathLst>
                <a:path w="886" h="718" extrusionOk="0">
                  <a:moveTo>
                    <a:pt x="689" y="0"/>
                  </a:moveTo>
                  <a:lnTo>
                    <a:pt x="1" y="285"/>
                  </a:lnTo>
                  <a:lnTo>
                    <a:pt x="886" y="718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5"/>
            <p:cNvSpPr/>
            <p:nvPr/>
          </p:nvSpPr>
          <p:spPr>
            <a:xfrm>
              <a:off x="6979407" y="2873471"/>
              <a:ext cx="74018" cy="98179"/>
            </a:xfrm>
            <a:custGeom>
              <a:avLst/>
              <a:gdLst/>
              <a:ahLst/>
              <a:cxnLst/>
              <a:rect l="l" t="t" r="r" b="b"/>
              <a:pathLst>
                <a:path w="965" h="1280" extrusionOk="0">
                  <a:moveTo>
                    <a:pt x="79" y="1"/>
                  </a:moveTo>
                  <a:lnTo>
                    <a:pt x="0" y="1279"/>
                  </a:lnTo>
                  <a:lnTo>
                    <a:pt x="964" y="43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1F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5"/>
            <p:cNvSpPr/>
            <p:nvPr/>
          </p:nvSpPr>
          <p:spPr>
            <a:xfrm>
              <a:off x="6985467" y="2835045"/>
              <a:ext cx="33979" cy="55149"/>
            </a:xfrm>
            <a:custGeom>
              <a:avLst/>
              <a:gdLst/>
              <a:ahLst/>
              <a:cxnLst/>
              <a:rect l="l" t="t" r="r" b="b"/>
              <a:pathLst>
                <a:path w="443" h="719" extrusionOk="0">
                  <a:moveTo>
                    <a:pt x="246" y="0"/>
                  </a:moveTo>
                  <a:lnTo>
                    <a:pt x="0" y="502"/>
                  </a:lnTo>
                  <a:lnTo>
                    <a:pt x="443" y="71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80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5"/>
            <p:cNvSpPr/>
            <p:nvPr/>
          </p:nvSpPr>
          <p:spPr>
            <a:xfrm>
              <a:off x="7019368" y="2868256"/>
              <a:ext cx="52925" cy="38505"/>
            </a:xfrm>
            <a:custGeom>
              <a:avLst/>
              <a:gdLst/>
              <a:ahLst/>
              <a:cxnLst/>
              <a:rect l="l" t="t" r="r" b="b"/>
              <a:pathLst>
                <a:path w="690" h="502" extrusionOk="0">
                  <a:moveTo>
                    <a:pt x="689" y="0"/>
                  </a:moveTo>
                  <a:lnTo>
                    <a:pt x="1" y="285"/>
                  </a:lnTo>
                  <a:lnTo>
                    <a:pt x="443" y="502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5"/>
            <p:cNvSpPr/>
            <p:nvPr/>
          </p:nvSpPr>
          <p:spPr>
            <a:xfrm>
              <a:off x="6979407" y="2890115"/>
              <a:ext cx="74018" cy="82302"/>
            </a:xfrm>
            <a:custGeom>
              <a:avLst/>
              <a:gdLst/>
              <a:ahLst/>
              <a:cxnLst/>
              <a:rect l="l" t="t" r="r" b="b"/>
              <a:pathLst>
                <a:path w="965" h="1073" extrusionOk="0">
                  <a:moveTo>
                    <a:pt x="532" y="0"/>
                  </a:moveTo>
                  <a:lnTo>
                    <a:pt x="0" y="1072"/>
                  </a:lnTo>
                  <a:lnTo>
                    <a:pt x="0" y="1072"/>
                  </a:lnTo>
                  <a:lnTo>
                    <a:pt x="964" y="21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9AF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5"/>
            <p:cNvSpPr/>
            <p:nvPr/>
          </p:nvSpPr>
          <p:spPr>
            <a:xfrm>
              <a:off x="6556947" y="2888581"/>
              <a:ext cx="172120" cy="161535"/>
            </a:xfrm>
            <a:custGeom>
              <a:avLst/>
              <a:gdLst/>
              <a:ahLst/>
              <a:cxnLst/>
              <a:rect l="l" t="t" r="r" b="b"/>
              <a:pathLst>
                <a:path w="2244" h="2106" extrusionOk="0">
                  <a:moveTo>
                    <a:pt x="1516" y="1"/>
                  </a:moveTo>
                  <a:lnTo>
                    <a:pt x="394" y="286"/>
                  </a:lnTo>
                  <a:lnTo>
                    <a:pt x="1" y="1063"/>
                  </a:lnTo>
                  <a:lnTo>
                    <a:pt x="1476" y="2105"/>
                  </a:lnTo>
                  <a:lnTo>
                    <a:pt x="2243" y="482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34F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5"/>
            <p:cNvSpPr/>
            <p:nvPr/>
          </p:nvSpPr>
          <p:spPr>
            <a:xfrm>
              <a:off x="6556947" y="2910440"/>
              <a:ext cx="86137" cy="59675"/>
            </a:xfrm>
            <a:custGeom>
              <a:avLst/>
              <a:gdLst/>
              <a:ahLst/>
              <a:cxnLst/>
              <a:rect l="l" t="t" r="r" b="b"/>
              <a:pathLst>
                <a:path w="1123" h="778" extrusionOk="0">
                  <a:moveTo>
                    <a:pt x="394" y="1"/>
                  </a:moveTo>
                  <a:lnTo>
                    <a:pt x="1" y="778"/>
                  </a:lnTo>
                  <a:lnTo>
                    <a:pt x="1122" y="492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5"/>
            <p:cNvSpPr/>
            <p:nvPr/>
          </p:nvSpPr>
          <p:spPr>
            <a:xfrm>
              <a:off x="6587166" y="2888581"/>
              <a:ext cx="86827" cy="58908"/>
            </a:xfrm>
            <a:custGeom>
              <a:avLst/>
              <a:gdLst/>
              <a:ahLst/>
              <a:cxnLst/>
              <a:rect l="l" t="t" r="r" b="b"/>
              <a:pathLst>
                <a:path w="1132" h="768" extrusionOk="0">
                  <a:moveTo>
                    <a:pt x="1131" y="1"/>
                  </a:moveTo>
                  <a:lnTo>
                    <a:pt x="0" y="286"/>
                  </a:lnTo>
                  <a:lnTo>
                    <a:pt x="728" y="768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5"/>
            <p:cNvSpPr/>
            <p:nvPr/>
          </p:nvSpPr>
          <p:spPr>
            <a:xfrm>
              <a:off x="6556947" y="2958760"/>
              <a:ext cx="112523" cy="92810"/>
            </a:xfrm>
            <a:custGeom>
              <a:avLst/>
              <a:gdLst/>
              <a:ahLst/>
              <a:cxnLst/>
              <a:rect l="l" t="t" r="r" b="b"/>
              <a:pathLst>
                <a:path w="1467" h="1210" extrusionOk="0">
                  <a:moveTo>
                    <a:pt x="562" y="0"/>
                  </a:moveTo>
                  <a:lnTo>
                    <a:pt x="1" y="148"/>
                  </a:lnTo>
                  <a:lnTo>
                    <a:pt x="1466" y="1210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5"/>
            <p:cNvSpPr/>
            <p:nvPr/>
          </p:nvSpPr>
          <p:spPr>
            <a:xfrm>
              <a:off x="6669388" y="2925549"/>
              <a:ext cx="59675" cy="126022"/>
            </a:xfrm>
            <a:custGeom>
              <a:avLst/>
              <a:gdLst/>
              <a:ahLst/>
              <a:cxnLst/>
              <a:rect l="l" t="t" r="r" b="b"/>
              <a:pathLst>
                <a:path w="778" h="1643" extrusionOk="0">
                  <a:moveTo>
                    <a:pt x="777" y="0"/>
                  </a:moveTo>
                  <a:lnTo>
                    <a:pt x="217" y="148"/>
                  </a:lnTo>
                  <a:lnTo>
                    <a:pt x="0" y="1643"/>
                  </a:lnTo>
                  <a:lnTo>
                    <a:pt x="0" y="1643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25B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5"/>
            <p:cNvSpPr/>
            <p:nvPr/>
          </p:nvSpPr>
          <p:spPr>
            <a:xfrm>
              <a:off x="6599975" y="2899165"/>
              <a:ext cx="86060" cy="59675"/>
            </a:xfrm>
            <a:custGeom>
              <a:avLst/>
              <a:gdLst/>
              <a:ahLst/>
              <a:cxnLst/>
              <a:rect l="l" t="t" r="r" b="b"/>
              <a:pathLst>
                <a:path w="1122" h="778" extrusionOk="0">
                  <a:moveTo>
                    <a:pt x="394" y="0"/>
                  </a:moveTo>
                  <a:lnTo>
                    <a:pt x="1" y="777"/>
                  </a:lnTo>
                  <a:lnTo>
                    <a:pt x="1122" y="492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EC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5"/>
            <p:cNvSpPr/>
            <p:nvPr/>
          </p:nvSpPr>
          <p:spPr>
            <a:xfrm>
              <a:off x="6643004" y="2887814"/>
              <a:ext cx="86060" cy="60442"/>
            </a:xfrm>
            <a:custGeom>
              <a:avLst/>
              <a:gdLst/>
              <a:ahLst/>
              <a:cxnLst/>
              <a:rect l="l" t="t" r="r" b="b"/>
              <a:pathLst>
                <a:path w="1122" h="788" extrusionOk="0">
                  <a:moveTo>
                    <a:pt x="394" y="1"/>
                  </a:moveTo>
                  <a:lnTo>
                    <a:pt x="0" y="787"/>
                  </a:lnTo>
                  <a:lnTo>
                    <a:pt x="1121" y="492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92F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5"/>
            <p:cNvSpPr/>
            <p:nvPr/>
          </p:nvSpPr>
          <p:spPr>
            <a:xfrm>
              <a:off x="6599975" y="2936824"/>
              <a:ext cx="86060" cy="114747"/>
            </a:xfrm>
            <a:custGeom>
              <a:avLst/>
              <a:gdLst/>
              <a:ahLst/>
              <a:cxnLst/>
              <a:rect l="l" t="t" r="r" b="b"/>
              <a:pathLst>
                <a:path w="1122" h="1496" extrusionOk="0">
                  <a:moveTo>
                    <a:pt x="1122" y="1"/>
                  </a:moveTo>
                  <a:lnTo>
                    <a:pt x="1" y="286"/>
                  </a:lnTo>
                  <a:lnTo>
                    <a:pt x="905" y="1496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rgbClr val="1F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5"/>
            <p:cNvSpPr/>
            <p:nvPr/>
          </p:nvSpPr>
          <p:spPr>
            <a:xfrm>
              <a:off x="6587166" y="2910440"/>
              <a:ext cx="55916" cy="48399"/>
            </a:xfrm>
            <a:custGeom>
              <a:avLst/>
              <a:gdLst/>
              <a:ahLst/>
              <a:cxnLst/>
              <a:rect l="l" t="t" r="r" b="b"/>
              <a:pathLst>
                <a:path w="729" h="631" extrusionOk="0">
                  <a:moveTo>
                    <a:pt x="0" y="1"/>
                  </a:moveTo>
                  <a:lnTo>
                    <a:pt x="168" y="630"/>
                  </a:lnTo>
                  <a:lnTo>
                    <a:pt x="728" y="4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F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5"/>
            <p:cNvSpPr/>
            <p:nvPr/>
          </p:nvSpPr>
          <p:spPr>
            <a:xfrm>
              <a:off x="6643004" y="2887814"/>
              <a:ext cx="43030" cy="60442"/>
            </a:xfrm>
            <a:custGeom>
              <a:avLst/>
              <a:gdLst/>
              <a:ahLst/>
              <a:cxnLst/>
              <a:rect l="l" t="t" r="r" b="b"/>
              <a:pathLst>
                <a:path w="561" h="788" extrusionOk="0">
                  <a:moveTo>
                    <a:pt x="394" y="1"/>
                  </a:moveTo>
                  <a:lnTo>
                    <a:pt x="0" y="787"/>
                  </a:lnTo>
                  <a:lnTo>
                    <a:pt x="0" y="787"/>
                  </a:lnTo>
                  <a:lnTo>
                    <a:pt x="561" y="6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38D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5"/>
            <p:cNvSpPr/>
            <p:nvPr/>
          </p:nvSpPr>
          <p:spPr>
            <a:xfrm>
              <a:off x="6643694" y="2936824"/>
              <a:ext cx="42340" cy="115514"/>
            </a:xfrm>
            <a:custGeom>
              <a:avLst/>
              <a:gdLst/>
              <a:ahLst/>
              <a:cxnLst/>
              <a:rect l="l" t="t" r="r" b="b"/>
              <a:pathLst>
                <a:path w="552" h="1506" extrusionOk="0">
                  <a:moveTo>
                    <a:pt x="552" y="1"/>
                  </a:moveTo>
                  <a:lnTo>
                    <a:pt x="1" y="139"/>
                  </a:lnTo>
                  <a:lnTo>
                    <a:pt x="345" y="1506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9AF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5"/>
            <p:cNvSpPr/>
            <p:nvPr/>
          </p:nvSpPr>
          <p:spPr>
            <a:xfrm>
              <a:off x="6892660" y="2930765"/>
              <a:ext cx="212313" cy="179100"/>
            </a:xfrm>
            <a:custGeom>
              <a:avLst/>
              <a:gdLst/>
              <a:ahLst/>
              <a:cxnLst/>
              <a:rect l="l" t="t" r="r" b="b"/>
              <a:pathLst>
                <a:path w="2768" h="2335" extrusionOk="0">
                  <a:moveTo>
                    <a:pt x="1256" y="1"/>
                  </a:moveTo>
                  <a:cubicBezTo>
                    <a:pt x="717" y="1"/>
                    <a:pt x="189" y="369"/>
                    <a:pt x="99" y="995"/>
                  </a:cubicBezTo>
                  <a:cubicBezTo>
                    <a:pt x="0" y="1634"/>
                    <a:pt x="443" y="2224"/>
                    <a:pt x="1082" y="2322"/>
                  </a:cubicBezTo>
                  <a:cubicBezTo>
                    <a:pt x="1142" y="2331"/>
                    <a:pt x="1200" y="2335"/>
                    <a:pt x="1257" y="2335"/>
                  </a:cubicBezTo>
                  <a:cubicBezTo>
                    <a:pt x="2182" y="2335"/>
                    <a:pt x="2767" y="1251"/>
                    <a:pt x="2184" y="473"/>
                  </a:cubicBezTo>
                  <a:cubicBezTo>
                    <a:pt x="1943" y="149"/>
                    <a:pt x="1598" y="1"/>
                    <a:pt x="1256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5"/>
            <p:cNvSpPr/>
            <p:nvPr/>
          </p:nvSpPr>
          <p:spPr>
            <a:xfrm>
              <a:off x="6901711" y="2954004"/>
              <a:ext cx="158621" cy="132235"/>
            </a:xfrm>
            <a:custGeom>
              <a:avLst/>
              <a:gdLst/>
              <a:ahLst/>
              <a:cxnLst/>
              <a:rect l="l" t="t" r="r" b="b"/>
              <a:pathLst>
                <a:path w="2068" h="1724" extrusionOk="0">
                  <a:moveTo>
                    <a:pt x="1126" y="0"/>
                  </a:moveTo>
                  <a:cubicBezTo>
                    <a:pt x="954" y="0"/>
                    <a:pt x="778" y="53"/>
                    <a:pt x="620" y="170"/>
                  </a:cubicBezTo>
                  <a:cubicBezTo>
                    <a:pt x="0" y="633"/>
                    <a:pt x="246" y="1606"/>
                    <a:pt x="1004" y="1714"/>
                  </a:cubicBezTo>
                  <a:cubicBezTo>
                    <a:pt x="1046" y="1721"/>
                    <a:pt x="1088" y="1724"/>
                    <a:pt x="1130" y="1724"/>
                  </a:cubicBezTo>
                  <a:cubicBezTo>
                    <a:pt x="1551" y="1724"/>
                    <a:pt x="1915" y="1416"/>
                    <a:pt x="1987" y="987"/>
                  </a:cubicBezTo>
                  <a:cubicBezTo>
                    <a:pt x="2067" y="426"/>
                    <a:pt x="1614" y="0"/>
                    <a:pt x="112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5"/>
            <p:cNvSpPr/>
            <p:nvPr/>
          </p:nvSpPr>
          <p:spPr>
            <a:xfrm>
              <a:off x="6896419" y="2948942"/>
              <a:ext cx="126099" cy="147192"/>
            </a:xfrm>
            <a:custGeom>
              <a:avLst/>
              <a:gdLst/>
              <a:ahLst/>
              <a:cxnLst/>
              <a:rect l="l" t="t" r="r" b="b"/>
              <a:pathLst>
                <a:path w="1644" h="1919" extrusionOk="0">
                  <a:moveTo>
                    <a:pt x="768" y="0"/>
                  </a:moveTo>
                  <a:cubicBezTo>
                    <a:pt x="768" y="0"/>
                    <a:pt x="1" y="620"/>
                    <a:pt x="325" y="1397"/>
                  </a:cubicBezTo>
                  <a:cubicBezTo>
                    <a:pt x="506" y="1824"/>
                    <a:pt x="894" y="1919"/>
                    <a:pt x="1203" y="1919"/>
                  </a:cubicBezTo>
                  <a:cubicBezTo>
                    <a:pt x="1448" y="1919"/>
                    <a:pt x="1643" y="1859"/>
                    <a:pt x="1643" y="1859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5"/>
            <p:cNvSpPr/>
            <p:nvPr/>
          </p:nvSpPr>
          <p:spPr>
            <a:xfrm>
              <a:off x="7036702" y="3054556"/>
              <a:ext cx="22014" cy="24928"/>
            </a:xfrm>
            <a:custGeom>
              <a:avLst/>
              <a:gdLst/>
              <a:ahLst/>
              <a:cxnLst/>
              <a:rect l="l" t="t" r="r" b="b"/>
              <a:pathLst>
                <a:path w="287" h="325" fill="none" extrusionOk="0">
                  <a:moveTo>
                    <a:pt x="286" y="0"/>
                  </a:moveTo>
                  <a:cubicBezTo>
                    <a:pt x="237" y="138"/>
                    <a:pt x="139" y="256"/>
                    <a:pt x="1" y="325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5"/>
            <p:cNvSpPr/>
            <p:nvPr/>
          </p:nvSpPr>
          <p:spPr>
            <a:xfrm>
              <a:off x="7247932" y="2812419"/>
              <a:ext cx="145658" cy="147882"/>
            </a:xfrm>
            <a:custGeom>
              <a:avLst/>
              <a:gdLst/>
              <a:ahLst/>
              <a:cxnLst/>
              <a:rect l="l" t="t" r="r" b="b"/>
              <a:pathLst>
                <a:path w="1899" h="1928" extrusionOk="0">
                  <a:moveTo>
                    <a:pt x="758" y="0"/>
                  </a:moveTo>
                  <a:lnTo>
                    <a:pt x="1" y="285"/>
                  </a:lnTo>
                  <a:lnTo>
                    <a:pt x="335" y="1928"/>
                  </a:lnTo>
                  <a:lnTo>
                    <a:pt x="1899" y="1298"/>
                  </a:lnTo>
                  <a:lnTo>
                    <a:pt x="1702" y="512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E16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5"/>
            <p:cNvSpPr/>
            <p:nvPr/>
          </p:nvSpPr>
          <p:spPr>
            <a:xfrm>
              <a:off x="7305994" y="2812419"/>
              <a:ext cx="73251" cy="60442"/>
            </a:xfrm>
            <a:custGeom>
              <a:avLst/>
              <a:gdLst/>
              <a:ahLst/>
              <a:cxnLst/>
              <a:rect l="l" t="t" r="r" b="b"/>
              <a:pathLst>
                <a:path w="955" h="788" extrusionOk="0">
                  <a:moveTo>
                    <a:pt x="1" y="0"/>
                  </a:moveTo>
                  <a:lnTo>
                    <a:pt x="198" y="787"/>
                  </a:lnTo>
                  <a:lnTo>
                    <a:pt x="955" y="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5"/>
            <p:cNvSpPr/>
            <p:nvPr/>
          </p:nvSpPr>
          <p:spPr>
            <a:xfrm>
              <a:off x="7247165" y="2813186"/>
              <a:ext cx="73251" cy="60365"/>
            </a:xfrm>
            <a:custGeom>
              <a:avLst/>
              <a:gdLst/>
              <a:ahLst/>
              <a:cxnLst/>
              <a:rect l="l" t="t" r="r" b="b"/>
              <a:pathLst>
                <a:path w="955" h="787" extrusionOk="0">
                  <a:moveTo>
                    <a:pt x="768" y="0"/>
                  </a:moveTo>
                  <a:lnTo>
                    <a:pt x="1" y="285"/>
                  </a:lnTo>
                  <a:lnTo>
                    <a:pt x="955" y="78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E16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5"/>
            <p:cNvSpPr/>
            <p:nvPr/>
          </p:nvSpPr>
          <p:spPr>
            <a:xfrm>
              <a:off x="7247165" y="2835045"/>
              <a:ext cx="37047" cy="126022"/>
            </a:xfrm>
            <a:custGeom>
              <a:avLst/>
              <a:gdLst/>
              <a:ahLst/>
              <a:cxnLst/>
              <a:rect l="l" t="t" r="r" b="b"/>
              <a:pathLst>
                <a:path w="483" h="1643" extrusionOk="0">
                  <a:moveTo>
                    <a:pt x="1" y="0"/>
                  </a:moveTo>
                  <a:lnTo>
                    <a:pt x="345" y="1643"/>
                  </a:lnTo>
                  <a:lnTo>
                    <a:pt x="483" y="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5"/>
            <p:cNvSpPr/>
            <p:nvPr/>
          </p:nvSpPr>
          <p:spPr>
            <a:xfrm>
              <a:off x="7320336" y="2852379"/>
              <a:ext cx="72484" cy="60442"/>
            </a:xfrm>
            <a:custGeom>
              <a:avLst/>
              <a:gdLst/>
              <a:ahLst/>
              <a:cxnLst/>
              <a:rect l="l" t="t" r="r" b="b"/>
              <a:pathLst>
                <a:path w="945" h="788" extrusionOk="0">
                  <a:moveTo>
                    <a:pt x="758" y="0"/>
                  </a:moveTo>
                  <a:lnTo>
                    <a:pt x="1" y="276"/>
                  </a:lnTo>
                  <a:lnTo>
                    <a:pt x="945" y="78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5"/>
            <p:cNvSpPr/>
            <p:nvPr/>
          </p:nvSpPr>
          <p:spPr>
            <a:xfrm>
              <a:off x="7273626" y="2893106"/>
              <a:ext cx="119196" cy="67958"/>
            </a:xfrm>
            <a:custGeom>
              <a:avLst/>
              <a:gdLst/>
              <a:ahLst/>
              <a:cxnLst/>
              <a:rect l="l" t="t" r="r" b="b"/>
              <a:pathLst>
                <a:path w="1554" h="886" extrusionOk="0">
                  <a:moveTo>
                    <a:pt x="1082" y="1"/>
                  </a:moveTo>
                  <a:lnTo>
                    <a:pt x="0" y="886"/>
                  </a:lnTo>
                  <a:lnTo>
                    <a:pt x="0" y="886"/>
                  </a:lnTo>
                  <a:lnTo>
                    <a:pt x="1554" y="256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59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5"/>
            <p:cNvSpPr/>
            <p:nvPr/>
          </p:nvSpPr>
          <p:spPr>
            <a:xfrm>
              <a:off x="7282677" y="2831977"/>
              <a:ext cx="72484" cy="60442"/>
            </a:xfrm>
            <a:custGeom>
              <a:avLst/>
              <a:gdLst/>
              <a:ahLst/>
              <a:cxnLst/>
              <a:rect l="l" t="t" r="r" b="b"/>
              <a:pathLst>
                <a:path w="945" h="788" extrusionOk="0">
                  <a:moveTo>
                    <a:pt x="757" y="1"/>
                  </a:moveTo>
                  <a:lnTo>
                    <a:pt x="0" y="286"/>
                  </a:lnTo>
                  <a:lnTo>
                    <a:pt x="944" y="788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E59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5"/>
            <p:cNvSpPr/>
            <p:nvPr/>
          </p:nvSpPr>
          <p:spPr>
            <a:xfrm>
              <a:off x="7273626" y="2854603"/>
              <a:ext cx="82992" cy="106463"/>
            </a:xfrm>
            <a:custGeom>
              <a:avLst/>
              <a:gdLst/>
              <a:ahLst/>
              <a:cxnLst/>
              <a:rect l="l" t="t" r="r" b="b"/>
              <a:pathLst>
                <a:path w="1082" h="1388" extrusionOk="0">
                  <a:moveTo>
                    <a:pt x="138" y="1"/>
                  </a:moveTo>
                  <a:lnTo>
                    <a:pt x="0" y="1388"/>
                  </a:lnTo>
                  <a:lnTo>
                    <a:pt x="1082" y="50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5"/>
            <p:cNvSpPr/>
            <p:nvPr/>
          </p:nvSpPr>
          <p:spPr>
            <a:xfrm>
              <a:off x="7273626" y="2854603"/>
              <a:ext cx="46789" cy="106463"/>
            </a:xfrm>
            <a:custGeom>
              <a:avLst/>
              <a:gdLst/>
              <a:ahLst/>
              <a:cxnLst/>
              <a:rect l="l" t="t" r="r" b="b"/>
              <a:pathLst>
                <a:path w="610" h="1388" extrusionOk="0">
                  <a:moveTo>
                    <a:pt x="138" y="1"/>
                  </a:moveTo>
                  <a:lnTo>
                    <a:pt x="0" y="1388"/>
                  </a:lnTo>
                  <a:lnTo>
                    <a:pt x="610" y="24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E59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5"/>
            <p:cNvSpPr/>
            <p:nvPr/>
          </p:nvSpPr>
          <p:spPr>
            <a:xfrm>
              <a:off x="7080497" y="2849464"/>
              <a:ext cx="202955" cy="169359"/>
            </a:xfrm>
            <a:custGeom>
              <a:avLst/>
              <a:gdLst/>
              <a:ahLst/>
              <a:cxnLst/>
              <a:rect l="l" t="t" r="r" b="b"/>
              <a:pathLst>
                <a:path w="2646" h="2208" extrusionOk="0">
                  <a:moveTo>
                    <a:pt x="1455" y="0"/>
                  </a:moveTo>
                  <a:cubicBezTo>
                    <a:pt x="905" y="0"/>
                    <a:pt x="398" y="355"/>
                    <a:pt x="207" y="894"/>
                  </a:cubicBezTo>
                  <a:cubicBezTo>
                    <a:pt x="0" y="1465"/>
                    <a:pt x="364" y="2094"/>
                    <a:pt x="964" y="2192"/>
                  </a:cubicBezTo>
                  <a:cubicBezTo>
                    <a:pt x="1033" y="2203"/>
                    <a:pt x="1101" y="2208"/>
                    <a:pt x="1168" y="2208"/>
                  </a:cubicBezTo>
                  <a:cubicBezTo>
                    <a:pt x="1731" y="2208"/>
                    <a:pt x="2245" y="1852"/>
                    <a:pt x="2430" y="1307"/>
                  </a:cubicBezTo>
                  <a:cubicBezTo>
                    <a:pt x="2646" y="737"/>
                    <a:pt x="2282" y="107"/>
                    <a:pt x="1672" y="19"/>
                  </a:cubicBezTo>
                  <a:cubicBezTo>
                    <a:pt x="1599" y="6"/>
                    <a:pt x="1527" y="0"/>
                    <a:pt x="1455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5"/>
            <p:cNvSpPr/>
            <p:nvPr/>
          </p:nvSpPr>
          <p:spPr>
            <a:xfrm>
              <a:off x="7072904" y="2831594"/>
              <a:ext cx="203799" cy="169896"/>
            </a:xfrm>
            <a:custGeom>
              <a:avLst/>
              <a:gdLst/>
              <a:ahLst/>
              <a:cxnLst/>
              <a:rect l="l" t="t" r="r" b="b"/>
              <a:pathLst>
                <a:path w="2657" h="2215" extrusionOk="0">
                  <a:moveTo>
                    <a:pt x="1479" y="0"/>
                  </a:moveTo>
                  <a:cubicBezTo>
                    <a:pt x="917" y="0"/>
                    <a:pt x="411" y="356"/>
                    <a:pt x="217" y="901"/>
                  </a:cubicBezTo>
                  <a:cubicBezTo>
                    <a:pt x="1" y="1471"/>
                    <a:pt x="375" y="2101"/>
                    <a:pt x="975" y="2199"/>
                  </a:cubicBezTo>
                  <a:cubicBezTo>
                    <a:pt x="1043" y="2210"/>
                    <a:pt x="1111" y="2215"/>
                    <a:pt x="1179" y="2215"/>
                  </a:cubicBezTo>
                  <a:cubicBezTo>
                    <a:pt x="1742" y="2215"/>
                    <a:pt x="2256" y="1858"/>
                    <a:pt x="2440" y="1314"/>
                  </a:cubicBezTo>
                  <a:cubicBezTo>
                    <a:pt x="2656" y="744"/>
                    <a:pt x="2292" y="114"/>
                    <a:pt x="1683" y="16"/>
                  </a:cubicBezTo>
                  <a:cubicBezTo>
                    <a:pt x="1614" y="5"/>
                    <a:pt x="1546" y="0"/>
                    <a:pt x="1479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5"/>
            <p:cNvSpPr/>
            <p:nvPr/>
          </p:nvSpPr>
          <p:spPr>
            <a:xfrm>
              <a:off x="7100132" y="2854373"/>
              <a:ext cx="149416" cy="124872"/>
            </a:xfrm>
            <a:custGeom>
              <a:avLst/>
              <a:gdLst/>
              <a:ahLst/>
              <a:cxnLst/>
              <a:rect l="l" t="t" r="r" b="b"/>
              <a:pathLst>
                <a:path w="1948" h="1628" extrusionOk="0">
                  <a:moveTo>
                    <a:pt x="1078" y="0"/>
                  </a:moveTo>
                  <a:cubicBezTo>
                    <a:pt x="667" y="0"/>
                    <a:pt x="297" y="261"/>
                    <a:pt x="157" y="653"/>
                  </a:cubicBezTo>
                  <a:cubicBezTo>
                    <a:pt x="0" y="1076"/>
                    <a:pt x="266" y="1538"/>
                    <a:pt x="718" y="1617"/>
                  </a:cubicBezTo>
                  <a:cubicBezTo>
                    <a:pt x="765" y="1624"/>
                    <a:pt x="813" y="1627"/>
                    <a:pt x="860" y="1627"/>
                  </a:cubicBezTo>
                  <a:cubicBezTo>
                    <a:pt x="1272" y="1627"/>
                    <a:pt x="1659" y="1365"/>
                    <a:pt x="1800" y="968"/>
                  </a:cubicBezTo>
                  <a:cubicBezTo>
                    <a:pt x="1947" y="545"/>
                    <a:pt x="1682" y="83"/>
                    <a:pt x="1239" y="14"/>
                  </a:cubicBezTo>
                  <a:cubicBezTo>
                    <a:pt x="1185" y="5"/>
                    <a:pt x="1131" y="0"/>
                    <a:pt x="1078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5"/>
            <p:cNvSpPr/>
            <p:nvPr/>
          </p:nvSpPr>
          <p:spPr>
            <a:xfrm>
              <a:off x="7070680" y="2863730"/>
              <a:ext cx="153942" cy="121113"/>
            </a:xfrm>
            <a:custGeom>
              <a:avLst/>
              <a:gdLst/>
              <a:ahLst/>
              <a:cxnLst/>
              <a:rect l="l" t="t" r="r" b="b"/>
              <a:pathLst>
                <a:path w="2007" h="1579" extrusionOk="0">
                  <a:moveTo>
                    <a:pt x="709" y="0"/>
                  </a:moveTo>
                  <a:cubicBezTo>
                    <a:pt x="709" y="0"/>
                    <a:pt x="0" y="797"/>
                    <a:pt x="551" y="1328"/>
                  </a:cubicBezTo>
                  <a:cubicBezTo>
                    <a:pt x="748" y="1517"/>
                    <a:pt x="985" y="1579"/>
                    <a:pt x="1211" y="1579"/>
                  </a:cubicBezTo>
                  <a:cubicBezTo>
                    <a:pt x="1629" y="1579"/>
                    <a:pt x="2007" y="1367"/>
                    <a:pt x="2007" y="1367"/>
                  </a:cubicBezTo>
                  <a:lnTo>
                    <a:pt x="709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5"/>
            <p:cNvSpPr/>
            <p:nvPr/>
          </p:nvSpPr>
          <p:spPr>
            <a:xfrm>
              <a:off x="7143084" y="2842562"/>
              <a:ext cx="32522" cy="12119"/>
            </a:xfrm>
            <a:custGeom>
              <a:avLst/>
              <a:gdLst/>
              <a:ahLst/>
              <a:cxnLst/>
              <a:rect l="l" t="t" r="r" b="b"/>
              <a:pathLst>
                <a:path w="424" h="158" fill="none" extrusionOk="0">
                  <a:moveTo>
                    <a:pt x="423" y="1"/>
                  </a:moveTo>
                  <a:cubicBezTo>
                    <a:pt x="266" y="1"/>
                    <a:pt x="119" y="60"/>
                    <a:pt x="1" y="15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5"/>
            <p:cNvSpPr/>
            <p:nvPr/>
          </p:nvSpPr>
          <p:spPr>
            <a:xfrm>
              <a:off x="6467975" y="3006236"/>
              <a:ext cx="983019" cy="414961"/>
            </a:xfrm>
            <a:custGeom>
              <a:avLst/>
              <a:gdLst/>
              <a:ahLst/>
              <a:cxnLst/>
              <a:rect l="l" t="t" r="r" b="b"/>
              <a:pathLst>
                <a:path w="12816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2815" y="5410"/>
                  </a:lnTo>
                  <a:lnTo>
                    <a:pt x="12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5"/>
            <p:cNvSpPr/>
            <p:nvPr/>
          </p:nvSpPr>
          <p:spPr>
            <a:xfrm>
              <a:off x="6392503" y="3053789"/>
              <a:ext cx="181938" cy="414193"/>
            </a:xfrm>
            <a:custGeom>
              <a:avLst/>
              <a:gdLst/>
              <a:ahLst/>
              <a:cxnLst/>
              <a:rect l="l" t="t" r="r" b="b"/>
              <a:pathLst>
                <a:path w="2372" h="5400" extrusionOk="0">
                  <a:moveTo>
                    <a:pt x="1" y="0"/>
                  </a:moveTo>
                  <a:lnTo>
                    <a:pt x="916" y="5046"/>
                  </a:lnTo>
                  <a:cubicBezTo>
                    <a:pt x="955" y="5252"/>
                    <a:pt x="1132" y="5400"/>
                    <a:pt x="1348" y="5400"/>
                  </a:cubicBezTo>
                  <a:lnTo>
                    <a:pt x="2371" y="54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5"/>
            <p:cNvSpPr/>
            <p:nvPr/>
          </p:nvSpPr>
          <p:spPr>
            <a:xfrm>
              <a:off x="7376941" y="3053789"/>
              <a:ext cx="182629" cy="414193"/>
            </a:xfrm>
            <a:custGeom>
              <a:avLst/>
              <a:gdLst/>
              <a:ahLst/>
              <a:cxnLst/>
              <a:rect l="l" t="t" r="r" b="b"/>
              <a:pathLst>
                <a:path w="2381" h="5400" extrusionOk="0">
                  <a:moveTo>
                    <a:pt x="846" y="0"/>
                  </a:moveTo>
                  <a:lnTo>
                    <a:pt x="0" y="5400"/>
                  </a:lnTo>
                  <a:lnTo>
                    <a:pt x="1023" y="5400"/>
                  </a:lnTo>
                  <a:cubicBezTo>
                    <a:pt x="1240" y="5400"/>
                    <a:pt x="1417" y="5242"/>
                    <a:pt x="1456" y="5046"/>
                  </a:cubicBezTo>
                  <a:lnTo>
                    <a:pt x="2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5"/>
            <p:cNvSpPr/>
            <p:nvPr/>
          </p:nvSpPr>
          <p:spPr>
            <a:xfrm>
              <a:off x="6501186" y="3384895"/>
              <a:ext cx="934697" cy="82302"/>
            </a:xfrm>
            <a:custGeom>
              <a:avLst/>
              <a:gdLst/>
              <a:ahLst/>
              <a:cxnLst/>
              <a:rect l="l" t="t" r="r" b="b"/>
              <a:pathLst>
                <a:path w="12186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12185" y="1073"/>
                  </a:lnTo>
                  <a:lnTo>
                    <a:pt x="12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5"/>
            <p:cNvSpPr/>
            <p:nvPr/>
          </p:nvSpPr>
          <p:spPr>
            <a:xfrm>
              <a:off x="6392503" y="2970801"/>
              <a:ext cx="1167105" cy="82302"/>
            </a:xfrm>
            <a:custGeom>
              <a:avLst/>
              <a:gdLst/>
              <a:ahLst/>
              <a:cxnLst/>
              <a:rect l="l" t="t" r="r" b="b"/>
              <a:pathLst>
                <a:path w="15216" h="107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lnTo>
                    <a:pt x="1" y="1073"/>
                  </a:lnTo>
                  <a:lnTo>
                    <a:pt x="15215" y="1073"/>
                  </a:lnTo>
                  <a:lnTo>
                    <a:pt x="15215" y="237"/>
                  </a:lnTo>
                  <a:cubicBezTo>
                    <a:pt x="15215" y="109"/>
                    <a:pt x="15107" y="1"/>
                    <a:pt x="1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5"/>
            <p:cNvSpPr/>
            <p:nvPr/>
          </p:nvSpPr>
          <p:spPr>
            <a:xfrm>
              <a:off x="7410152" y="3397780"/>
              <a:ext cx="40039" cy="40039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266" y="0"/>
                  </a:moveTo>
                  <a:cubicBezTo>
                    <a:pt x="118" y="0"/>
                    <a:pt x="0" y="118"/>
                    <a:pt x="0" y="256"/>
                  </a:cubicBezTo>
                  <a:cubicBezTo>
                    <a:pt x="0" y="403"/>
                    <a:pt x="118" y="521"/>
                    <a:pt x="266" y="521"/>
                  </a:cubicBezTo>
                  <a:cubicBezTo>
                    <a:pt x="403" y="521"/>
                    <a:pt x="521" y="403"/>
                    <a:pt x="521" y="256"/>
                  </a:cubicBezTo>
                  <a:cubicBezTo>
                    <a:pt x="521" y="118"/>
                    <a:pt x="40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5"/>
            <p:cNvSpPr/>
            <p:nvPr/>
          </p:nvSpPr>
          <p:spPr>
            <a:xfrm>
              <a:off x="7433468" y="3259723"/>
              <a:ext cx="46865" cy="40806"/>
            </a:xfrm>
            <a:custGeom>
              <a:avLst/>
              <a:gdLst/>
              <a:ahLst/>
              <a:cxnLst/>
              <a:rect l="l" t="t" r="r" b="b"/>
              <a:pathLst>
                <a:path w="611" h="532" extrusionOk="0">
                  <a:moveTo>
                    <a:pt x="355" y="0"/>
                  </a:moveTo>
                  <a:cubicBezTo>
                    <a:pt x="119" y="0"/>
                    <a:pt x="1" y="285"/>
                    <a:pt x="158" y="453"/>
                  </a:cubicBezTo>
                  <a:cubicBezTo>
                    <a:pt x="212" y="507"/>
                    <a:pt x="279" y="531"/>
                    <a:pt x="344" y="531"/>
                  </a:cubicBezTo>
                  <a:cubicBezTo>
                    <a:pt x="480" y="531"/>
                    <a:pt x="611" y="425"/>
                    <a:pt x="611" y="266"/>
                  </a:cubicBezTo>
                  <a:cubicBezTo>
                    <a:pt x="611" y="118"/>
                    <a:pt x="493" y="0"/>
                    <a:pt x="355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5"/>
            <p:cNvSpPr/>
            <p:nvPr/>
          </p:nvSpPr>
          <p:spPr>
            <a:xfrm>
              <a:off x="7453870" y="3122434"/>
              <a:ext cx="47632" cy="40806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355" y="0"/>
                  </a:moveTo>
                  <a:cubicBezTo>
                    <a:pt x="119" y="0"/>
                    <a:pt x="1" y="286"/>
                    <a:pt x="168" y="453"/>
                  </a:cubicBezTo>
                  <a:cubicBezTo>
                    <a:pt x="222" y="507"/>
                    <a:pt x="288" y="531"/>
                    <a:pt x="354" y="531"/>
                  </a:cubicBezTo>
                  <a:cubicBezTo>
                    <a:pt x="490" y="531"/>
                    <a:pt x="620" y="425"/>
                    <a:pt x="620" y="266"/>
                  </a:cubicBezTo>
                  <a:cubicBezTo>
                    <a:pt x="620" y="118"/>
                    <a:pt x="502" y="0"/>
                    <a:pt x="355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5"/>
            <p:cNvSpPr/>
            <p:nvPr/>
          </p:nvSpPr>
          <p:spPr>
            <a:xfrm>
              <a:off x="7469747" y="2994194"/>
              <a:ext cx="47556" cy="40806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354" y="0"/>
                  </a:moveTo>
                  <a:cubicBezTo>
                    <a:pt x="118" y="0"/>
                    <a:pt x="0" y="286"/>
                    <a:pt x="167" y="453"/>
                  </a:cubicBezTo>
                  <a:cubicBezTo>
                    <a:pt x="218" y="507"/>
                    <a:pt x="283" y="531"/>
                    <a:pt x="347" y="531"/>
                  </a:cubicBezTo>
                  <a:cubicBezTo>
                    <a:pt x="480" y="531"/>
                    <a:pt x="613" y="426"/>
                    <a:pt x="620" y="266"/>
                  </a:cubicBezTo>
                  <a:cubicBezTo>
                    <a:pt x="620" y="118"/>
                    <a:pt x="502" y="0"/>
                    <a:pt x="354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5"/>
            <p:cNvSpPr/>
            <p:nvPr/>
          </p:nvSpPr>
          <p:spPr>
            <a:xfrm>
              <a:off x="6495127" y="3397780"/>
              <a:ext cx="40039" cy="40039"/>
            </a:xfrm>
            <a:custGeom>
              <a:avLst/>
              <a:gdLst/>
              <a:ahLst/>
              <a:cxnLst/>
              <a:rect l="l" t="t" r="r" b="b"/>
              <a:pathLst>
                <a:path w="522" h="522" extrusionOk="0">
                  <a:moveTo>
                    <a:pt x="256" y="0"/>
                  </a:moveTo>
                  <a:cubicBezTo>
                    <a:pt x="109" y="0"/>
                    <a:pt x="1" y="118"/>
                    <a:pt x="1" y="256"/>
                  </a:cubicBezTo>
                  <a:cubicBezTo>
                    <a:pt x="1" y="403"/>
                    <a:pt x="109" y="521"/>
                    <a:pt x="256" y="521"/>
                  </a:cubicBezTo>
                  <a:cubicBezTo>
                    <a:pt x="404" y="521"/>
                    <a:pt x="522" y="403"/>
                    <a:pt x="522" y="256"/>
                  </a:cubicBezTo>
                  <a:cubicBezTo>
                    <a:pt x="522" y="118"/>
                    <a:pt x="404" y="0"/>
                    <a:pt x="25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5"/>
            <p:cNvSpPr/>
            <p:nvPr/>
          </p:nvSpPr>
          <p:spPr>
            <a:xfrm>
              <a:off x="6674680" y="3397780"/>
              <a:ext cx="40806" cy="40039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8" y="0"/>
                    <a:pt x="0" y="118"/>
                    <a:pt x="0" y="256"/>
                  </a:cubicBezTo>
                  <a:cubicBezTo>
                    <a:pt x="0" y="403"/>
                    <a:pt x="118" y="521"/>
                    <a:pt x="266" y="521"/>
                  </a:cubicBezTo>
                  <a:cubicBezTo>
                    <a:pt x="413" y="521"/>
                    <a:pt x="531" y="403"/>
                    <a:pt x="531" y="256"/>
                  </a:cubicBezTo>
                  <a:cubicBezTo>
                    <a:pt x="531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5"/>
            <p:cNvSpPr/>
            <p:nvPr/>
          </p:nvSpPr>
          <p:spPr>
            <a:xfrm>
              <a:off x="6854924" y="3397780"/>
              <a:ext cx="40806" cy="40039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3"/>
                    <a:pt x="119" y="521"/>
                    <a:pt x="266" y="521"/>
                  </a:cubicBezTo>
                  <a:cubicBezTo>
                    <a:pt x="414" y="521"/>
                    <a:pt x="532" y="403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5"/>
            <p:cNvSpPr/>
            <p:nvPr/>
          </p:nvSpPr>
          <p:spPr>
            <a:xfrm>
              <a:off x="7035245" y="3397780"/>
              <a:ext cx="40806" cy="40039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8" y="0"/>
                    <a:pt x="0" y="118"/>
                    <a:pt x="0" y="256"/>
                  </a:cubicBezTo>
                  <a:cubicBezTo>
                    <a:pt x="0" y="403"/>
                    <a:pt x="118" y="521"/>
                    <a:pt x="266" y="521"/>
                  </a:cubicBezTo>
                  <a:cubicBezTo>
                    <a:pt x="413" y="521"/>
                    <a:pt x="531" y="403"/>
                    <a:pt x="531" y="256"/>
                  </a:cubicBezTo>
                  <a:cubicBezTo>
                    <a:pt x="531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5"/>
            <p:cNvSpPr/>
            <p:nvPr/>
          </p:nvSpPr>
          <p:spPr>
            <a:xfrm>
              <a:off x="7215488" y="3397780"/>
              <a:ext cx="40806" cy="40039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3"/>
                    <a:pt x="119" y="521"/>
                    <a:pt x="266" y="521"/>
                  </a:cubicBezTo>
                  <a:cubicBezTo>
                    <a:pt x="414" y="521"/>
                    <a:pt x="532" y="403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5"/>
            <p:cNvSpPr/>
            <p:nvPr/>
          </p:nvSpPr>
          <p:spPr>
            <a:xfrm>
              <a:off x="6590158" y="2991203"/>
              <a:ext cx="46865" cy="40729"/>
            </a:xfrm>
            <a:custGeom>
              <a:avLst/>
              <a:gdLst/>
              <a:ahLst/>
              <a:cxnLst/>
              <a:rect l="l" t="t" r="r" b="b"/>
              <a:pathLst>
                <a:path w="611" h="531" extrusionOk="0">
                  <a:moveTo>
                    <a:pt x="256" y="0"/>
                  </a:moveTo>
                  <a:cubicBezTo>
                    <a:pt x="119" y="0"/>
                    <a:pt x="1" y="118"/>
                    <a:pt x="1" y="266"/>
                  </a:cubicBezTo>
                  <a:cubicBezTo>
                    <a:pt x="1" y="425"/>
                    <a:pt x="127" y="531"/>
                    <a:pt x="260" y="531"/>
                  </a:cubicBezTo>
                  <a:cubicBezTo>
                    <a:pt x="324" y="531"/>
                    <a:pt x="389" y="507"/>
                    <a:pt x="443" y="452"/>
                  </a:cubicBezTo>
                  <a:cubicBezTo>
                    <a:pt x="610" y="295"/>
                    <a:pt x="492" y="10"/>
                    <a:pt x="25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5"/>
            <p:cNvSpPr/>
            <p:nvPr/>
          </p:nvSpPr>
          <p:spPr>
            <a:xfrm>
              <a:off x="6770478" y="2991203"/>
              <a:ext cx="40039" cy="40806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13"/>
                    <a:pt x="118" y="531"/>
                    <a:pt x="256" y="531"/>
                  </a:cubicBezTo>
                  <a:cubicBezTo>
                    <a:pt x="403" y="531"/>
                    <a:pt x="521" y="413"/>
                    <a:pt x="521" y="266"/>
                  </a:cubicBezTo>
                  <a:cubicBezTo>
                    <a:pt x="521" y="118"/>
                    <a:pt x="403" y="0"/>
                    <a:pt x="25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5"/>
            <p:cNvSpPr/>
            <p:nvPr/>
          </p:nvSpPr>
          <p:spPr>
            <a:xfrm>
              <a:off x="6946197" y="2991203"/>
              <a:ext cx="40039" cy="40806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66" y="0"/>
                  </a:moveTo>
                  <a:cubicBezTo>
                    <a:pt x="119" y="0"/>
                    <a:pt x="1" y="118"/>
                    <a:pt x="1" y="266"/>
                  </a:cubicBezTo>
                  <a:cubicBezTo>
                    <a:pt x="1" y="413"/>
                    <a:pt x="119" y="531"/>
                    <a:pt x="266" y="531"/>
                  </a:cubicBezTo>
                  <a:cubicBezTo>
                    <a:pt x="404" y="531"/>
                    <a:pt x="522" y="413"/>
                    <a:pt x="522" y="266"/>
                  </a:cubicBezTo>
                  <a:cubicBezTo>
                    <a:pt x="522" y="118"/>
                    <a:pt x="404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5"/>
            <p:cNvSpPr/>
            <p:nvPr/>
          </p:nvSpPr>
          <p:spPr>
            <a:xfrm>
              <a:off x="7130275" y="2991203"/>
              <a:ext cx="40806" cy="40806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13"/>
                    <a:pt x="118" y="531"/>
                    <a:pt x="266" y="531"/>
                  </a:cubicBezTo>
                  <a:cubicBezTo>
                    <a:pt x="413" y="531"/>
                    <a:pt x="531" y="413"/>
                    <a:pt x="531" y="266"/>
                  </a:cubicBezTo>
                  <a:cubicBezTo>
                    <a:pt x="531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5"/>
            <p:cNvSpPr/>
            <p:nvPr/>
          </p:nvSpPr>
          <p:spPr>
            <a:xfrm>
              <a:off x="7312820" y="2991203"/>
              <a:ext cx="40806" cy="40806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13"/>
                    <a:pt x="118" y="531"/>
                    <a:pt x="266" y="531"/>
                  </a:cubicBezTo>
                  <a:cubicBezTo>
                    <a:pt x="413" y="531"/>
                    <a:pt x="532" y="413"/>
                    <a:pt x="532" y="266"/>
                  </a:cubicBezTo>
                  <a:cubicBezTo>
                    <a:pt x="532" y="118"/>
                    <a:pt x="413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5"/>
            <p:cNvSpPr/>
            <p:nvPr/>
          </p:nvSpPr>
          <p:spPr>
            <a:xfrm>
              <a:off x="6464217" y="3259723"/>
              <a:ext cx="47556" cy="40806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266" y="0"/>
                  </a:moveTo>
                  <a:cubicBezTo>
                    <a:pt x="128" y="0"/>
                    <a:pt x="0" y="118"/>
                    <a:pt x="10" y="266"/>
                  </a:cubicBezTo>
                  <a:cubicBezTo>
                    <a:pt x="3" y="425"/>
                    <a:pt x="132" y="531"/>
                    <a:pt x="267" y="531"/>
                  </a:cubicBezTo>
                  <a:cubicBezTo>
                    <a:pt x="332" y="531"/>
                    <a:pt x="399" y="507"/>
                    <a:pt x="453" y="453"/>
                  </a:cubicBezTo>
                  <a:cubicBezTo>
                    <a:pt x="620" y="295"/>
                    <a:pt x="502" y="1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5"/>
            <p:cNvSpPr/>
            <p:nvPr/>
          </p:nvSpPr>
          <p:spPr>
            <a:xfrm>
              <a:off x="6443815" y="3122434"/>
              <a:ext cx="47632" cy="40806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266" y="0"/>
                  </a:moveTo>
                  <a:cubicBezTo>
                    <a:pt x="119" y="0"/>
                    <a:pt x="1" y="118"/>
                    <a:pt x="1" y="266"/>
                  </a:cubicBezTo>
                  <a:cubicBezTo>
                    <a:pt x="1" y="425"/>
                    <a:pt x="131" y="531"/>
                    <a:pt x="267" y="531"/>
                  </a:cubicBezTo>
                  <a:cubicBezTo>
                    <a:pt x="332" y="531"/>
                    <a:pt x="399" y="507"/>
                    <a:pt x="453" y="453"/>
                  </a:cubicBezTo>
                  <a:cubicBezTo>
                    <a:pt x="620" y="286"/>
                    <a:pt x="502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5"/>
            <p:cNvSpPr/>
            <p:nvPr/>
          </p:nvSpPr>
          <p:spPr>
            <a:xfrm>
              <a:off x="6428015" y="2994194"/>
              <a:ext cx="47556" cy="40806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266" y="0"/>
                  </a:moveTo>
                  <a:cubicBezTo>
                    <a:pt x="118" y="0"/>
                    <a:pt x="0" y="118"/>
                    <a:pt x="0" y="266"/>
                  </a:cubicBezTo>
                  <a:cubicBezTo>
                    <a:pt x="0" y="426"/>
                    <a:pt x="131" y="531"/>
                    <a:pt x="267" y="531"/>
                  </a:cubicBezTo>
                  <a:cubicBezTo>
                    <a:pt x="332" y="531"/>
                    <a:pt x="398" y="507"/>
                    <a:pt x="453" y="453"/>
                  </a:cubicBezTo>
                  <a:cubicBezTo>
                    <a:pt x="620" y="286"/>
                    <a:pt x="502" y="0"/>
                    <a:pt x="266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5"/>
            <p:cNvSpPr/>
            <p:nvPr/>
          </p:nvSpPr>
          <p:spPr>
            <a:xfrm>
              <a:off x="6542681" y="3221221"/>
              <a:ext cx="871340" cy="18178"/>
            </a:xfrm>
            <a:custGeom>
              <a:avLst/>
              <a:gdLst/>
              <a:ahLst/>
              <a:cxnLst/>
              <a:rect l="l" t="t" r="r" b="b"/>
              <a:pathLst>
                <a:path w="11360" h="237" extrusionOk="0">
                  <a:moveTo>
                    <a:pt x="0" y="1"/>
                  </a:moveTo>
                  <a:lnTo>
                    <a:pt x="0" y="237"/>
                  </a:lnTo>
                  <a:lnTo>
                    <a:pt x="11359" y="237"/>
                  </a:lnTo>
                  <a:lnTo>
                    <a:pt x="11359" y="1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5"/>
            <p:cNvSpPr/>
            <p:nvPr/>
          </p:nvSpPr>
          <p:spPr>
            <a:xfrm>
              <a:off x="7278152" y="2787492"/>
              <a:ext cx="56606" cy="56683"/>
            </a:xfrm>
            <a:custGeom>
              <a:avLst/>
              <a:gdLst/>
              <a:ahLst/>
              <a:cxnLst/>
              <a:rect l="l" t="t" r="r" b="b"/>
              <a:pathLst>
                <a:path w="738" h="739" extrusionOk="0">
                  <a:moveTo>
                    <a:pt x="364" y="1"/>
                  </a:moveTo>
                  <a:lnTo>
                    <a:pt x="266" y="266"/>
                  </a:lnTo>
                  <a:lnTo>
                    <a:pt x="0" y="374"/>
                  </a:lnTo>
                  <a:lnTo>
                    <a:pt x="266" y="473"/>
                  </a:lnTo>
                  <a:lnTo>
                    <a:pt x="364" y="738"/>
                  </a:lnTo>
                  <a:lnTo>
                    <a:pt x="472" y="473"/>
                  </a:lnTo>
                  <a:lnTo>
                    <a:pt x="738" y="374"/>
                  </a:lnTo>
                  <a:lnTo>
                    <a:pt x="472" y="266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5"/>
            <p:cNvSpPr/>
            <p:nvPr/>
          </p:nvSpPr>
          <p:spPr>
            <a:xfrm>
              <a:off x="6741792" y="2727898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778" h="778" extrusionOk="0">
                  <a:moveTo>
                    <a:pt x="384" y="1"/>
                  </a:moveTo>
                  <a:lnTo>
                    <a:pt x="276" y="286"/>
                  </a:lnTo>
                  <a:lnTo>
                    <a:pt x="0" y="394"/>
                  </a:lnTo>
                  <a:lnTo>
                    <a:pt x="276" y="492"/>
                  </a:lnTo>
                  <a:lnTo>
                    <a:pt x="384" y="778"/>
                  </a:lnTo>
                  <a:lnTo>
                    <a:pt x="492" y="492"/>
                  </a:lnTo>
                  <a:lnTo>
                    <a:pt x="777" y="394"/>
                  </a:lnTo>
                  <a:lnTo>
                    <a:pt x="492" y="286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5"/>
            <p:cNvSpPr/>
            <p:nvPr/>
          </p:nvSpPr>
          <p:spPr>
            <a:xfrm>
              <a:off x="6979407" y="2816177"/>
              <a:ext cx="52848" cy="52848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5" y="0"/>
                  </a:moveTo>
                  <a:lnTo>
                    <a:pt x="256" y="246"/>
                  </a:lnTo>
                  <a:lnTo>
                    <a:pt x="0" y="345"/>
                  </a:lnTo>
                  <a:lnTo>
                    <a:pt x="256" y="433"/>
                  </a:lnTo>
                  <a:lnTo>
                    <a:pt x="345" y="689"/>
                  </a:lnTo>
                  <a:lnTo>
                    <a:pt x="443" y="433"/>
                  </a:lnTo>
                  <a:lnTo>
                    <a:pt x="689" y="345"/>
                  </a:lnTo>
                  <a:lnTo>
                    <a:pt x="443" y="246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5"/>
            <p:cNvSpPr/>
            <p:nvPr/>
          </p:nvSpPr>
          <p:spPr>
            <a:xfrm>
              <a:off x="6570523" y="2877306"/>
              <a:ext cx="52925" cy="52848"/>
            </a:xfrm>
            <a:custGeom>
              <a:avLst/>
              <a:gdLst/>
              <a:ahLst/>
              <a:cxnLst/>
              <a:rect l="l" t="t" r="r" b="b"/>
              <a:pathLst>
                <a:path w="690" h="689" extrusionOk="0">
                  <a:moveTo>
                    <a:pt x="345" y="0"/>
                  </a:moveTo>
                  <a:lnTo>
                    <a:pt x="247" y="246"/>
                  </a:lnTo>
                  <a:lnTo>
                    <a:pt x="1" y="344"/>
                  </a:lnTo>
                  <a:lnTo>
                    <a:pt x="247" y="443"/>
                  </a:lnTo>
                  <a:lnTo>
                    <a:pt x="345" y="688"/>
                  </a:lnTo>
                  <a:lnTo>
                    <a:pt x="434" y="443"/>
                  </a:lnTo>
                  <a:lnTo>
                    <a:pt x="689" y="344"/>
                  </a:lnTo>
                  <a:lnTo>
                    <a:pt x="434" y="246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5"/>
            <p:cNvSpPr/>
            <p:nvPr/>
          </p:nvSpPr>
          <p:spPr>
            <a:xfrm>
              <a:off x="6164015" y="3367408"/>
              <a:ext cx="172044" cy="112062"/>
            </a:xfrm>
            <a:custGeom>
              <a:avLst/>
              <a:gdLst/>
              <a:ahLst/>
              <a:cxnLst/>
              <a:rect l="l" t="t" r="r" b="b"/>
              <a:pathLst>
                <a:path w="2243" h="1461" extrusionOk="0">
                  <a:moveTo>
                    <a:pt x="1129" y="0"/>
                  </a:moveTo>
                  <a:cubicBezTo>
                    <a:pt x="874" y="0"/>
                    <a:pt x="619" y="74"/>
                    <a:pt x="393" y="219"/>
                  </a:cubicBezTo>
                  <a:cubicBezTo>
                    <a:pt x="0" y="514"/>
                    <a:pt x="0" y="976"/>
                    <a:pt x="393" y="1252"/>
                  </a:cubicBezTo>
                  <a:cubicBezTo>
                    <a:pt x="611" y="1392"/>
                    <a:pt x="859" y="1461"/>
                    <a:pt x="1107" y="1461"/>
                  </a:cubicBezTo>
                  <a:cubicBezTo>
                    <a:pt x="1363" y="1461"/>
                    <a:pt x="1619" y="1387"/>
                    <a:pt x="1839" y="1242"/>
                  </a:cubicBezTo>
                  <a:cubicBezTo>
                    <a:pt x="2242" y="947"/>
                    <a:pt x="2242" y="485"/>
                    <a:pt x="1839" y="209"/>
                  </a:cubicBezTo>
                  <a:cubicBezTo>
                    <a:pt x="1622" y="69"/>
                    <a:pt x="1376" y="0"/>
                    <a:pt x="1129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5"/>
            <p:cNvSpPr/>
            <p:nvPr/>
          </p:nvSpPr>
          <p:spPr>
            <a:xfrm>
              <a:off x="6164015" y="3356056"/>
              <a:ext cx="172044" cy="104162"/>
            </a:xfrm>
            <a:custGeom>
              <a:avLst/>
              <a:gdLst/>
              <a:ahLst/>
              <a:cxnLst/>
              <a:rect l="l" t="t" r="r" b="b"/>
              <a:pathLst>
                <a:path w="2243" h="1358" extrusionOk="0">
                  <a:moveTo>
                    <a:pt x="1130" y="1"/>
                  </a:moveTo>
                  <a:cubicBezTo>
                    <a:pt x="875" y="1"/>
                    <a:pt x="619" y="69"/>
                    <a:pt x="393" y="210"/>
                  </a:cubicBezTo>
                  <a:cubicBezTo>
                    <a:pt x="0" y="485"/>
                    <a:pt x="0" y="908"/>
                    <a:pt x="393" y="1164"/>
                  </a:cubicBezTo>
                  <a:cubicBezTo>
                    <a:pt x="615" y="1294"/>
                    <a:pt x="861" y="1358"/>
                    <a:pt x="1106" y="1358"/>
                  </a:cubicBezTo>
                  <a:cubicBezTo>
                    <a:pt x="1360" y="1358"/>
                    <a:pt x="1614" y="1289"/>
                    <a:pt x="1839" y="1154"/>
                  </a:cubicBezTo>
                  <a:cubicBezTo>
                    <a:pt x="2242" y="878"/>
                    <a:pt x="2242" y="456"/>
                    <a:pt x="1839" y="190"/>
                  </a:cubicBezTo>
                  <a:cubicBezTo>
                    <a:pt x="1622" y="64"/>
                    <a:pt x="1376" y="1"/>
                    <a:pt x="1130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5"/>
            <p:cNvSpPr/>
            <p:nvPr/>
          </p:nvSpPr>
          <p:spPr>
            <a:xfrm>
              <a:off x="6186642" y="3369709"/>
              <a:ext cx="126789" cy="76779"/>
            </a:xfrm>
            <a:custGeom>
              <a:avLst/>
              <a:gdLst/>
              <a:ahLst/>
              <a:cxnLst/>
              <a:rect l="l" t="t" r="r" b="b"/>
              <a:pathLst>
                <a:path w="1653" h="1001" extrusionOk="0">
                  <a:moveTo>
                    <a:pt x="830" y="1"/>
                  </a:moveTo>
                  <a:cubicBezTo>
                    <a:pt x="644" y="1"/>
                    <a:pt x="459" y="50"/>
                    <a:pt x="295" y="150"/>
                  </a:cubicBezTo>
                  <a:cubicBezTo>
                    <a:pt x="0" y="356"/>
                    <a:pt x="0" y="671"/>
                    <a:pt x="295" y="858"/>
                  </a:cubicBezTo>
                  <a:cubicBezTo>
                    <a:pt x="453" y="954"/>
                    <a:pt x="633" y="1000"/>
                    <a:pt x="812" y="1000"/>
                  </a:cubicBezTo>
                  <a:cubicBezTo>
                    <a:pt x="1001" y="1000"/>
                    <a:pt x="1191" y="949"/>
                    <a:pt x="1357" y="848"/>
                  </a:cubicBezTo>
                  <a:cubicBezTo>
                    <a:pt x="1652" y="651"/>
                    <a:pt x="1652" y="337"/>
                    <a:pt x="1357" y="140"/>
                  </a:cubicBezTo>
                  <a:cubicBezTo>
                    <a:pt x="1192" y="48"/>
                    <a:pt x="1010" y="1"/>
                    <a:pt x="830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5"/>
            <p:cNvSpPr/>
            <p:nvPr/>
          </p:nvSpPr>
          <p:spPr>
            <a:xfrm>
              <a:off x="6169998" y="3363036"/>
              <a:ext cx="94421" cy="89819"/>
            </a:xfrm>
            <a:custGeom>
              <a:avLst/>
              <a:gdLst/>
              <a:ahLst/>
              <a:cxnLst/>
              <a:rect l="l" t="t" r="r" b="b"/>
              <a:pathLst>
                <a:path w="1231" h="1171" extrusionOk="0">
                  <a:moveTo>
                    <a:pt x="866" y="1"/>
                  </a:moveTo>
                  <a:cubicBezTo>
                    <a:pt x="866" y="1"/>
                    <a:pt x="1" y="217"/>
                    <a:pt x="178" y="689"/>
                  </a:cubicBezTo>
                  <a:cubicBezTo>
                    <a:pt x="365" y="1161"/>
                    <a:pt x="1230" y="1171"/>
                    <a:pt x="1230" y="1171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5"/>
            <p:cNvSpPr/>
            <p:nvPr/>
          </p:nvSpPr>
          <p:spPr>
            <a:xfrm>
              <a:off x="6234886" y="3452083"/>
              <a:ext cx="9128" cy="767"/>
            </a:xfrm>
            <a:custGeom>
              <a:avLst/>
              <a:gdLst/>
              <a:ahLst/>
              <a:cxnLst/>
              <a:rect l="l" t="t" r="r" b="b"/>
              <a:pathLst>
                <a:path w="119" h="10" fill="none" extrusionOk="0">
                  <a:moveTo>
                    <a:pt x="119" y="10"/>
                  </a:moveTo>
                  <a:lnTo>
                    <a:pt x="1" y="0"/>
                  </a:ln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5"/>
            <p:cNvSpPr/>
            <p:nvPr/>
          </p:nvSpPr>
          <p:spPr>
            <a:xfrm>
              <a:off x="6252987" y="3362269"/>
              <a:ext cx="28763" cy="5369"/>
            </a:xfrm>
            <a:custGeom>
              <a:avLst/>
              <a:gdLst/>
              <a:ahLst/>
              <a:cxnLst/>
              <a:rect l="l" t="t" r="r" b="b"/>
              <a:pathLst>
                <a:path w="375" h="70" fill="none" extrusionOk="0">
                  <a:moveTo>
                    <a:pt x="374" y="70"/>
                  </a:moveTo>
                  <a:cubicBezTo>
                    <a:pt x="256" y="20"/>
                    <a:pt x="128" y="1"/>
                    <a:pt x="1" y="20"/>
                  </a:cubicBez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5"/>
            <p:cNvSpPr/>
            <p:nvPr/>
          </p:nvSpPr>
          <p:spPr>
            <a:xfrm>
              <a:off x="7622072" y="3228737"/>
              <a:ext cx="174345" cy="111832"/>
            </a:xfrm>
            <a:custGeom>
              <a:avLst/>
              <a:gdLst/>
              <a:ahLst/>
              <a:cxnLst/>
              <a:rect l="l" t="t" r="r" b="b"/>
              <a:pathLst>
                <a:path w="2273" h="1458" extrusionOk="0">
                  <a:moveTo>
                    <a:pt x="1096" y="0"/>
                  </a:moveTo>
                  <a:cubicBezTo>
                    <a:pt x="874" y="0"/>
                    <a:pt x="652" y="56"/>
                    <a:pt x="453" y="168"/>
                  </a:cubicBezTo>
                  <a:cubicBezTo>
                    <a:pt x="30" y="424"/>
                    <a:pt x="1" y="886"/>
                    <a:pt x="374" y="1191"/>
                  </a:cubicBezTo>
                  <a:cubicBezTo>
                    <a:pt x="606" y="1367"/>
                    <a:pt x="887" y="1457"/>
                    <a:pt x="1170" y="1457"/>
                  </a:cubicBezTo>
                  <a:cubicBezTo>
                    <a:pt x="1393" y="1457"/>
                    <a:pt x="1617" y="1402"/>
                    <a:pt x="1820" y="1289"/>
                  </a:cubicBezTo>
                  <a:cubicBezTo>
                    <a:pt x="2233" y="1034"/>
                    <a:pt x="2273" y="571"/>
                    <a:pt x="1899" y="267"/>
                  </a:cubicBezTo>
                  <a:cubicBezTo>
                    <a:pt x="1662" y="90"/>
                    <a:pt x="1379" y="0"/>
                    <a:pt x="1096" y="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5"/>
            <p:cNvSpPr/>
            <p:nvPr/>
          </p:nvSpPr>
          <p:spPr>
            <a:xfrm>
              <a:off x="7622839" y="3217003"/>
              <a:ext cx="175112" cy="104469"/>
            </a:xfrm>
            <a:custGeom>
              <a:avLst/>
              <a:gdLst/>
              <a:ahLst/>
              <a:cxnLst/>
              <a:rect l="l" t="t" r="r" b="b"/>
              <a:pathLst>
                <a:path w="2283" h="1362" extrusionOk="0">
                  <a:moveTo>
                    <a:pt x="1093" y="1"/>
                  </a:moveTo>
                  <a:cubicBezTo>
                    <a:pt x="874" y="1"/>
                    <a:pt x="654" y="51"/>
                    <a:pt x="453" y="154"/>
                  </a:cubicBezTo>
                  <a:cubicBezTo>
                    <a:pt x="40" y="390"/>
                    <a:pt x="1" y="823"/>
                    <a:pt x="384" y="1108"/>
                  </a:cubicBezTo>
                  <a:cubicBezTo>
                    <a:pt x="625" y="1276"/>
                    <a:pt x="912" y="1361"/>
                    <a:pt x="1199" y="1361"/>
                  </a:cubicBezTo>
                  <a:cubicBezTo>
                    <a:pt x="1415" y="1361"/>
                    <a:pt x="1631" y="1313"/>
                    <a:pt x="1830" y="1216"/>
                  </a:cubicBezTo>
                  <a:cubicBezTo>
                    <a:pt x="2243" y="980"/>
                    <a:pt x="2282" y="547"/>
                    <a:pt x="1899" y="252"/>
                  </a:cubicBezTo>
                  <a:cubicBezTo>
                    <a:pt x="1660" y="86"/>
                    <a:pt x="1377" y="1"/>
                    <a:pt x="1093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5"/>
            <p:cNvSpPr/>
            <p:nvPr/>
          </p:nvSpPr>
          <p:spPr>
            <a:xfrm>
              <a:off x="7646232" y="3231115"/>
              <a:ext cx="128323" cy="76779"/>
            </a:xfrm>
            <a:custGeom>
              <a:avLst/>
              <a:gdLst/>
              <a:ahLst/>
              <a:cxnLst/>
              <a:rect l="l" t="t" r="r" b="b"/>
              <a:pathLst>
                <a:path w="1673" h="1001" extrusionOk="0">
                  <a:moveTo>
                    <a:pt x="795" y="0"/>
                  </a:moveTo>
                  <a:cubicBezTo>
                    <a:pt x="637" y="0"/>
                    <a:pt x="478" y="36"/>
                    <a:pt x="335" y="108"/>
                  </a:cubicBezTo>
                  <a:cubicBezTo>
                    <a:pt x="20" y="285"/>
                    <a:pt x="0" y="599"/>
                    <a:pt x="276" y="816"/>
                  </a:cubicBezTo>
                  <a:cubicBezTo>
                    <a:pt x="453" y="937"/>
                    <a:pt x="661" y="1000"/>
                    <a:pt x="868" y="1000"/>
                  </a:cubicBezTo>
                  <a:cubicBezTo>
                    <a:pt x="1030" y="1000"/>
                    <a:pt x="1192" y="962"/>
                    <a:pt x="1338" y="885"/>
                  </a:cubicBezTo>
                  <a:cubicBezTo>
                    <a:pt x="1653" y="717"/>
                    <a:pt x="1672" y="393"/>
                    <a:pt x="1397" y="186"/>
                  </a:cubicBezTo>
                  <a:cubicBezTo>
                    <a:pt x="1217" y="63"/>
                    <a:pt x="1006" y="0"/>
                    <a:pt x="795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5"/>
            <p:cNvSpPr/>
            <p:nvPr/>
          </p:nvSpPr>
          <p:spPr>
            <a:xfrm>
              <a:off x="7632657" y="3223522"/>
              <a:ext cx="88361" cy="92120"/>
            </a:xfrm>
            <a:custGeom>
              <a:avLst/>
              <a:gdLst/>
              <a:ahLst/>
              <a:cxnLst/>
              <a:rect l="l" t="t" r="r" b="b"/>
              <a:pathLst>
                <a:path w="1152" h="1201" extrusionOk="0">
                  <a:moveTo>
                    <a:pt x="876" y="0"/>
                  </a:moveTo>
                  <a:cubicBezTo>
                    <a:pt x="876" y="0"/>
                    <a:pt x="0" y="138"/>
                    <a:pt x="138" y="630"/>
                  </a:cubicBezTo>
                  <a:cubicBezTo>
                    <a:pt x="276" y="1112"/>
                    <a:pt x="1151" y="1200"/>
                    <a:pt x="1151" y="1200"/>
                  </a:cubicBezTo>
                  <a:lnTo>
                    <a:pt x="876" y="0"/>
                  </a:ln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5"/>
            <p:cNvSpPr/>
            <p:nvPr/>
          </p:nvSpPr>
          <p:spPr>
            <a:xfrm>
              <a:off x="7691485" y="3311725"/>
              <a:ext cx="9128" cy="1611"/>
            </a:xfrm>
            <a:custGeom>
              <a:avLst/>
              <a:gdLst/>
              <a:ahLst/>
              <a:cxnLst/>
              <a:rect l="l" t="t" r="r" b="b"/>
              <a:pathLst>
                <a:path w="119" h="21" fill="none" extrusionOk="0">
                  <a:moveTo>
                    <a:pt x="119" y="21"/>
                  </a:moveTo>
                  <a:lnTo>
                    <a:pt x="0" y="1"/>
                  </a:ln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5"/>
            <p:cNvSpPr/>
            <p:nvPr/>
          </p:nvSpPr>
          <p:spPr>
            <a:xfrm>
              <a:off x="7716412" y="3224289"/>
              <a:ext cx="28687" cy="6827"/>
            </a:xfrm>
            <a:custGeom>
              <a:avLst/>
              <a:gdLst/>
              <a:ahLst/>
              <a:cxnLst/>
              <a:rect l="l" t="t" r="r" b="b"/>
              <a:pathLst>
                <a:path w="374" h="89" fill="none" extrusionOk="0">
                  <a:moveTo>
                    <a:pt x="374" y="89"/>
                  </a:moveTo>
                  <a:cubicBezTo>
                    <a:pt x="256" y="30"/>
                    <a:pt x="128" y="0"/>
                    <a:pt x="0" y="10"/>
                  </a:cubicBezTo>
                </a:path>
              </a:pathLst>
            </a:custGeom>
            <a:noFill/>
            <a:ln w="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5"/>
            <p:cNvSpPr/>
            <p:nvPr/>
          </p:nvSpPr>
          <p:spPr>
            <a:xfrm>
              <a:off x="7321870" y="3497258"/>
              <a:ext cx="230875" cy="144968"/>
            </a:xfrm>
            <a:custGeom>
              <a:avLst/>
              <a:gdLst/>
              <a:ahLst/>
              <a:cxnLst/>
              <a:rect l="l" t="t" r="r" b="b"/>
              <a:pathLst>
                <a:path w="3010" h="1890" extrusionOk="0">
                  <a:moveTo>
                    <a:pt x="1471" y="1"/>
                  </a:moveTo>
                  <a:cubicBezTo>
                    <a:pt x="1342" y="1"/>
                    <a:pt x="1211" y="14"/>
                    <a:pt x="1082" y="41"/>
                  </a:cubicBezTo>
                  <a:cubicBezTo>
                    <a:pt x="384" y="198"/>
                    <a:pt x="0" y="719"/>
                    <a:pt x="227" y="1221"/>
                  </a:cubicBezTo>
                  <a:cubicBezTo>
                    <a:pt x="420" y="1631"/>
                    <a:pt x="961" y="1890"/>
                    <a:pt x="1540" y="1890"/>
                  </a:cubicBezTo>
                  <a:cubicBezTo>
                    <a:pt x="1668" y="1890"/>
                    <a:pt x="1799" y="1877"/>
                    <a:pt x="1928" y="1850"/>
                  </a:cubicBezTo>
                  <a:cubicBezTo>
                    <a:pt x="2626" y="1693"/>
                    <a:pt x="3010" y="1172"/>
                    <a:pt x="2774" y="670"/>
                  </a:cubicBezTo>
                  <a:cubicBezTo>
                    <a:pt x="2589" y="260"/>
                    <a:pt x="2049" y="1"/>
                    <a:pt x="1471" y="1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5"/>
            <p:cNvSpPr/>
            <p:nvPr/>
          </p:nvSpPr>
          <p:spPr>
            <a:xfrm>
              <a:off x="7334679" y="3527477"/>
              <a:ext cx="206023" cy="104162"/>
            </a:xfrm>
            <a:custGeom>
              <a:avLst/>
              <a:gdLst/>
              <a:ahLst/>
              <a:cxnLst/>
              <a:rect l="l" t="t" r="r" b="b"/>
              <a:pathLst>
                <a:path w="2686" h="1358" extrusionOk="0">
                  <a:moveTo>
                    <a:pt x="10" y="1"/>
                  </a:moveTo>
                  <a:lnTo>
                    <a:pt x="1" y="601"/>
                  </a:lnTo>
                  <a:lnTo>
                    <a:pt x="1328" y="1358"/>
                  </a:lnTo>
                  <a:lnTo>
                    <a:pt x="2676" y="679"/>
                  </a:lnTo>
                  <a:lnTo>
                    <a:pt x="2686" y="99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5"/>
            <p:cNvSpPr/>
            <p:nvPr/>
          </p:nvSpPr>
          <p:spPr>
            <a:xfrm>
              <a:off x="7322637" y="3462207"/>
              <a:ext cx="231642" cy="144968"/>
            </a:xfrm>
            <a:custGeom>
              <a:avLst/>
              <a:gdLst/>
              <a:ahLst/>
              <a:cxnLst/>
              <a:rect l="l" t="t" r="r" b="b"/>
              <a:pathLst>
                <a:path w="3020" h="1890" extrusionOk="0">
                  <a:moveTo>
                    <a:pt x="1498" y="1"/>
                  </a:moveTo>
                  <a:cubicBezTo>
                    <a:pt x="1363" y="1"/>
                    <a:pt x="1227" y="15"/>
                    <a:pt x="1092" y="45"/>
                  </a:cubicBezTo>
                  <a:cubicBezTo>
                    <a:pt x="384" y="193"/>
                    <a:pt x="0" y="714"/>
                    <a:pt x="226" y="1215"/>
                  </a:cubicBezTo>
                  <a:cubicBezTo>
                    <a:pt x="418" y="1630"/>
                    <a:pt x="951" y="1889"/>
                    <a:pt x="1523" y="1889"/>
                  </a:cubicBezTo>
                  <a:cubicBezTo>
                    <a:pt x="1657" y="1889"/>
                    <a:pt x="1793" y="1875"/>
                    <a:pt x="1928" y="1845"/>
                  </a:cubicBezTo>
                  <a:cubicBezTo>
                    <a:pt x="2636" y="1697"/>
                    <a:pt x="3020" y="1176"/>
                    <a:pt x="2784" y="665"/>
                  </a:cubicBezTo>
                  <a:cubicBezTo>
                    <a:pt x="2600" y="259"/>
                    <a:pt x="2069" y="1"/>
                    <a:pt x="1498" y="1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5"/>
            <p:cNvSpPr/>
            <p:nvPr/>
          </p:nvSpPr>
          <p:spPr>
            <a:xfrm>
              <a:off x="7353547" y="3480538"/>
              <a:ext cx="166751" cy="101554"/>
            </a:xfrm>
            <a:custGeom>
              <a:avLst/>
              <a:gdLst/>
              <a:ahLst/>
              <a:cxnLst/>
              <a:rect l="l" t="t" r="r" b="b"/>
              <a:pathLst>
                <a:path w="2174" h="1324" extrusionOk="0">
                  <a:moveTo>
                    <a:pt x="1030" y="1"/>
                  </a:moveTo>
                  <a:cubicBezTo>
                    <a:pt x="969" y="1"/>
                    <a:pt x="907" y="5"/>
                    <a:pt x="846" y="13"/>
                  </a:cubicBezTo>
                  <a:cubicBezTo>
                    <a:pt x="325" y="91"/>
                    <a:pt x="1" y="436"/>
                    <a:pt x="138" y="790"/>
                  </a:cubicBezTo>
                  <a:cubicBezTo>
                    <a:pt x="259" y="1110"/>
                    <a:pt x="685" y="1323"/>
                    <a:pt x="1147" y="1323"/>
                  </a:cubicBezTo>
                  <a:cubicBezTo>
                    <a:pt x="1210" y="1323"/>
                    <a:pt x="1274" y="1319"/>
                    <a:pt x="1338" y="1311"/>
                  </a:cubicBezTo>
                  <a:cubicBezTo>
                    <a:pt x="1859" y="1242"/>
                    <a:pt x="2174" y="888"/>
                    <a:pt x="2046" y="534"/>
                  </a:cubicBezTo>
                  <a:cubicBezTo>
                    <a:pt x="1925" y="221"/>
                    <a:pt x="1489" y="1"/>
                    <a:pt x="1030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5"/>
            <p:cNvSpPr/>
            <p:nvPr/>
          </p:nvSpPr>
          <p:spPr>
            <a:xfrm>
              <a:off x="7376174" y="3488284"/>
              <a:ext cx="180404" cy="98639"/>
            </a:xfrm>
            <a:custGeom>
              <a:avLst/>
              <a:gdLst/>
              <a:ahLst/>
              <a:cxnLst/>
              <a:rect l="l" t="t" r="r" b="b"/>
              <a:pathLst>
                <a:path w="2352" h="1286" extrusionOk="0">
                  <a:moveTo>
                    <a:pt x="1584" y="0"/>
                  </a:moveTo>
                  <a:lnTo>
                    <a:pt x="1" y="1121"/>
                  </a:lnTo>
                  <a:cubicBezTo>
                    <a:pt x="1" y="1121"/>
                    <a:pt x="418" y="1285"/>
                    <a:pt x="894" y="1285"/>
                  </a:cubicBezTo>
                  <a:cubicBezTo>
                    <a:pt x="1156" y="1285"/>
                    <a:pt x="1435" y="1236"/>
                    <a:pt x="1672" y="1082"/>
                  </a:cubicBezTo>
                  <a:cubicBezTo>
                    <a:pt x="2351" y="649"/>
                    <a:pt x="1584" y="0"/>
                    <a:pt x="1584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5"/>
            <p:cNvSpPr/>
            <p:nvPr/>
          </p:nvSpPr>
          <p:spPr>
            <a:xfrm>
              <a:off x="7405626" y="3591597"/>
              <a:ext cx="12119" cy="3068"/>
            </a:xfrm>
            <a:custGeom>
              <a:avLst/>
              <a:gdLst/>
              <a:ahLst/>
              <a:cxnLst/>
              <a:rect l="l" t="t" r="r" b="b"/>
              <a:pathLst>
                <a:path w="158" h="40" fill="none" extrusionOk="0">
                  <a:moveTo>
                    <a:pt x="0" y="1"/>
                  </a:moveTo>
                  <a:lnTo>
                    <a:pt x="157" y="4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5"/>
            <p:cNvSpPr/>
            <p:nvPr/>
          </p:nvSpPr>
          <p:spPr>
            <a:xfrm>
              <a:off x="7437303" y="3470184"/>
              <a:ext cx="37738" cy="8361"/>
            </a:xfrm>
            <a:custGeom>
              <a:avLst/>
              <a:gdLst/>
              <a:ahLst/>
              <a:cxnLst/>
              <a:rect l="l" t="t" r="r" b="b"/>
              <a:pathLst>
                <a:path w="492" h="109" fill="none" extrusionOk="0">
                  <a:moveTo>
                    <a:pt x="0" y="20"/>
                  </a:moveTo>
                  <a:cubicBezTo>
                    <a:pt x="167" y="0"/>
                    <a:pt x="335" y="30"/>
                    <a:pt x="492" y="10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5"/>
            <p:cNvSpPr/>
            <p:nvPr/>
          </p:nvSpPr>
          <p:spPr>
            <a:xfrm>
              <a:off x="7322637" y="3433905"/>
              <a:ext cx="231642" cy="144968"/>
            </a:xfrm>
            <a:custGeom>
              <a:avLst/>
              <a:gdLst/>
              <a:ahLst/>
              <a:cxnLst/>
              <a:rect l="l" t="t" r="r" b="b"/>
              <a:pathLst>
                <a:path w="3020" h="1890" extrusionOk="0">
                  <a:moveTo>
                    <a:pt x="1480" y="1"/>
                  </a:moveTo>
                  <a:cubicBezTo>
                    <a:pt x="1352" y="1"/>
                    <a:pt x="1221" y="14"/>
                    <a:pt x="1092" y="40"/>
                  </a:cubicBezTo>
                  <a:cubicBezTo>
                    <a:pt x="384" y="188"/>
                    <a:pt x="0" y="719"/>
                    <a:pt x="226" y="1221"/>
                  </a:cubicBezTo>
                  <a:cubicBezTo>
                    <a:pt x="420" y="1631"/>
                    <a:pt x="961" y="1890"/>
                    <a:pt x="1540" y="1890"/>
                  </a:cubicBezTo>
                  <a:cubicBezTo>
                    <a:pt x="1668" y="1890"/>
                    <a:pt x="1799" y="1877"/>
                    <a:pt x="1928" y="1850"/>
                  </a:cubicBezTo>
                  <a:cubicBezTo>
                    <a:pt x="2636" y="1693"/>
                    <a:pt x="3020" y="1171"/>
                    <a:pt x="2784" y="670"/>
                  </a:cubicBezTo>
                  <a:cubicBezTo>
                    <a:pt x="2599" y="260"/>
                    <a:pt x="2058" y="1"/>
                    <a:pt x="1480" y="1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5"/>
            <p:cNvSpPr/>
            <p:nvPr/>
          </p:nvSpPr>
          <p:spPr>
            <a:xfrm>
              <a:off x="7335446" y="3464124"/>
              <a:ext cx="206790" cy="104162"/>
            </a:xfrm>
            <a:custGeom>
              <a:avLst/>
              <a:gdLst/>
              <a:ahLst/>
              <a:cxnLst/>
              <a:rect l="l" t="t" r="r" b="b"/>
              <a:pathLst>
                <a:path w="2696" h="1358" extrusionOk="0">
                  <a:moveTo>
                    <a:pt x="10" y="0"/>
                  </a:moveTo>
                  <a:lnTo>
                    <a:pt x="0" y="591"/>
                  </a:lnTo>
                  <a:lnTo>
                    <a:pt x="1338" y="1358"/>
                  </a:lnTo>
                  <a:lnTo>
                    <a:pt x="2676" y="679"/>
                  </a:lnTo>
                  <a:lnTo>
                    <a:pt x="2695" y="9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5"/>
            <p:cNvSpPr/>
            <p:nvPr/>
          </p:nvSpPr>
          <p:spPr>
            <a:xfrm>
              <a:off x="7323404" y="3398547"/>
              <a:ext cx="231642" cy="144891"/>
            </a:xfrm>
            <a:custGeom>
              <a:avLst/>
              <a:gdLst/>
              <a:ahLst/>
              <a:cxnLst/>
              <a:rect l="l" t="t" r="r" b="b"/>
              <a:pathLst>
                <a:path w="3020" h="1889" extrusionOk="0">
                  <a:moveTo>
                    <a:pt x="1473" y="0"/>
                  </a:moveTo>
                  <a:cubicBezTo>
                    <a:pt x="1347" y="0"/>
                    <a:pt x="1218" y="13"/>
                    <a:pt x="1092" y="39"/>
                  </a:cubicBezTo>
                  <a:cubicBezTo>
                    <a:pt x="384" y="197"/>
                    <a:pt x="0" y="728"/>
                    <a:pt x="236" y="1219"/>
                  </a:cubicBezTo>
                  <a:cubicBezTo>
                    <a:pt x="421" y="1630"/>
                    <a:pt x="961" y="1889"/>
                    <a:pt x="1539" y="1889"/>
                  </a:cubicBezTo>
                  <a:cubicBezTo>
                    <a:pt x="1668" y="1889"/>
                    <a:pt x="1799" y="1876"/>
                    <a:pt x="1928" y="1849"/>
                  </a:cubicBezTo>
                  <a:cubicBezTo>
                    <a:pt x="2626" y="1701"/>
                    <a:pt x="3019" y="1170"/>
                    <a:pt x="2783" y="669"/>
                  </a:cubicBezTo>
                  <a:cubicBezTo>
                    <a:pt x="2598" y="265"/>
                    <a:pt x="2054" y="0"/>
                    <a:pt x="1473" y="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5"/>
            <p:cNvSpPr/>
            <p:nvPr/>
          </p:nvSpPr>
          <p:spPr>
            <a:xfrm>
              <a:off x="7355081" y="3417185"/>
              <a:ext cx="165984" cy="101477"/>
            </a:xfrm>
            <a:custGeom>
              <a:avLst/>
              <a:gdLst/>
              <a:ahLst/>
              <a:cxnLst/>
              <a:rect l="l" t="t" r="r" b="b"/>
              <a:pathLst>
                <a:path w="2164" h="1323" extrusionOk="0">
                  <a:moveTo>
                    <a:pt x="1019" y="1"/>
                  </a:moveTo>
                  <a:cubicBezTo>
                    <a:pt x="958" y="1"/>
                    <a:pt x="897" y="5"/>
                    <a:pt x="836" y="13"/>
                  </a:cubicBezTo>
                  <a:cubicBezTo>
                    <a:pt x="315" y="91"/>
                    <a:pt x="0" y="435"/>
                    <a:pt x="128" y="790"/>
                  </a:cubicBezTo>
                  <a:cubicBezTo>
                    <a:pt x="250" y="1102"/>
                    <a:pt x="678" y="1323"/>
                    <a:pt x="1142" y="1323"/>
                  </a:cubicBezTo>
                  <a:cubicBezTo>
                    <a:pt x="1203" y="1323"/>
                    <a:pt x="1266" y="1319"/>
                    <a:pt x="1328" y="1311"/>
                  </a:cubicBezTo>
                  <a:cubicBezTo>
                    <a:pt x="1849" y="1242"/>
                    <a:pt x="2164" y="888"/>
                    <a:pt x="2036" y="534"/>
                  </a:cubicBezTo>
                  <a:cubicBezTo>
                    <a:pt x="1914" y="221"/>
                    <a:pt x="1479" y="1"/>
                    <a:pt x="1019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5"/>
            <p:cNvSpPr/>
            <p:nvPr/>
          </p:nvSpPr>
          <p:spPr>
            <a:xfrm>
              <a:off x="7377708" y="3424932"/>
              <a:ext cx="179561" cy="98563"/>
            </a:xfrm>
            <a:custGeom>
              <a:avLst/>
              <a:gdLst/>
              <a:ahLst/>
              <a:cxnLst/>
              <a:rect l="l" t="t" r="r" b="b"/>
              <a:pathLst>
                <a:path w="2341" h="1285" extrusionOk="0">
                  <a:moveTo>
                    <a:pt x="1574" y="0"/>
                  </a:moveTo>
                  <a:lnTo>
                    <a:pt x="0" y="1121"/>
                  </a:lnTo>
                  <a:cubicBezTo>
                    <a:pt x="0" y="1121"/>
                    <a:pt x="414" y="1285"/>
                    <a:pt x="887" y="1285"/>
                  </a:cubicBezTo>
                  <a:cubicBezTo>
                    <a:pt x="1147" y="1285"/>
                    <a:pt x="1425" y="1235"/>
                    <a:pt x="1662" y="1082"/>
                  </a:cubicBezTo>
                  <a:cubicBezTo>
                    <a:pt x="2341" y="649"/>
                    <a:pt x="1574" y="0"/>
                    <a:pt x="1574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5"/>
            <p:cNvSpPr/>
            <p:nvPr/>
          </p:nvSpPr>
          <p:spPr>
            <a:xfrm>
              <a:off x="7406317" y="3528244"/>
              <a:ext cx="12196" cy="3068"/>
            </a:xfrm>
            <a:custGeom>
              <a:avLst/>
              <a:gdLst/>
              <a:ahLst/>
              <a:cxnLst/>
              <a:rect l="l" t="t" r="r" b="b"/>
              <a:pathLst>
                <a:path w="159" h="40" fill="none" extrusionOk="0">
                  <a:moveTo>
                    <a:pt x="1" y="0"/>
                  </a:moveTo>
                  <a:lnTo>
                    <a:pt x="158" y="40"/>
                  </a:ln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5"/>
            <p:cNvSpPr/>
            <p:nvPr/>
          </p:nvSpPr>
          <p:spPr>
            <a:xfrm>
              <a:off x="7438070" y="3406831"/>
              <a:ext cx="37738" cy="8361"/>
            </a:xfrm>
            <a:custGeom>
              <a:avLst/>
              <a:gdLst/>
              <a:ahLst/>
              <a:cxnLst/>
              <a:rect l="l" t="t" r="r" b="b"/>
              <a:pathLst>
                <a:path w="492" h="109" fill="none" extrusionOk="0">
                  <a:moveTo>
                    <a:pt x="0" y="10"/>
                  </a:moveTo>
                  <a:cubicBezTo>
                    <a:pt x="167" y="0"/>
                    <a:pt x="334" y="30"/>
                    <a:pt x="492" y="108"/>
                  </a:cubicBezTo>
                </a:path>
              </a:pathLst>
            </a:custGeom>
            <a:noFill/>
            <a:ln w="3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0" name="Google Shape;3300;p75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it's full of gold!</a:t>
            </a:r>
            <a:endParaRPr/>
          </a:p>
        </p:txBody>
      </p:sp>
      <p:sp>
        <p:nvSpPr>
          <p:cNvPr id="3301" name="Google Shape;3301;p75"/>
          <p:cNvSpPr txBox="1">
            <a:spLocks noGrp="1"/>
          </p:cNvSpPr>
          <p:nvPr>
            <p:ph type="subTitle" idx="1"/>
          </p:nvPr>
        </p:nvSpPr>
        <p:spPr>
          <a:xfrm>
            <a:off x="1599349" y="2619700"/>
            <a:ext cx="24573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302" name="Google Shape;3302;p75"/>
          <p:cNvSpPr txBox="1">
            <a:spLocks noGrp="1"/>
          </p:cNvSpPr>
          <p:nvPr>
            <p:ph type="subTitle" idx="2"/>
          </p:nvPr>
        </p:nvSpPr>
        <p:spPr>
          <a:xfrm>
            <a:off x="1599349" y="2946397"/>
            <a:ext cx="2457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</a:t>
            </a:r>
            <a:endParaRPr/>
          </a:p>
        </p:txBody>
      </p:sp>
      <p:grpSp>
        <p:nvGrpSpPr>
          <p:cNvPr id="3303" name="Google Shape;3303;p75"/>
          <p:cNvGrpSpPr/>
          <p:nvPr/>
        </p:nvGrpSpPr>
        <p:grpSpPr>
          <a:xfrm>
            <a:off x="4855424" y="2047704"/>
            <a:ext cx="1710112" cy="1553185"/>
            <a:chOff x="824725" y="2794179"/>
            <a:chExt cx="1469926" cy="1335040"/>
          </a:xfrm>
        </p:grpSpPr>
        <p:sp>
          <p:nvSpPr>
            <p:cNvPr id="3304" name="Google Shape;3304;p75"/>
            <p:cNvSpPr/>
            <p:nvPr/>
          </p:nvSpPr>
          <p:spPr>
            <a:xfrm>
              <a:off x="847653" y="3212359"/>
              <a:ext cx="1134358" cy="157294"/>
            </a:xfrm>
            <a:custGeom>
              <a:avLst/>
              <a:gdLst/>
              <a:ahLst/>
              <a:cxnLst/>
              <a:rect l="l" t="t" r="r" b="b"/>
              <a:pathLst>
                <a:path w="13457" h="1866" extrusionOk="0">
                  <a:moveTo>
                    <a:pt x="13012" y="1"/>
                  </a:moveTo>
                  <a:cubicBezTo>
                    <a:pt x="12028" y="1"/>
                    <a:pt x="6942" y="1046"/>
                    <a:pt x="3233" y="1046"/>
                  </a:cubicBezTo>
                  <a:cubicBezTo>
                    <a:pt x="2335" y="1046"/>
                    <a:pt x="1518" y="985"/>
                    <a:pt x="859" y="833"/>
                  </a:cubicBezTo>
                  <a:cubicBezTo>
                    <a:pt x="859" y="833"/>
                    <a:pt x="433" y="639"/>
                    <a:pt x="182" y="639"/>
                  </a:cubicBezTo>
                  <a:cubicBezTo>
                    <a:pt x="76" y="639"/>
                    <a:pt x="1" y="674"/>
                    <a:pt x="4" y="774"/>
                  </a:cubicBezTo>
                  <a:cubicBezTo>
                    <a:pt x="14" y="1118"/>
                    <a:pt x="614" y="1856"/>
                    <a:pt x="5236" y="1866"/>
                  </a:cubicBezTo>
                  <a:cubicBezTo>
                    <a:pt x="5250" y="1866"/>
                    <a:pt x="5264" y="1866"/>
                    <a:pt x="5278" y="1866"/>
                  </a:cubicBezTo>
                  <a:cubicBezTo>
                    <a:pt x="9871" y="1866"/>
                    <a:pt x="13457" y="281"/>
                    <a:pt x="13173" y="27"/>
                  </a:cubicBezTo>
                  <a:cubicBezTo>
                    <a:pt x="13153" y="9"/>
                    <a:pt x="13098" y="1"/>
                    <a:pt x="1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5"/>
            <p:cNvSpPr/>
            <p:nvPr/>
          </p:nvSpPr>
          <p:spPr>
            <a:xfrm>
              <a:off x="824725" y="3149560"/>
              <a:ext cx="1198001" cy="963576"/>
            </a:xfrm>
            <a:custGeom>
              <a:avLst/>
              <a:gdLst/>
              <a:ahLst/>
              <a:cxnLst/>
              <a:rect l="l" t="t" r="r" b="b"/>
              <a:pathLst>
                <a:path w="14212" h="11431" extrusionOk="0">
                  <a:moveTo>
                    <a:pt x="7526" y="0"/>
                  </a:moveTo>
                  <a:cubicBezTo>
                    <a:pt x="6572" y="0"/>
                    <a:pt x="5068" y="93"/>
                    <a:pt x="5026" y="309"/>
                  </a:cubicBezTo>
                  <a:cubicBezTo>
                    <a:pt x="5026" y="309"/>
                    <a:pt x="5026" y="476"/>
                    <a:pt x="5006" y="713"/>
                  </a:cubicBezTo>
                  <a:cubicBezTo>
                    <a:pt x="4977" y="1116"/>
                    <a:pt x="4888" y="1735"/>
                    <a:pt x="4662" y="2119"/>
                  </a:cubicBezTo>
                  <a:cubicBezTo>
                    <a:pt x="4564" y="2217"/>
                    <a:pt x="4446" y="2296"/>
                    <a:pt x="4308" y="2316"/>
                  </a:cubicBezTo>
                  <a:cubicBezTo>
                    <a:pt x="3275" y="2630"/>
                    <a:pt x="473" y="2453"/>
                    <a:pt x="217" y="3368"/>
                  </a:cubicBezTo>
                  <a:cubicBezTo>
                    <a:pt x="207" y="3378"/>
                    <a:pt x="207" y="3388"/>
                    <a:pt x="217" y="3397"/>
                  </a:cubicBezTo>
                  <a:cubicBezTo>
                    <a:pt x="0" y="4440"/>
                    <a:pt x="4033" y="6318"/>
                    <a:pt x="4151" y="7174"/>
                  </a:cubicBezTo>
                  <a:cubicBezTo>
                    <a:pt x="4161" y="7203"/>
                    <a:pt x="4161" y="7233"/>
                    <a:pt x="4151" y="7262"/>
                  </a:cubicBezTo>
                  <a:cubicBezTo>
                    <a:pt x="4013" y="8079"/>
                    <a:pt x="2184" y="10823"/>
                    <a:pt x="2980" y="11354"/>
                  </a:cubicBezTo>
                  <a:cubicBezTo>
                    <a:pt x="3061" y="11407"/>
                    <a:pt x="3158" y="11430"/>
                    <a:pt x="3270" y="11430"/>
                  </a:cubicBezTo>
                  <a:cubicBezTo>
                    <a:pt x="4232" y="11430"/>
                    <a:pt x="6245" y="9678"/>
                    <a:pt x="7422" y="9678"/>
                  </a:cubicBezTo>
                  <a:cubicBezTo>
                    <a:pt x="7481" y="9678"/>
                    <a:pt x="7538" y="9682"/>
                    <a:pt x="7593" y="9692"/>
                  </a:cubicBezTo>
                  <a:cubicBezTo>
                    <a:pt x="8599" y="9874"/>
                    <a:pt x="10216" y="10965"/>
                    <a:pt x="11272" y="10965"/>
                  </a:cubicBezTo>
                  <a:cubicBezTo>
                    <a:pt x="11414" y="10965"/>
                    <a:pt x="11546" y="10946"/>
                    <a:pt x="11665" y="10901"/>
                  </a:cubicBezTo>
                  <a:cubicBezTo>
                    <a:pt x="11783" y="10862"/>
                    <a:pt x="11891" y="10793"/>
                    <a:pt x="11979" y="10705"/>
                  </a:cubicBezTo>
                  <a:cubicBezTo>
                    <a:pt x="12815" y="9820"/>
                    <a:pt x="10475" y="6771"/>
                    <a:pt x="10711" y="6171"/>
                  </a:cubicBezTo>
                  <a:cubicBezTo>
                    <a:pt x="10711" y="6161"/>
                    <a:pt x="10720" y="6141"/>
                    <a:pt x="10730" y="6131"/>
                  </a:cubicBezTo>
                  <a:cubicBezTo>
                    <a:pt x="10897" y="5925"/>
                    <a:pt x="11596" y="5571"/>
                    <a:pt x="12314" y="5168"/>
                  </a:cubicBezTo>
                  <a:cubicBezTo>
                    <a:pt x="12491" y="5059"/>
                    <a:pt x="12678" y="4951"/>
                    <a:pt x="12864" y="4843"/>
                  </a:cubicBezTo>
                  <a:cubicBezTo>
                    <a:pt x="13041" y="4725"/>
                    <a:pt x="13218" y="4617"/>
                    <a:pt x="13376" y="4499"/>
                  </a:cubicBezTo>
                  <a:cubicBezTo>
                    <a:pt x="13868" y="4145"/>
                    <a:pt x="14212" y="3791"/>
                    <a:pt x="14143" y="3466"/>
                  </a:cubicBezTo>
                  <a:cubicBezTo>
                    <a:pt x="14094" y="3201"/>
                    <a:pt x="13661" y="3014"/>
                    <a:pt x="13071" y="2876"/>
                  </a:cubicBezTo>
                  <a:cubicBezTo>
                    <a:pt x="12599" y="2768"/>
                    <a:pt x="12117" y="2689"/>
                    <a:pt x="11635" y="2640"/>
                  </a:cubicBezTo>
                  <a:cubicBezTo>
                    <a:pt x="10366" y="2493"/>
                    <a:pt x="9098" y="2434"/>
                    <a:pt x="9048" y="2316"/>
                  </a:cubicBezTo>
                  <a:cubicBezTo>
                    <a:pt x="9009" y="2227"/>
                    <a:pt x="8980" y="2139"/>
                    <a:pt x="8960" y="2050"/>
                  </a:cubicBezTo>
                  <a:cubicBezTo>
                    <a:pt x="8832" y="1607"/>
                    <a:pt x="8645" y="791"/>
                    <a:pt x="8468" y="349"/>
                  </a:cubicBezTo>
                  <a:cubicBezTo>
                    <a:pt x="8409" y="181"/>
                    <a:pt x="8340" y="73"/>
                    <a:pt x="8281" y="44"/>
                  </a:cubicBezTo>
                  <a:cubicBezTo>
                    <a:pt x="8210" y="15"/>
                    <a:pt x="7913" y="0"/>
                    <a:pt x="7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5"/>
            <p:cNvSpPr/>
            <p:nvPr/>
          </p:nvSpPr>
          <p:spPr>
            <a:xfrm>
              <a:off x="1188623" y="3178894"/>
              <a:ext cx="392225" cy="170192"/>
            </a:xfrm>
            <a:custGeom>
              <a:avLst/>
              <a:gdLst/>
              <a:ahLst/>
              <a:cxnLst/>
              <a:rect l="l" t="t" r="r" b="b"/>
              <a:pathLst>
                <a:path w="4653" h="2019" extrusionOk="0">
                  <a:moveTo>
                    <a:pt x="4161" y="1"/>
                  </a:moveTo>
                  <a:lnTo>
                    <a:pt x="699" y="365"/>
                  </a:lnTo>
                  <a:cubicBezTo>
                    <a:pt x="670" y="768"/>
                    <a:pt x="581" y="1387"/>
                    <a:pt x="345" y="1771"/>
                  </a:cubicBezTo>
                  <a:cubicBezTo>
                    <a:pt x="257" y="1869"/>
                    <a:pt x="129" y="1948"/>
                    <a:pt x="1" y="1968"/>
                  </a:cubicBezTo>
                  <a:cubicBezTo>
                    <a:pt x="445" y="2001"/>
                    <a:pt x="890" y="2018"/>
                    <a:pt x="1334" y="2018"/>
                  </a:cubicBezTo>
                  <a:cubicBezTo>
                    <a:pt x="2446" y="2018"/>
                    <a:pt x="3557" y="1913"/>
                    <a:pt x="4653" y="1702"/>
                  </a:cubicBezTo>
                  <a:cubicBezTo>
                    <a:pt x="4535" y="1259"/>
                    <a:pt x="4338" y="443"/>
                    <a:pt x="4161" y="1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5"/>
            <p:cNvSpPr/>
            <p:nvPr/>
          </p:nvSpPr>
          <p:spPr>
            <a:xfrm>
              <a:off x="1075922" y="3919918"/>
              <a:ext cx="732102" cy="193204"/>
            </a:xfrm>
            <a:custGeom>
              <a:avLst/>
              <a:gdLst/>
              <a:ahLst/>
              <a:cxnLst/>
              <a:rect l="l" t="t" r="r" b="b"/>
              <a:pathLst>
                <a:path w="8685" h="2292" extrusionOk="0">
                  <a:moveTo>
                    <a:pt x="4409" y="0"/>
                  </a:moveTo>
                  <a:cubicBezTo>
                    <a:pt x="3341" y="0"/>
                    <a:pt x="0" y="2215"/>
                    <a:pt x="0" y="2215"/>
                  </a:cubicBezTo>
                  <a:cubicBezTo>
                    <a:pt x="81" y="2268"/>
                    <a:pt x="178" y="2291"/>
                    <a:pt x="290" y="2291"/>
                  </a:cubicBezTo>
                  <a:cubicBezTo>
                    <a:pt x="1252" y="2291"/>
                    <a:pt x="3265" y="539"/>
                    <a:pt x="4442" y="539"/>
                  </a:cubicBezTo>
                  <a:cubicBezTo>
                    <a:pt x="4501" y="539"/>
                    <a:pt x="4558" y="543"/>
                    <a:pt x="4613" y="553"/>
                  </a:cubicBezTo>
                  <a:cubicBezTo>
                    <a:pt x="5619" y="735"/>
                    <a:pt x="7236" y="1826"/>
                    <a:pt x="8292" y="1826"/>
                  </a:cubicBezTo>
                  <a:cubicBezTo>
                    <a:pt x="8434" y="1826"/>
                    <a:pt x="8566" y="1807"/>
                    <a:pt x="8685" y="1762"/>
                  </a:cubicBezTo>
                  <a:cubicBezTo>
                    <a:pt x="7770" y="1408"/>
                    <a:pt x="5528" y="90"/>
                    <a:pt x="4456" y="2"/>
                  </a:cubicBezTo>
                  <a:cubicBezTo>
                    <a:pt x="4441" y="1"/>
                    <a:pt x="4425" y="0"/>
                    <a:pt x="4409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5"/>
            <p:cNvSpPr/>
            <p:nvPr/>
          </p:nvSpPr>
          <p:spPr>
            <a:xfrm>
              <a:off x="824725" y="3435905"/>
              <a:ext cx="361541" cy="318382"/>
            </a:xfrm>
            <a:custGeom>
              <a:avLst/>
              <a:gdLst/>
              <a:ahLst/>
              <a:cxnLst/>
              <a:rect l="l" t="t" r="r" b="b"/>
              <a:pathLst>
                <a:path w="4289" h="3777" extrusionOk="0">
                  <a:moveTo>
                    <a:pt x="217" y="0"/>
                  </a:moveTo>
                  <a:lnTo>
                    <a:pt x="217" y="0"/>
                  </a:lnTo>
                  <a:cubicBezTo>
                    <a:pt x="0" y="1043"/>
                    <a:pt x="4033" y="2921"/>
                    <a:pt x="4151" y="3777"/>
                  </a:cubicBezTo>
                  <a:cubicBezTo>
                    <a:pt x="4279" y="3610"/>
                    <a:pt x="4288" y="3374"/>
                    <a:pt x="4170" y="3069"/>
                  </a:cubicBezTo>
                  <a:cubicBezTo>
                    <a:pt x="4023" y="2685"/>
                    <a:pt x="974" y="531"/>
                    <a:pt x="217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5"/>
            <p:cNvSpPr/>
            <p:nvPr/>
          </p:nvSpPr>
          <p:spPr>
            <a:xfrm>
              <a:off x="1726674" y="3372095"/>
              <a:ext cx="225573" cy="297646"/>
            </a:xfrm>
            <a:custGeom>
              <a:avLst/>
              <a:gdLst/>
              <a:ahLst/>
              <a:cxnLst/>
              <a:rect l="l" t="t" r="r" b="b"/>
              <a:pathLst>
                <a:path w="2676" h="3531" extrusionOk="0">
                  <a:moveTo>
                    <a:pt x="945" y="0"/>
                  </a:moveTo>
                  <a:lnTo>
                    <a:pt x="945" y="0"/>
                  </a:lnTo>
                  <a:cubicBezTo>
                    <a:pt x="965" y="443"/>
                    <a:pt x="1053" y="1269"/>
                    <a:pt x="1289" y="1918"/>
                  </a:cubicBezTo>
                  <a:cubicBezTo>
                    <a:pt x="1348" y="2085"/>
                    <a:pt x="1269" y="2282"/>
                    <a:pt x="1112" y="2360"/>
                  </a:cubicBezTo>
                  <a:cubicBezTo>
                    <a:pt x="994" y="2419"/>
                    <a:pt x="876" y="2488"/>
                    <a:pt x="738" y="2557"/>
                  </a:cubicBezTo>
                  <a:cubicBezTo>
                    <a:pt x="168" y="2892"/>
                    <a:pt x="30" y="3285"/>
                    <a:pt x="1" y="3531"/>
                  </a:cubicBezTo>
                  <a:cubicBezTo>
                    <a:pt x="11" y="3521"/>
                    <a:pt x="20" y="3501"/>
                    <a:pt x="30" y="3491"/>
                  </a:cubicBezTo>
                  <a:cubicBezTo>
                    <a:pt x="197" y="3285"/>
                    <a:pt x="886" y="2931"/>
                    <a:pt x="1604" y="2528"/>
                  </a:cubicBezTo>
                  <a:cubicBezTo>
                    <a:pt x="1732" y="2459"/>
                    <a:pt x="1850" y="2390"/>
                    <a:pt x="1968" y="2311"/>
                  </a:cubicBezTo>
                  <a:lnTo>
                    <a:pt x="2155" y="2203"/>
                  </a:lnTo>
                  <a:lnTo>
                    <a:pt x="2164" y="2203"/>
                  </a:lnTo>
                  <a:cubicBezTo>
                    <a:pt x="2341" y="2085"/>
                    <a:pt x="2518" y="1977"/>
                    <a:pt x="2676" y="1859"/>
                  </a:cubicBezTo>
                  <a:cubicBezTo>
                    <a:pt x="2636" y="1308"/>
                    <a:pt x="2538" y="757"/>
                    <a:pt x="2381" y="236"/>
                  </a:cubicBezTo>
                  <a:cubicBezTo>
                    <a:pt x="1899" y="128"/>
                    <a:pt x="1427" y="49"/>
                    <a:pt x="945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5"/>
            <p:cNvSpPr/>
            <p:nvPr/>
          </p:nvSpPr>
          <p:spPr>
            <a:xfrm>
              <a:off x="1322145" y="3410111"/>
              <a:ext cx="71398" cy="115484"/>
            </a:xfrm>
            <a:custGeom>
              <a:avLst/>
              <a:gdLst/>
              <a:ahLst/>
              <a:cxnLst/>
              <a:rect l="l" t="t" r="r" b="b"/>
              <a:pathLst>
                <a:path w="847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48" y="21"/>
                    <a:pt x="0" y="336"/>
                    <a:pt x="30" y="719"/>
                  </a:cubicBezTo>
                  <a:cubicBezTo>
                    <a:pt x="58" y="1081"/>
                    <a:pt x="244" y="1370"/>
                    <a:pt x="461" y="1370"/>
                  </a:cubicBezTo>
                  <a:cubicBezTo>
                    <a:pt x="468" y="1370"/>
                    <a:pt x="475" y="1369"/>
                    <a:pt x="482" y="1369"/>
                  </a:cubicBezTo>
                  <a:cubicBezTo>
                    <a:pt x="699" y="1349"/>
                    <a:pt x="846" y="1034"/>
                    <a:pt x="826" y="660"/>
                  </a:cubicBezTo>
                  <a:cubicBezTo>
                    <a:pt x="798" y="289"/>
                    <a:pt x="603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5"/>
            <p:cNvSpPr/>
            <p:nvPr/>
          </p:nvSpPr>
          <p:spPr>
            <a:xfrm>
              <a:off x="1449008" y="3395191"/>
              <a:ext cx="72157" cy="115484"/>
            </a:xfrm>
            <a:custGeom>
              <a:avLst/>
              <a:gdLst/>
              <a:ahLst/>
              <a:cxnLst/>
              <a:rect l="l" t="t" r="r" b="b"/>
              <a:pathLst>
                <a:path w="856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57" y="11"/>
                    <a:pt x="0" y="336"/>
                    <a:pt x="30" y="710"/>
                  </a:cubicBezTo>
                  <a:cubicBezTo>
                    <a:pt x="58" y="1081"/>
                    <a:pt x="243" y="1369"/>
                    <a:pt x="461" y="1369"/>
                  </a:cubicBezTo>
                  <a:cubicBezTo>
                    <a:pt x="468" y="1369"/>
                    <a:pt x="475" y="1369"/>
                    <a:pt x="482" y="1369"/>
                  </a:cubicBezTo>
                  <a:cubicBezTo>
                    <a:pt x="698" y="1349"/>
                    <a:pt x="856" y="1034"/>
                    <a:pt x="826" y="651"/>
                  </a:cubicBezTo>
                  <a:cubicBezTo>
                    <a:pt x="798" y="289"/>
                    <a:pt x="612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5"/>
            <p:cNvSpPr/>
            <p:nvPr/>
          </p:nvSpPr>
          <p:spPr>
            <a:xfrm>
              <a:off x="1264067" y="3539164"/>
              <a:ext cx="320152" cy="178453"/>
            </a:xfrm>
            <a:custGeom>
              <a:avLst/>
              <a:gdLst/>
              <a:ahLst/>
              <a:cxnLst/>
              <a:rect l="l" t="t" r="r" b="b"/>
              <a:pathLst>
                <a:path w="3798" h="2117" extrusionOk="0">
                  <a:moveTo>
                    <a:pt x="3654" y="1"/>
                  </a:moveTo>
                  <a:cubicBezTo>
                    <a:pt x="3482" y="1"/>
                    <a:pt x="2886" y="578"/>
                    <a:pt x="1683" y="615"/>
                  </a:cubicBezTo>
                  <a:cubicBezTo>
                    <a:pt x="1617" y="617"/>
                    <a:pt x="1554" y="618"/>
                    <a:pt x="1495" y="618"/>
                  </a:cubicBezTo>
                  <a:cubicBezTo>
                    <a:pt x="487" y="618"/>
                    <a:pt x="431" y="318"/>
                    <a:pt x="217" y="290"/>
                  </a:cubicBezTo>
                  <a:cubicBezTo>
                    <a:pt x="215" y="290"/>
                    <a:pt x="212" y="290"/>
                    <a:pt x="210" y="290"/>
                  </a:cubicBezTo>
                  <a:cubicBezTo>
                    <a:pt x="0" y="290"/>
                    <a:pt x="425" y="1620"/>
                    <a:pt x="502" y="1814"/>
                  </a:cubicBezTo>
                  <a:cubicBezTo>
                    <a:pt x="556" y="1969"/>
                    <a:pt x="1088" y="2117"/>
                    <a:pt x="1642" y="2117"/>
                  </a:cubicBezTo>
                  <a:cubicBezTo>
                    <a:pt x="1795" y="2117"/>
                    <a:pt x="1949" y="2105"/>
                    <a:pt x="2096" y="2080"/>
                  </a:cubicBezTo>
                  <a:cubicBezTo>
                    <a:pt x="2774" y="1972"/>
                    <a:pt x="3709" y="1687"/>
                    <a:pt x="3748" y="1509"/>
                  </a:cubicBezTo>
                  <a:cubicBezTo>
                    <a:pt x="3797" y="1332"/>
                    <a:pt x="3797" y="133"/>
                    <a:pt x="3689" y="15"/>
                  </a:cubicBezTo>
                  <a:cubicBezTo>
                    <a:pt x="3680" y="5"/>
                    <a:pt x="3669" y="1"/>
                    <a:pt x="3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5"/>
            <p:cNvSpPr/>
            <p:nvPr/>
          </p:nvSpPr>
          <p:spPr>
            <a:xfrm>
              <a:off x="1290619" y="3611657"/>
              <a:ext cx="291071" cy="65582"/>
            </a:xfrm>
            <a:custGeom>
              <a:avLst/>
              <a:gdLst/>
              <a:ahLst/>
              <a:cxnLst/>
              <a:rect l="l" t="t" r="r" b="b"/>
              <a:pathLst>
                <a:path w="3453" h="778" fill="none" extrusionOk="0">
                  <a:moveTo>
                    <a:pt x="1" y="354"/>
                  </a:moveTo>
                  <a:cubicBezTo>
                    <a:pt x="1141" y="777"/>
                    <a:pt x="2420" y="649"/>
                    <a:pt x="3453" y="0"/>
                  </a:cubicBezTo>
                </a:path>
              </a:pathLst>
            </a:custGeom>
            <a:noFill/>
            <a:ln w="3200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5"/>
            <p:cNvSpPr/>
            <p:nvPr/>
          </p:nvSpPr>
          <p:spPr>
            <a:xfrm>
              <a:off x="1193597" y="3862008"/>
              <a:ext cx="74770" cy="75528"/>
            </a:xfrm>
            <a:custGeom>
              <a:avLst/>
              <a:gdLst/>
              <a:ahLst/>
              <a:cxnLst/>
              <a:rect l="l" t="t" r="r" b="b"/>
              <a:pathLst>
                <a:path w="887" h="896" extrusionOk="0">
                  <a:moveTo>
                    <a:pt x="444" y="0"/>
                  </a:moveTo>
                  <a:cubicBezTo>
                    <a:pt x="198" y="0"/>
                    <a:pt x="1" y="207"/>
                    <a:pt x="1" y="453"/>
                  </a:cubicBezTo>
                  <a:cubicBezTo>
                    <a:pt x="1" y="699"/>
                    <a:pt x="198" y="895"/>
                    <a:pt x="444" y="895"/>
                  </a:cubicBezTo>
                  <a:cubicBezTo>
                    <a:pt x="689" y="895"/>
                    <a:pt x="886" y="699"/>
                    <a:pt x="886" y="453"/>
                  </a:cubicBezTo>
                  <a:cubicBezTo>
                    <a:pt x="886" y="207"/>
                    <a:pt x="689" y="0"/>
                    <a:pt x="444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5"/>
            <p:cNvSpPr/>
            <p:nvPr/>
          </p:nvSpPr>
          <p:spPr>
            <a:xfrm>
              <a:off x="1229253" y="3787408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355" h="355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cubicBezTo>
                    <a:pt x="1" y="276"/>
                    <a:pt x="80" y="354"/>
                    <a:pt x="178" y="354"/>
                  </a:cubicBezTo>
                  <a:cubicBezTo>
                    <a:pt x="276" y="354"/>
                    <a:pt x="355" y="276"/>
                    <a:pt x="355" y="177"/>
                  </a:cubicBezTo>
                  <a:cubicBezTo>
                    <a:pt x="355" y="79"/>
                    <a:pt x="276" y="0"/>
                    <a:pt x="17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5"/>
            <p:cNvSpPr/>
            <p:nvPr/>
          </p:nvSpPr>
          <p:spPr>
            <a:xfrm>
              <a:off x="1149679" y="3972264"/>
              <a:ext cx="20821" cy="20821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9" y="1"/>
                  </a:moveTo>
                  <a:cubicBezTo>
                    <a:pt x="50" y="1"/>
                    <a:pt x="1" y="60"/>
                    <a:pt x="1" y="128"/>
                  </a:cubicBezTo>
                  <a:cubicBezTo>
                    <a:pt x="1" y="197"/>
                    <a:pt x="50" y="246"/>
                    <a:pt x="119" y="246"/>
                  </a:cubicBezTo>
                  <a:cubicBezTo>
                    <a:pt x="188" y="246"/>
                    <a:pt x="247" y="197"/>
                    <a:pt x="247" y="128"/>
                  </a:cubicBezTo>
                  <a:cubicBezTo>
                    <a:pt x="247" y="60"/>
                    <a:pt x="188" y="1"/>
                    <a:pt x="11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5"/>
            <p:cNvSpPr/>
            <p:nvPr/>
          </p:nvSpPr>
          <p:spPr>
            <a:xfrm>
              <a:off x="1339510" y="3881901"/>
              <a:ext cx="36584" cy="36584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cubicBezTo>
                    <a:pt x="335" y="433"/>
                    <a:pt x="434" y="335"/>
                    <a:pt x="434" y="217"/>
                  </a:cubicBezTo>
                  <a:cubicBezTo>
                    <a:pt x="434" y="99"/>
                    <a:pt x="335" y="1"/>
                    <a:pt x="21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5"/>
            <p:cNvSpPr/>
            <p:nvPr/>
          </p:nvSpPr>
          <p:spPr>
            <a:xfrm>
              <a:off x="1567526" y="3813961"/>
              <a:ext cx="85475" cy="86234"/>
            </a:xfrm>
            <a:custGeom>
              <a:avLst/>
              <a:gdLst/>
              <a:ahLst/>
              <a:cxnLst/>
              <a:rect l="l" t="t" r="r" b="b"/>
              <a:pathLst>
                <a:path w="1014" h="1023" extrusionOk="0">
                  <a:moveTo>
                    <a:pt x="512" y="0"/>
                  </a:moveTo>
                  <a:cubicBezTo>
                    <a:pt x="227" y="0"/>
                    <a:pt x="0" y="236"/>
                    <a:pt x="0" y="511"/>
                  </a:cubicBezTo>
                  <a:cubicBezTo>
                    <a:pt x="0" y="797"/>
                    <a:pt x="227" y="1023"/>
                    <a:pt x="512" y="1023"/>
                  </a:cubicBezTo>
                  <a:cubicBezTo>
                    <a:pt x="787" y="1023"/>
                    <a:pt x="1013" y="797"/>
                    <a:pt x="1013" y="511"/>
                  </a:cubicBezTo>
                  <a:cubicBezTo>
                    <a:pt x="1013" y="236"/>
                    <a:pt x="787" y="0"/>
                    <a:pt x="512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5"/>
            <p:cNvSpPr/>
            <p:nvPr/>
          </p:nvSpPr>
          <p:spPr>
            <a:xfrm>
              <a:off x="1526053" y="3896821"/>
              <a:ext cx="40714" cy="40714"/>
            </a:xfrm>
            <a:custGeom>
              <a:avLst/>
              <a:gdLst/>
              <a:ahLst/>
              <a:cxnLst/>
              <a:rect l="l" t="t" r="r" b="b"/>
              <a:pathLst>
                <a:path w="483" h="483" extrusionOk="0">
                  <a:moveTo>
                    <a:pt x="237" y="1"/>
                  </a:moveTo>
                  <a:cubicBezTo>
                    <a:pt x="109" y="1"/>
                    <a:pt x="1" y="109"/>
                    <a:pt x="1" y="246"/>
                  </a:cubicBezTo>
                  <a:cubicBezTo>
                    <a:pt x="1" y="374"/>
                    <a:pt x="109" y="482"/>
                    <a:pt x="237" y="482"/>
                  </a:cubicBezTo>
                  <a:cubicBezTo>
                    <a:pt x="374" y="482"/>
                    <a:pt x="483" y="374"/>
                    <a:pt x="483" y="246"/>
                  </a:cubicBezTo>
                  <a:cubicBezTo>
                    <a:pt x="483" y="109"/>
                    <a:pt x="374" y="1"/>
                    <a:pt x="23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5"/>
            <p:cNvSpPr/>
            <p:nvPr/>
          </p:nvSpPr>
          <p:spPr>
            <a:xfrm>
              <a:off x="1643812" y="3958187"/>
              <a:ext cx="38186" cy="37343"/>
            </a:xfrm>
            <a:custGeom>
              <a:avLst/>
              <a:gdLst/>
              <a:ahLst/>
              <a:cxnLst/>
              <a:rect l="l" t="t" r="r" b="b"/>
              <a:pathLst>
                <a:path w="453" h="443" extrusionOk="0">
                  <a:moveTo>
                    <a:pt x="226" y="0"/>
                  </a:moveTo>
                  <a:cubicBezTo>
                    <a:pt x="108" y="0"/>
                    <a:pt x="0" y="99"/>
                    <a:pt x="0" y="227"/>
                  </a:cubicBezTo>
                  <a:cubicBezTo>
                    <a:pt x="0" y="345"/>
                    <a:pt x="108" y="443"/>
                    <a:pt x="226" y="443"/>
                  </a:cubicBezTo>
                  <a:cubicBezTo>
                    <a:pt x="344" y="443"/>
                    <a:pt x="453" y="345"/>
                    <a:pt x="453" y="227"/>
                  </a:cubicBezTo>
                  <a:cubicBezTo>
                    <a:pt x="453" y="99"/>
                    <a:pt x="344" y="0"/>
                    <a:pt x="22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5"/>
            <p:cNvSpPr/>
            <p:nvPr/>
          </p:nvSpPr>
          <p:spPr>
            <a:xfrm>
              <a:off x="1717570" y="3843801"/>
              <a:ext cx="71398" cy="71314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3" y="0"/>
                  </a:moveTo>
                  <a:cubicBezTo>
                    <a:pt x="197" y="0"/>
                    <a:pt x="1" y="197"/>
                    <a:pt x="1" y="423"/>
                  </a:cubicBezTo>
                  <a:cubicBezTo>
                    <a:pt x="1" y="659"/>
                    <a:pt x="197" y="846"/>
                    <a:pt x="423" y="846"/>
                  </a:cubicBezTo>
                  <a:cubicBezTo>
                    <a:pt x="659" y="846"/>
                    <a:pt x="846" y="659"/>
                    <a:pt x="846" y="423"/>
                  </a:cubicBezTo>
                  <a:cubicBezTo>
                    <a:pt x="846" y="197"/>
                    <a:pt x="659" y="0"/>
                    <a:pt x="423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5"/>
            <p:cNvSpPr/>
            <p:nvPr/>
          </p:nvSpPr>
          <p:spPr>
            <a:xfrm>
              <a:off x="1642969" y="3594208"/>
              <a:ext cx="32369" cy="32454"/>
            </a:xfrm>
            <a:custGeom>
              <a:avLst/>
              <a:gdLst/>
              <a:ahLst/>
              <a:cxnLst/>
              <a:rect l="l" t="t" r="r" b="b"/>
              <a:pathLst>
                <a:path w="384" h="385" extrusionOk="0">
                  <a:moveTo>
                    <a:pt x="187" y="1"/>
                  </a:moveTo>
                  <a:cubicBezTo>
                    <a:pt x="89" y="1"/>
                    <a:pt x="0" y="89"/>
                    <a:pt x="0" y="188"/>
                  </a:cubicBezTo>
                  <a:cubicBezTo>
                    <a:pt x="0" y="296"/>
                    <a:pt x="89" y="384"/>
                    <a:pt x="187" y="384"/>
                  </a:cubicBezTo>
                  <a:cubicBezTo>
                    <a:pt x="295" y="384"/>
                    <a:pt x="384" y="296"/>
                    <a:pt x="384" y="188"/>
                  </a:cubicBezTo>
                  <a:cubicBezTo>
                    <a:pt x="384" y="89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5"/>
            <p:cNvSpPr/>
            <p:nvPr/>
          </p:nvSpPr>
          <p:spPr>
            <a:xfrm>
              <a:off x="1638839" y="3702862"/>
              <a:ext cx="27396" cy="27396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7" y="0"/>
                  </a:moveTo>
                  <a:cubicBezTo>
                    <a:pt x="69" y="0"/>
                    <a:pt x="0" y="79"/>
                    <a:pt x="0" y="167"/>
                  </a:cubicBezTo>
                  <a:cubicBezTo>
                    <a:pt x="0" y="256"/>
                    <a:pt x="69" y="325"/>
                    <a:pt x="167" y="325"/>
                  </a:cubicBezTo>
                  <a:cubicBezTo>
                    <a:pt x="256" y="325"/>
                    <a:pt x="325" y="256"/>
                    <a:pt x="325" y="167"/>
                  </a:cubicBezTo>
                  <a:cubicBezTo>
                    <a:pt x="325" y="79"/>
                    <a:pt x="256" y="0"/>
                    <a:pt x="16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5"/>
            <p:cNvSpPr/>
            <p:nvPr/>
          </p:nvSpPr>
          <p:spPr>
            <a:xfrm>
              <a:off x="1696833" y="3455798"/>
              <a:ext cx="44845" cy="44002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4"/>
                    <a:pt x="119" y="522"/>
                    <a:pt x="266" y="522"/>
                  </a:cubicBezTo>
                  <a:cubicBezTo>
                    <a:pt x="414" y="522"/>
                    <a:pt x="532" y="404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5"/>
            <p:cNvSpPr/>
            <p:nvPr/>
          </p:nvSpPr>
          <p:spPr>
            <a:xfrm>
              <a:off x="1392615" y="3375382"/>
              <a:ext cx="31526" cy="30768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187" y="0"/>
                  </a:moveTo>
                  <a:cubicBezTo>
                    <a:pt x="89" y="0"/>
                    <a:pt x="0" y="79"/>
                    <a:pt x="0" y="187"/>
                  </a:cubicBezTo>
                  <a:cubicBezTo>
                    <a:pt x="0" y="286"/>
                    <a:pt x="89" y="364"/>
                    <a:pt x="187" y="364"/>
                  </a:cubicBezTo>
                  <a:cubicBezTo>
                    <a:pt x="286" y="364"/>
                    <a:pt x="374" y="286"/>
                    <a:pt x="374" y="187"/>
                  </a:cubicBezTo>
                  <a:cubicBezTo>
                    <a:pt x="374" y="7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5"/>
            <p:cNvSpPr/>
            <p:nvPr/>
          </p:nvSpPr>
          <p:spPr>
            <a:xfrm>
              <a:off x="1391772" y="3553578"/>
              <a:ext cx="20821" cy="20821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8" y="1"/>
                  </a:moveTo>
                  <a:cubicBezTo>
                    <a:pt x="50" y="1"/>
                    <a:pt x="0" y="60"/>
                    <a:pt x="0" y="129"/>
                  </a:cubicBezTo>
                  <a:cubicBezTo>
                    <a:pt x="0" y="198"/>
                    <a:pt x="50" y="247"/>
                    <a:pt x="118" y="247"/>
                  </a:cubicBezTo>
                  <a:cubicBezTo>
                    <a:pt x="187" y="247"/>
                    <a:pt x="246" y="198"/>
                    <a:pt x="246" y="129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5"/>
            <p:cNvSpPr/>
            <p:nvPr/>
          </p:nvSpPr>
          <p:spPr>
            <a:xfrm>
              <a:off x="1164599" y="3454112"/>
              <a:ext cx="89606" cy="89606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32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27"/>
                    <a:pt x="237" y="1063"/>
                    <a:pt x="532" y="1063"/>
                  </a:cubicBezTo>
                  <a:cubicBezTo>
                    <a:pt x="827" y="1063"/>
                    <a:pt x="1063" y="827"/>
                    <a:pt x="1063" y="532"/>
                  </a:cubicBezTo>
                  <a:cubicBezTo>
                    <a:pt x="1063" y="237"/>
                    <a:pt x="827" y="1"/>
                    <a:pt x="532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5"/>
            <p:cNvSpPr/>
            <p:nvPr/>
          </p:nvSpPr>
          <p:spPr>
            <a:xfrm>
              <a:off x="1185336" y="3592606"/>
              <a:ext cx="31611" cy="3152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0"/>
                  </a:moveTo>
                  <a:cubicBezTo>
                    <a:pt x="89" y="0"/>
                    <a:pt x="1" y="89"/>
                    <a:pt x="1" y="187"/>
                  </a:cubicBezTo>
                  <a:cubicBezTo>
                    <a:pt x="1" y="285"/>
                    <a:pt x="89" y="374"/>
                    <a:pt x="187" y="374"/>
                  </a:cubicBezTo>
                  <a:cubicBezTo>
                    <a:pt x="286" y="374"/>
                    <a:pt x="374" y="285"/>
                    <a:pt x="374" y="187"/>
                  </a:cubicBezTo>
                  <a:cubicBezTo>
                    <a:pt x="374" y="8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5"/>
            <p:cNvSpPr/>
            <p:nvPr/>
          </p:nvSpPr>
          <p:spPr>
            <a:xfrm>
              <a:off x="1219306" y="3663834"/>
              <a:ext cx="39113" cy="39113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7" y="1"/>
                  </a:moveTo>
                  <a:cubicBezTo>
                    <a:pt x="99" y="1"/>
                    <a:pt x="1" y="109"/>
                    <a:pt x="1" y="237"/>
                  </a:cubicBezTo>
                  <a:cubicBezTo>
                    <a:pt x="1" y="365"/>
                    <a:pt x="99" y="463"/>
                    <a:pt x="227" y="463"/>
                  </a:cubicBezTo>
                  <a:cubicBezTo>
                    <a:pt x="355" y="463"/>
                    <a:pt x="463" y="365"/>
                    <a:pt x="463" y="237"/>
                  </a:cubicBezTo>
                  <a:cubicBezTo>
                    <a:pt x="463" y="109"/>
                    <a:pt x="355" y="1"/>
                    <a:pt x="22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5"/>
            <p:cNvSpPr/>
            <p:nvPr/>
          </p:nvSpPr>
          <p:spPr>
            <a:xfrm>
              <a:off x="1017085" y="3464059"/>
              <a:ext cx="75528" cy="75528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3" y="1"/>
                  </a:moveTo>
                  <a:cubicBezTo>
                    <a:pt x="197" y="1"/>
                    <a:pt x="0" y="197"/>
                    <a:pt x="0" y="453"/>
                  </a:cubicBezTo>
                  <a:cubicBezTo>
                    <a:pt x="0" y="699"/>
                    <a:pt x="197" y="896"/>
                    <a:pt x="443" y="896"/>
                  </a:cubicBezTo>
                  <a:cubicBezTo>
                    <a:pt x="689" y="896"/>
                    <a:pt x="895" y="699"/>
                    <a:pt x="895" y="453"/>
                  </a:cubicBezTo>
                  <a:cubicBezTo>
                    <a:pt x="895" y="197"/>
                    <a:pt x="689" y="1"/>
                    <a:pt x="443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5"/>
            <p:cNvSpPr/>
            <p:nvPr/>
          </p:nvSpPr>
          <p:spPr>
            <a:xfrm>
              <a:off x="1070106" y="3405222"/>
              <a:ext cx="24951" cy="24108"/>
            </a:xfrm>
            <a:custGeom>
              <a:avLst/>
              <a:gdLst/>
              <a:ahLst/>
              <a:cxnLst/>
              <a:rect l="l" t="t" r="r" b="b"/>
              <a:pathLst>
                <a:path w="296" h="286" extrusionOk="0">
                  <a:moveTo>
                    <a:pt x="148" y="1"/>
                  </a:moveTo>
                  <a:cubicBezTo>
                    <a:pt x="69" y="1"/>
                    <a:pt x="1" y="60"/>
                    <a:pt x="1" y="148"/>
                  </a:cubicBezTo>
                  <a:cubicBezTo>
                    <a:pt x="1" y="227"/>
                    <a:pt x="69" y="286"/>
                    <a:pt x="148" y="286"/>
                  </a:cubicBezTo>
                  <a:cubicBezTo>
                    <a:pt x="227" y="286"/>
                    <a:pt x="296" y="227"/>
                    <a:pt x="296" y="148"/>
                  </a:cubicBezTo>
                  <a:cubicBezTo>
                    <a:pt x="296" y="60"/>
                    <a:pt x="227" y="1"/>
                    <a:pt x="14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5"/>
            <p:cNvSpPr/>
            <p:nvPr/>
          </p:nvSpPr>
          <p:spPr>
            <a:xfrm>
              <a:off x="1110735" y="3530398"/>
              <a:ext cx="41557" cy="41557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09" y="1"/>
                    <a:pt x="0" y="119"/>
                    <a:pt x="0" y="246"/>
                  </a:cubicBezTo>
                  <a:cubicBezTo>
                    <a:pt x="0" y="384"/>
                    <a:pt x="109" y="492"/>
                    <a:pt x="246" y="492"/>
                  </a:cubicBezTo>
                  <a:cubicBezTo>
                    <a:pt x="374" y="492"/>
                    <a:pt x="492" y="384"/>
                    <a:pt x="492" y="246"/>
                  </a:cubicBezTo>
                  <a:cubicBezTo>
                    <a:pt x="492" y="119"/>
                    <a:pt x="374" y="1"/>
                    <a:pt x="246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5"/>
            <p:cNvSpPr/>
            <p:nvPr/>
          </p:nvSpPr>
          <p:spPr>
            <a:xfrm>
              <a:off x="944929" y="3446694"/>
              <a:ext cx="21664" cy="2158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28" y="0"/>
                  </a:moveTo>
                  <a:cubicBezTo>
                    <a:pt x="60" y="0"/>
                    <a:pt x="1" y="59"/>
                    <a:pt x="1" y="128"/>
                  </a:cubicBezTo>
                  <a:cubicBezTo>
                    <a:pt x="1" y="197"/>
                    <a:pt x="60" y="256"/>
                    <a:pt x="128" y="256"/>
                  </a:cubicBezTo>
                  <a:cubicBezTo>
                    <a:pt x="197" y="256"/>
                    <a:pt x="256" y="197"/>
                    <a:pt x="256" y="128"/>
                  </a:cubicBezTo>
                  <a:cubicBezTo>
                    <a:pt x="256" y="59"/>
                    <a:pt x="197" y="0"/>
                    <a:pt x="12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5"/>
            <p:cNvSpPr/>
            <p:nvPr/>
          </p:nvSpPr>
          <p:spPr>
            <a:xfrm>
              <a:off x="1167128" y="3371252"/>
              <a:ext cx="41473" cy="41557"/>
            </a:xfrm>
            <a:custGeom>
              <a:avLst/>
              <a:gdLst/>
              <a:ahLst/>
              <a:cxnLst/>
              <a:rect l="l" t="t" r="r" b="b"/>
              <a:pathLst>
                <a:path w="492" h="493" extrusionOk="0">
                  <a:moveTo>
                    <a:pt x="246" y="0"/>
                  </a:moveTo>
                  <a:cubicBezTo>
                    <a:pt x="118" y="0"/>
                    <a:pt x="0" y="108"/>
                    <a:pt x="0" y="246"/>
                  </a:cubicBezTo>
                  <a:cubicBezTo>
                    <a:pt x="0" y="384"/>
                    <a:pt x="118" y="492"/>
                    <a:pt x="246" y="492"/>
                  </a:cubicBezTo>
                  <a:cubicBezTo>
                    <a:pt x="384" y="492"/>
                    <a:pt x="492" y="384"/>
                    <a:pt x="492" y="246"/>
                  </a:cubicBezTo>
                  <a:cubicBezTo>
                    <a:pt x="492" y="108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5"/>
            <p:cNvSpPr/>
            <p:nvPr/>
          </p:nvSpPr>
          <p:spPr>
            <a:xfrm>
              <a:off x="1405091" y="3776534"/>
              <a:ext cx="44761" cy="38101"/>
            </a:xfrm>
            <a:custGeom>
              <a:avLst/>
              <a:gdLst/>
              <a:ahLst/>
              <a:cxnLst/>
              <a:rect l="l" t="t" r="r" b="b"/>
              <a:pathLst>
                <a:path w="531" h="452" extrusionOk="0">
                  <a:moveTo>
                    <a:pt x="279" y="1"/>
                  </a:moveTo>
                  <a:cubicBezTo>
                    <a:pt x="205" y="1"/>
                    <a:pt x="132" y="36"/>
                    <a:pt x="88" y="110"/>
                  </a:cubicBezTo>
                  <a:cubicBezTo>
                    <a:pt x="0" y="269"/>
                    <a:pt x="118" y="451"/>
                    <a:pt x="278" y="451"/>
                  </a:cubicBezTo>
                  <a:cubicBezTo>
                    <a:pt x="296" y="451"/>
                    <a:pt x="315" y="449"/>
                    <a:pt x="334" y="444"/>
                  </a:cubicBezTo>
                  <a:cubicBezTo>
                    <a:pt x="462" y="405"/>
                    <a:pt x="531" y="287"/>
                    <a:pt x="501" y="169"/>
                  </a:cubicBezTo>
                  <a:cubicBezTo>
                    <a:pt x="468" y="58"/>
                    <a:pt x="373" y="1"/>
                    <a:pt x="27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5"/>
            <p:cNvSpPr/>
            <p:nvPr/>
          </p:nvSpPr>
          <p:spPr>
            <a:xfrm>
              <a:off x="1817037" y="3349757"/>
              <a:ext cx="221443" cy="249260"/>
            </a:xfrm>
            <a:custGeom>
              <a:avLst/>
              <a:gdLst/>
              <a:ahLst/>
              <a:cxnLst/>
              <a:rect l="l" t="t" r="r" b="b"/>
              <a:pathLst>
                <a:path w="2627" h="2957" extrusionOk="0">
                  <a:moveTo>
                    <a:pt x="541" y="1"/>
                  </a:moveTo>
                  <a:cubicBezTo>
                    <a:pt x="371" y="1"/>
                    <a:pt x="248" y="17"/>
                    <a:pt x="207" y="39"/>
                  </a:cubicBezTo>
                  <a:cubicBezTo>
                    <a:pt x="1" y="157"/>
                    <a:pt x="188" y="1406"/>
                    <a:pt x="463" y="2222"/>
                  </a:cubicBezTo>
                  <a:cubicBezTo>
                    <a:pt x="591" y="2616"/>
                    <a:pt x="748" y="2911"/>
                    <a:pt x="886" y="2950"/>
                  </a:cubicBezTo>
                  <a:cubicBezTo>
                    <a:pt x="905" y="2954"/>
                    <a:pt x="927" y="2956"/>
                    <a:pt x="951" y="2956"/>
                  </a:cubicBezTo>
                  <a:cubicBezTo>
                    <a:pt x="1311" y="2956"/>
                    <a:pt x="2137" y="2477"/>
                    <a:pt x="2469" y="1858"/>
                  </a:cubicBezTo>
                  <a:cubicBezTo>
                    <a:pt x="2577" y="1662"/>
                    <a:pt x="2627" y="1445"/>
                    <a:pt x="2607" y="1229"/>
                  </a:cubicBezTo>
                  <a:cubicBezTo>
                    <a:pt x="2597" y="1170"/>
                    <a:pt x="2587" y="1121"/>
                    <a:pt x="2577" y="1072"/>
                  </a:cubicBezTo>
                  <a:cubicBezTo>
                    <a:pt x="2509" y="875"/>
                    <a:pt x="2400" y="698"/>
                    <a:pt x="2243" y="550"/>
                  </a:cubicBezTo>
                  <a:cubicBezTo>
                    <a:pt x="1772" y="115"/>
                    <a:pt x="991" y="1"/>
                    <a:pt x="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5"/>
            <p:cNvSpPr/>
            <p:nvPr/>
          </p:nvSpPr>
          <p:spPr>
            <a:xfrm>
              <a:off x="1977028" y="3396118"/>
              <a:ext cx="61451" cy="110342"/>
            </a:xfrm>
            <a:custGeom>
              <a:avLst/>
              <a:gdLst/>
              <a:ahLst/>
              <a:cxnLst/>
              <a:rect l="l" t="t" r="r" b="b"/>
              <a:pathLst>
                <a:path w="729" h="1309" extrusionOk="0">
                  <a:moveTo>
                    <a:pt x="345" y="0"/>
                  </a:moveTo>
                  <a:cubicBezTo>
                    <a:pt x="188" y="79"/>
                    <a:pt x="1" y="286"/>
                    <a:pt x="227" y="777"/>
                  </a:cubicBezTo>
                  <a:cubicBezTo>
                    <a:pt x="325" y="964"/>
                    <a:pt x="434" y="1141"/>
                    <a:pt x="571" y="1308"/>
                  </a:cubicBezTo>
                  <a:cubicBezTo>
                    <a:pt x="679" y="1112"/>
                    <a:pt x="729" y="895"/>
                    <a:pt x="709" y="679"/>
                  </a:cubicBezTo>
                  <a:cubicBezTo>
                    <a:pt x="699" y="620"/>
                    <a:pt x="689" y="571"/>
                    <a:pt x="679" y="522"/>
                  </a:cubicBezTo>
                  <a:cubicBezTo>
                    <a:pt x="611" y="325"/>
                    <a:pt x="502" y="148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5"/>
            <p:cNvSpPr/>
            <p:nvPr/>
          </p:nvSpPr>
          <p:spPr>
            <a:xfrm>
              <a:off x="1855981" y="3449139"/>
              <a:ext cx="182499" cy="149877"/>
            </a:xfrm>
            <a:custGeom>
              <a:avLst/>
              <a:gdLst/>
              <a:ahLst/>
              <a:cxnLst/>
              <a:rect l="l" t="t" r="r" b="b"/>
              <a:pathLst>
                <a:path w="2165" h="1778" extrusionOk="0">
                  <a:moveTo>
                    <a:pt x="1850" y="1"/>
                  </a:moveTo>
                  <a:cubicBezTo>
                    <a:pt x="1850" y="1"/>
                    <a:pt x="1781" y="60"/>
                    <a:pt x="1663" y="148"/>
                  </a:cubicBezTo>
                  <a:cubicBezTo>
                    <a:pt x="1319" y="414"/>
                    <a:pt x="552" y="945"/>
                    <a:pt x="1" y="1043"/>
                  </a:cubicBezTo>
                  <a:cubicBezTo>
                    <a:pt x="129" y="1437"/>
                    <a:pt x="286" y="1732"/>
                    <a:pt x="424" y="1771"/>
                  </a:cubicBezTo>
                  <a:cubicBezTo>
                    <a:pt x="443" y="1775"/>
                    <a:pt x="465" y="1777"/>
                    <a:pt x="489" y="1777"/>
                  </a:cubicBezTo>
                  <a:cubicBezTo>
                    <a:pt x="849" y="1777"/>
                    <a:pt x="1675" y="1298"/>
                    <a:pt x="2007" y="679"/>
                  </a:cubicBezTo>
                  <a:cubicBezTo>
                    <a:pt x="2115" y="483"/>
                    <a:pt x="2165" y="266"/>
                    <a:pt x="2145" y="50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5"/>
            <p:cNvSpPr/>
            <p:nvPr/>
          </p:nvSpPr>
          <p:spPr>
            <a:xfrm>
              <a:off x="1999450" y="3304491"/>
              <a:ext cx="295201" cy="199273"/>
            </a:xfrm>
            <a:custGeom>
              <a:avLst/>
              <a:gdLst/>
              <a:ahLst/>
              <a:cxnLst/>
              <a:rect l="l" t="t" r="r" b="b"/>
              <a:pathLst>
                <a:path w="3502" h="2364" extrusionOk="0">
                  <a:moveTo>
                    <a:pt x="2470" y="1"/>
                  </a:moveTo>
                  <a:cubicBezTo>
                    <a:pt x="2315" y="1"/>
                    <a:pt x="2162" y="45"/>
                    <a:pt x="2036" y="133"/>
                  </a:cubicBezTo>
                  <a:cubicBezTo>
                    <a:pt x="1938" y="192"/>
                    <a:pt x="1879" y="261"/>
                    <a:pt x="1879" y="340"/>
                  </a:cubicBezTo>
                  <a:cubicBezTo>
                    <a:pt x="1898" y="546"/>
                    <a:pt x="2951" y="1392"/>
                    <a:pt x="2154" y="1658"/>
                  </a:cubicBezTo>
                  <a:cubicBezTo>
                    <a:pt x="2049" y="1691"/>
                    <a:pt x="1954" y="1706"/>
                    <a:pt x="1869" y="1706"/>
                  </a:cubicBezTo>
                  <a:cubicBezTo>
                    <a:pt x="1299" y="1706"/>
                    <a:pt x="1143" y="1055"/>
                    <a:pt x="1092" y="969"/>
                  </a:cubicBezTo>
                  <a:cubicBezTo>
                    <a:pt x="1088" y="958"/>
                    <a:pt x="1072" y="952"/>
                    <a:pt x="1047" y="952"/>
                  </a:cubicBezTo>
                  <a:cubicBezTo>
                    <a:pt x="1009" y="952"/>
                    <a:pt x="951" y="965"/>
                    <a:pt x="885" y="989"/>
                  </a:cubicBezTo>
                  <a:cubicBezTo>
                    <a:pt x="610" y="1087"/>
                    <a:pt x="335" y="1205"/>
                    <a:pt x="69" y="1343"/>
                  </a:cubicBezTo>
                  <a:cubicBezTo>
                    <a:pt x="0" y="1363"/>
                    <a:pt x="118" y="1894"/>
                    <a:pt x="227" y="1953"/>
                  </a:cubicBezTo>
                  <a:cubicBezTo>
                    <a:pt x="237" y="1960"/>
                    <a:pt x="250" y="1963"/>
                    <a:pt x="267" y="1963"/>
                  </a:cubicBezTo>
                  <a:cubicBezTo>
                    <a:pt x="417" y="1963"/>
                    <a:pt x="810" y="1717"/>
                    <a:pt x="925" y="1717"/>
                  </a:cubicBezTo>
                  <a:cubicBezTo>
                    <a:pt x="1043" y="1717"/>
                    <a:pt x="1112" y="2031"/>
                    <a:pt x="1535" y="2258"/>
                  </a:cubicBezTo>
                  <a:cubicBezTo>
                    <a:pt x="1665" y="2326"/>
                    <a:pt x="1838" y="2364"/>
                    <a:pt x="2025" y="2364"/>
                  </a:cubicBezTo>
                  <a:cubicBezTo>
                    <a:pt x="2456" y="2364"/>
                    <a:pt x="2960" y="2162"/>
                    <a:pt x="3187" y="1668"/>
                  </a:cubicBezTo>
                  <a:cubicBezTo>
                    <a:pt x="3502" y="950"/>
                    <a:pt x="2872" y="104"/>
                    <a:pt x="2626" y="15"/>
                  </a:cubicBezTo>
                  <a:cubicBezTo>
                    <a:pt x="2575" y="6"/>
                    <a:pt x="2522" y="1"/>
                    <a:pt x="2470" y="1"/>
                  </a:cubicBezTo>
                  <a:close/>
                </a:path>
              </a:pathLst>
            </a:custGeom>
            <a:solidFill>
              <a:srgbClr val="CBD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5"/>
            <p:cNvSpPr/>
            <p:nvPr/>
          </p:nvSpPr>
          <p:spPr>
            <a:xfrm>
              <a:off x="2074893" y="3315702"/>
              <a:ext cx="174153" cy="149202"/>
            </a:xfrm>
            <a:custGeom>
              <a:avLst/>
              <a:gdLst/>
              <a:ahLst/>
              <a:cxnLst/>
              <a:rect l="l" t="t" r="r" b="b"/>
              <a:pathLst>
                <a:path w="2066" h="1770" extrusionOk="0">
                  <a:moveTo>
                    <a:pt x="1141" y="0"/>
                  </a:moveTo>
                  <a:cubicBezTo>
                    <a:pt x="1053" y="59"/>
                    <a:pt x="984" y="128"/>
                    <a:pt x="994" y="207"/>
                  </a:cubicBezTo>
                  <a:cubicBezTo>
                    <a:pt x="1013" y="413"/>
                    <a:pt x="2066" y="1259"/>
                    <a:pt x="1259" y="1515"/>
                  </a:cubicBezTo>
                  <a:cubicBezTo>
                    <a:pt x="1154" y="1549"/>
                    <a:pt x="1060" y="1563"/>
                    <a:pt x="975" y="1563"/>
                  </a:cubicBezTo>
                  <a:cubicBezTo>
                    <a:pt x="413" y="1563"/>
                    <a:pt x="258" y="920"/>
                    <a:pt x="207" y="827"/>
                  </a:cubicBezTo>
                  <a:cubicBezTo>
                    <a:pt x="200" y="820"/>
                    <a:pt x="186" y="816"/>
                    <a:pt x="165" y="816"/>
                  </a:cubicBezTo>
                  <a:cubicBezTo>
                    <a:pt x="128" y="816"/>
                    <a:pt x="70" y="827"/>
                    <a:pt x="0" y="846"/>
                  </a:cubicBezTo>
                  <a:cubicBezTo>
                    <a:pt x="69" y="1033"/>
                    <a:pt x="158" y="1220"/>
                    <a:pt x="266" y="1387"/>
                  </a:cubicBezTo>
                  <a:cubicBezTo>
                    <a:pt x="427" y="1632"/>
                    <a:pt x="718" y="1769"/>
                    <a:pt x="1006" y="1769"/>
                  </a:cubicBezTo>
                  <a:cubicBezTo>
                    <a:pt x="1296" y="1769"/>
                    <a:pt x="1583" y="1629"/>
                    <a:pt x="1731" y="1318"/>
                  </a:cubicBezTo>
                  <a:cubicBezTo>
                    <a:pt x="1957" y="836"/>
                    <a:pt x="1387" y="207"/>
                    <a:pt x="1141" y="0"/>
                  </a:cubicBezTo>
                  <a:close/>
                </a:path>
              </a:pathLst>
            </a:custGeom>
            <a:solidFill>
              <a:srgbClr val="AB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5"/>
            <p:cNvSpPr/>
            <p:nvPr/>
          </p:nvSpPr>
          <p:spPr>
            <a:xfrm>
              <a:off x="835515" y="2794179"/>
              <a:ext cx="1142450" cy="525917"/>
            </a:xfrm>
            <a:custGeom>
              <a:avLst/>
              <a:gdLst/>
              <a:ahLst/>
              <a:cxnLst/>
              <a:rect l="l" t="t" r="r" b="b"/>
              <a:pathLst>
                <a:path w="13553" h="6239" extrusionOk="0">
                  <a:moveTo>
                    <a:pt x="7144" y="0"/>
                  </a:moveTo>
                  <a:cubicBezTo>
                    <a:pt x="7133" y="0"/>
                    <a:pt x="7122" y="1"/>
                    <a:pt x="7111" y="1"/>
                  </a:cubicBezTo>
                  <a:lnTo>
                    <a:pt x="7062" y="1"/>
                  </a:lnTo>
                  <a:cubicBezTo>
                    <a:pt x="5734" y="149"/>
                    <a:pt x="4475" y="4260"/>
                    <a:pt x="3747" y="4545"/>
                  </a:cubicBezTo>
                  <a:cubicBezTo>
                    <a:pt x="3708" y="4555"/>
                    <a:pt x="3669" y="4574"/>
                    <a:pt x="3620" y="4584"/>
                  </a:cubicBezTo>
                  <a:cubicBezTo>
                    <a:pt x="2695" y="4889"/>
                    <a:pt x="1761" y="5115"/>
                    <a:pt x="807" y="5283"/>
                  </a:cubicBezTo>
                  <a:cubicBezTo>
                    <a:pt x="0" y="5401"/>
                    <a:pt x="118" y="5715"/>
                    <a:pt x="266" y="5784"/>
                  </a:cubicBezTo>
                  <a:cubicBezTo>
                    <a:pt x="472" y="5883"/>
                    <a:pt x="1082" y="6197"/>
                    <a:pt x="2862" y="6237"/>
                  </a:cubicBezTo>
                  <a:cubicBezTo>
                    <a:pt x="2927" y="6238"/>
                    <a:pt x="2996" y="6239"/>
                    <a:pt x="3070" y="6239"/>
                  </a:cubicBezTo>
                  <a:cubicBezTo>
                    <a:pt x="5039" y="6239"/>
                    <a:pt x="10240" y="5750"/>
                    <a:pt x="11330" y="5617"/>
                  </a:cubicBezTo>
                  <a:cubicBezTo>
                    <a:pt x="12471" y="5479"/>
                    <a:pt x="13553" y="4978"/>
                    <a:pt x="13444" y="4811"/>
                  </a:cubicBezTo>
                  <a:cubicBezTo>
                    <a:pt x="13326" y="4643"/>
                    <a:pt x="11182" y="4870"/>
                    <a:pt x="10769" y="4476"/>
                  </a:cubicBezTo>
                  <a:cubicBezTo>
                    <a:pt x="10370" y="4086"/>
                    <a:pt x="8480" y="0"/>
                    <a:pt x="7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5"/>
            <p:cNvSpPr/>
            <p:nvPr/>
          </p:nvSpPr>
          <p:spPr>
            <a:xfrm>
              <a:off x="1140576" y="2794263"/>
              <a:ext cx="292757" cy="386408"/>
            </a:xfrm>
            <a:custGeom>
              <a:avLst/>
              <a:gdLst/>
              <a:ahLst/>
              <a:cxnLst/>
              <a:rect l="l" t="t" r="r" b="b"/>
              <a:pathLst>
                <a:path w="3473" h="4584" extrusionOk="0">
                  <a:moveTo>
                    <a:pt x="3443" y="0"/>
                  </a:moveTo>
                  <a:lnTo>
                    <a:pt x="3443" y="0"/>
                  </a:lnTo>
                  <a:cubicBezTo>
                    <a:pt x="2115" y="148"/>
                    <a:pt x="846" y="4259"/>
                    <a:pt x="119" y="4544"/>
                  </a:cubicBezTo>
                  <a:cubicBezTo>
                    <a:pt x="79" y="4554"/>
                    <a:pt x="40" y="4573"/>
                    <a:pt x="1" y="4583"/>
                  </a:cubicBezTo>
                  <a:cubicBezTo>
                    <a:pt x="758" y="4495"/>
                    <a:pt x="2223" y="4239"/>
                    <a:pt x="2528" y="3669"/>
                  </a:cubicBezTo>
                  <a:cubicBezTo>
                    <a:pt x="2567" y="3600"/>
                    <a:pt x="2607" y="3511"/>
                    <a:pt x="2646" y="3403"/>
                  </a:cubicBezTo>
                  <a:cubicBezTo>
                    <a:pt x="2685" y="3324"/>
                    <a:pt x="2715" y="3246"/>
                    <a:pt x="2744" y="3147"/>
                  </a:cubicBezTo>
                  <a:cubicBezTo>
                    <a:pt x="2833" y="2911"/>
                    <a:pt x="2931" y="2616"/>
                    <a:pt x="3030" y="2302"/>
                  </a:cubicBezTo>
                  <a:cubicBezTo>
                    <a:pt x="3079" y="2115"/>
                    <a:pt x="3138" y="1918"/>
                    <a:pt x="3187" y="1721"/>
                  </a:cubicBezTo>
                  <a:cubicBezTo>
                    <a:pt x="3354" y="1053"/>
                    <a:pt x="3472" y="374"/>
                    <a:pt x="3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5"/>
            <p:cNvSpPr/>
            <p:nvPr/>
          </p:nvSpPr>
          <p:spPr>
            <a:xfrm>
              <a:off x="1331249" y="2937056"/>
              <a:ext cx="184943" cy="220263"/>
            </a:xfrm>
            <a:custGeom>
              <a:avLst/>
              <a:gdLst/>
              <a:ahLst/>
              <a:cxnLst/>
              <a:rect l="l" t="t" r="r" b="b"/>
              <a:pathLst>
                <a:path w="2194" h="2613" extrusionOk="0">
                  <a:moveTo>
                    <a:pt x="1596" y="659"/>
                  </a:moveTo>
                  <a:cubicBezTo>
                    <a:pt x="1662" y="659"/>
                    <a:pt x="1728" y="683"/>
                    <a:pt x="1781" y="735"/>
                  </a:cubicBezTo>
                  <a:cubicBezTo>
                    <a:pt x="1948" y="903"/>
                    <a:pt x="1840" y="1178"/>
                    <a:pt x="1613" y="1198"/>
                  </a:cubicBezTo>
                  <a:cubicBezTo>
                    <a:pt x="1456" y="1198"/>
                    <a:pt x="1328" y="1070"/>
                    <a:pt x="1328" y="913"/>
                  </a:cubicBezTo>
                  <a:cubicBezTo>
                    <a:pt x="1335" y="755"/>
                    <a:pt x="1464" y="659"/>
                    <a:pt x="1596" y="659"/>
                  </a:cubicBezTo>
                  <a:close/>
                  <a:moveTo>
                    <a:pt x="723" y="600"/>
                  </a:moveTo>
                  <a:cubicBezTo>
                    <a:pt x="736" y="600"/>
                    <a:pt x="748" y="603"/>
                    <a:pt x="758" y="608"/>
                  </a:cubicBezTo>
                  <a:cubicBezTo>
                    <a:pt x="974" y="647"/>
                    <a:pt x="1132" y="834"/>
                    <a:pt x="1132" y="1050"/>
                  </a:cubicBezTo>
                  <a:cubicBezTo>
                    <a:pt x="1161" y="1286"/>
                    <a:pt x="994" y="1503"/>
                    <a:pt x="758" y="1542"/>
                  </a:cubicBezTo>
                  <a:cubicBezTo>
                    <a:pt x="746" y="1543"/>
                    <a:pt x="733" y="1544"/>
                    <a:pt x="721" y="1544"/>
                  </a:cubicBezTo>
                  <a:cubicBezTo>
                    <a:pt x="635" y="1544"/>
                    <a:pt x="551" y="1514"/>
                    <a:pt x="482" y="1453"/>
                  </a:cubicBezTo>
                  <a:cubicBezTo>
                    <a:pt x="384" y="1365"/>
                    <a:pt x="315" y="1237"/>
                    <a:pt x="315" y="1109"/>
                  </a:cubicBezTo>
                  <a:cubicBezTo>
                    <a:pt x="276" y="863"/>
                    <a:pt x="443" y="637"/>
                    <a:pt x="689" y="608"/>
                  </a:cubicBezTo>
                  <a:cubicBezTo>
                    <a:pt x="699" y="603"/>
                    <a:pt x="711" y="600"/>
                    <a:pt x="723" y="600"/>
                  </a:cubicBezTo>
                  <a:close/>
                  <a:moveTo>
                    <a:pt x="1186" y="1806"/>
                  </a:moveTo>
                  <a:cubicBezTo>
                    <a:pt x="1230" y="1806"/>
                    <a:pt x="1269" y="1842"/>
                    <a:pt x="1269" y="1886"/>
                  </a:cubicBezTo>
                  <a:lnTo>
                    <a:pt x="1299" y="2240"/>
                  </a:lnTo>
                  <a:cubicBezTo>
                    <a:pt x="1299" y="2289"/>
                    <a:pt x="1259" y="2329"/>
                    <a:pt x="1210" y="2339"/>
                  </a:cubicBezTo>
                  <a:cubicBezTo>
                    <a:pt x="1161" y="2339"/>
                    <a:pt x="1112" y="2299"/>
                    <a:pt x="1112" y="2250"/>
                  </a:cubicBezTo>
                  <a:lnTo>
                    <a:pt x="1092" y="1906"/>
                  </a:lnTo>
                  <a:cubicBezTo>
                    <a:pt x="1082" y="1847"/>
                    <a:pt x="1122" y="1807"/>
                    <a:pt x="1171" y="1807"/>
                  </a:cubicBezTo>
                  <a:cubicBezTo>
                    <a:pt x="1176" y="1806"/>
                    <a:pt x="1181" y="1806"/>
                    <a:pt x="1186" y="1806"/>
                  </a:cubicBezTo>
                  <a:close/>
                  <a:moveTo>
                    <a:pt x="901" y="1826"/>
                  </a:moveTo>
                  <a:cubicBezTo>
                    <a:pt x="945" y="1826"/>
                    <a:pt x="984" y="1862"/>
                    <a:pt x="984" y="1906"/>
                  </a:cubicBezTo>
                  <a:lnTo>
                    <a:pt x="1014" y="2260"/>
                  </a:lnTo>
                  <a:cubicBezTo>
                    <a:pt x="1014" y="2309"/>
                    <a:pt x="974" y="2348"/>
                    <a:pt x="925" y="2358"/>
                  </a:cubicBezTo>
                  <a:cubicBezTo>
                    <a:pt x="876" y="2358"/>
                    <a:pt x="827" y="2319"/>
                    <a:pt x="827" y="2270"/>
                  </a:cubicBezTo>
                  <a:lnTo>
                    <a:pt x="807" y="1926"/>
                  </a:lnTo>
                  <a:cubicBezTo>
                    <a:pt x="797" y="1866"/>
                    <a:pt x="836" y="1827"/>
                    <a:pt x="886" y="1827"/>
                  </a:cubicBezTo>
                  <a:cubicBezTo>
                    <a:pt x="891" y="1826"/>
                    <a:pt x="896" y="1826"/>
                    <a:pt x="901" y="1826"/>
                  </a:cubicBezTo>
                  <a:close/>
                  <a:moveTo>
                    <a:pt x="1207" y="0"/>
                  </a:moveTo>
                  <a:cubicBezTo>
                    <a:pt x="1163" y="0"/>
                    <a:pt x="1118" y="3"/>
                    <a:pt x="1073" y="8"/>
                  </a:cubicBezTo>
                  <a:cubicBezTo>
                    <a:pt x="1023" y="8"/>
                    <a:pt x="974" y="18"/>
                    <a:pt x="925" y="27"/>
                  </a:cubicBezTo>
                  <a:cubicBezTo>
                    <a:pt x="482" y="136"/>
                    <a:pt x="60" y="460"/>
                    <a:pt x="1" y="893"/>
                  </a:cubicBezTo>
                  <a:cubicBezTo>
                    <a:pt x="1" y="952"/>
                    <a:pt x="1" y="1001"/>
                    <a:pt x="1" y="1060"/>
                  </a:cubicBezTo>
                  <a:cubicBezTo>
                    <a:pt x="30" y="1326"/>
                    <a:pt x="168" y="1562"/>
                    <a:pt x="394" y="1709"/>
                  </a:cubicBezTo>
                  <a:cubicBezTo>
                    <a:pt x="453" y="1758"/>
                    <a:pt x="522" y="1788"/>
                    <a:pt x="591" y="1817"/>
                  </a:cubicBezTo>
                  <a:cubicBezTo>
                    <a:pt x="630" y="1837"/>
                    <a:pt x="630" y="2437"/>
                    <a:pt x="679" y="2555"/>
                  </a:cubicBezTo>
                  <a:cubicBezTo>
                    <a:pt x="696" y="2598"/>
                    <a:pt x="782" y="2613"/>
                    <a:pt x="893" y="2613"/>
                  </a:cubicBezTo>
                  <a:cubicBezTo>
                    <a:pt x="1114" y="2613"/>
                    <a:pt x="1433" y="2552"/>
                    <a:pt x="1486" y="2525"/>
                  </a:cubicBezTo>
                  <a:cubicBezTo>
                    <a:pt x="1515" y="2506"/>
                    <a:pt x="1515" y="2398"/>
                    <a:pt x="1495" y="2280"/>
                  </a:cubicBezTo>
                  <a:cubicBezTo>
                    <a:pt x="1466" y="2093"/>
                    <a:pt x="1407" y="1847"/>
                    <a:pt x="1387" y="1768"/>
                  </a:cubicBezTo>
                  <a:cubicBezTo>
                    <a:pt x="1358" y="1630"/>
                    <a:pt x="2194" y="1316"/>
                    <a:pt x="2154" y="795"/>
                  </a:cubicBezTo>
                  <a:cubicBezTo>
                    <a:pt x="2127" y="298"/>
                    <a:pt x="1703" y="0"/>
                    <a:pt x="1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5"/>
            <p:cNvSpPr/>
            <p:nvPr/>
          </p:nvSpPr>
          <p:spPr>
            <a:xfrm>
              <a:off x="889379" y="2887576"/>
              <a:ext cx="208209" cy="207029"/>
            </a:xfrm>
            <a:custGeom>
              <a:avLst/>
              <a:gdLst/>
              <a:ahLst/>
              <a:cxnLst/>
              <a:rect l="l" t="t" r="r" b="b"/>
              <a:pathLst>
                <a:path w="2470" h="2456" extrusionOk="0">
                  <a:moveTo>
                    <a:pt x="1190" y="0"/>
                  </a:moveTo>
                  <a:cubicBezTo>
                    <a:pt x="1117" y="0"/>
                    <a:pt x="985" y="515"/>
                    <a:pt x="1004" y="693"/>
                  </a:cubicBezTo>
                  <a:cubicBezTo>
                    <a:pt x="1043" y="850"/>
                    <a:pt x="945" y="1008"/>
                    <a:pt x="778" y="1047"/>
                  </a:cubicBezTo>
                  <a:cubicBezTo>
                    <a:pt x="394" y="1165"/>
                    <a:pt x="1" y="1234"/>
                    <a:pt x="10" y="1352"/>
                  </a:cubicBezTo>
                  <a:cubicBezTo>
                    <a:pt x="20" y="1480"/>
                    <a:pt x="660" y="1490"/>
                    <a:pt x="846" y="1519"/>
                  </a:cubicBezTo>
                  <a:cubicBezTo>
                    <a:pt x="1023" y="1549"/>
                    <a:pt x="522" y="2414"/>
                    <a:pt x="630" y="2453"/>
                  </a:cubicBezTo>
                  <a:cubicBezTo>
                    <a:pt x="633" y="2455"/>
                    <a:pt x="636" y="2455"/>
                    <a:pt x="639" y="2455"/>
                  </a:cubicBezTo>
                  <a:cubicBezTo>
                    <a:pt x="753" y="2455"/>
                    <a:pt x="1018" y="1803"/>
                    <a:pt x="1161" y="1755"/>
                  </a:cubicBezTo>
                  <a:cubicBezTo>
                    <a:pt x="1166" y="1754"/>
                    <a:pt x="1172" y="1753"/>
                    <a:pt x="1178" y="1753"/>
                  </a:cubicBezTo>
                  <a:cubicBezTo>
                    <a:pt x="1342" y="1753"/>
                    <a:pt x="1808" y="2309"/>
                    <a:pt x="1941" y="2309"/>
                  </a:cubicBezTo>
                  <a:cubicBezTo>
                    <a:pt x="1952" y="2309"/>
                    <a:pt x="1961" y="2305"/>
                    <a:pt x="1968" y="2296"/>
                  </a:cubicBezTo>
                  <a:cubicBezTo>
                    <a:pt x="2056" y="2188"/>
                    <a:pt x="1564" y="1588"/>
                    <a:pt x="1495" y="1450"/>
                  </a:cubicBezTo>
                  <a:cubicBezTo>
                    <a:pt x="1427" y="1303"/>
                    <a:pt x="2341" y="1244"/>
                    <a:pt x="2410" y="1145"/>
                  </a:cubicBezTo>
                  <a:cubicBezTo>
                    <a:pt x="2469" y="1037"/>
                    <a:pt x="1594" y="1057"/>
                    <a:pt x="1456" y="1027"/>
                  </a:cubicBezTo>
                  <a:cubicBezTo>
                    <a:pt x="1309" y="998"/>
                    <a:pt x="1259" y="73"/>
                    <a:pt x="1200" y="5"/>
                  </a:cubicBezTo>
                  <a:cubicBezTo>
                    <a:pt x="1197" y="2"/>
                    <a:pt x="1193" y="0"/>
                    <a:pt x="1190" y="0"/>
                  </a:cubicBezTo>
                  <a:close/>
                </a:path>
              </a:pathLst>
            </a:custGeom>
            <a:solidFill>
              <a:srgbClr val="FF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5"/>
            <p:cNvSpPr/>
            <p:nvPr/>
          </p:nvSpPr>
          <p:spPr>
            <a:xfrm>
              <a:off x="1929823" y="3664171"/>
              <a:ext cx="208967" cy="206438"/>
            </a:xfrm>
            <a:custGeom>
              <a:avLst/>
              <a:gdLst/>
              <a:ahLst/>
              <a:cxnLst/>
              <a:rect l="l" t="t" r="r" b="b"/>
              <a:pathLst>
                <a:path w="2479" h="2449" extrusionOk="0">
                  <a:moveTo>
                    <a:pt x="1291" y="1"/>
                  </a:moveTo>
                  <a:cubicBezTo>
                    <a:pt x="1287" y="1"/>
                    <a:pt x="1283" y="3"/>
                    <a:pt x="1279" y="7"/>
                  </a:cubicBezTo>
                  <a:cubicBezTo>
                    <a:pt x="1210" y="66"/>
                    <a:pt x="1171" y="1000"/>
                    <a:pt x="1023" y="1030"/>
                  </a:cubicBezTo>
                  <a:cubicBezTo>
                    <a:pt x="876" y="1059"/>
                    <a:pt x="0" y="1039"/>
                    <a:pt x="69" y="1138"/>
                  </a:cubicBezTo>
                  <a:cubicBezTo>
                    <a:pt x="128" y="1246"/>
                    <a:pt x="1053" y="1305"/>
                    <a:pt x="974" y="1443"/>
                  </a:cubicBezTo>
                  <a:cubicBezTo>
                    <a:pt x="905" y="1580"/>
                    <a:pt x="423" y="2180"/>
                    <a:pt x="502" y="2298"/>
                  </a:cubicBezTo>
                  <a:cubicBezTo>
                    <a:pt x="509" y="2307"/>
                    <a:pt x="518" y="2311"/>
                    <a:pt x="530" y="2311"/>
                  </a:cubicBezTo>
                  <a:cubicBezTo>
                    <a:pt x="669" y="2311"/>
                    <a:pt x="1130" y="1754"/>
                    <a:pt x="1289" y="1754"/>
                  </a:cubicBezTo>
                  <a:cubicBezTo>
                    <a:pt x="1296" y="1754"/>
                    <a:pt x="1302" y="1755"/>
                    <a:pt x="1308" y="1757"/>
                  </a:cubicBezTo>
                  <a:cubicBezTo>
                    <a:pt x="1451" y="1805"/>
                    <a:pt x="1712" y="2448"/>
                    <a:pt x="1836" y="2448"/>
                  </a:cubicBezTo>
                  <a:cubicBezTo>
                    <a:pt x="1841" y="2448"/>
                    <a:pt x="1845" y="2448"/>
                    <a:pt x="1849" y="2446"/>
                  </a:cubicBezTo>
                  <a:cubicBezTo>
                    <a:pt x="1957" y="2407"/>
                    <a:pt x="1446" y="1551"/>
                    <a:pt x="1633" y="1521"/>
                  </a:cubicBezTo>
                  <a:cubicBezTo>
                    <a:pt x="1810" y="1492"/>
                    <a:pt x="2449" y="1482"/>
                    <a:pt x="2459" y="1354"/>
                  </a:cubicBezTo>
                  <a:cubicBezTo>
                    <a:pt x="2479" y="1226"/>
                    <a:pt x="2075" y="1167"/>
                    <a:pt x="1692" y="1049"/>
                  </a:cubicBezTo>
                  <a:cubicBezTo>
                    <a:pt x="1534" y="1010"/>
                    <a:pt x="1426" y="853"/>
                    <a:pt x="1466" y="685"/>
                  </a:cubicBezTo>
                  <a:cubicBezTo>
                    <a:pt x="1493" y="509"/>
                    <a:pt x="1364" y="1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5"/>
            <p:cNvSpPr/>
            <p:nvPr/>
          </p:nvSpPr>
          <p:spPr>
            <a:xfrm>
              <a:off x="834672" y="3726886"/>
              <a:ext cx="103683" cy="88931"/>
            </a:xfrm>
            <a:custGeom>
              <a:avLst/>
              <a:gdLst/>
              <a:ahLst/>
              <a:cxnLst/>
              <a:rect l="l" t="t" r="r" b="b"/>
              <a:pathLst>
                <a:path w="1230" h="1055" extrusionOk="0">
                  <a:moveTo>
                    <a:pt x="699" y="0"/>
                  </a:moveTo>
                  <a:cubicBezTo>
                    <a:pt x="237" y="0"/>
                    <a:pt x="0" y="551"/>
                    <a:pt x="325" y="886"/>
                  </a:cubicBezTo>
                  <a:cubicBezTo>
                    <a:pt x="431" y="1002"/>
                    <a:pt x="567" y="1054"/>
                    <a:pt x="701" y="1054"/>
                  </a:cubicBezTo>
                  <a:cubicBezTo>
                    <a:pt x="962" y="1054"/>
                    <a:pt x="1217" y="854"/>
                    <a:pt x="1230" y="541"/>
                  </a:cubicBezTo>
                  <a:cubicBezTo>
                    <a:pt x="1230" y="246"/>
                    <a:pt x="99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5"/>
            <p:cNvSpPr/>
            <p:nvPr/>
          </p:nvSpPr>
          <p:spPr>
            <a:xfrm>
              <a:off x="1771434" y="3042086"/>
              <a:ext cx="59006" cy="50071"/>
            </a:xfrm>
            <a:custGeom>
              <a:avLst/>
              <a:gdLst/>
              <a:ahLst/>
              <a:cxnLst/>
              <a:rect l="l" t="t" r="r" b="b"/>
              <a:pathLst>
                <a:path w="700" h="594" extrusionOk="0">
                  <a:moveTo>
                    <a:pt x="404" y="1"/>
                  </a:moveTo>
                  <a:cubicBezTo>
                    <a:pt x="138" y="1"/>
                    <a:pt x="1" y="316"/>
                    <a:pt x="188" y="502"/>
                  </a:cubicBezTo>
                  <a:cubicBezTo>
                    <a:pt x="250" y="565"/>
                    <a:pt x="327" y="594"/>
                    <a:pt x="403" y="594"/>
                  </a:cubicBezTo>
                  <a:cubicBezTo>
                    <a:pt x="551" y="594"/>
                    <a:pt x="693" y="482"/>
                    <a:pt x="699" y="306"/>
                  </a:cubicBezTo>
                  <a:cubicBezTo>
                    <a:pt x="699" y="139"/>
                    <a:pt x="571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5"/>
            <p:cNvSpPr/>
            <p:nvPr/>
          </p:nvSpPr>
          <p:spPr>
            <a:xfrm>
              <a:off x="1488795" y="4079232"/>
              <a:ext cx="58922" cy="49987"/>
            </a:xfrm>
            <a:custGeom>
              <a:avLst/>
              <a:gdLst/>
              <a:ahLst/>
              <a:cxnLst/>
              <a:rect l="l" t="t" r="r" b="b"/>
              <a:pathLst>
                <a:path w="699" h="593" extrusionOk="0">
                  <a:moveTo>
                    <a:pt x="394" y="0"/>
                  </a:moveTo>
                  <a:cubicBezTo>
                    <a:pt x="138" y="0"/>
                    <a:pt x="0" y="315"/>
                    <a:pt x="177" y="502"/>
                  </a:cubicBezTo>
                  <a:cubicBezTo>
                    <a:pt x="240" y="564"/>
                    <a:pt x="317" y="593"/>
                    <a:pt x="392" y="593"/>
                  </a:cubicBezTo>
                  <a:cubicBezTo>
                    <a:pt x="542" y="593"/>
                    <a:pt x="685" y="482"/>
                    <a:pt x="698" y="305"/>
                  </a:cubicBezTo>
                  <a:cubicBezTo>
                    <a:pt x="698" y="138"/>
                    <a:pt x="561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9" name="Google Shape;3349;p75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3350" name="Google Shape;3350;p75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5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5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3" name="Google Shape;3353;p75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3354" name="Google Shape;3354;p75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355" name="Google Shape;3355;p75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75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7" name="Google Shape;3357;p75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8" name="Google Shape;3358;p75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3359" name="Google Shape;3359;p75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5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5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5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75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75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75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p76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Oops, it's a big chestnut!</a:t>
            </a:r>
            <a:endParaRPr/>
          </a:p>
        </p:txBody>
      </p:sp>
      <p:sp>
        <p:nvSpPr>
          <p:cNvPr id="3371" name="Google Shape;3371;p76"/>
          <p:cNvSpPr txBox="1">
            <a:spLocks noGrp="1"/>
          </p:cNvSpPr>
          <p:nvPr>
            <p:ph type="subTitle" idx="1"/>
          </p:nvPr>
        </p:nvSpPr>
        <p:spPr>
          <a:xfrm>
            <a:off x="5154099" y="2609625"/>
            <a:ext cx="24573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372" name="Google Shape;3372;p76"/>
          <p:cNvSpPr txBox="1">
            <a:spLocks noGrp="1"/>
          </p:cNvSpPr>
          <p:nvPr>
            <p:ph type="subTitle" idx="2"/>
          </p:nvPr>
        </p:nvSpPr>
        <p:spPr>
          <a:xfrm>
            <a:off x="5154099" y="2944952"/>
            <a:ext cx="2457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grpSp>
        <p:nvGrpSpPr>
          <p:cNvPr id="3373" name="Google Shape;3373;p76"/>
          <p:cNvGrpSpPr/>
          <p:nvPr/>
        </p:nvGrpSpPr>
        <p:grpSpPr>
          <a:xfrm>
            <a:off x="1532599" y="2169654"/>
            <a:ext cx="2685474" cy="1553186"/>
            <a:chOff x="1532599" y="2169654"/>
            <a:chExt cx="2685474" cy="1553186"/>
          </a:xfrm>
        </p:grpSpPr>
        <p:sp>
          <p:nvSpPr>
            <p:cNvPr id="3374" name="Google Shape;3374;p76"/>
            <p:cNvSpPr/>
            <p:nvPr/>
          </p:nvSpPr>
          <p:spPr>
            <a:xfrm>
              <a:off x="2798176" y="2816838"/>
              <a:ext cx="202842" cy="196892"/>
            </a:xfrm>
            <a:custGeom>
              <a:avLst/>
              <a:gdLst/>
              <a:ahLst/>
              <a:cxnLst/>
              <a:rect l="l" t="t" r="r" b="b"/>
              <a:pathLst>
                <a:path w="2352" h="2283" extrusionOk="0">
                  <a:moveTo>
                    <a:pt x="2351" y="1"/>
                  </a:moveTo>
                  <a:lnTo>
                    <a:pt x="0" y="2282"/>
                  </a:lnTo>
                  <a:lnTo>
                    <a:pt x="1476" y="2243"/>
                  </a:lnTo>
                  <a:lnTo>
                    <a:pt x="2351" y="1456"/>
                  </a:lnTo>
                  <a:lnTo>
                    <a:pt x="2351" y="1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6"/>
            <p:cNvSpPr/>
            <p:nvPr/>
          </p:nvSpPr>
          <p:spPr>
            <a:xfrm>
              <a:off x="3898280" y="2816838"/>
              <a:ext cx="196029" cy="197754"/>
            </a:xfrm>
            <a:custGeom>
              <a:avLst/>
              <a:gdLst/>
              <a:ahLst/>
              <a:cxnLst/>
              <a:rect l="l" t="t" r="r" b="b"/>
              <a:pathLst>
                <a:path w="2273" h="2293" extrusionOk="0">
                  <a:moveTo>
                    <a:pt x="0" y="1"/>
                  </a:moveTo>
                  <a:lnTo>
                    <a:pt x="0" y="1456"/>
                  </a:lnTo>
                  <a:lnTo>
                    <a:pt x="777" y="2243"/>
                  </a:lnTo>
                  <a:lnTo>
                    <a:pt x="2272" y="2292"/>
                  </a:lnTo>
                  <a:lnTo>
                    <a:pt x="2272" y="22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7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6"/>
            <p:cNvSpPr/>
            <p:nvPr/>
          </p:nvSpPr>
          <p:spPr>
            <a:xfrm>
              <a:off x="3854987" y="2504734"/>
              <a:ext cx="229146" cy="312198"/>
            </a:xfrm>
            <a:custGeom>
              <a:avLst/>
              <a:gdLst/>
              <a:ahLst/>
              <a:cxnLst/>
              <a:rect l="l" t="t" r="r" b="b"/>
              <a:pathLst>
                <a:path w="2657" h="3620" extrusionOk="0">
                  <a:moveTo>
                    <a:pt x="2184" y="1"/>
                  </a:moveTo>
                  <a:lnTo>
                    <a:pt x="1" y="3620"/>
                  </a:lnTo>
                  <a:lnTo>
                    <a:pt x="502" y="3620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6"/>
            <p:cNvSpPr/>
            <p:nvPr/>
          </p:nvSpPr>
          <p:spPr>
            <a:xfrm>
              <a:off x="2800763" y="2515772"/>
              <a:ext cx="243463" cy="301159"/>
            </a:xfrm>
            <a:custGeom>
              <a:avLst/>
              <a:gdLst/>
              <a:ahLst/>
              <a:cxnLst/>
              <a:rect l="l" t="t" r="r" b="b"/>
              <a:pathLst>
                <a:path w="2823" h="3492" extrusionOk="0">
                  <a:moveTo>
                    <a:pt x="0" y="0"/>
                  </a:moveTo>
                  <a:lnTo>
                    <a:pt x="2321" y="3492"/>
                  </a:lnTo>
                  <a:lnTo>
                    <a:pt x="2823" y="349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894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6"/>
            <p:cNvSpPr/>
            <p:nvPr/>
          </p:nvSpPr>
          <p:spPr>
            <a:xfrm>
              <a:off x="2810077" y="2488607"/>
              <a:ext cx="1253707" cy="310559"/>
            </a:xfrm>
            <a:custGeom>
              <a:avLst/>
              <a:gdLst/>
              <a:ahLst/>
              <a:cxnLst/>
              <a:rect l="l" t="t" r="r" b="b"/>
              <a:pathLst>
                <a:path w="14537" h="3601" extrusionOk="0">
                  <a:moveTo>
                    <a:pt x="14536" y="1"/>
                  </a:moveTo>
                  <a:lnTo>
                    <a:pt x="0" y="99"/>
                  </a:lnTo>
                  <a:lnTo>
                    <a:pt x="2341" y="3600"/>
                  </a:lnTo>
                  <a:lnTo>
                    <a:pt x="12471" y="3600"/>
                  </a:lnTo>
                  <a:lnTo>
                    <a:pt x="14536" y="1"/>
                  </a:lnTo>
                  <a:close/>
                </a:path>
              </a:pathLst>
            </a:custGeom>
            <a:solidFill>
              <a:srgbClr val="4C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9" name="Google Shape;3379;p76"/>
            <p:cNvGrpSpPr/>
            <p:nvPr/>
          </p:nvGrpSpPr>
          <p:grpSpPr>
            <a:xfrm>
              <a:off x="2686402" y="2305433"/>
              <a:ext cx="1393670" cy="1296908"/>
              <a:chOff x="3809970" y="2282401"/>
              <a:chExt cx="1631932" cy="1518627"/>
            </a:xfrm>
          </p:grpSpPr>
          <p:sp>
            <p:nvSpPr>
              <p:cNvPr id="3380" name="Google Shape;3380;p76"/>
              <p:cNvSpPr/>
              <p:nvPr/>
            </p:nvSpPr>
            <p:spPr>
              <a:xfrm rot="965732">
                <a:off x="4017013" y="2444730"/>
                <a:ext cx="1312201" cy="998546"/>
              </a:xfrm>
              <a:custGeom>
                <a:avLst/>
                <a:gdLst/>
                <a:ahLst/>
                <a:cxnLst/>
                <a:rect l="l" t="t" r="r" b="b"/>
                <a:pathLst>
                  <a:path w="44899" h="34164" extrusionOk="0">
                    <a:moveTo>
                      <a:pt x="21789" y="1"/>
                    </a:moveTo>
                    <a:cubicBezTo>
                      <a:pt x="14669" y="1"/>
                      <a:pt x="8311" y="2513"/>
                      <a:pt x="4060" y="6466"/>
                    </a:cubicBezTo>
                    <a:cubicBezTo>
                      <a:pt x="691" y="9609"/>
                      <a:pt x="0" y="13859"/>
                      <a:pt x="0" y="18289"/>
                    </a:cubicBezTo>
                    <a:cubicBezTo>
                      <a:pt x="0" y="25313"/>
                      <a:pt x="4548" y="29576"/>
                      <a:pt x="12014" y="32576"/>
                    </a:cubicBezTo>
                    <a:cubicBezTo>
                      <a:pt x="14402" y="33533"/>
                      <a:pt x="19430" y="34164"/>
                      <a:pt x="23907" y="34164"/>
                    </a:cubicBezTo>
                    <a:cubicBezTo>
                      <a:pt x="26839" y="34164"/>
                      <a:pt x="29535" y="33893"/>
                      <a:pt x="31099" y="33267"/>
                    </a:cubicBezTo>
                    <a:cubicBezTo>
                      <a:pt x="37624" y="30647"/>
                      <a:pt x="43589" y="26587"/>
                      <a:pt x="44673" y="20682"/>
                    </a:cubicBezTo>
                    <a:cubicBezTo>
                      <a:pt x="44827" y="19836"/>
                      <a:pt x="44899" y="18967"/>
                      <a:pt x="44899" y="18098"/>
                    </a:cubicBezTo>
                    <a:cubicBezTo>
                      <a:pt x="44899" y="8097"/>
                      <a:pt x="34552" y="1"/>
                      <a:pt x="21789" y="1"/>
                    </a:cubicBezTo>
                    <a:close/>
                  </a:path>
                </a:pathLst>
              </a:custGeom>
              <a:solidFill>
                <a:srgbClr val="BC3F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6"/>
              <p:cNvSpPr/>
              <p:nvPr/>
            </p:nvSpPr>
            <p:spPr>
              <a:xfrm rot="965732">
                <a:off x="3924075" y="2621058"/>
                <a:ext cx="1344934" cy="1013394"/>
              </a:xfrm>
              <a:custGeom>
                <a:avLst/>
                <a:gdLst/>
                <a:ahLst/>
                <a:cxnLst/>
                <a:rect l="l" t="t" r="r" b="b"/>
                <a:pathLst>
                  <a:path w="46019" h="34672" extrusionOk="0">
                    <a:moveTo>
                      <a:pt x="5347" y="0"/>
                    </a:moveTo>
                    <a:lnTo>
                      <a:pt x="5347" y="0"/>
                    </a:lnTo>
                    <a:cubicBezTo>
                      <a:pt x="2013" y="3144"/>
                      <a:pt x="1" y="7180"/>
                      <a:pt x="1" y="11585"/>
                    </a:cubicBezTo>
                    <a:cubicBezTo>
                      <a:pt x="1" y="18598"/>
                      <a:pt x="5109" y="24682"/>
                      <a:pt x="12574" y="27682"/>
                    </a:cubicBezTo>
                    <a:cubicBezTo>
                      <a:pt x="16527" y="29278"/>
                      <a:pt x="23123" y="34671"/>
                      <a:pt x="23123" y="34671"/>
                    </a:cubicBezTo>
                    <a:cubicBezTo>
                      <a:pt x="23123" y="34671"/>
                      <a:pt x="29814" y="29242"/>
                      <a:pt x="33719" y="27659"/>
                    </a:cubicBezTo>
                    <a:cubicBezTo>
                      <a:pt x="40256" y="25015"/>
                      <a:pt x="44971" y="20015"/>
                      <a:pt x="46018" y="14085"/>
                    </a:cubicBezTo>
                    <a:lnTo>
                      <a:pt x="46018" y="14085"/>
                    </a:lnTo>
                    <a:cubicBezTo>
                      <a:pt x="44030" y="15943"/>
                      <a:pt x="41577" y="17491"/>
                      <a:pt x="38791" y="18610"/>
                    </a:cubicBezTo>
                    <a:cubicBezTo>
                      <a:pt x="38756" y="18634"/>
                      <a:pt x="38708" y="18645"/>
                      <a:pt x="38672" y="18669"/>
                    </a:cubicBezTo>
                    <a:cubicBezTo>
                      <a:pt x="35348" y="20049"/>
                      <a:pt x="31819" y="20734"/>
                      <a:pt x="28288" y="20734"/>
                    </a:cubicBezTo>
                    <a:cubicBezTo>
                      <a:pt x="24750" y="20734"/>
                      <a:pt x="21209" y="20046"/>
                      <a:pt x="17872" y="18681"/>
                    </a:cubicBezTo>
                    <a:cubicBezTo>
                      <a:pt x="17813" y="18657"/>
                      <a:pt x="17753" y="18634"/>
                      <a:pt x="17705" y="18610"/>
                    </a:cubicBezTo>
                    <a:cubicBezTo>
                      <a:pt x="10240" y="15609"/>
                      <a:pt x="5132" y="9525"/>
                      <a:pt x="5132" y="2513"/>
                    </a:cubicBezTo>
                    <a:cubicBezTo>
                      <a:pt x="5132" y="1655"/>
                      <a:pt x="5204" y="822"/>
                      <a:pt x="5347" y="0"/>
                    </a:cubicBezTo>
                    <a:close/>
                  </a:path>
                </a:pathLst>
              </a:custGeom>
              <a:solidFill>
                <a:srgbClr val="91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6"/>
              <p:cNvSpPr/>
              <p:nvPr/>
            </p:nvSpPr>
            <p:spPr>
              <a:xfrm rot="965732">
                <a:off x="4327831" y="2460072"/>
                <a:ext cx="941620" cy="318439"/>
              </a:xfrm>
              <a:custGeom>
                <a:avLst/>
                <a:gdLst/>
                <a:ahLst/>
                <a:cxnLst/>
                <a:rect l="l" t="t" r="r" b="b"/>
                <a:pathLst>
                  <a:path w="32219" h="10895" extrusionOk="0">
                    <a:moveTo>
                      <a:pt x="14336" y="1"/>
                    </a:moveTo>
                    <a:cubicBezTo>
                      <a:pt x="10776" y="1"/>
                      <a:pt x="7406" y="632"/>
                      <a:pt x="4394" y="1751"/>
                    </a:cubicBezTo>
                    <a:cubicBezTo>
                      <a:pt x="4370" y="1763"/>
                      <a:pt x="4334" y="1775"/>
                      <a:pt x="4299" y="1787"/>
                    </a:cubicBezTo>
                    <a:cubicBezTo>
                      <a:pt x="1" y="3406"/>
                      <a:pt x="703" y="9740"/>
                      <a:pt x="5263" y="10383"/>
                    </a:cubicBezTo>
                    <a:cubicBezTo>
                      <a:pt x="8109" y="10788"/>
                      <a:pt x="11395" y="10895"/>
                      <a:pt x="14836" y="10895"/>
                    </a:cubicBezTo>
                    <a:cubicBezTo>
                      <a:pt x="22956" y="10895"/>
                      <a:pt x="29504" y="10359"/>
                      <a:pt x="32219" y="6632"/>
                    </a:cubicBezTo>
                    <a:cubicBezTo>
                      <a:pt x="27980" y="2584"/>
                      <a:pt x="21539" y="1"/>
                      <a:pt x="14336" y="1"/>
                    </a:cubicBezTo>
                    <a:close/>
                  </a:path>
                </a:pathLst>
              </a:custGeom>
              <a:solidFill>
                <a:srgbClr val="FFE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6"/>
              <p:cNvSpPr/>
              <p:nvPr/>
            </p:nvSpPr>
            <p:spPr>
              <a:xfrm rot="965732">
                <a:off x="4215516" y="2493580"/>
                <a:ext cx="1032775" cy="329926"/>
              </a:xfrm>
              <a:custGeom>
                <a:avLst/>
                <a:gdLst/>
                <a:ahLst/>
                <a:cxnLst/>
                <a:rect l="l" t="t" r="r" b="b"/>
                <a:pathLst>
                  <a:path w="35338" h="11288" extrusionOk="0">
                    <a:moveTo>
                      <a:pt x="7846" y="0"/>
                    </a:moveTo>
                    <a:lnTo>
                      <a:pt x="7846" y="0"/>
                    </a:lnTo>
                    <a:cubicBezTo>
                      <a:pt x="4810" y="1119"/>
                      <a:pt x="2131" y="2750"/>
                      <a:pt x="0" y="4739"/>
                    </a:cubicBezTo>
                    <a:cubicBezTo>
                      <a:pt x="2620" y="8561"/>
                      <a:pt x="9620" y="11287"/>
                      <a:pt x="17848" y="11287"/>
                    </a:cubicBezTo>
                    <a:cubicBezTo>
                      <a:pt x="25718" y="11287"/>
                      <a:pt x="32469" y="8787"/>
                      <a:pt x="35338" y="5227"/>
                    </a:cubicBezTo>
                    <a:lnTo>
                      <a:pt x="35338" y="5227"/>
                    </a:lnTo>
                    <a:cubicBezTo>
                      <a:pt x="32492" y="6120"/>
                      <a:pt x="29159" y="6632"/>
                      <a:pt x="25599" y="6632"/>
                    </a:cubicBezTo>
                    <a:cubicBezTo>
                      <a:pt x="17371" y="6632"/>
                      <a:pt x="10371" y="3905"/>
                      <a:pt x="7739" y="83"/>
                    </a:cubicBezTo>
                    <a:cubicBezTo>
                      <a:pt x="7775" y="60"/>
                      <a:pt x="7811" y="24"/>
                      <a:pt x="7846" y="0"/>
                    </a:cubicBezTo>
                    <a:close/>
                  </a:path>
                </a:pathLst>
              </a:custGeom>
              <a:solidFill>
                <a:srgbClr val="FF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4" name="Google Shape;3384;p76"/>
            <p:cNvSpPr/>
            <p:nvPr/>
          </p:nvSpPr>
          <p:spPr>
            <a:xfrm>
              <a:off x="2698049" y="3433458"/>
              <a:ext cx="1520024" cy="289344"/>
            </a:xfrm>
            <a:custGeom>
              <a:avLst/>
              <a:gdLst/>
              <a:ahLst/>
              <a:cxnLst/>
              <a:rect l="l" t="t" r="r" b="b"/>
              <a:pathLst>
                <a:path w="17625" h="3355" extrusionOk="0">
                  <a:moveTo>
                    <a:pt x="8813" y="1"/>
                  </a:moveTo>
                  <a:cubicBezTo>
                    <a:pt x="3945" y="1"/>
                    <a:pt x="1" y="748"/>
                    <a:pt x="1" y="1673"/>
                  </a:cubicBezTo>
                  <a:cubicBezTo>
                    <a:pt x="1" y="2597"/>
                    <a:pt x="3945" y="3354"/>
                    <a:pt x="8813" y="3354"/>
                  </a:cubicBezTo>
                  <a:cubicBezTo>
                    <a:pt x="13681" y="3354"/>
                    <a:pt x="17625" y="2597"/>
                    <a:pt x="17625" y="1673"/>
                  </a:cubicBezTo>
                  <a:cubicBezTo>
                    <a:pt x="17625" y="748"/>
                    <a:pt x="13681" y="1"/>
                    <a:pt x="8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6"/>
            <p:cNvSpPr/>
            <p:nvPr/>
          </p:nvSpPr>
          <p:spPr>
            <a:xfrm>
              <a:off x="2874500" y="3050119"/>
              <a:ext cx="1105284" cy="465710"/>
            </a:xfrm>
            <a:custGeom>
              <a:avLst/>
              <a:gdLst/>
              <a:ahLst/>
              <a:cxnLst/>
              <a:rect l="l" t="t" r="r" b="b"/>
              <a:pathLst>
                <a:path w="12816" h="5400" extrusionOk="0">
                  <a:moveTo>
                    <a:pt x="1" y="0"/>
                  </a:moveTo>
                  <a:lnTo>
                    <a:pt x="1" y="5400"/>
                  </a:lnTo>
                  <a:lnTo>
                    <a:pt x="12815" y="5400"/>
                  </a:lnTo>
                  <a:lnTo>
                    <a:pt x="128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6"/>
            <p:cNvSpPr/>
            <p:nvPr/>
          </p:nvSpPr>
          <p:spPr>
            <a:xfrm>
              <a:off x="2789724" y="3102726"/>
              <a:ext cx="204481" cy="465709"/>
            </a:xfrm>
            <a:custGeom>
              <a:avLst/>
              <a:gdLst/>
              <a:ahLst/>
              <a:cxnLst/>
              <a:rect l="l" t="t" r="r" b="b"/>
              <a:pathLst>
                <a:path w="2371" h="5400" extrusionOk="0">
                  <a:moveTo>
                    <a:pt x="0" y="0"/>
                  </a:moveTo>
                  <a:lnTo>
                    <a:pt x="915" y="5045"/>
                  </a:lnTo>
                  <a:cubicBezTo>
                    <a:pt x="954" y="5252"/>
                    <a:pt x="1141" y="5399"/>
                    <a:pt x="1348" y="5399"/>
                  </a:cubicBezTo>
                  <a:lnTo>
                    <a:pt x="2370" y="5399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6"/>
            <p:cNvSpPr/>
            <p:nvPr/>
          </p:nvSpPr>
          <p:spPr>
            <a:xfrm>
              <a:off x="3896556" y="3102726"/>
              <a:ext cx="205343" cy="465709"/>
            </a:xfrm>
            <a:custGeom>
              <a:avLst/>
              <a:gdLst/>
              <a:ahLst/>
              <a:cxnLst/>
              <a:rect l="l" t="t" r="r" b="b"/>
              <a:pathLst>
                <a:path w="2381" h="5400" extrusionOk="0">
                  <a:moveTo>
                    <a:pt x="846" y="0"/>
                  </a:moveTo>
                  <a:lnTo>
                    <a:pt x="1" y="5399"/>
                  </a:lnTo>
                  <a:lnTo>
                    <a:pt x="1033" y="5399"/>
                  </a:lnTo>
                  <a:cubicBezTo>
                    <a:pt x="1240" y="5399"/>
                    <a:pt x="1417" y="5252"/>
                    <a:pt x="1456" y="5045"/>
                  </a:cubicBezTo>
                  <a:lnTo>
                    <a:pt x="2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6"/>
            <p:cNvSpPr/>
            <p:nvPr/>
          </p:nvSpPr>
          <p:spPr>
            <a:xfrm>
              <a:off x="2911843" y="3475888"/>
              <a:ext cx="1050951" cy="92538"/>
            </a:xfrm>
            <a:custGeom>
              <a:avLst/>
              <a:gdLst/>
              <a:ahLst/>
              <a:cxnLst/>
              <a:rect l="l" t="t" r="r" b="b"/>
              <a:pathLst>
                <a:path w="12186" h="1073" extrusionOk="0">
                  <a:moveTo>
                    <a:pt x="0" y="0"/>
                  </a:moveTo>
                  <a:lnTo>
                    <a:pt x="0" y="1072"/>
                  </a:lnTo>
                  <a:lnTo>
                    <a:pt x="12186" y="1072"/>
                  </a:lnTo>
                  <a:lnTo>
                    <a:pt x="12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6"/>
            <p:cNvSpPr/>
            <p:nvPr/>
          </p:nvSpPr>
          <p:spPr>
            <a:xfrm>
              <a:off x="2789724" y="3010189"/>
              <a:ext cx="1312180" cy="92624"/>
            </a:xfrm>
            <a:custGeom>
              <a:avLst/>
              <a:gdLst/>
              <a:ahLst/>
              <a:cxnLst/>
              <a:rect l="l" t="t" r="r" b="b"/>
              <a:pathLst>
                <a:path w="15215" h="1074" extrusionOk="0">
                  <a:moveTo>
                    <a:pt x="210" y="0"/>
                  </a:moveTo>
                  <a:cubicBezTo>
                    <a:pt x="90" y="0"/>
                    <a:pt x="0" y="104"/>
                    <a:pt x="0" y="217"/>
                  </a:cubicBezTo>
                  <a:lnTo>
                    <a:pt x="0" y="1073"/>
                  </a:lnTo>
                  <a:lnTo>
                    <a:pt x="15215" y="1073"/>
                  </a:lnTo>
                  <a:lnTo>
                    <a:pt x="15215" y="237"/>
                  </a:lnTo>
                  <a:cubicBezTo>
                    <a:pt x="15215" y="99"/>
                    <a:pt x="15106" y="1"/>
                    <a:pt x="14979" y="1"/>
                  </a:cubicBezTo>
                  <a:lnTo>
                    <a:pt x="226" y="1"/>
                  </a:lnTo>
                  <a:cubicBezTo>
                    <a:pt x="221" y="1"/>
                    <a:pt x="216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6"/>
            <p:cNvSpPr/>
            <p:nvPr/>
          </p:nvSpPr>
          <p:spPr>
            <a:xfrm>
              <a:off x="3933898" y="3489428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13" y="532"/>
                    <a:pt x="531" y="414"/>
                    <a:pt x="531" y="266"/>
                  </a:cubicBezTo>
                  <a:cubicBezTo>
                    <a:pt x="531" y="119"/>
                    <a:pt x="413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6"/>
            <p:cNvSpPr/>
            <p:nvPr/>
          </p:nvSpPr>
          <p:spPr>
            <a:xfrm>
              <a:off x="3967792" y="3335058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22" y="414"/>
                    <a:pt x="522" y="266"/>
                  </a:cubicBezTo>
                  <a:cubicBezTo>
                    <a:pt x="52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6"/>
            <p:cNvSpPr/>
            <p:nvPr/>
          </p:nvSpPr>
          <p:spPr>
            <a:xfrm>
              <a:off x="3990732" y="3180687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13" y="532"/>
                    <a:pt x="531" y="414"/>
                    <a:pt x="531" y="266"/>
                  </a:cubicBezTo>
                  <a:cubicBezTo>
                    <a:pt x="531" y="119"/>
                    <a:pt x="413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6"/>
            <p:cNvSpPr/>
            <p:nvPr/>
          </p:nvSpPr>
          <p:spPr>
            <a:xfrm>
              <a:off x="4008498" y="3036493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6"/>
            <p:cNvSpPr/>
            <p:nvPr/>
          </p:nvSpPr>
          <p:spPr>
            <a:xfrm>
              <a:off x="2905030" y="3489428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5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6"/>
            <p:cNvSpPr/>
            <p:nvPr/>
          </p:nvSpPr>
          <p:spPr>
            <a:xfrm>
              <a:off x="3107785" y="3489428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08" y="1"/>
                    <a:pt x="0" y="119"/>
                    <a:pt x="0" y="266"/>
                  </a:cubicBezTo>
                  <a:cubicBezTo>
                    <a:pt x="0" y="414"/>
                    <a:pt x="108" y="532"/>
                    <a:pt x="256" y="532"/>
                  </a:cubicBezTo>
                  <a:cubicBezTo>
                    <a:pt x="403" y="532"/>
                    <a:pt x="521" y="414"/>
                    <a:pt x="521" y="266"/>
                  </a:cubicBezTo>
                  <a:cubicBezTo>
                    <a:pt x="521" y="119"/>
                    <a:pt x="403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6"/>
            <p:cNvSpPr/>
            <p:nvPr/>
          </p:nvSpPr>
          <p:spPr>
            <a:xfrm>
              <a:off x="3309592" y="3489428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6"/>
            <p:cNvSpPr/>
            <p:nvPr/>
          </p:nvSpPr>
          <p:spPr>
            <a:xfrm>
              <a:off x="3512347" y="3489428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13" y="532"/>
                    <a:pt x="531" y="414"/>
                    <a:pt x="531" y="266"/>
                  </a:cubicBezTo>
                  <a:cubicBezTo>
                    <a:pt x="531" y="119"/>
                    <a:pt x="413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6"/>
            <p:cNvSpPr/>
            <p:nvPr/>
          </p:nvSpPr>
          <p:spPr>
            <a:xfrm>
              <a:off x="3715016" y="3489428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6"/>
            <p:cNvSpPr/>
            <p:nvPr/>
          </p:nvSpPr>
          <p:spPr>
            <a:xfrm>
              <a:off x="3011884" y="3033129"/>
              <a:ext cx="45105" cy="45881"/>
            </a:xfrm>
            <a:custGeom>
              <a:avLst/>
              <a:gdLst/>
              <a:ahLst/>
              <a:cxnLst/>
              <a:rect l="l" t="t" r="r" b="b"/>
              <a:pathLst>
                <a:path w="523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6"/>
            <p:cNvSpPr/>
            <p:nvPr/>
          </p:nvSpPr>
          <p:spPr>
            <a:xfrm>
              <a:off x="3214639" y="3033129"/>
              <a:ext cx="52694" cy="45881"/>
            </a:xfrm>
            <a:custGeom>
              <a:avLst/>
              <a:gdLst/>
              <a:ahLst/>
              <a:cxnLst/>
              <a:rect l="l" t="t" r="r" b="b"/>
              <a:pathLst>
                <a:path w="611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26"/>
                    <a:pt x="131" y="531"/>
                    <a:pt x="264" y="531"/>
                  </a:cubicBezTo>
                  <a:cubicBezTo>
                    <a:pt x="328" y="531"/>
                    <a:pt x="392" y="507"/>
                    <a:pt x="443" y="453"/>
                  </a:cubicBezTo>
                  <a:cubicBezTo>
                    <a:pt x="610" y="286"/>
                    <a:pt x="492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6"/>
            <p:cNvSpPr/>
            <p:nvPr/>
          </p:nvSpPr>
          <p:spPr>
            <a:xfrm>
              <a:off x="3412220" y="3033129"/>
              <a:ext cx="53557" cy="45881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26"/>
                    <a:pt x="131" y="531"/>
                    <a:pt x="267" y="531"/>
                  </a:cubicBezTo>
                  <a:cubicBezTo>
                    <a:pt x="333" y="531"/>
                    <a:pt x="399" y="507"/>
                    <a:pt x="453" y="453"/>
                  </a:cubicBezTo>
                  <a:cubicBezTo>
                    <a:pt x="620" y="286"/>
                    <a:pt x="502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6"/>
            <p:cNvSpPr/>
            <p:nvPr/>
          </p:nvSpPr>
          <p:spPr>
            <a:xfrm>
              <a:off x="3620063" y="3033129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09" y="1"/>
                    <a:pt x="0" y="119"/>
                    <a:pt x="0" y="266"/>
                  </a:cubicBezTo>
                  <a:cubicBezTo>
                    <a:pt x="0" y="414"/>
                    <a:pt x="109" y="532"/>
                    <a:pt x="25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6"/>
            <p:cNvSpPr/>
            <p:nvPr/>
          </p:nvSpPr>
          <p:spPr>
            <a:xfrm>
              <a:off x="3824457" y="3033129"/>
              <a:ext cx="53557" cy="45881"/>
            </a:xfrm>
            <a:custGeom>
              <a:avLst/>
              <a:gdLst/>
              <a:ahLst/>
              <a:cxnLst/>
              <a:rect l="l" t="t" r="r" b="b"/>
              <a:pathLst>
                <a:path w="621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26"/>
                    <a:pt x="131" y="531"/>
                    <a:pt x="267" y="531"/>
                  </a:cubicBezTo>
                  <a:cubicBezTo>
                    <a:pt x="332" y="531"/>
                    <a:pt x="399" y="507"/>
                    <a:pt x="453" y="453"/>
                  </a:cubicBezTo>
                  <a:cubicBezTo>
                    <a:pt x="620" y="286"/>
                    <a:pt x="502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6"/>
            <p:cNvSpPr/>
            <p:nvPr/>
          </p:nvSpPr>
          <p:spPr>
            <a:xfrm>
              <a:off x="2871137" y="3335058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6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66" y="532"/>
                  </a:cubicBezTo>
                  <a:cubicBezTo>
                    <a:pt x="404" y="532"/>
                    <a:pt x="522" y="414"/>
                    <a:pt x="522" y="266"/>
                  </a:cubicBezTo>
                  <a:cubicBezTo>
                    <a:pt x="522" y="119"/>
                    <a:pt x="40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6"/>
            <p:cNvSpPr/>
            <p:nvPr/>
          </p:nvSpPr>
          <p:spPr>
            <a:xfrm>
              <a:off x="2847334" y="3180687"/>
              <a:ext cx="45881" cy="45881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6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4"/>
                    <a:pt x="119" y="532"/>
                    <a:pt x="266" y="532"/>
                  </a:cubicBezTo>
                  <a:cubicBezTo>
                    <a:pt x="414" y="532"/>
                    <a:pt x="532" y="414"/>
                    <a:pt x="532" y="266"/>
                  </a:cubicBezTo>
                  <a:cubicBezTo>
                    <a:pt x="532" y="119"/>
                    <a:pt x="414" y="1"/>
                    <a:pt x="26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6"/>
            <p:cNvSpPr/>
            <p:nvPr/>
          </p:nvSpPr>
          <p:spPr>
            <a:xfrm>
              <a:off x="2830430" y="3036493"/>
              <a:ext cx="45019" cy="45881"/>
            </a:xfrm>
            <a:custGeom>
              <a:avLst/>
              <a:gdLst/>
              <a:ahLst/>
              <a:cxnLst/>
              <a:rect l="l" t="t" r="r" b="b"/>
              <a:pathLst>
                <a:path w="522" h="532" extrusionOk="0">
                  <a:moveTo>
                    <a:pt x="256" y="1"/>
                  </a:moveTo>
                  <a:cubicBezTo>
                    <a:pt x="118" y="1"/>
                    <a:pt x="0" y="119"/>
                    <a:pt x="0" y="266"/>
                  </a:cubicBezTo>
                  <a:cubicBezTo>
                    <a:pt x="0" y="414"/>
                    <a:pt x="118" y="532"/>
                    <a:pt x="256" y="532"/>
                  </a:cubicBezTo>
                  <a:cubicBezTo>
                    <a:pt x="403" y="532"/>
                    <a:pt x="521" y="414"/>
                    <a:pt x="521" y="266"/>
                  </a:cubicBezTo>
                  <a:cubicBezTo>
                    <a:pt x="521" y="119"/>
                    <a:pt x="403" y="1"/>
                    <a:pt x="256" y="1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6"/>
            <p:cNvSpPr/>
            <p:nvPr/>
          </p:nvSpPr>
          <p:spPr>
            <a:xfrm>
              <a:off x="2958500" y="3291851"/>
              <a:ext cx="979715" cy="19577"/>
            </a:xfrm>
            <a:custGeom>
              <a:avLst/>
              <a:gdLst/>
              <a:ahLst/>
              <a:cxnLst/>
              <a:rect l="l" t="t" r="r" b="b"/>
              <a:pathLst>
                <a:path w="11360" h="227" extrusionOk="0">
                  <a:moveTo>
                    <a:pt x="0" y="0"/>
                  </a:moveTo>
                  <a:lnTo>
                    <a:pt x="0" y="226"/>
                  </a:lnTo>
                  <a:lnTo>
                    <a:pt x="11359" y="226"/>
                  </a:lnTo>
                  <a:lnTo>
                    <a:pt x="11359" y="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6"/>
            <p:cNvSpPr/>
            <p:nvPr/>
          </p:nvSpPr>
          <p:spPr>
            <a:xfrm>
              <a:off x="1559273" y="2656164"/>
              <a:ext cx="1319728" cy="182999"/>
            </a:xfrm>
            <a:custGeom>
              <a:avLst/>
              <a:gdLst/>
              <a:ahLst/>
              <a:cxnLst/>
              <a:rect l="l" t="t" r="r" b="b"/>
              <a:pathLst>
                <a:path w="13457" h="1866" extrusionOk="0">
                  <a:moveTo>
                    <a:pt x="13012" y="1"/>
                  </a:moveTo>
                  <a:cubicBezTo>
                    <a:pt x="12028" y="1"/>
                    <a:pt x="6942" y="1046"/>
                    <a:pt x="3233" y="1046"/>
                  </a:cubicBezTo>
                  <a:cubicBezTo>
                    <a:pt x="2335" y="1046"/>
                    <a:pt x="1518" y="985"/>
                    <a:pt x="859" y="833"/>
                  </a:cubicBezTo>
                  <a:cubicBezTo>
                    <a:pt x="859" y="833"/>
                    <a:pt x="433" y="639"/>
                    <a:pt x="182" y="639"/>
                  </a:cubicBezTo>
                  <a:cubicBezTo>
                    <a:pt x="76" y="639"/>
                    <a:pt x="1" y="674"/>
                    <a:pt x="4" y="774"/>
                  </a:cubicBezTo>
                  <a:cubicBezTo>
                    <a:pt x="14" y="1118"/>
                    <a:pt x="614" y="1856"/>
                    <a:pt x="5236" y="1866"/>
                  </a:cubicBezTo>
                  <a:cubicBezTo>
                    <a:pt x="5250" y="1866"/>
                    <a:pt x="5264" y="1866"/>
                    <a:pt x="5278" y="1866"/>
                  </a:cubicBezTo>
                  <a:cubicBezTo>
                    <a:pt x="9871" y="1866"/>
                    <a:pt x="13457" y="281"/>
                    <a:pt x="13173" y="27"/>
                  </a:cubicBezTo>
                  <a:cubicBezTo>
                    <a:pt x="13153" y="9"/>
                    <a:pt x="13098" y="1"/>
                    <a:pt x="1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6"/>
            <p:cNvSpPr/>
            <p:nvPr/>
          </p:nvSpPr>
          <p:spPr>
            <a:xfrm>
              <a:off x="1532599" y="2583105"/>
              <a:ext cx="1393771" cy="1121038"/>
            </a:xfrm>
            <a:custGeom>
              <a:avLst/>
              <a:gdLst/>
              <a:ahLst/>
              <a:cxnLst/>
              <a:rect l="l" t="t" r="r" b="b"/>
              <a:pathLst>
                <a:path w="14212" h="11431" extrusionOk="0">
                  <a:moveTo>
                    <a:pt x="7526" y="0"/>
                  </a:moveTo>
                  <a:cubicBezTo>
                    <a:pt x="6572" y="0"/>
                    <a:pt x="5068" y="93"/>
                    <a:pt x="5026" y="309"/>
                  </a:cubicBezTo>
                  <a:cubicBezTo>
                    <a:pt x="5026" y="309"/>
                    <a:pt x="5026" y="476"/>
                    <a:pt x="5006" y="713"/>
                  </a:cubicBezTo>
                  <a:cubicBezTo>
                    <a:pt x="4977" y="1116"/>
                    <a:pt x="4888" y="1735"/>
                    <a:pt x="4662" y="2119"/>
                  </a:cubicBezTo>
                  <a:cubicBezTo>
                    <a:pt x="4564" y="2217"/>
                    <a:pt x="4446" y="2296"/>
                    <a:pt x="4308" y="2316"/>
                  </a:cubicBezTo>
                  <a:cubicBezTo>
                    <a:pt x="3275" y="2630"/>
                    <a:pt x="473" y="2453"/>
                    <a:pt x="217" y="3368"/>
                  </a:cubicBezTo>
                  <a:cubicBezTo>
                    <a:pt x="207" y="3378"/>
                    <a:pt x="207" y="3388"/>
                    <a:pt x="217" y="3397"/>
                  </a:cubicBezTo>
                  <a:cubicBezTo>
                    <a:pt x="0" y="4440"/>
                    <a:pt x="4033" y="6318"/>
                    <a:pt x="4151" y="7174"/>
                  </a:cubicBezTo>
                  <a:cubicBezTo>
                    <a:pt x="4161" y="7203"/>
                    <a:pt x="4161" y="7233"/>
                    <a:pt x="4151" y="7262"/>
                  </a:cubicBezTo>
                  <a:cubicBezTo>
                    <a:pt x="4013" y="8079"/>
                    <a:pt x="2184" y="10823"/>
                    <a:pt x="2980" y="11354"/>
                  </a:cubicBezTo>
                  <a:cubicBezTo>
                    <a:pt x="3061" y="11407"/>
                    <a:pt x="3158" y="11430"/>
                    <a:pt x="3270" y="11430"/>
                  </a:cubicBezTo>
                  <a:cubicBezTo>
                    <a:pt x="4232" y="11430"/>
                    <a:pt x="6245" y="9678"/>
                    <a:pt x="7422" y="9678"/>
                  </a:cubicBezTo>
                  <a:cubicBezTo>
                    <a:pt x="7481" y="9678"/>
                    <a:pt x="7538" y="9682"/>
                    <a:pt x="7593" y="9692"/>
                  </a:cubicBezTo>
                  <a:cubicBezTo>
                    <a:pt x="8599" y="9874"/>
                    <a:pt x="10216" y="10965"/>
                    <a:pt x="11272" y="10965"/>
                  </a:cubicBezTo>
                  <a:cubicBezTo>
                    <a:pt x="11414" y="10965"/>
                    <a:pt x="11546" y="10946"/>
                    <a:pt x="11665" y="10901"/>
                  </a:cubicBezTo>
                  <a:cubicBezTo>
                    <a:pt x="11783" y="10862"/>
                    <a:pt x="11891" y="10793"/>
                    <a:pt x="11979" y="10705"/>
                  </a:cubicBezTo>
                  <a:cubicBezTo>
                    <a:pt x="12815" y="9820"/>
                    <a:pt x="10475" y="6771"/>
                    <a:pt x="10711" y="6171"/>
                  </a:cubicBezTo>
                  <a:cubicBezTo>
                    <a:pt x="10711" y="6161"/>
                    <a:pt x="10720" y="6141"/>
                    <a:pt x="10730" y="6131"/>
                  </a:cubicBezTo>
                  <a:cubicBezTo>
                    <a:pt x="10897" y="5925"/>
                    <a:pt x="11596" y="5571"/>
                    <a:pt x="12314" y="5168"/>
                  </a:cubicBezTo>
                  <a:cubicBezTo>
                    <a:pt x="12491" y="5059"/>
                    <a:pt x="12678" y="4951"/>
                    <a:pt x="12864" y="4843"/>
                  </a:cubicBezTo>
                  <a:cubicBezTo>
                    <a:pt x="13041" y="4725"/>
                    <a:pt x="13218" y="4617"/>
                    <a:pt x="13376" y="4499"/>
                  </a:cubicBezTo>
                  <a:cubicBezTo>
                    <a:pt x="13868" y="4145"/>
                    <a:pt x="14212" y="3791"/>
                    <a:pt x="14143" y="3466"/>
                  </a:cubicBezTo>
                  <a:cubicBezTo>
                    <a:pt x="14094" y="3201"/>
                    <a:pt x="13661" y="3014"/>
                    <a:pt x="13071" y="2876"/>
                  </a:cubicBezTo>
                  <a:cubicBezTo>
                    <a:pt x="12599" y="2768"/>
                    <a:pt x="12117" y="2689"/>
                    <a:pt x="11635" y="2640"/>
                  </a:cubicBezTo>
                  <a:cubicBezTo>
                    <a:pt x="10366" y="2493"/>
                    <a:pt x="9098" y="2434"/>
                    <a:pt x="9048" y="2316"/>
                  </a:cubicBezTo>
                  <a:cubicBezTo>
                    <a:pt x="9009" y="2227"/>
                    <a:pt x="8980" y="2139"/>
                    <a:pt x="8960" y="2050"/>
                  </a:cubicBezTo>
                  <a:cubicBezTo>
                    <a:pt x="8832" y="1607"/>
                    <a:pt x="8645" y="791"/>
                    <a:pt x="8468" y="349"/>
                  </a:cubicBezTo>
                  <a:cubicBezTo>
                    <a:pt x="8409" y="181"/>
                    <a:pt x="8340" y="73"/>
                    <a:pt x="8281" y="44"/>
                  </a:cubicBezTo>
                  <a:cubicBezTo>
                    <a:pt x="8210" y="15"/>
                    <a:pt x="7913" y="0"/>
                    <a:pt x="7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6"/>
            <p:cNvSpPr/>
            <p:nvPr/>
          </p:nvSpPr>
          <p:spPr>
            <a:xfrm>
              <a:off x="1955958" y="2617232"/>
              <a:ext cx="456320" cy="198003"/>
            </a:xfrm>
            <a:custGeom>
              <a:avLst/>
              <a:gdLst/>
              <a:ahLst/>
              <a:cxnLst/>
              <a:rect l="l" t="t" r="r" b="b"/>
              <a:pathLst>
                <a:path w="4653" h="2019" extrusionOk="0">
                  <a:moveTo>
                    <a:pt x="4161" y="1"/>
                  </a:moveTo>
                  <a:lnTo>
                    <a:pt x="699" y="365"/>
                  </a:lnTo>
                  <a:cubicBezTo>
                    <a:pt x="670" y="768"/>
                    <a:pt x="581" y="1387"/>
                    <a:pt x="345" y="1771"/>
                  </a:cubicBezTo>
                  <a:cubicBezTo>
                    <a:pt x="257" y="1869"/>
                    <a:pt x="129" y="1948"/>
                    <a:pt x="1" y="1968"/>
                  </a:cubicBezTo>
                  <a:cubicBezTo>
                    <a:pt x="445" y="2001"/>
                    <a:pt x="890" y="2018"/>
                    <a:pt x="1334" y="2018"/>
                  </a:cubicBezTo>
                  <a:cubicBezTo>
                    <a:pt x="2446" y="2018"/>
                    <a:pt x="3557" y="1913"/>
                    <a:pt x="4653" y="1702"/>
                  </a:cubicBezTo>
                  <a:cubicBezTo>
                    <a:pt x="4535" y="1259"/>
                    <a:pt x="4338" y="443"/>
                    <a:pt x="4161" y="1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6"/>
            <p:cNvSpPr/>
            <p:nvPr/>
          </p:nvSpPr>
          <p:spPr>
            <a:xfrm>
              <a:off x="1824841" y="3479338"/>
              <a:ext cx="851738" cy="224776"/>
            </a:xfrm>
            <a:custGeom>
              <a:avLst/>
              <a:gdLst/>
              <a:ahLst/>
              <a:cxnLst/>
              <a:rect l="l" t="t" r="r" b="b"/>
              <a:pathLst>
                <a:path w="8685" h="2292" extrusionOk="0">
                  <a:moveTo>
                    <a:pt x="4409" y="0"/>
                  </a:moveTo>
                  <a:cubicBezTo>
                    <a:pt x="3341" y="0"/>
                    <a:pt x="0" y="2215"/>
                    <a:pt x="0" y="2215"/>
                  </a:cubicBezTo>
                  <a:cubicBezTo>
                    <a:pt x="81" y="2268"/>
                    <a:pt x="178" y="2291"/>
                    <a:pt x="290" y="2291"/>
                  </a:cubicBezTo>
                  <a:cubicBezTo>
                    <a:pt x="1252" y="2291"/>
                    <a:pt x="3265" y="539"/>
                    <a:pt x="4442" y="539"/>
                  </a:cubicBezTo>
                  <a:cubicBezTo>
                    <a:pt x="4501" y="539"/>
                    <a:pt x="4558" y="543"/>
                    <a:pt x="4613" y="553"/>
                  </a:cubicBezTo>
                  <a:cubicBezTo>
                    <a:pt x="5619" y="735"/>
                    <a:pt x="7236" y="1826"/>
                    <a:pt x="8292" y="1826"/>
                  </a:cubicBezTo>
                  <a:cubicBezTo>
                    <a:pt x="8434" y="1826"/>
                    <a:pt x="8566" y="1807"/>
                    <a:pt x="8685" y="1762"/>
                  </a:cubicBezTo>
                  <a:cubicBezTo>
                    <a:pt x="7770" y="1408"/>
                    <a:pt x="5528" y="90"/>
                    <a:pt x="4456" y="2"/>
                  </a:cubicBezTo>
                  <a:cubicBezTo>
                    <a:pt x="4441" y="1"/>
                    <a:pt x="4425" y="0"/>
                    <a:pt x="4409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6"/>
            <p:cNvSpPr/>
            <p:nvPr/>
          </p:nvSpPr>
          <p:spPr>
            <a:xfrm>
              <a:off x="1532599" y="2916238"/>
              <a:ext cx="420622" cy="370410"/>
            </a:xfrm>
            <a:custGeom>
              <a:avLst/>
              <a:gdLst/>
              <a:ahLst/>
              <a:cxnLst/>
              <a:rect l="l" t="t" r="r" b="b"/>
              <a:pathLst>
                <a:path w="4289" h="3777" extrusionOk="0">
                  <a:moveTo>
                    <a:pt x="217" y="0"/>
                  </a:moveTo>
                  <a:lnTo>
                    <a:pt x="217" y="0"/>
                  </a:lnTo>
                  <a:cubicBezTo>
                    <a:pt x="0" y="1043"/>
                    <a:pt x="4033" y="2921"/>
                    <a:pt x="4151" y="3777"/>
                  </a:cubicBezTo>
                  <a:cubicBezTo>
                    <a:pt x="4279" y="3610"/>
                    <a:pt x="4288" y="3374"/>
                    <a:pt x="4170" y="3069"/>
                  </a:cubicBezTo>
                  <a:cubicBezTo>
                    <a:pt x="4023" y="2685"/>
                    <a:pt x="974" y="531"/>
                    <a:pt x="217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6"/>
            <p:cNvSpPr/>
            <p:nvPr/>
          </p:nvSpPr>
          <p:spPr>
            <a:xfrm>
              <a:off x="2581926" y="2842001"/>
              <a:ext cx="262435" cy="346285"/>
            </a:xfrm>
            <a:custGeom>
              <a:avLst/>
              <a:gdLst/>
              <a:ahLst/>
              <a:cxnLst/>
              <a:rect l="l" t="t" r="r" b="b"/>
              <a:pathLst>
                <a:path w="2676" h="3531" extrusionOk="0">
                  <a:moveTo>
                    <a:pt x="945" y="0"/>
                  </a:moveTo>
                  <a:lnTo>
                    <a:pt x="945" y="0"/>
                  </a:lnTo>
                  <a:cubicBezTo>
                    <a:pt x="965" y="443"/>
                    <a:pt x="1053" y="1269"/>
                    <a:pt x="1289" y="1918"/>
                  </a:cubicBezTo>
                  <a:cubicBezTo>
                    <a:pt x="1348" y="2085"/>
                    <a:pt x="1269" y="2282"/>
                    <a:pt x="1112" y="2360"/>
                  </a:cubicBezTo>
                  <a:cubicBezTo>
                    <a:pt x="994" y="2419"/>
                    <a:pt x="876" y="2488"/>
                    <a:pt x="738" y="2557"/>
                  </a:cubicBezTo>
                  <a:cubicBezTo>
                    <a:pt x="168" y="2892"/>
                    <a:pt x="30" y="3285"/>
                    <a:pt x="1" y="3531"/>
                  </a:cubicBezTo>
                  <a:cubicBezTo>
                    <a:pt x="11" y="3521"/>
                    <a:pt x="20" y="3501"/>
                    <a:pt x="30" y="3491"/>
                  </a:cubicBezTo>
                  <a:cubicBezTo>
                    <a:pt x="197" y="3285"/>
                    <a:pt x="886" y="2931"/>
                    <a:pt x="1604" y="2528"/>
                  </a:cubicBezTo>
                  <a:cubicBezTo>
                    <a:pt x="1732" y="2459"/>
                    <a:pt x="1850" y="2390"/>
                    <a:pt x="1968" y="2311"/>
                  </a:cubicBezTo>
                  <a:lnTo>
                    <a:pt x="2155" y="2203"/>
                  </a:lnTo>
                  <a:lnTo>
                    <a:pt x="2164" y="2203"/>
                  </a:lnTo>
                  <a:cubicBezTo>
                    <a:pt x="2341" y="2085"/>
                    <a:pt x="2518" y="1977"/>
                    <a:pt x="2676" y="1859"/>
                  </a:cubicBezTo>
                  <a:cubicBezTo>
                    <a:pt x="2636" y="1308"/>
                    <a:pt x="2538" y="757"/>
                    <a:pt x="2381" y="236"/>
                  </a:cubicBezTo>
                  <a:cubicBezTo>
                    <a:pt x="1899" y="128"/>
                    <a:pt x="1427" y="49"/>
                    <a:pt x="945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6"/>
            <p:cNvSpPr/>
            <p:nvPr/>
          </p:nvSpPr>
          <p:spPr>
            <a:xfrm>
              <a:off x="2111298" y="2886229"/>
              <a:ext cx="83065" cy="134356"/>
            </a:xfrm>
            <a:custGeom>
              <a:avLst/>
              <a:gdLst/>
              <a:ahLst/>
              <a:cxnLst/>
              <a:rect l="l" t="t" r="r" b="b"/>
              <a:pathLst>
                <a:path w="847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48" y="21"/>
                    <a:pt x="0" y="336"/>
                    <a:pt x="30" y="719"/>
                  </a:cubicBezTo>
                  <a:cubicBezTo>
                    <a:pt x="58" y="1081"/>
                    <a:pt x="244" y="1370"/>
                    <a:pt x="461" y="1370"/>
                  </a:cubicBezTo>
                  <a:cubicBezTo>
                    <a:pt x="468" y="1370"/>
                    <a:pt x="475" y="1369"/>
                    <a:pt x="482" y="1369"/>
                  </a:cubicBezTo>
                  <a:cubicBezTo>
                    <a:pt x="699" y="1349"/>
                    <a:pt x="846" y="1034"/>
                    <a:pt x="826" y="660"/>
                  </a:cubicBezTo>
                  <a:cubicBezTo>
                    <a:pt x="798" y="289"/>
                    <a:pt x="603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6"/>
            <p:cNvSpPr/>
            <p:nvPr/>
          </p:nvSpPr>
          <p:spPr>
            <a:xfrm>
              <a:off x="2258890" y="2868872"/>
              <a:ext cx="83948" cy="134356"/>
            </a:xfrm>
            <a:custGeom>
              <a:avLst/>
              <a:gdLst/>
              <a:ahLst/>
              <a:cxnLst/>
              <a:rect l="l" t="t" r="r" b="b"/>
              <a:pathLst>
                <a:path w="856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57" y="11"/>
                    <a:pt x="0" y="336"/>
                    <a:pt x="30" y="710"/>
                  </a:cubicBezTo>
                  <a:cubicBezTo>
                    <a:pt x="58" y="1081"/>
                    <a:pt x="243" y="1369"/>
                    <a:pt x="461" y="1369"/>
                  </a:cubicBezTo>
                  <a:cubicBezTo>
                    <a:pt x="468" y="1369"/>
                    <a:pt x="475" y="1369"/>
                    <a:pt x="482" y="1369"/>
                  </a:cubicBezTo>
                  <a:cubicBezTo>
                    <a:pt x="698" y="1349"/>
                    <a:pt x="856" y="1034"/>
                    <a:pt x="826" y="651"/>
                  </a:cubicBezTo>
                  <a:cubicBezTo>
                    <a:pt x="798" y="289"/>
                    <a:pt x="612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6"/>
            <p:cNvSpPr/>
            <p:nvPr/>
          </p:nvSpPr>
          <p:spPr>
            <a:xfrm rot="-10112074">
              <a:off x="2081256" y="3093240"/>
              <a:ext cx="367091" cy="161015"/>
            </a:xfrm>
            <a:custGeom>
              <a:avLst/>
              <a:gdLst/>
              <a:ahLst/>
              <a:cxnLst/>
              <a:rect l="l" t="t" r="r" b="b"/>
              <a:pathLst>
                <a:path w="3798" h="2117" extrusionOk="0">
                  <a:moveTo>
                    <a:pt x="3654" y="1"/>
                  </a:moveTo>
                  <a:cubicBezTo>
                    <a:pt x="3482" y="1"/>
                    <a:pt x="2886" y="578"/>
                    <a:pt x="1683" y="615"/>
                  </a:cubicBezTo>
                  <a:cubicBezTo>
                    <a:pt x="1617" y="617"/>
                    <a:pt x="1554" y="618"/>
                    <a:pt x="1495" y="618"/>
                  </a:cubicBezTo>
                  <a:cubicBezTo>
                    <a:pt x="487" y="618"/>
                    <a:pt x="431" y="318"/>
                    <a:pt x="217" y="290"/>
                  </a:cubicBezTo>
                  <a:cubicBezTo>
                    <a:pt x="215" y="290"/>
                    <a:pt x="212" y="290"/>
                    <a:pt x="210" y="290"/>
                  </a:cubicBezTo>
                  <a:cubicBezTo>
                    <a:pt x="0" y="290"/>
                    <a:pt x="425" y="1620"/>
                    <a:pt x="502" y="1814"/>
                  </a:cubicBezTo>
                  <a:cubicBezTo>
                    <a:pt x="556" y="1969"/>
                    <a:pt x="1088" y="2117"/>
                    <a:pt x="1642" y="2117"/>
                  </a:cubicBezTo>
                  <a:cubicBezTo>
                    <a:pt x="1795" y="2117"/>
                    <a:pt x="1949" y="2105"/>
                    <a:pt x="2096" y="2080"/>
                  </a:cubicBezTo>
                  <a:cubicBezTo>
                    <a:pt x="2774" y="1972"/>
                    <a:pt x="3709" y="1687"/>
                    <a:pt x="3748" y="1509"/>
                  </a:cubicBezTo>
                  <a:cubicBezTo>
                    <a:pt x="3797" y="1332"/>
                    <a:pt x="3797" y="133"/>
                    <a:pt x="3689" y="15"/>
                  </a:cubicBezTo>
                  <a:cubicBezTo>
                    <a:pt x="3680" y="5"/>
                    <a:pt x="3669" y="1"/>
                    <a:pt x="3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6"/>
            <p:cNvSpPr/>
            <p:nvPr/>
          </p:nvSpPr>
          <p:spPr>
            <a:xfrm rot="-10112074">
              <a:off x="2089264" y="3127766"/>
              <a:ext cx="333745" cy="59173"/>
            </a:xfrm>
            <a:custGeom>
              <a:avLst/>
              <a:gdLst/>
              <a:ahLst/>
              <a:cxnLst/>
              <a:rect l="l" t="t" r="r" b="b"/>
              <a:pathLst>
                <a:path w="3453" h="778" fill="none" extrusionOk="0">
                  <a:moveTo>
                    <a:pt x="1" y="354"/>
                  </a:moveTo>
                  <a:cubicBezTo>
                    <a:pt x="1141" y="777"/>
                    <a:pt x="2420" y="649"/>
                    <a:pt x="3453" y="0"/>
                  </a:cubicBezTo>
                </a:path>
              </a:pathLst>
            </a:custGeom>
            <a:noFill/>
            <a:ln w="3200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6"/>
            <p:cNvSpPr/>
            <p:nvPr/>
          </p:nvSpPr>
          <p:spPr>
            <a:xfrm>
              <a:off x="1961744" y="3411966"/>
              <a:ext cx="86988" cy="87871"/>
            </a:xfrm>
            <a:custGeom>
              <a:avLst/>
              <a:gdLst/>
              <a:ahLst/>
              <a:cxnLst/>
              <a:rect l="l" t="t" r="r" b="b"/>
              <a:pathLst>
                <a:path w="887" h="896" extrusionOk="0">
                  <a:moveTo>
                    <a:pt x="444" y="0"/>
                  </a:moveTo>
                  <a:cubicBezTo>
                    <a:pt x="198" y="0"/>
                    <a:pt x="1" y="207"/>
                    <a:pt x="1" y="453"/>
                  </a:cubicBezTo>
                  <a:cubicBezTo>
                    <a:pt x="1" y="699"/>
                    <a:pt x="198" y="895"/>
                    <a:pt x="444" y="895"/>
                  </a:cubicBezTo>
                  <a:cubicBezTo>
                    <a:pt x="689" y="895"/>
                    <a:pt x="886" y="699"/>
                    <a:pt x="886" y="453"/>
                  </a:cubicBezTo>
                  <a:cubicBezTo>
                    <a:pt x="886" y="207"/>
                    <a:pt x="689" y="0"/>
                    <a:pt x="444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6"/>
            <p:cNvSpPr/>
            <p:nvPr/>
          </p:nvSpPr>
          <p:spPr>
            <a:xfrm>
              <a:off x="2003227" y="3325177"/>
              <a:ext cx="34815" cy="34815"/>
            </a:xfrm>
            <a:custGeom>
              <a:avLst/>
              <a:gdLst/>
              <a:ahLst/>
              <a:cxnLst/>
              <a:rect l="l" t="t" r="r" b="b"/>
              <a:pathLst>
                <a:path w="355" h="355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cubicBezTo>
                    <a:pt x="1" y="276"/>
                    <a:pt x="80" y="354"/>
                    <a:pt x="178" y="354"/>
                  </a:cubicBezTo>
                  <a:cubicBezTo>
                    <a:pt x="276" y="354"/>
                    <a:pt x="355" y="276"/>
                    <a:pt x="355" y="177"/>
                  </a:cubicBezTo>
                  <a:cubicBezTo>
                    <a:pt x="355" y="79"/>
                    <a:pt x="276" y="0"/>
                    <a:pt x="17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6"/>
            <p:cNvSpPr/>
            <p:nvPr/>
          </p:nvSpPr>
          <p:spPr>
            <a:xfrm>
              <a:off x="1910651" y="3540238"/>
              <a:ext cx="24223" cy="24223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9" y="1"/>
                  </a:moveTo>
                  <a:cubicBezTo>
                    <a:pt x="50" y="1"/>
                    <a:pt x="1" y="60"/>
                    <a:pt x="1" y="128"/>
                  </a:cubicBezTo>
                  <a:cubicBezTo>
                    <a:pt x="1" y="197"/>
                    <a:pt x="50" y="246"/>
                    <a:pt x="119" y="246"/>
                  </a:cubicBezTo>
                  <a:cubicBezTo>
                    <a:pt x="188" y="246"/>
                    <a:pt x="247" y="197"/>
                    <a:pt x="247" y="128"/>
                  </a:cubicBezTo>
                  <a:cubicBezTo>
                    <a:pt x="247" y="60"/>
                    <a:pt x="188" y="1"/>
                    <a:pt x="11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6"/>
            <p:cNvSpPr/>
            <p:nvPr/>
          </p:nvSpPr>
          <p:spPr>
            <a:xfrm>
              <a:off x="2131500" y="3435110"/>
              <a:ext cx="42562" cy="42562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cubicBezTo>
                    <a:pt x="335" y="433"/>
                    <a:pt x="434" y="335"/>
                    <a:pt x="434" y="217"/>
                  </a:cubicBezTo>
                  <a:cubicBezTo>
                    <a:pt x="434" y="99"/>
                    <a:pt x="335" y="1"/>
                    <a:pt x="21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6"/>
            <p:cNvSpPr/>
            <p:nvPr/>
          </p:nvSpPr>
          <p:spPr>
            <a:xfrm>
              <a:off x="2396773" y="3356068"/>
              <a:ext cx="99443" cy="100326"/>
            </a:xfrm>
            <a:custGeom>
              <a:avLst/>
              <a:gdLst/>
              <a:ahLst/>
              <a:cxnLst/>
              <a:rect l="l" t="t" r="r" b="b"/>
              <a:pathLst>
                <a:path w="1014" h="1023" extrusionOk="0">
                  <a:moveTo>
                    <a:pt x="512" y="0"/>
                  </a:moveTo>
                  <a:cubicBezTo>
                    <a:pt x="227" y="0"/>
                    <a:pt x="0" y="236"/>
                    <a:pt x="0" y="511"/>
                  </a:cubicBezTo>
                  <a:cubicBezTo>
                    <a:pt x="0" y="797"/>
                    <a:pt x="227" y="1023"/>
                    <a:pt x="512" y="1023"/>
                  </a:cubicBezTo>
                  <a:cubicBezTo>
                    <a:pt x="787" y="1023"/>
                    <a:pt x="1013" y="797"/>
                    <a:pt x="1013" y="511"/>
                  </a:cubicBezTo>
                  <a:cubicBezTo>
                    <a:pt x="1013" y="236"/>
                    <a:pt x="787" y="0"/>
                    <a:pt x="512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6"/>
            <p:cNvSpPr/>
            <p:nvPr/>
          </p:nvSpPr>
          <p:spPr>
            <a:xfrm>
              <a:off x="2348524" y="3452468"/>
              <a:ext cx="47368" cy="47368"/>
            </a:xfrm>
            <a:custGeom>
              <a:avLst/>
              <a:gdLst/>
              <a:ahLst/>
              <a:cxnLst/>
              <a:rect l="l" t="t" r="r" b="b"/>
              <a:pathLst>
                <a:path w="483" h="483" extrusionOk="0">
                  <a:moveTo>
                    <a:pt x="237" y="1"/>
                  </a:moveTo>
                  <a:cubicBezTo>
                    <a:pt x="109" y="1"/>
                    <a:pt x="1" y="109"/>
                    <a:pt x="1" y="246"/>
                  </a:cubicBezTo>
                  <a:cubicBezTo>
                    <a:pt x="1" y="374"/>
                    <a:pt x="109" y="482"/>
                    <a:pt x="237" y="482"/>
                  </a:cubicBezTo>
                  <a:cubicBezTo>
                    <a:pt x="374" y="482"/>
                    <a:pt x="483" y="374"/>
                    <a:pt x="483" y="246"/>
                  </a:cubicBezTo>
                  <a:cubicBezTo>
                    <a:pt x="483" y="109"/>
                    <a:pt x="374" y="1"/>
                    <a:pt x="23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6"/>
            <p:cNvSpPr/>
            <p:nvPr/>
          </p:nvSpPr>
          <p:spPr>
            <a:xfrm>
              <a:off x="2485525" y="3523861"/>
              <a:ext cx="44426" cy="43445"/>
            </a:xfrm>
            <a:custGeom>
              <a:avLst/>
              <a:gdLst/>
              <a:ahLst/>
              <a:cxnLst/>
              <a:rect l="l" t="t" r="r" b="b"/>
              <a:pathLst>
                <a:path w="453" h="443" extrusionOk="0">
                  <a:moveTo>
                    <a:pt x="226" y="0"/>
                  </a:moveTo>
                  <a:cubicBezTo>
                    <a:pt x="108" y="0"/>
                    <a:pt x="0" y="99"/>
                    <a:pt x="0" y="227"/>
                  </a:cubicBezTo>
                  <a:cubicBezTo>
                    <a:pt x="0" y="345"/>
                    <a:pt x="108" y="443"/>
                    <a:pt x="226" y="443"/>
                  </a:cubicBezTo>
                  <a:cubicBezTo>
                    <a:pt x="344" y="443"/>
                    <a:pt x="453" y="345"/>
                    <a:pt x="453" y="227"/>
                  </a:cubicBezTo>
                  <a:cubicBezTo>
                    <a:pt x="453" y="99"/>
                    <a:pt x="344" y="0"/>
                    <a:pt x="22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6"/>
            <p:cNvSpPr/>
            <p:nvPr/>
          </p:nvSpPr>
          <p:spPr>
            <a:xfrm>
              <a:off x="2571334" y="3390784"/>
              <a:ext cx="83065" cy="82967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3" y="0"/>
                  </a:moveTo>
                  <a:cubicBezTo>
                    <a:pt x="197" y="0"/>
                    <a:pt x="1" y="197"/>
                    <a:pt x="1" y="423"/>
                  </a:cubicBezTo>
                  <a:cubicBezTo>
                    <a:pt x="1" y="659"/>
                    <a:pt x="197" y="846"/>
                    <a:pt x="423" y="846"/>
                  </a:cubicBezTo>
                  <a:cubicBezTo>
                    <a:pt x="659" y="846"/>
                    <a:pt x="846" y="659"/>
                    <a:pt x="846" y="423"/>
                  </a:cubicBezTo>
                  <a:cubicBezTo>
                    <a:pt x="846" y="197"/>
                    <a:pt x="659" y="0"/>
                    <a:pt x="423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6"/>
            <p:cNvSpPr/>
            <p:nvPr/>
          </p:nvSpPr>
          <p:spPr>
            <a:xfrm>
              <a:off x="2484544" y="3100408"/>
              <a:ext cx="37659" cy="37757"/>
            </a:xfrm>
            <a:custGeom>
              <a:avLst/>
              <a:gdLst/>
              <a:ahLst/>
              <a:cxnLst/>
              <a:rect l="l" t="t" r="r" b="b"/>
              <a:pathLst>
                <a:path w="384" h="385" extrusionOk="0">
                  <a:moveTo>
                    <a:pt x="187" y="1"/>
                  </a:moveTo>
                  <a:cubicBezTo>
                    <a:pt x="89" y="1"/>
                    <a:pt x="0" y="89"/>
                    <a:pt x="0" y="188"/>
                  </a:cubicBezTo>
                  <a:cubicBezTo>
                    <a:pt x="0" y="296"/>
                    <a:pt x="89" y="384"/>
                    <a:pt x="187" y="384"/>
                  </a:cubicBezTo>
                  <a:cubicBezTo>
                    <a:pt x="295" y="384"/>
                    <a:pt x="384" y="296"/>
                    <a:pt x="384" y="188"/>
                  </a:cubicBezTo>
                  <a:cubicBezTo>
                    <a:pt x="384" y="89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6"/>
            <p:cNvSpPr/>
            <p:nvPr/>
          </p:nvSpPr>
          <p:spPr>
            <a:xfrm>
              <a:off x="2479739" y="3226816"/>
              <a:ext cx="31873" cy="31873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7" y="0"/>
                  </a:moveTo>
                  <a:cubicBezTo>
                    <a:pt x="69" y="0"/>
                    <a:pt x="0" y="79"/>
                    <a:pt x="0" y="167"/>
                  </a:cubicBezTo>
                  <a:cubicBezTo>
                    <a:pt x="0" y="256"/>
                    <a:pt x="69" y="325"/>
                    <a:pt x="167" y="325"/>
                  </a:cubicBezTo>
                  <a:cubicBezTo>
                    <a:pt x="256" y="325"/>
                    <a:pt x="325" y="256"/>
                    <a:pt x="325" y="167"/>
                  </a:cubicBezTo>
                  <a:cubicBezTo>
                    <a:pt x="325" y="79"/>
                    <a:pt x="256" y="0"/>
                    <a:pt x="16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6"/>
            <p:cNvSpPr/>
            <p:nvPr/>
          </p:nvSpPr>
          <p:spPr>
            <a:xfrm>
              <a:off x="2547210" y="2939382"/>
              <a:ext cx="52173" cy="51193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4"/>
                    <a:pt x="119" y="522"/>
                    <a:pt x="266" y="522"/>
                  </a:cubicBezTo>
                  <a:cubicBezTo>
                    <a:pt x="414" y="522"/>
                    <a:pt x="532" y="404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6"/>
            <p:cNvSpPr/>
            <p:nvPr/>
          </p:nvSpPr>
          <p:spPr>
            <a:xfrm>
              <a:off x="2193282" y="2845826"/>
              <a:ext cx="36678" cy="35796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187" y="0"/>
                  </a:moveTo>
                  <a:cubicBezTo>
                    <a:pt x="89" y="0"/>
                    <a:pt x="0" y="79"/>
                    <a:pt x="0" y="187"/>
                  </a:cubicBezTo>
                  <a:cubicBezTo>
                    <a:pt x="0" y="286"/>
                    <a:pt x="89" y="364"/>
                    <a:pt x="187" y="364"/>
                  </a:cubicBezTo>
                  <a:cubicBezTo>
                    <a:pt x="286" y="364"/>
                    <a:pt x="374" y="286"/>
                    <a:pt x="374" y="187"/>
                  </a:cubicBezTo>
                  <a:cubicBezTo>
                    <a:pt x="374" y="7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6"/>
            <p:cNvSpPr/>
            <p:nvPr/>
          </p:nvSpPr>
          <p:spPr>
            <a:xfrm>
              <a:off x="2192302" y="3053139"/>
              <a:ext cx="24223" cy="24223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8" y="1"/>
                  </a:moveTo>
                  <a:cubicBezTo>
                    <a:pt x="50" y="1"/>
                    <a:pt x="0" y="60"/>
                    <a:pt x="0" y="129"/>
                  </a:cubicBezTo>
                  <a:cubicBezTo>
                    <a:pt x="0" y="198"/>
                    <a:pt x="50" y="247"/>
                    <a:pt x="118" y="247"/>
                  </a:cubicBezTo>
                  <a:cubicBezTo>
                    <a:pt x="187" y="247"/>
                    <a:pt x="246" y="198"/>
                    <a:pt x="246" y="129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6"/>
            <p:cNvSpPr/>
            <p:nvPr/>
          </p:nvSpPr>
          <p:spPr>
            <a:xfrm>
              <a:off x="1928009" y="2937420"/>
              <a:ext cx="104248" cy="104248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32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27"/>
                    <a:pt x="237" y="1063"/>
                    <a:pt x="532" y="1063"/>
                  </a:cubicBezTo>
                  <a:cubicBezTo>
                    <a:pt x="827" y="1063"/>
                    <a:pt x="1063" y="827"/>
                    <a:pt x="1063" y="532"/>
                  </a:cubicBezTo>
                  <a:cubicBezTo>
                    <a:pt x="1063" y="237"/>
                    <a:pt x="827" y="1"/>
                    <a:pt x="532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6"/>
            <p:cNvSpPr/>
            <p:nvPr/>
          </p:nvSpPr>
          <p:spPr>
            <a:xfrm>
              <a:off x="1952133" y="3098544"/>
              <a:ext cx="36776" cy="36678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0"/>
                  </a:moveTo>
                  <a:cubicBezTo>
                    <a:pt x="89" y="0"/>
                    <a:pt x="1" y="89"/>
                    <a:pt x="1" y="187"/>
                  </a:cubicBezTo>
                  <a:cubicBezTo>
                    <a:pt x="1" y="285"/>
                    <a:pt x="89" y="374"/>
                    <a:pt x="187" y="374"/>
                  </a:cubicBezTo>
                  <a:cubicBezTo>
                    <a:pt x="286" y="374"/>
                    <a:pt x="374" y="285"/>
                    <a:pt x="374" y="187"/>
                  </a:cubicBezTo>
                  <a:cubicBezTo>
                    <a:pt x="374" y="8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6"/>
            <p:cNvSpPr/>
            <p:nvPr/>
          </p:nvSpPr>
          <p:spPr>
            <a:xfrm>
              <a:off x="1991655" y="3181411"/>
              <a:ext cx="45504" cy="45504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7" y="1"/>
                  </a:moveTo>
                  <a:cubicBezTo>
                    <a:pt x="99" y="1"/>
                    <a:pt x="1" y="109"/>
                    <a:pt x="1" y="237"/>
                  </a:cubicBezTo>
                  <a:cubicBezTo>
                    <a:pt x="1" y="365"/>
                    <a:pt x="99" y="463"/>
                    <a:pt x="227" y="463"/>
                  </a:cubicBezTo>
                  <a:cubicBezTo>
                    <a:pt x="355" y="463"/>
                    <a:pt x="463" y="365"/>
                    <a:pt x="463" y="237"/>
                  </a:cubicBezTo>
                  <a:cubicBezTo>
                    <a:pt x="463" y="109"/>
                    <a:pt x="355" y="1"/>
                    <a:pt x="22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6"/>
            <p:cNvSpPr/>
            <p:nvPr/>
          </p:nvSpPr>
          <p:spPr>
            <a:xfrm>
              <a:off x="1756390" y="2948992"/>
              <a:ext cx="87871" cy="87871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3" y="1"/>
                  </a:moveTo>
                  <a:cubicBezTo>
                    <a:pt x="197" y="1"/>
                    <a:pt x="0" y="197"/>
                    <a:pt x="0" y="453"/>
                  </a:cubicBezTo>
                  <a:cubicBezTo>
                    <a:pt x="0" y="699"/>
                    <a:pt x="197" y="896"/>
                    <a:pt x="443" y="896"/>
                  </a:cubicBezTo>
                  <a:cubicBezTo>
                    <a:pt x="689" y="896"/>
                    <a:pt x="895" y="699"/>
                    <a:pt x="895" y="453"/>
                  </a:cubicBezTo>
                  <a:cubicBezTo>
                    <a:pt x="895" y="197"/>
                    <a:pt x="689" y="1"/>
                    <a:pt x="443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6"/>
            <p:cNvSpPr/>
            <p:nvPr/>
          </p:nvSpPr>
          <p:spPr>
            <a:xfrm>
              <a:off x="1818075" y="2880542"/>
              <a:ext cx="29029" cy="28048"/>
            </a:xfrm>
            <a:custGeom>
              <a:avLst/>
              <a:gdLst/>
              <a:ahLst/>
              <a:cxnLst/>
              <a:rect l="l" t="t" r="r" b="b"/>
              <a:pathLst>
                <a:path w="296" h="286" extrusionOk="0">
                  <a:moveTo>
                    <a:pt x="148" y="1"/>
                  </a:moveTo>
                  <a:cubicBezTo>
                    <a:pt x="69" y="1"/>
                    <a:pt x="1" y="60"/>
                    <a:pt x="1" y="148"/>
                  </a:cubicBezTo>
                  <a:cubicBezTo>
                    <a:pt x="1" y="227"/>
                    <a:pt x="69" y="286"/>
                    <a:pt x="148" y="286"/>
                  </a:cubicBezTo>
                  <a:cubicBezTo>
                    <a:pt x="227" y="286"/>
                    <a:pt x="296" y="227"/>
                    <a:pt x="296" y="148"/>
                  </a:cubicBezTo>
                  <a:cubicBezTo>
                    <a:pt x="296" y="60"/>
                    <a:pt x="227" y="1"/>
                    <a:pt x="14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6"/>
            <p:cNvSpPr/>
            <p:nvPr/>
          </p:nvSpPr>
          <p:spPr>
            <a:xfrm>
              <a:off x="1865343" y="3026171"/>
              <a:ext cx="48349" cy="4834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09" y="1"/>
                    <a:pt x="0" y="119"/>
                    <a:pt x="0" y="246"/>
                  </a:cubicBezTo>
                  <a:cubicBezTo>
                    <a:pt x="0" y="384"/>
                    <a:pt x="109" y="492"/>
                    <a:pt x="246" y="492"/>
                  </a:cubicBezTo>
                  <a:cubicBezTo>
                    <a:pt x="374" y="492"/>
                    <a:pt x="492" y="384"/>
                    <a:pt x="492" y="246"/>
                  </a:cubicBezTo>
                  <a:cubicBezTo>
                    <a:pt x="492" y="119"/>
                    <a:pt x="374" y="1"/>
                    <a:pt x="246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6"/>
            <p:cNvSpPr/>
            <p:nvPr/>
          </p:nvSpPr>
          <p:spPr>
            <a:xfrm>
              <a:off x="1672444" y="2928791"/>
              <a:ext cx="25204" cy="25106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28" y="0"/>
                  </a:moveTo>
                  <a:cubicBezTo>
                    <a:pt x="60" y="0"/>
                    <a:pt x="1" y="59"/>
                    <a:pt x="1" y="128"/>
                  </a:cubicBezTo>
                  <a:cubicBezTo>
                    <a:pt x="1" y="197"/>
                    <a:pt x="60" y="256"/>
                    <a:pt x="128" y="256"/>
                  </a:cubicBezTo>
                  <a:cubicBezTo>
                    <a:pt x="197" y="256"/>
                    <a:pt x="256" y="197"/>
                    <a:pt x="256" y="128"/>
                  </a:cubicBezTo>
                  <a:cubicBezTo>
                    <a:pt x="256" y="59"/>
                    <a:pt x="197" y="0"/>
                    <a:pt x="12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6"/>
            <p:cNvSpPr/>
            <p:nvPr/>
          </p:nvSpPr>
          <p:spPr>
            <a:xfrm>
              <a:off x="1930951" y="2841021"/>
              <a:ext cx="48250" cy="48349"/>
            </a:xfrm>
            <a:custGeom>
              <a:avLst/>
              <a:gdLst/>
              <a:ahLst/>
              <a:cxnLst/>
              <a:rect l="l" t="t" r="r" b="b"/>
              <a:pathLst>
                <a:path w="492" h="493" extrusionOk="0">
                  <a:moveTo>
                    <a:pt x="246" y="0"/>
                  </a:moveTo>
                  <a:cubicBezTo>
                    <a:pt x="118" y="0"/>
                    <a:pt x="0" y="108"/>
                    <a:pt x="0" y="246"/>
                  </a:cubicBezTo>
                  <a:cubicBezTo>
                    <a:pt x="0" y="384"/>
                    <a:pt x="118" y="492"/>
                    <a:pt x="246" y="492"/>
                  </a:cubicBezTo>
                  <a:cubicBezTo>
                    <a:pt x="384" y="492"/>
                    <a:pt x="492" y="384"/>
                    <a:pt x="492" y="246"/>
                  </a:cubicBezTo>
                  <a:cubicBezTo>
                    <a:pt x="492" y="108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6"/>
            <p:cNvSpPr/>
            <p:nvPr/>
          </p:nvSpPr>
          <p:spPr>
            <a:xfrm>
              <a:off x="2207797" y="3312526"/>
              <a:ext cx="52075" cy="44328"/>
            </a:xfrm>
            <a:custGeom>
              <a:avLst/>
              <a:gdLst/>
              <a:ahLst/>
              <a:cxnLst/>
              <a:rect l="l" t="t" r="r" b="b"/>
              <a:pathLst>
                <a:path w="531" h="452" extrusionOk="0">
                  <a:moveTo>
                    <a:pt x="279" y="1"/>
                  </a:moveTo>
                  <a:cubicBezTo>
                    <a:pt x="205" y="1"/>
                    <a:pt x="132" y="36"/>
                    <a:pt x="88" y="110"/>
                  </a:cubicBezTo>
                  <a:cubicBezTo>
                    <a:pt x="0" y="269"/>
                    <a:pt x="118" y="451"/>
                    <a:pt x="278" y="451"/>
                  </a:cubicBezTo>
                  <a:cubicBezTo>
                    <a:pt x="296" y="451"/>
                    <a:pt x="315" y="449"/>
                    <a:pt x="334" y="444"/>
                  </a:cubicBezTo>
                  <a:cubicBezTo>
                    <a:pt x="462" y="405"/>
                    <a:pt x="531" y="287"/>
                    <a:pt x="501" y="169"/>
                  </a:cubicBezTo>
                  <a:cubicBezTo>
                    <a:pt x="468" y="58"/>
                    <a:pt x="373" y="1"/>
                    <a:pt x="27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6"/>
            <p:cNvSpPr/>
            <p:nvPr/>
          </p:nvSpPr>
          <p:spPr>
            <a:xfrm>
              <a:off x="2687055" y="2816014"/>
              <a:ext cx="257630" cy="289993"/>
            </a:xfrm>
            <a:custGeom>
              <a:avLst/>
              <a:gdLst/>
              <a:ahLst/>
              <a:cxnLst/>
              <a:rect l="l" t="t" r="r" b="b"/>
              <a:pathLst>
                <a:path w="2627" h="2957" extrusionOk="0">
                  <a:moveTo>
                    <a:pt x="541" y="1"/>
                  </a:moveTo>
                  <a:cubicBezTo>
                    <a:pt x="371" y="1"/>
                    <a:pt x="248" y="17"/>
                    <a:pt x="207" y="39"/>
                  </a:cubicBezTo>
                  <a:cubicBezTo>
                    <a:pt x="1" y="157"/>
                    <a:pt x="188" y="1406"/>
                    <a:pt x="463" y="2222"/>
                  </a:cubicBezTo>
                  <a:cubicBezTo>
                    <a:pt x="591" y="2616"/>
                    <a:pt x="748" y="2911"/>
                    <a:pt x="886" y="2950"/>
                  </a:cubicBezTo>
                  <a:cubicBezTo>
                    <a:pt x="905" y="2954"/>
                    <a:pt x="927" y="2956"/>
                    <a:pt x="951" y="2956"/>
                  </a:cubicBezTo>
                  <a:cubicBezTo>
                    <a:pt x="1311" y="2956"/>
                    <a:pt x="2137" y="2477"/>
                    <a:pt x="2469" y="1858"/>
                  </a:cubicBezTo>
                  <a:cubicBezTo>
                    <a:pt x="2577" y="1662"/>
                    <a:pt x="2627" y="1445"/>
                    <a:pt x="2607" y="1229"/>
                  </a:cubicBezTo>
                  <a:cubicBezTo>
                    <a:pt x="2597" y="1170"/>
                    <a:pt x="2587" y="1121"/>
                    <a:pt x="2577" y="1072"/>
                  </a:cubicBezTo>
                  <a:cubicBezTo>
                    <a:pt x="2509" y="875"/>
                    <a:pt x="2400" y="698"/>
                    <a:pt x="2243" y="550"/>
                  </a:cubicBezTo>
                  <a:cubicBezTo>
                    <a:pt x="1772" y="115"/>
                    <a:pt x="991" y="1"/>
                    <a:pt x="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6"/>
            <p:cNvSpPr/>
            <p:nvPr/>
          </p:nvSpPr>
          <p:spPr>
            <a:xfrm>
              <a:off x="2873188" y="2869950"/>
              <a:ext cx="71493" cy="128374"/>
            </a:xfrm>
            <a:custGeom>
              <a:avLst/>
              <a:gdLst/>
              <a:ahLst/>
              <a:cxnLst/>
              <a:rect l="l" t="t" r="r" b="b"/>
              <a:pathLst>
                <a:path w="729" h="1309" extrusionOk="0">
                  <a:moveTo>
                    <a:pt x="345" y="0"/>
                  </a:moveTo>
                  <a:cubicBezTo>
                    <a:pt x="188" y="79"/>
                    <a:pt x="1" y="286"/>
                    <a:pt x="227" y="777"/>
                  </a:cubicBezTo>
                  <a:cubicBezTo>
                    <a:pt x="325" y="964"/>
                    <a:pt x="434" y="1141"/>
                    <a:pt x="571" y="1308"/>
                  </a:cubicBezTo>
                  <a:cubicBezTo>
                    <a:pt x="679" y="1112"/>
                    <a:pt x="729" y="895"/>
                    <a:pt x="709" y="679"/>
                  </a:cubicBezTo>
                  <a:cubicBezTo>
                    <a:pt x="699" y="620"/>
                    <a:pt x="689" y="571"/>
                    <a:pt x="679" y="522"/>
                  </a:cubicBezTo>
                  <a:cubicBezTo>
                    <a:pt x="611" y="325"/>
                    <a:pt x="502" y="148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6"/>
            <p:cNvSpPr/>
            <p:nvPr/>
          </p:nvSpPr>
          <p:spPr>
            <a:xfrm>
              <a:off x="2732362" y="2931634"/>
              <a:ext cx="212322" cy="174368"/>
            </a:xfrm>
            <a:custGeom>
              <a:avLst/>
              <a:gdLst/>
              <a:ahLst/>
              <a:cxnLst/>
              <a:rect l="l" t="t" r="r" b="b"/>
              <a:pathLst>
                <a:path w="2165" h="1778" extrusionOk="0">
                  <a:moveTo>
                    <a:pt x="1850" y="1"/>
                  </a:moveTo>
                  <a:cubicBezTo>
                    <a:pt x="1850" y="1"/>
                    <a:pt x="1781" y="60"/>
                    <a:pt x="1663" y="148"/>
                  </a:cubicBezTo>
                  <a:cubicBezTo>
                    <a:pt x="1319" y="414"/>
                    <a:pt x="552" y="945"/>
                    <a:pt x="1" y="1043"/>
                  </a:cubicBezTo>
                  <a:cubicBezTo>
                    <a:pt x="129" y="1437"/>
                    <a:pt x="286" y="1732"/>
                    <a:pt x="424" y="1771"/>
                  </a:cubicBezTo>
                  <a:cubicBezTo>
                    <a:pt x="443" y="1775"/>
                    <a:pt x="465" y="1777"/>
                    <a:pt x="489" y="1777"/>
                  </a:cubicBezTo>
                  <a:cubicBezTo>
                    <a:pt x="849" y="1777"/>
                    <a:pt x="1675" y="1298"/>
                    <a:pt x="2007" y="679"/>
                  </a:cubicBezTo>
                  <a:cubicBezTo>
                    <a:pt x="2115" y="483"/>
                    <a:pt x="2165" y="266"/>
                    <a:pt x="2145" y="50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6"/>
            <p:cNvSpPr/>
            <p:nvPr/>
          </p:nvSpPr>
          <p:spPr>
            <a:xfrm>
              <a:off x="2899274" y="2763352"/>
              <a:ext cx="343441" cy="231837"/>
            </a:xfrm>
            <a:custGeom>
              <a:avLst/>
              <a:gdLst/>
              <a:ahLst/>
              <a:cxnLst/>
              <a:rect l="l" t="t" r="r" b="b"/>
              <a:pathLst>
                <a:path w="3502" h="2364" extrusionOk="0">
                  <a:moveTo>
                    <a:pt x="2470" y="1"/>
                  </a:moveTo>
                  <a:cubicBezTo>
                    <a:pt x="2315" y="1"/>
                    <a:pt x="2162" y="45"/>
                    <a:pt x="2036" y="133"/>
                  </a:cubicBezTo>
                  <a:cubicBezTo>
                    <a:pt x="1938" y="192"/>
                    <a:pt x="1879" y="261"/>
                    <a:pt x="1879" y="340"/>
                  </a:cubicBezTo>
                  <a:cubicBezTo>
                    <a:pt x="1898" y="546"/>
                    <a:pt x="2951" y="1392"/>
                    <a:pt x="2154" y="1658"/>
                  </a:cubicBezTo>
                  <a:cubicBezTo>
                    <a:pt x="2049" y="1691"/>
                    <a:pt x="1954" y="1706"/>
                    <a:pt x="1869" y="1706"/>
                  </a:cubicBezTo>
                  <a:cubicBezTo>
                    <a:pt x="1299" y="1706"/>
                    <a:pt x="1143" y="1055"/>
                    <a:pt x="1092" y="969"/>
                  </a:cubicBezTo>
                  <a:cubicBezTo>
                    <a:pt x="1088" y="958"/>
                    <a:pt x="1072" y="952"/>
                    <a:pt x="1047" y="952"/>
                  </a:cubicBezTo>
                  <a:cubicBezTo>
                    <a:pt x="1009" y="952"/>
                    <a:pt x="951" y="965"/>
                    <a:pt x="885" y="989"/>
                  </a:cubicBezTo>
                  <a:cubicBezTo>
                    <a:pt x="610" y="1087"/>
                    <a:pt x="335" y="1205"/>
                    <a:pt x="69" y="1343"/>
                  </a:cubicBezTo>
                  <a:cubicBezTo>
                    <a:pt x="0" y="1363"/>
                    <a:pt x="118" y="1894"/>
                    <a:pt x="227" y="1953"/>
                  </a:cubicBezTo>
                  <a:cubicBezTo>
                    <a:pt x="237" y="1960"/>
                    <a:pt x="250" y="1963"/>
                    <a:pt x="267" y="1963"/>
                  </a:cubicBezTo>
                  <a:cubicBezTo>
                    <a:pt x="417" y="1963"/>
                    <a:pt x="810" y="1717"/>
                    <a:pt x="925" y="1717"/>
                  </a:cubicBezTo>
                  <a:cubicBezTo>
                    <a:pt x="1043" y="1717"/>
                    <a:pt x="1112" y="2031"/>
                    <a:pt x="1535" y="2258"/>
                  </a:cubicBezTo>
                  <a:cubicBezTo>
                    <a:pt x="1665" y="2326"/>
                    <a:pt x="1838" y="2364"/>
                    <a:pt x="2025" y="2364"/>
                  </a:cubicBezTo>
                  <a:cubicBezTo>
                    <a:pt x="2456" y="2364"/>
                    <a:pt x="2960" y="2162"/>
                    <a:pt x="3187" y="1668"/>
                  </a:cubicBezTo>
                  <a:cubicBezTo>
                    <a:pt x="3502" y="950"/>
                    <a:pt x="2872" y="104"/>
                    <a:pt x="2626" y="15"/>
                  </a:cubicBezTo>
                  <a:cubicBezTo>
                    <a:pt x="2575" y="6"/>
                    <a:pt x="2522" y="1"/>
                    <a:pt x="2470" y="1"/>
                  </a:cubicBezTo>
                  <a:close/>
                </a:path>
              </a:pathLst>
            </a:custGeom>
            <a:solidFill>
              <a:srgbClr val="CBD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6"/>
            <p:cNvSpPr/>
            <p:nvPr/>
          </p:nvSpPr>
          <p:spPr>
            <a:xfrm>
              <a:off x="2987044" y="2776394"/>
              <a:ext cx="202613" cy="173584"/>
            </a:xfrm>
            <a:custGeom>
              <a:avLst/>
              <a:gdLst/>
              <a:ahLst/>
              <a:cxnLst/>
              <a:rect l="l" t="t" r="r" b="b"/>
              <a:pathLst>
                <a:path w="2066" h="1770" extrusionOk="0">
                  <a:moveTo>
                    <a:pt x="1141" y="0"/>
                  </a:moveTo>
                  <a:cubicBezTo>
                    <a:pt x="1053" y="59"/>
                    <a:pt x="984" y="128"/>
                    <a:pt x="994" y="207"/>
                  </a:cubicBezTo>
                  <a:cubicBezTo>
                    <a:pt x="1013" y="413"/>
                    <a:pt x="2066" y="1259"/>
                    <a:pt x="1259" y="1515"/>
                  </a:cubicBezTo>
                  <a:cubicBezTo>
                    <a:pt x="1154" y="1549"/>
                    <a:pt x="1060" y="1563"/>
                    <a:pt x="975" y="1563"/>
                  </a:cubicBezTo>
                  <a:cubicBezTo>
                    <a:pt x="413" y="1563"/>
                    <a:pt x="258" y="920"/>
                    <a:pt x="207" y="827"/>
                  </a:cubicBezTo>
                  <a:cubicBezTo>
                    <a:pt x="200" y="820"/>
                    <a:pt x="186" y="816"/>
                    <a:pt x="165" y="816"/>
                  </a:cubicBezTo>
                  <a:cubicBezTo>
                    <a:pt x="128" y="816"/>
                    <a:pt x="70" y="827"/>
                    <a:pt x="0" y="846"/>
                  </a:cubicBezTo>
                  <a:cubicBezTo>
                    <a:pt x="69" y="1033"/>
                    <a:pt x="158" y="1220"/>
                    <a:pt x="266" y="1387"/>
                  </a:cubicBezTo>
                  <a:cubicBezTo>
                    <a:pt x="427" y="1632"/>
                    <a:pt x="718" y="1769"/>
                    <a:pt x="1006" y="1769"/>
                  </a:cubicBezTo>
                  <a:cubicBezTo>
                    <a:pt x="1296" y="1769"/>
                    <a:pt x="1583" y="1629"/>
                    <a:pt x="1731" y="1318"/>
                  </a:cubicBezTo>
                  <a:cubicBezTo>
                    <a:pt x="1957" y="836"/>
                    <a:pt x="1387" y="207"/>
                    <a:pt x="1141" y="0"/>
                  </a:cubicBezTo>
                  <a:close/>
                </a:path>
              </a:pathLst>
            </a:custGeom>
            <a:solidFill>
              <a:srgbClr val="AB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6"/>
            <p:cNvSpPr/>
            <p:nvPr/>
          </p:nvSpPr>
          <p:spPr>
            <a:xfrm>
              <a:off x="1545151" y="2169654"/>
              <a:ext cx="1329143" cy="611859"/>
            </a:xfrm>
            <a:custGeom>
              <a:avLst/>
              <a:gdLst/>
              <a:ahLst/>
              <a:cxnLst/>
              <a:rect l="l" t="t" r="r" b="b"/>
              <a:pathLst>
                <a:path w="13553" h="6239" extrusionOk="0">
                  <a:moveTo>
                    <a:pt x="7144" y="0"/>
                  </a:moveTo>
                  <a:cubicBezTo>
                    <a:pt x="7133" y="0"/>
                    <a:pt x="7122" y="1"/>
                    <a:pt x="7111" y="1"/>
                  </a:cubicBezTo>
                  <a:lnTo>
                    <a:pt x="7062" y="1"/>
                  </a:lnTo>
                  <a:cubicBezTo>
                    <a:pt x="5734" y="149"/>
                    <a:pt x="4475" y="4260"/>
                    <a:pt x="3747" y="4545"/>
                  </a:cubicBezTo>
                  <a:cubicBezTo>
                    <a:pt x="3708" y="4555"/>
                    <a:pt x="3669" y="4574"/>
                    <a:pt x="3620" y="4584"/>
                  </a:cubicBezTo>
                  <a:cubicBezTo>
                    <a:pt x="2695" y="4889"/>
                    <a:pt x="1761" y="5115"/>
                    <a:pt x="807" y="5283"/>
                  </a:cubicBezTo>
                  <a:cubicBezTo>
                    <a:pt x="0" y="5401"/>
                    <a:pt x="118" y="5715"/>
                    <a:pt x="266" y="5784"/>
                  </a:cubicBezTo>
                  <a:cubicBezTo>
                    <a:pt x="472" y="5883"/>
                    <a:pt x="1082" y="6197"/>
                    <a:pt x="2862" y="6237"/>
                  </a:cubicBezTo>
                  <a:cubicBezTo>
                    <a:pt x="2927" y="6238"/>
                    <a:pt x="2996" y="6239"/>
                    <a:pt x="3070" y="6239"/>
                  </a:cubicBezTo>
                  <a:cubicBezTo>
                    <a:pt x="5039" y="6239"/>
                    <a:pt x="10240" y="5750"/>
                    <a:pt x="11330" y="5617"/>
                  </a:cubicBezTo>
                  <a:cubicBezTo>
                    <a:pt x="12471" y="5479"/>
                    <a:pt x="13553" y="4978"/>
                    <a:pt x="13444" y="4811"/>
                  </a:cubicBezTo>
                  <a:cubicBezTo>
                    <a:pt x="13326" y="4643"/>
                    <a:pt x="11182" y="4870"/>
                    <a:pt x="10769" y="4476"/>
                  </a:cubicBezTo>
                  <a:cubicBezTo>
                    <a:pt x="10370" y="4086"/>
                    <a:pt x="8480" y="0"/>
                    <a:pt x="7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6"/>
            <p:cNvSpPr/>
            <p:nvPr/>
          </p:nvSpPr>
          <p:spPr>
            <a:xfrm>
              <a:off x="1900059" y="2169752"/>
              <a:ext cx="340597" cy="449553"/>
            </a:xfrm>
            <a:custGeom>
              <a:avLst/>
              <a:gdLst/>
              <a:ahLst/>
              <a:cxnLst/>
              <a:rect l="l" t="t" r="r" b="b"/>
              <a:pathLst>
                <a:path w="3473" h="4584" extrusionOk="0">
                  <a:moveTo>
                    <a:pt x="3443" y="0"/>
                  </a:moveTo>
                  <a:lnTo>
                    <a:pt x="3443" y="0"/>
                  </a:lnTo>
                  <a:cubicBezTo>
                    <a:pt x="2115" y="148"/>
                    <a:pt x="846" y="4259"/>
                    <a:pt x="119" y="4544"/>
                  </a:cubicBezTo>
                  <a:cubicBezTo>
                    <a:pt x="79" y="4554"/>
                    <a:pt x="40" y="4573"/>
                    <a:pt x="1" y="4583"/>
                  </a:cubicBezTo>
                  <a:cubicBezTo>
                    <a:pt x="758" y="4495"/>
                    <a:pt x="2223" y="4239"/>
                    <a:pt x="2528" y="3669"/>
                  </a:cubicBezTo>
                  <a:cubicBezTo>
                    <a:pt x="2567" y="3600"/>
                    <a:pt x="2607" y="3511"/>
                    <a:pt x="2646" y="3403"/>
                  </a:cubicBezTo>
                  <a:cubicBezTo>
                    <a:pt x="2685" y="3324"/>
                    <a:pt x="2715" y="3246"/>
                    <a:pt x="2744" y="3147"/>
                  </a:cubicBezTo>
                  <a:cubicBezTo>
                    <a:pt x="2833" y="2911"/>
                    <a:pt x="2931" y="2616"/>
                    <a:pt x="3030" y="2302"/>
                  </a:cubicBezTo>
                  <a:cubicBezTo>
                    <a:pt x="3079" y="2115"/>
                    <a:pt x="3138" y="1918"/>
                    <a:pt x="3187" y="1721"/>
                  </a:cubicBezTo>
                  <a:cubicBezTo>
                    <a:pt x="3354" y="1053"/>
                    <a:pt x="3472" y="374"/>
                    <a:pt x="3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6"/>
            <p:cNvSpPr/>
            <p:nvPr/>
          </p:nvSpPr>
          <p:spPr>
            <a:xfrm>
              <a:off x="2121889" y="2335878"/>
              <a:ext cx="215166" cy="256257"/>
            </a:xfrm>
            <a:custGeom>
              <a:avLst/>
              <a:gdLst/>
              <a:ahLst/>
              <a:cxnLst/>
              <a:rect l="l" t="t" r="r" b="b"/>
              <a:pathLst>
                <a:path w="2194" h="2613" extrusionOk="0">
                  <a:moveTo>
                    <a:pt x="1596" y="659"/>
                  </a:moveTo>
                  <a:cubicBezTo>
                    <a:pt x="1662" y="659"/>
                    <a:pt x="1728" y="683"/>
                    <a:pt x="1781" y="735"/>
                  </a:cubicBezTo>
                  <a:cubicBezTo>
                    <a:pt x="1948" y="903"/>
                    <a:pt x="1840" y="1178"/>
                    <a:pt x="1613" y="1198"/>
                  </a:cubicBezTo>
                  <a:cubicBezTo>
                    <a:pt x="1456" y="1198"/>
                    <a:pt x="1328" y="1070"/>
                    <a:pt x="1328" y="913"/>
                  </a:cubicBezTo>
                  <a:cubicBezTo>
                    <a:pt x="1335" y="755"/>
                    <a:pt x="1464" y="659"/>
                    <a:pt x="1596" y="659"/>
                  </a:cubicBezTo>
                  <a:close/>
                  <a:moveTo>
                    <a:pt x="723" y="600"/>
                  </a:moveTo>
                  <a:cubicBezTo>
                    <a:pt x="736" y="600"/>
                    <a:pt x="748" y="603"/>
                    <a:pt x="758" y="608"/>
                  </a:cubicBezTo>
                  <a:cubicBezTo>
                    <a:pt x="974" y="647"/>
                    <a:pt x="1132" y="834"/>
                    <a:pt x="1132" y="1050"/>
                  </a:cubicBezTo>
                  <a:cubicBezTo>
                    <a:pt x="1161" y="1286"/>
                    <a:pt x="994" y="1503"/>
                    <a:pt x="758" y="1542"/>
                  </a:cubicBezTo>
                  <a:cubicBezTo>
                    <a:pt x="746" y="1543"/>
                    <a:pt x="733" y="1544"/>
                    <a:pt x="721" y="1544"/>
                  </a:cubicBezTo>
                  <a:cubicBezTo>
                    <a:pt x="635" y="1544"/>
                    <a:pt x="551" y="1514"/>
                    <a:pt x="482" y="1453"/>
                  </a:cubicBezTo>
                  <a:cubicBezTo>
                    <a:pt x="384" y="1365"/>
                    <a:pt x="315" y="1237"/>
                    <a:pt x="315" y="1109"/>
                  </a:cubicBezTo>
                  <a:cubicBezTo>
                    <a:pt x="276" y="863"/>
                    <a:pt x="443" y="637"/>
                    <a:pt x="689" y="608"/>
                  </a:cubicBezTo>
                  <a:cubicBezTo>
                    <a:pt x="699" y="603"/>
                    <a:pt x="711" y="600"/>
                    <a:pt x="723" y="600"/>
                  </a:cubicBezTo>
                  <a:close/>
                  <a:moveTo>
                    <a:pt x="1186" y="1806"/>
                  </a:moveTo>
                  <a:cubicBezTo>
                    <a:pt x="1230" y="1806"/>
                    <a:pt x="1269" y="1842"/>
                    <a:pt x="1269" y="1886"/>
                  </a:cubicBezTo>
                  <a:lnTo>
                    <a:pt x="1299" y="2240"/>
                  </a:lnTo>
                  <a:cubicBezTo>
                    <a:pt x="1299" y="2289"/>
                    <a:pt x="1259" y="2329"/>
                    <a:pt x="1210" y="2339"/>
                  </a:cubicBezTo>
                  <a:cubicBezTo>
                    <a:pt x="1161" y="2339"/>
                    <a:pt x="1112" y="2299"/>
                    <a:pt x="1112" y="2250"/>
                  </a:cubicBezTo>
                  <a:lnTo>
                    <a:pt x="1092" y="1906"/>
                  </a:lnTo>
                  <a:cubicBezTo>
                    <a:pt x="1082" y="1847"/>
                    <a:pt x="1122" y="1807"/>
                    <a:pt x="1171" y="1807"/>
                  </a:cubicBezTo>
                  <a:cubicBezTo>
                    <a:pt x="1176" y="1806"/>
                    <a:pt x="1181" y="1806"/>
                    <a:pt x="1186" y="1806"/>
                  </a:cubicBezTo>
                  <a:close/>
                  <a:moveTo>
                    <a:pt x="901" y="1826"/>
                  </a:moveTo>
                  <a:cubicBezTo>
                    <a:pt x="945" y="1826"/>
                    <a:pt x="984" y="1862"/>
                    <a:pt x="984" y="1906"/>
                  </a:cubicBezTo>
                  <a:lnTo>
                    <a:pt x="1014" y="2260"/>
                  </a:lnTo>
                  <a:cubicBezTo>
                    <a:pt x="1014" y="2309"/>
                    <a:pt x="974" y="2348"/>
                    <a:pt x="925" y="2358"/>
                  </a:cubicBezTo>
                  <a:cubicBezTo>
                    <a:pt x="876" y="2358"/>
                    <a:pt x="827" y="2319"/>
                    <a:pt x="827" y="2270"/>
                  </a:cubicBezTo>
                  <a:lnTo>
                    <a:pt x="807" y="1926"/>
                  </a:lnTo>
                  <a:cubicBezTo>
                    <a:pt x="797" y="1866"/>
                    <a:pt x="836" y="1827"/>
                    <a:pt x="886" y="1827"/>
                  </a:cubicBezTo>
                  <a:cubicBezTo>
                    <a:pt x="891" y="1826"/>
                    <a:pt x="896" y="1826"/>
                    <a:pt x="901" y="1826"/>
                  </a:cubicBezTo>
                  <a:close/>
                  <a:moveTo>
                    <a:pt x="1207" y="0"/>
                  </a:moveTo>
                  <a:cubicBezTo>
                    <a:pt x="1163" y="0"/>
                    <a:pt x="1118" y="3"/>
                    <a:pt x="1073" y="8"/>
                  </a:cubicBezTo>
                  <a:cubicBezTo>
                    <a:pt x="1023" y="8"/>
                    <a:pt x="974" y="18"/>
                    <a:pt x="925" y="27"/>
                  </a:cubicBezTo>
                  <a:cubicBezTo>
                    <a:pt x="482" y="136"/>
                    <a:pt x="60" y="460"/>
                    <a:pt x="1" y="893"/>
                  </a:cubicBezTo>
                  <a:cubicBezTo>
                    <a:pt x="1" y="952"/>
                    <a:pt x="1" y="1001"/>
                    <a:pt x="1" y="1060"/>
                  </a:cubicBezTo>
                  <a:cubicBezTo>
                    <a:pt x="30" y="1326"/>
                    <a:pt x="168" y="1562"/>
                    <a:pt x="394" y="1709"/>
                  </a:cubicBezTo>
                  <a:cubicBezTo>
                    <a:pt x="453" y="1758"/>
                    <a:pt x="522" y="1788"/>
                    <a:pt x="591" y="1817"/>
                  </a:cubicBezTo>
                  <a:cubicBezTo>
                    <a:pt x="630" y="1837"/>
                    <a:pt x="630" y="2437"/>
                    <a:pt x="679" y="2555"/>
                  </a:cubicBezTo>
                  <a:cubicBezTo>
                    <a:pt x="696" y="2598"/>
                    <a:pt x="782" y="2613"/>
                    <a:pt x="893" y="2613"/>
                  </a:cubicBezTo>
                  <a:cubicBezTo>
                    <a:pt x="1114" y="2613"/>
                    <a:pt x="1433" y="2552"/>
                    <a:pt x="1486" y="2525"/>
                  </a:cubicBezTo>
                  <a:cubicBezTo>
                    <a:pt x="1515" y="2506"/>
                    <a:pt x="1515" y="2398"/>
                    <a:pt x="1495" y="2280"/>
                  </a:cubicBezTo>
                  <a:cubicBezTo>
                    <a:pt x="1466" y="2093"/>
                    <a:pt x="1407" y="1847"/>
                    <a:pt x="1387" y="1768"/>
                  </a:cubicBezTo>
                  <a:cubicBezTo>
                    <a:pt x="1358" y="1630"/>
                    <a:pt x="2194" y="1316"/>
                    <a:pt x="2154" y="795"/>
                  </a:cubicBezTo>
                  <a:cubicBezTo>
                    <a:pt x="2127" y="298"/>
                    <a:pt x="1703" y="0"/>
                    <a:pt x="1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6"/>
            <p:cNvSpPr/>
            <p:nvPr/>
          </p:nvSpPr>
          <p:spPr>
            <a:xfrm>
              <a:off x="1607817" y="2278312"/>
              <a:ext cx="242233" cy="240860"/>
            </a:xfrm>
            <a:custGeom>
              <a:avLst/>
              <a:gdLst/>
              <a:ahLst/>
              <a:cxnLst/>
              <a:rect l="l" t="t" r="r" b="b"/>
              <a:pathLst>
                <a:path w="2470" h="2456" extrusionOk="0">
                  <a:moveTo>
                    <a:pt x="1190" y="0"/>
                  </a:moveTo>
                  <a:cubicBezTo>
                    <a:pt x="1117" y="0"/>
                    <a:pt x="985" y="515"/>
                    <a:pt x="1004" y="693"/>
                  </a:cubicBezTo>
                  <a:cubicBezTo>
                    <a:pt x="1043" y="850"/>
                    <a:pt x="945" y="1008"/>
                    <a:pt x="778" y="1047"/>
                  </a:cubicBezTo>
                  <a:cubicBezTo>
                    <a:pt x="394" y="1165"/>
                    <a:pt x="1" y="1234"/>
                    <a:pt x="10" y="1352"/>
                  </a:cubicBezTo>
                  <a:cubicBezTo>
                    <a:pt x="20" y="1480"/>
                    <a:pt x="660" y="1490"/>
                    <a:pt x="846" y="1519"/>
                  </a:cubicBezTo>
                  <a:cubicBezTo>
                    <a:pt x="1023" y="1549"/>
                    <a:pt x="522" y="2414"/>
                    <a:pt x="630" y="2453"/>
                  </a:cubicBezTo>
                  <a:cubicBezTo>
                    <a:pt x="633" y="2455"/>
                    <a:pt x="636" y="2455"/>
                    <a:pt x="639" y="2455"/>
                  </a:cubicBezTo>
                  <a:cubicBezTo>
                    <a:pt x="753" y="2455"/>
                    <a:pt x="1018" y="1803"/>
                    <a:pt x="1161" y="1755"/>
                  </a:cubicBezTo>
                  <a:cubicBezTo>
                    <a:pt x="1166" y="1754"/>
                    <a:pt x="1172" y="1753"/>
                    <a:pt x="1178" y="1753"/>
                  </a:cubicBezTo>
                  <a:cubicBezTo>
                    <a:pt x="1342" y="1753"/>
                    <a:pt x="1808" y="2309"/>
                    <a:pt x="1941" y="2309"/>
                  </a:cubicBezTo>
                  <a:cubicBezTo>
                    <a:pt x="1952" y="2309"/>
                    <a:pt x="1961" y="2305"/>
                    <a:pt x="1968" y="2296"/>
                  </a:cubicBezTo>
                  <a:cubicBezTo>
                    <a:pt x="2056" y="2188"/>
                    <a:pt x="1564" y="1588"/>
                    <a:pt x="1495" y="1450"/>
                  </a:cubicBezTo>
                  <a:cubicBezTo>
                    <a:pt x="1427" y="1303"/>
                    <a:pt x="2341" y="1244"/>
                    <a:pt x="2410" y="1145"/>
                  </a:cubicBezTo>
                  <a:cubicBezTo>
                    <a:pt x="2469" y="1037"/>
                    <a:pt x="1594" y="1057"/>
                    <a:pt x="1456" y="1027"/>
                  </a:cubicBezTo>
                  <a:cubicBezTo>
                    <a:pt x="1309" y="998"/>
                    <a:pt x="1259" y="73"/>
                    <a:pt x="1200" y="5"/>
                  </a:cubicBezTo>
                  <a:cubicBezTo>
                    <a:pt x="1197" y="2"/>
                    <a:pt x="1193" y="0"/>
                    <a:pt x="1190" y="0"/>
                  </a:cubicBezTo>
                  <a:close/>
                </a:path>
              </a:pathLst>
            </a:custGeom>
            <a:solidFill>
              <a:srgbClr val="FF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6"/>
            <p:cNvSpPr/>
            <p:nvPr/>
          </p:nvSpPr>
          <p:spPr>
            <a:xfrm>
              <a:off x="2818269" y="3181803"/>
              <a:ext cx="243116" cy="240173"/>
            </a:xfrm>
            <a:custGeom>
              <a:avLst/>
              <a:gdLst/>
              <a:ahLst/>
              <a:cxnLst/>
              <a:rect l="l" t="t" r="r" b="b"/>
              <a:pathLst>
                <a:path w="2479" h="2449" extrusionOk="0">
                  <a:moveTo>
                    <a:pt x="1291" y="1"/>
                  </a:moveTo>
                  <a:cubicBezTo>
                    <a:pt x="1287" y="1"/>
                    <a:pt x="1283" y="3"/>
                    <a:pt x="1279" y="7"/>
                  </a:cubicBezTo>
                  <a:cubicBezTo>
                    <a:pt x="1210" y="66"/>
                    <a:pt x="1171" y="1000"/>
                    <a:pt x="1023" y="1030"/>
                  </a:cubicBezTo>
                  <a:cubicBezTo>
                    <a:pt x="876" y="1059"/>
                    <a:pt x="0" y="1039"/>
                    <a:pt x="69" y="1138"/>
                  </a:cubicBezTo>
                  <a:cubicBezTo>
                    <a:pt x="128" y="1246"/>
                    <a:pt x="1053" y="1305"/>
                    <a:pt x="974" y="1443"/>
                  </a:cubicBezTo>
                  <a:cubicBezTo>
                    <a:pt x="905" y="1580"/>
                    <a:pt x="423" y="2180"/>
                    <a:pt x="502" y="2298"/>
                  </a:cubicBezTo>
                  <a:cubicBezTo>
                    <a:pt x="509" y="2307"/>
                    <a:pt x="518" y="2311"/>
                    <a:pt x="530" y="2311"/>
                  </a:cubicBezTo>
                  <a:cubicBezTo>
                    <a:pt x="669" y="2311"/>
                    <a:pt x="1130" y="1754"/>
                    <a:pt x="1289" y="1754"/>
                  </a:cubicBezTo>
                  <a:cubicBezTo>
                    <a:pt x="1296" y="1754"/>
                    <a:pt x="1302" y="1755"/>
                    <a:pt x="1308" y="1757"/>
                  </a:cubicBezTo>
                  <a:cubicBezTo>
                    <a:pt x="1451" y="1805"/>
                    <a:pt x="1712" y="2448"/>
                    <a:pt x="1836" y="2448"/>
                  </a:cubicBezTo>
                  <a:cubicBezTo>
                    <a:pt x="1841" y="2448"/>
                    <a:pt x="1845" y="2448"/>
                    <a:pt x="1849" y="2446"/>
                  </a:cubicBezTo>
                  <a:cubicBezTo>
                    <a:pt x="1957" y="2407"/>
                    <a:pt x="1446" y="1551"/>
                    <a:pt x="1633" y="1521"/>
                  </a:cubicBezTo>
                  <a:cubicBezTo>
                    <a:pt x="1810" y="1492"/>
                    <a:pt x="2449" y="1482"/>
                    <a:pt x="2459" y="1354"/>
                  </a:cubicBezTo>
                  <a:cubicBezTo>
                    <a:pt x="2479" y="1226"/>
                    <a:pt x="2075" y="1167"/>
                    <a:pt x="1692" y="1049"/>
                  </a:cubicBezTo>
                  <a:cubicBezTo>
                    <a:pt x="1534" y="1010"/>
                    <a:pt x="1426" y="853"/>
                    <a:pt x="1466" y="685"/>
                  </a:cubicBezTo>
                  <a:cubicBezTo>
                    <a:pt x="1493" y="509"/>
                    <a:pt x="1364" y="1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6"/>
            <p:cNvSpPr/>
            <p:nvPr/>
          </p:nvSpPr>
          <p:spPr>
            <a:xfrm>
              <a:off x="1544171" y="3254765"/>
              <a:ext cx="120626" cy="103464"/>
            </a:xfrm>
            <a:custGeom>
              <a:avLst/>
              <a:gdLst/>
              <a:ahLst/>
              <a:cxnLst/>
              <a:rect l="l" t="t" r="r" b="b"/>
              <a:pathLst>
                <a:path w="1230" h="1055" extrusionOk="0">
                  <a:moveTo>
                    <a:pt x="699" y="0"/>
                  </a:moveTo>
                  <a:cubicBezTo>
                    <a:pt x="237" y="0"/>
                    <a:pt x="0" y="551"/>
                    <a:pt x="325" y="886"/>
                  </a:cubicBezTo>
                  <a:cubicBezTo>
                    <a:pt x="431" y="1002"/>
                    <a:pt x="567" y="1054"/>
                    <a:pt x="701" y="1054"/>
                  </a:cubicBezTo>
                  <a:cubicBezTo>
                    <a:pt x="962" y="1054"/>
                    <a:pt x="1217" y="854"/>
                    <a:pt x="1230" y="541"/>
                  </a:cubicBezTo>
                  <a:cubicBezTo>
                    <a:pt x="1230" y="246"/>
                    <a:pt x="99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6"/>
            <p:cNvSpPr/>
            <p:nvPr/>
          </p:nvSpPr>
          <p:spPr>
            <a:xfrm>
              <a:off x="2634000" y="2458069"/>
              <a:ext cx="68649" cy="58254"/>
            </a:xfrm>
            <a:custGeom>
              <a:avLst/>
              <a:gdLst/>
              <a:ahLst/>
              <a:cxnLst/>
              <a:rect l="l" t="t" r="r" b="b"/>
              <a:pathLst>
                <a:path w="700" h="594" extrusionOk="0">
                  <a:moveTo>
                    <a:pt x="404" y="1"/>
                  </a:moveTo>
                  <a:cubicBezTo>
                    <a:pt x="138" y="1"/>
                    <a:pt x="1" y="316"/>
                    <a:pt x="188" y="502"/>
                  </a:cubicBezTo>
                  <a:cubicBezTo>
                    <a:pt x="250" y="565"/>
                    <a:pt x="327" y="594"/>
                    <a:pt x="403" y="594"/>
                  </a:cubicBezTo>
                  <a:cubicBezTo>
                    <a:pt x="551" y="594"/>
                    <a:pt x="693" y="482"/>
                    <a:pt x="699" y="306"/>
                  </a:cubicBezTo>
                  <a:cubicBezTo>
                    <a:pt x="699" y="139"/>
                    <a:pt x="571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6"/>
            <p:cNvSpPr/>
            <p:nvPr/>
          </p:nvSpPr>
          <p:spPr>
            <a:xfrm>
              <a:off x="2305178" y="3664685"/>
              <a:ext cx="68551" cy="58156"/>
            </a:xfrm>
            <a:custGeom>
              <a:avLst/>
              <a:gdLst/>
              <a:ahLst/>
              <a:cxnLst/>
              <a:rect l="l" t="t" r="r" b="b"/>
              <a:pathLst>
                <a:path w="699" h="593" extrusionOk="0">
                  <a:moveTo>
                    <a:pt x="394" y="0"/>
                  </a:moveTo>
                  <a:cubicBezTo>
                    <a:pt x="138" y="0"/>
                    <a:pt x="0" y="315"/>
                    <a:pt x="177" y="502"/>
                  </a:cubicBezTo>
                  <a:cubicBezTo>
                    <a:pt x="240" y="564"/>
                    <a:pt x="317" y="593"/>
                    <a:pt x="392" y="593"/>
                  </a:cubicBezTo>
                  <a:cubicBezTo>
                    <a:pt x="542" y="593"/>
                    <a:pt x="685" y="482"/>
                    <a:pt x="698" y="305"/>
                  </a:cubicBezTo>
                  <a:cubicBezTo>
                    <a:pt x="698" y="138"/>
                    <a:pt x="561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6"/>
            <p:cNvSpPr/>
            <p:nvPr/>
          </p:nvSpPr>
          <p:spPr>
            <a:xfrm>
              <a:off x="2818529" y="2169689"/>
              <a:ext cx="1198598" cy="330912"/>
            </a:xfrm>
            <a:custGeom>
              <a:avLst/>
              <a:gdLst/>
              <a:ahLst/>
              <a:cxnLst/>
              <a:rect l="l" t="t" r="r" b="b"/>
              <a:pathLst>
                <a:path w="13898" h="3837" extrusionOk="0">
                  <a:moveTo>
                    <a:pt x="7279" y="1"/>
                  </a:moveTo>
                  <a:cubicBezTo>
                    <a:pt x="3977" y="1"/>
                    <a:pt x="1564" y="119"/>
                    <a:pt x="1564" y="119"/>
                  </a:cubicBezTo>
                  <a:lnTo>
                    <a:pt x="640" y="443"/>
                  </a:lnTo>
                  <a:lnTo>
                    <a:pt x="1" y="3728"/>
                  </a:lnTo>
                  <a:lnTo>
                    <a:pt x="13897" y="3836"/>
                  </a:lnTo>
                  <a:lnTo>
                    <a:pt x="13464" y="276"/>
                  </a:lnTo>
                  <a:lnTo>
                    <a:pt x="12707" y="119"/>
                  </a:lnTo>
                  <a:cubicBezTo>
                    <a:pt x="10802" y="30"/>
                    <a:pt x="8929" y="1"/>
                    <a:pt x="7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6"/>
            <p:cNvSpPr/>
            <p:nvPr/>
          </p:nvSpPr>
          <p:spPr>
            <a:xfrm>
              <a:off x="2748155" y="2169689"/>
              <a:ext cx="1386003" cy="358079"/>
            </a:xfrm>
            <a:custGeom>
              <a:avLst/>
              <a:gdLst/>
              <a:ahLst/>
              <a:cxnLst/>
              <a:rect l="l" t="t" r="r" b="b"/>
              <a:pathLst>
                <a:path w="16071" h="4152" extrusionOk="0">
                  <a:moveTo>
                    <a:pt x="1643" y="1"/>
                  </a:moveTo>
                  <a:cubicBezTo>
                    <a:pt x="1436" y="1"/>
                    <a:pt x="1239" y="109"/>
                    <a:pt x="1131" y="296"/>
                  </a:cubicBezTo>
                  <a:cubicBezTo>
                    <a:pt x="758" y="906"/>
                    <a:pt x="0" y="2243"/>
                    <a:pt x="344" y="3748"/>
                  </a:cubicBezTo>
                  <a:cubicBezTo>
                    <a:pt x="403" y="3984"/>
                    <a:pt x="610" y="4151"/>
                    <a:pt x="856" y="4151"/>
                  </a:cubicBezTo>
                  <a:lnTo>
                    <a:pt x="15225" y="4151"/>
                  </a:lnTo>
                  <a:cubicBezTo>
                    <a:pt x="15461" y="4151"/>
                    <a:pt x="15677" y="3984"/>
                    <a:pt x="15726" y="3748"/>
                  </a:cubicBezTo>
                  <a:cubicBezTo>
                    <a:pt x="16070" y="2243"/>
                    <a:pt x="15313" y="915"/>
                    <a:pt x="14949" y="296"/>
                  </a:cubicBezTo>
                  <a:cubicBezTo>
                    <a:pt x="14841" y="109"/>
                    <a:pt x="14644" y="1"/>
                    <a:pt x="14438" y="1"/>
                  </a:cubicBezTo>
                  <a:lnTo>
                    <a:pt x="13621" y="1"/>
                  </a:lnTo>
                  <a:cubicBezTo>
                    <a:pt x="13523" y="1"/>
                    <a:pt x="13474" y="109"/>
                    <a:pt x="13523" y="178"/>
                  </a:cubicBezTo>
                  <a:cubicBezTo>
                    <a:pt x="14762" y="1899"/>
                    <a:pt x="14369" y="3482"/>
                    <a:pt x="14369" y="3482"/>
                  </a:cubicBezTo>
                  <a:lnTo>
                    <a:pt x="1712" y="3482"/>
                  </a:lnTo>
                  <a:cubicBezTo>
                    <a:pt x="1712" y="3482"/>
                    <a:pt x="1318" y="1899"/>
                    <a:pt x="2557" y="178"/>
                  </a:cubicBezTo>
                  <a:cubicBezTo>
                    <a:pt x="2606" y="109"/>
                    <a:pt x="2547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6"/>
            <p:cNvSpPr/>
            <p:nvPr/>
          </p:nvSpPr>
          <p:spPr>
            <a:xfrm>
              <a:off x="2901666" y="2305432"/>
              <a:ext cx="1078980" cy="19577"/>
            </a:xfrm>
            <a:custGeom>
              <a:avLst/>
              <a:gdLst/>
              <a:ahLst/>
              <a:cxnLst/>
              <a:rect l="l" t="t" r="r" b="b"/>
              <a:pathLst>
                <a:path w="12511" h="227" extrusionOk="0">
                  <a:moveTo>
                    <a:pt x="69" y="0"/>
                  </a:moveTo>
                  <a:lnTo>
                    <a:pt x="0" y="227"/>
                  </a:lnTo>
                  <a:lnTo>
                    <a:pt x="12510" y="227"/>
                  </a:lnTo>
                  <a:lnTo>
                    <a:pt x="12451" y="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6"/>
            <p:cNvSpPr/>
            <p:nvPr/>
          </p:nvSpPr>
          <p:spPr>
            <a:xfrm>
              <a:off x="3318992" y="2440312"/>
              <a:ext cx="231561" cy="162912"/>
            </a:xfrm>
            <a:custGeom>
              <a:avLst/>
              <a:gdLst/>
              <a:ahLst/>
              <a:cxnLst/>
              <a:rect l="l" t="t" r="r" b="b"/>
              <a:pathLst>
                <a:path w="2685" h="1889" extrusionOk="0"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lnTo>
                    <a:pt x="0" y="1426"/>
                  </a:lnTo>
                  <a:cubicBezTo>
                    <a:pt x="0" y="1682"/>
                    <a:pt x="207" y="1888"/>
                    <a:pt x="462" y="1888"/>
                  </a:cubicBezTo>
                  <a:lnTo>
                    <a:pt x="2223" y="1888"/>
                  </a:lnTo>
                  <a:cubicBezTo>
                    <a:pt x="2478" y="1888"/>
                    <a:pt x="2685" y="1682"/>
                    <a:pt x="2685" y="1426"/>
                  </a:cubicBezTo>
                  <a:lnTo>
                    <a:pt x="2685" y="462"/>
                  </a:lnTo>
                  <a:cubicBezTo>
                    <a:pt x="2685" y="207"/>
                    <a:pt x="2478" y="0"/>
                    <a:pt x="2223" y="0"/>
                  </a:cubicBezTo>
                  <a:close/>
                </a:path>
              </a:pathLst>
            </a:custGeom>
            <a:solidFill>
              <a:srgbClr val="BC6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6"/>
            <p:cNvSpPr/>
            <p:nvPr/>
          </p:nvSpPr>
          <p:spPr>
            <a:xfrm>
              <a:off x="3318992" y="2428411"/>
              <a:ext cx="231561" cy="162912"/>
            </a:xfrm>
            <a:custGeom>
              <a:avLst/>
              <a:gdLst/>
              <a:ahLst/>
              <a:cxnLst/>
              <a:rect l="l" t="t" r="r" b="b"/>
              <a:pathLst>
                <a:path w="2685" h="1889" extrusionOk="0">
                  <a:moveTo>
                    <a:pt x="462" y="0"/>
                  </a:moveTo>
                  <a:cubicBezTo>
                    <a:pt x="207" y="0"/>
                    <a:pt x="0" y="207"/>
                    <a:pt x="0" y="463"/>
                  </a:cubicBezTo>
                  <a:lnTo>
                    <a:pt x="0" y="1426"/>
                  </a:lnTo>
                  <a:cubicBezTo>
                    <a:pt x="0" y="1682"/>
                    <a:pt x="207" y="1889"/>
                    <a:pt x="462" y="1889"/>
                  </a:cubicBezTo>
                  <a:lnTo>
                    <a:pt x="2223" y="1889"/>
                  </a:lnTo>
                  <a:cubicBezTo>
                    <a:pt x="2478" y="1889"/>
                    <a:pt x="2685" y="1682"/>
                    <a:pt x="2685" y="1426"/>
                  </a:cubicBezTo>
                  <a:lnTo>
                    <a:pt x="2685" y="463"/>
                  </a:lnTo>
                  <a:cubicBezTo>
                    <a:pt x="2685" y="207"/>
                    <a:pt x="2478" y="0"/>
                    <a:pt x="2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6"/>
            <p:cNvSpPr/>
            <p:nvPr/>
          </p:nvSpPr>
          <p:spPr>
            <a:xfrm>
              <a:off x="3409719" y="2457215"/>
              <a:ext cx="50107" cy="50193"/>
            </a:xfrm>
            <a:custGeom>
              <a:avLst/>
              <a:gdLst/>
              <a:ahLst/>
              <a:cxnLst/>
              <a:rect l="l" t="t" r="r" b="b"/>
              <a:pathLst>
                <a:path w="581" h="582" extrusionOk="0">
                  <a:moveTo>
                    <a:pt x="295" y="1"/>
                  </a:moveTo>
                  <a:cubicBezTo>
                    <a:pt x="128" y="1"/>
                    <a:pt x="0" y="129"/>
                    <a:pt x="0" y="286"/>
                  </a:cubicBezTo>
                  <a:cubicBezTo>
                    <a:pt x="0" y="453"/>
                    <a:pt x="128" y="581"/>
                    <a:pt x="295" y="581"/>
                  </a:cubicBezTo>
                  <a:cubicBezTo>
                    <a:pt x="453" y="581"/>
                    <a:pt x="581" y="453"/>
                    <a:pt x="581" y="286"/>
                  </a:cubicBezTo>
                  <a:cubicBezTo>
                    <a:pt x="581" y="129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6"/>
            <p:cNvSpPr/>
            <p:nvPr/>
          </p:nvSpPr>
          <p:spPr>
            <a:xfrm>
              <a:off x="3413082" y="2481794"/>
              <a:ext cx="46743" cy="70546"/>
            </a:xfrm>
            <a:custGeom>
              <a:avLst/>
              <a:gdLst/>
              <a:ahLst/>
              <a:cxnLst/>
              <a:rect l="l" t="t" r="r" b="b"/>
              <a:pathLst>
                <a:path w="542" h="818" extrusionOk="0">
                  <a:moveTo>
                    <a:pt x="256" y="1"/>
                  </a:moveTo>
                  <a:lnTo>
                    <a:pt x="1" y="817"/>
                  </a:lnTo>
                  <a:lnTo>
                    <a:pt x="542" y="81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76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3461" name="Google Shape;3461;p76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6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6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4" name="Google Shape;3464;p76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3465" name="Google Shape;3465;p76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466" name="Google Shape;3466;p76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6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8" name="Google Shape;3468;p76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9" name="Google Shape;3469;p76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3470" name="Google Shape;3470;p76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6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6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6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4" name="Google Shape;3474;p76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76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76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77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 # 2</a:t>
            </a:r>
            <a:endParaRPr/>
          </a:p>
        </p:txBody>
      </p:sp>
      <p:sp>
        <p:nvSpPr>
          <p:cNvPr id="3482" name="Google Shape;3482;p77">
            <a:hlinkClick r:id="rId3" action="ppaction://hlinksldjump"/>
          </p:cNvPr>
          <p:cNvSpPr/>
          <p:nvPr/>
        </p:nvSpPr>
        <p:spPr>
          <a:xfrm>
            <a:off x="1441284" y="2987112"/>
            <a:ext cx="1187720" cy="627214"/>
          </a:xfrm>
          <a:custGeom>
            <a:avLst/>
            <a:gdLst/>
            <a:ahLst/>
            <a:cxnLst/>
            <a:rect l="l" t="t" r="r" b="b"/>
            <a:pathLst>
              <a:path w="100293" h="52963" extrusionOk="0">
                <a:moveTo>
                  <a:pt x="3678" y="0"/>
                </a:moveTo>
                <a:cubicBezTo>
                  <a:pt x="1662" y="0"/>
                  <a:pt x="1" y="1661"/>
                  <a:pt x="1" y="3677"/>
                </a:cubicBezTo>
                <a:lnTo>
                  <a:pt x="1" y="49227"/>
                </a:lnTo>
                <a:cubicBezTo>
                  <a:pt x="1" y="51302"/>
                  <a:pt x="1662" y="52963"/>
                  <a:pt x="3678" y="52963"/>
                </a:cubicBezTo>
                <a:lnTo>
                  <a:pt x="75382" y="52963"/>
                </a:lnTo>
                <a:cubicBezTo>
                  <a:pt x="76153" y="52963"/>
                  <a:pt x="76865" y="52489"/>
                  <a:pt x="77221" y="51777"/>
                </a:cubicBezTo>
                <a:lnTo>
                  <a:pt x="79475" y="47329"/>
                </a:lnTo>
                <a:lnTo>
                  <a:pt x="81669" y="51777"/>
                </a:lnTo>
                <a:cubicBezTo>
                  <a:pt x="82025" y="52489"/>
                  <a:pt x="82737" y="52963"/>
                  <a:pt x="83508" y="52963"/>
                </a:cubicBezTo>
                <a:lnTo>
                  <a:pt x="96556" y="52963"/>
                </a:lnTo>
                <a:cubicBezTo>
                  <a:pt x="98632" y="52963"/>
                  <a:pt x="100292" y="51302"/>
                  <a:pt x="100292" y="49227"/>
                </a:cubicBezTo>
                <a:lnTo>
                  <a:pt x="100292" y="3677"/>
                </a:lnTo>
                <a:cubicBezTo>
                  <a:pt x="100292" y="1661"/>
                  <a:pt x="98632" y="0"/>
                  <a:pt x="96556" y="0"/>
                </a:cubicBezTo>
                <a:lnTo>
                  <a:pt x="24851" y="0"/>
                </a:lnTo>
                <a:cubicBezTo>
                  <a:pt x="24080" y="0"/>
                  <a:pt x="23428" y="415"/>
                  <a:pt x="23072" y="1127"/>
                </a:cubicBezTo>
                <a:lnTo>
                  <a:pt x="20818" y="5575"/>
                </a:lnTo>
                <a:lnTo>
                  <a:pt x="18565" y="1127"/>
                </a:lnTo>
                <a:cubicBezTo>
                  <a:pt x="18209" y="415"/>
                  <a:pt x="17556" y="0"/>
                  <a:pt x="167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47625" dir="276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uFill>
                  <a:noFill/>
                </a:uFill>
                <a:latin typeface="Pirata One"/>
                <a:ea typeface="Pirata One"/>
                <a:cs typeface="Pirata One"/>
                <a:sym typeface="Pirata On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 A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3483" name="Google Shape;3483;p77"/>
          <p:cNvCxnSpPr/>
          <p:nvPr/>
        </p:nvCxnSpPr>
        <p:spPr>
          <a:xfrm>
            <a:off x="2524125" y="3300725"/>
            <a:ext cx="590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484" name="Google Shape;3484;p77">
            <a:hlinkClick r:id="rId4" action="ppaction://hlinksldjump"/>
          </p:cNvPr>
          <p:cNvSpPr/>
          <p:nvPr/>
        </p:nvSpPr>
        <p:spPr>
          <a:xfrm flipH="1">
            <a:off x="6527380" y="2387037"/>
            <a:ext cx="1187720" cy="627214"/>
          </a:xfrm>
          <a:custGeom>
            <a:avLst/>
            <a:gdLst/>
            <a:ahLst/>
            <a:cxnLst/>
            <a:rect l="l" t="t" r="r" b="b"/>
            <a:pathLst>
              <a:path w="100293" h="52963" extrusionOk="0">
                <a:moveTo>
                  <a:pt x="3678" y="0"/>
                </a:moveTo>
                <a:cubicBezTo>
                  <a:pt x="1662" y="0"/>
                  <a:pt x="1" y="1661"/>
                  <a:pt x="1" y="3677"/>
                </a:cubicBezTo>
                <a:lnTo>
                  <a:pt x="1" y="49227"/>
                </a:lnTo>
                <a:cubicBezTo>
                  <a:pt x="1" y="51302"/>
                  <a:pt x="1662" y="52963"/>
                  <a:pt x="3678" y="52963"/>
                </a:cubicBezTo>
                <a:lnTo>
                  <a:pt x="75382" y="52963"/>
                </a:lnTo>
                <a:cubicBezTo>
                  <a:pt x="76153" y="52963"/>
                  <a:pt x="76865" y="52489"/>
                  <a:pt x="77221" y="51777"/>
                </a:cubicBezTo>
                <a:lnTo>
                  <a:pt x="79475" y="47329"/>
                </a:lnTo>
                <a:lnTo>
                  <a:pt x="81669" y="51777"/>
                </a:lnTo>
                <a:cubicBezTo>
                  <a:pt x="82025" y="52489"/>
                  <a:pt x="82737" y="52963"/>
                  <a:pt x="83508" y="52963"/>
                </a:cubicBezTo>
                <a:lnTo>
                  <a:pt x="96556" y="52963"/>
                </a:lnTo>
                <a:cubicBezTo>
                  <a:pt x="98632" y="52963"/>
                  <a:pt x="100292" y="51302"/>
                  <a:pt x="100292" y="49227"/>
                </a:cubicBezTo>
                <a:lnTo>
                  <a:pt x="100292" y="3677"/>
                </a:lnTo>
                <a:cubicBezTo>
                  <a:pt x="100292" y="1661"/>
                  <a:pt x="98632" y="0"/>
                  <a:pt x="96556" y="0"/>
                </a:cubicBezTo>
                <a:lnTo>
                  <a:pt x="24851" y="0"/>
                </a:lnTo>
                <a:cubicBezTo>
                  <a:pt x="24080" y="0"/>
                  <a:pt x="23428" y="415"/>
                  <a:pt x="23072" y="1127"/>
                </a:cubicBezTo>
                <a:lnTo>
                  <a:pt x="20818" y="5575"/>
                </a:lnTo>
                <a:lnTo>
                  <a:pt x="18565" y="1127"/>
                </a:lnTo>
                <a:cubicBezTo>
                  <a:pt x="18209" y="415"/>
                  <a:pt x="17556" y="0"/>
                  <a:pt x="167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47625" dir="276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uFill>
                  <a:noFill/>
                </a:uFill>
                <a:latin typeface="Pirata One"/>
                <a:ea typeface="Pirata One"/>
                <a:cs typeface="Pirata One"/>
                <a:sym typeface="Pirata One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 B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3485" name="Google Shape;3485;p77"/>
          <p:cNvCxnSpPr/>
          <p:nvPr/>
        </p:nvCxnSpPr>
        <p:spPr>
          <a:xfrm rot="10800000">
            <a:off x="6041859" y="2700650"/>
            <a:ext cx="590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486" name="Google Shape;3486;p77"/>
          <p:cNvGrpSpPr/>
          <p:nvPr/>
        </p:nvGrpSpPr>
        <p:grpSpPr>
          <a:xfrm>
            <a:off x="3250057" y="1962991"/>
            <a:ext cx="2643885" cy="2643732"/>
            <a:chOff x="3105250" y="1567479"/>
            <a:chExt cx="2969323" cy="2968485"/>
          </a:xfrm>
        </p:grpSpPr>
        <p:sp>
          <p:nvSpPr>
            <p:cNvPr id="3487" name="Google Shape;3487;p77"/>
            <p:cNvSpPr/>
            <p:nvPr/>
          </p:nvSpPr>
          <p:spPr>
            <a:xfrm>
              <a:off x="3105250" y="1567479"/>
              <a:ext cx="2969323" cy="2968485"/>
            </a:xfrm>
            <a:custGeom>
              <a:avLst/>
              <a:gdLst/>
              <a:ahLst/>
              <a:cxnLst/>
              <a:rect l="l" t="t" r="r" b="b"/>
              <a:pathLst>
                <a:path w="88544" h="88519" extrusionOk="0">
                  <a:moveTo>
                    <a:pt x="287" y="1"/>
                  </a:moveTo>
                  <a:cubicBezTo>
                    <a:pt x="144" y="1"/>
                    <a:pt x="1" y="120"/>
                    <a:pt x="1" y="286"/>
                  </a:cubicBezTo>
                  <a:lnTo>
                    <a:pt x="1" y="38485"/>
                  </a:lnTo>
                  <a:cubicBezTo>
                    <a:pt x="1" y="38651"/>
                    <a:pt x="144" y="38770"/>
                    <a:pt x="287" y="38770"/>
                  </a:cubicBezTo>
                  <a:lnTo>
                    <a:pt x="3454" y="38770"/>
                  </a:lnTo>
                  <a:cubicBezTo>
                    <a:pt x="3597" y="38770"/>
                    <a:pt x="3740" y="38651"/>
                    <a:pt x="3740" y="38485"/>
                  </a:cubicBezTo>
                  <a:lnTo>
                    <a:pt x="3740" y="4573"/>
                  </a:lnTo>
                  <a:cubicBezTo>
                    <a:pt x="3740" y="4097"/>
                    <a:pt x="4121" y="3716"/>
                    <a:pt x="4597" y="3716"/>
                  </a:cubicBezTo>
                  <a:lnTo>
                    <a:pt x="67372" y="3716"/>
                  </a:lnTo>
                  <a:cubicBezTo>
                    <a:pt x="67539" y="3716"/>
                    <a:pt x="67658" y="3858"/>
                    <a:pt x="67658" y="4001"/>
                  </a:cubicBezTo>
                  <a:lnTo>
                    <a:pt x="67658" y="10360"/>
                  </a:lnTo>
                  <a:cubicBezTo>
                    <a:pt x="67658" y="10503"/>
                    <a:pt x="67539" y="10646"/>
                    <a:pt x="67372" y="10646"/>
                  </a:cubicBezTo>
                  <a:lnTo>
                    <a:pt x="38176" y="10646"/>
                  </a:lnTo>
                  <a:cubicBezTo>
                    <a:pt x="38033" y="10646"/>
                    <a:pt x="37890" y="10503"/>
                    <a:pt x="37890" y="10360"/>
                  </a:cubicBezTo>
                  <a:lnTo>
                    <a:pt x="37890" y="9002"/>
                  </a:lnTo>
                  <a:cubicBezTo>
                    <a:pt x="37890" y="8859"/>
                    <a:pt x="37771" y="8717"/>
                    <a:pt x="37604" y="8717"/>
                  </a:cubicBezTo>
                  <a:lnTo>
                    <a:pt x="34461" y="8717"/>
                  </a:lnTo>
                  <a:cubicBezTo>
                    <a:pt x="34294" y="8717"/>
                    <a:pt x="34175" y="8859"/>
                    <a:pt x="34175" y="9002"/>
                  </a:cubicBezTo>
                  <a:lnTo>
                    <a:pt x="34175" y="10360"/>
                  </a:lnTo>
                  <a:cubicBezTo>
                    <a:pt x="34175" y="10503"/>
                    <a:pt x="34032" y="10646"/>
                    <a:pt x="33889" y="10646"/>
                  </a:cubicBezTo>
                  <a:lnTo>
                    <a:pt x="10932" y="10646"/>
                  </a:lnTo>
                  <a:cubicBezTo>
                    <a:pt x="10789" y="10646"/>
                    <a:pt x="10646" y="10765"/>
                    <a:pt x="10646" y="10931"/>
                  </a:cubicBezTo>
                  <a:lnTo>
                    <a:pt x="10646" y="59441"/>
                  </a:lnTo>
                  <a:cubicBezTo>
                    <a:pt x="10646" y="59608"/>
                    <a:pt x="10789" y="59727"/>
                    <a:pt x="10932" y="59727"/>
                  </a:cubicBezTo>
                  <a:lnTo>
                    <a:pt x="14099" y="59727"/>
                  </a:lnTo>
                  <a:cubicBezTo>
                    <a:pt x="14242" y="59727"/>
                    <a:pt x="14385" y="59608"/>
                    <a:pt x="14385" y="59441"/>
                  </a:cubicBezTo>
                  <a:lnTo>
                    <a:pt x="14385" y="49534"/>
                  </a:lnTo>
                  <a:cubicBezTo>
                    <a:pt x="14385" y="49391"/>
                    <a:pt x="14504" y="49249"/>
                    <a:pt x="14671" y="49249"/>
                  </a:cubicBezTo>
                  <a:lnTo>
                    <a:pt x="21005" y="49249"/>
                  </a:lnTo>
                  <a:cubicBezTo>
                    <a:pt x="21172" y="49249"/>
                    <a:pt x="21291" y="49391"/>
                    <a:pt x="21291" y="49534"/>
                  </a:cubicBezTo>
                  <a:lnTo>
                    <a:pt x="21291" y="66943"/>
                  </a:lnTo>
                  <a:cubicBezTo>
                    <a:pt x="21291" y="67109"/>
                    <a:pt x="21410" y="67228"/>
                    <a:pt x="21577" y="67228"/>
                  </a:cubicBezTo>
                  <a:lnTo>
                    <a:pt x="41938" y="67228"/>
                  </a:lnTo>
                  <a:cubicBezTo>
                    <a:pt x="42105" y="67228"/>
                    <a:pt x="42224" y="67371"/>
                    <a:pt x="42224" y="67514"/>
                  </a:cubicBezTo>
                  <a:lnTo>
                    <a:pt x="42224" y="73873"/>
                  </a:lnTo>
                  <a:cubicBezTo>
                    <a:pt x="42224" y="74016"/>
                    <a:pt x="42105" y="74158"/>
                    <a:pt x="41938" y="74158"/>
                  </a:cubicBezTo>
                  <a:lnTo>
                    <a:pt x="15242" y="74158"/>
                  </a:lnTo>
                  <a:cubicBezTo>
                    <a:pt x="14766" y="74158"/>
                    <a:pt x="14385" y="73754"/>
                    <a:pt x="14385" y="73301"/>
                  </a:cubicBezTo>
                  <a:lnTo>
                    <a:pt x="14385" y="69729"/>
                  </a:lnTo>
                  <a:cubicBezTo>
                    <a:pt x="14385" y="69562"/>
                    <a:pt x="14242" y="69443"/>
                    <a:pt x="14099" y="69443"/>
                  </a:cubicBezTo>
                  <a:lnTo>
                    <a:pt x="10932" y="69443"/>
                  </a:lnTo>
                  <a:cubicBezTo>
                    <a:pt x="10789" y="69443"/>
                    <a:pt x="10646" y="69562"/>
                    <a:pt x="10646" y="69729"/>
                  </a:cubicBezTo>
                  <a:lnTo>
                    <a:pt x="10646" y="77588"/>
                  </a:lnTo>
                  <a:cubicBezTo>
                    <a:pt x="10646" y="77754"/>
                    <a:pt x="10789" y="77873"/>
                    <a:pt x="10932" y="77873"/>
                  </a:cubicBezTo>
                  <a:lnTo>
                    <a:pt x="18838" y="77873"/>
                  </a:lnTo>
                  <a:cubicBezTo>
                    <a:pt x="19005" y="77873"/>
                    <a:pt x="19124" y="77993"/>
                    <a:pt x="19124" y="78159"/>
                  </a:cubicBezTo>
                  <a:lnTo>
                    <a:pt x="19124" y="84518"/>
                  </a:lnTo>
                  <a:cubicBezTo>
                    <a:pt x="19124" y="84661"/>
                    <a:pt x="19005" y="84780"/>
                    <a:pt x="18838" y="84780"/>
                  </a:cubicBezTo>
                  <a:lnTo>
                    <a:pt x="4597" y="84780"/>
                  </a:lnTo>
                  <a:cubicBezTo>
                    <a:pt x="4121" y="84780"/>
                    <a:pt x="3740" y="84399"/>
                    <a:pt x="3740" y="83946"/>
                  </a:cubicBezTo>
                  <a:lnTo>
                    <a:pt x="3740" y="50558"/>
                  </a:lnTo>
                  <a:cubicBezTo>
                    <a:pt x="3740" y="50392"/>
                    <a:pt x="3597" y="50273"/>
                    <a:pt x="3454" y="50273"/>
                  </a:cubicBezTo>
                  <a:lnTo>
                    <a:pt x="287" y="50273"/>
                  </a:lnTo>
                  <a:cubicBezTo>
                    <a:pt x="144" y="50273"/>
                    <a:pt x="1" y="50392"/>
                    <a:pt x="1" y="50558"/>
                  </a:cubicBezTo>
                  <a:lnTo>
                    <a:pt x="1" y="88233"/>
                  </a:lnTo>
                  <a:cubicBezTo>
                    <a:pt x="1" y="88399"/>
                    <a:pt x="144" y="88518"/>
                    <a:pt x="287" y="88518"/>
                  </a:cubicBezTo>
                  <a:lnTo>
                    <a:pt x="88257" y="88518"/>
                  </a:lnTo>
                  <a:cubicBezTo>
                    <a:pt x="88400" y="88518"/>
                    <a:pt x="88543" y="88399"/>
                    <a:pt x="88543" y="88233"/>
                  </a:cubicBezTo>
                  <a:lnTo>
                    <a:pt x="88543" y="30673"/>
                  </a:lnTo>
                  <a:cubicBezTo>
                    <a:pt x="88543" y="30531"/>
                    <a:pt x="88400" y="30388"/>
                    <a:pt x="88257" y="30388"/>
                  </a:cubicBezTo>
                  <a:lnTo>
                    <a:pt x="85090" y="30388"/>
                  </a:lnTo>
                  <a:cubicBezTo>
                    <a:pt x="84923" y="30388"/>
                    <a:pt x="84804" y="30531"/>
                    <a:pt x="84804" y="30673"/>
                  </a:cubicBezTo>
                  <a:lnTo>
                    <a:pt x="84804" y="83946"/>
                  </a:lnTo>
                  <a:cubicBezTo>
                    <a:pt x="84804" y="84399"/>
                    <a:pt x="84423" y="84803"/>
                    <a:pt x="83947" y="84803"/>
                  </a:cubicBezTo>
                  <a:lnTo>
                    <a:pt x="23125" y="84803"/>
                  </a:lnTo>
                  <a:cubicBezTo>
                    <a:pt x="22982" y="84803"/>
                    <a:pt x="22839" y="84661"/>
                    <a:pt x="22839" y="84518"/>
                  </a:cubicBezTo>
                  <a:lnTo>
                    <a:pt x="22839" y="78159"/>
                  </a:lnTo>
                  <a:cubicBezTo>
                    <a:pt x="22839" y="77993"/>
                    <a:pt x="22982" y="77873"/>
                    <a:pt x="23125" y="77873"/>
                  </a:cubicBezTo>
                  <a:lnTo>
                    <a:pt x="57489" y="77873"/>
                  </a:lnTo>
                  <a:cubicBezTo>
                    <a:pt x="57656" y="77873"/>
                    <a:pt x="57775" y="77754"/>
                    <a:pt x="57775" y="77588"/>
                  </a:cubicBezTo>
                  <a:lnTo>
                    <a:pt x="57775" y="74444"/>
                  </a:lnTo>
                  <a:cubicBezTo>
                    <a:pt x="57775" y="74278"/>
                    <a:pt x="57656" y="74158"/>
                    <a:pt x="57489" y="74158"/>
                  </a:cubicBezTo>
                  <a:lnTo>
                    <a:pt x="46249" y="74158"/>
                  </a:lnTo>
                  <a:cubicBezTo>
                    <a:pt x="46082" y="74158"/>
                    <a:pt x="45963" y="74016"/>
                    <a:pt x="45963" y="73873"/>
                  </a:cubicBezTo>
                  <a:lnTo>
                    <a:pt x="45963" y="67514"/>
                  </a:lnTo>
                  <a:cubicBezTo>
                    <a:pt x="45963" y="67371"/>
                    <a:pt x="46082" y="67228"/>
                    <a:pt x="46249" y="67228"/>
                  </a:cubicBezTo>
                  <a:lnTo>
                    <a:pt x="66967" y="67228"/>
                  </a:lnTo>
                  <a:cubicBezTo>
                    <a:pt x="67110" y="67228"/>
                    <a:pt x="67253" y="67109"/>
                    <a:pt x="67253" y="66943"/>
                  </a:cubicBezTo>
                  <a:lnTo>
                    <a:pt x="67253" y="34769"/>
                  </a:lnTo>
                  <a:cubicBezTo>
                    <a:pt x="67253" y="34603"/>
                    <a:pt x="67372" y="34484"/>
                    <a:pt x="67539" y="34484"/>
                  </a:cubicBezTo>
                  <a:lnTo>
                    <a:pt x="71635" y="34484"/>
                  </a:lnTo>
                  <a:cubicBezTo>
                    <a:pt x="71802" y="34484"/>
                    <a:pt x="71921" y="34365"/>
                    <a:pt x="71921" y="34198"/>
                  </a:cubicBezTo>
                  <a:lnTo>
                    <a:pt x="71921" y="31031"/>
                  </a:lnTo>
                  <a:cubicBezTo>
                    <a:pt x="71921" y="30888"/>
                    <a:pt x="71802" y="30745"/>
                    <a:pt x="71635" y="30745"/>
                  </a:cubicBezTo>
                  <a:lnTo>
                    <a:pt x="67539" y="30745"/>
                  </a:lnTo>
                  <a:cubicBezTo>
                    <a:pt x="67372" y="30745"/>
                    <a:pt x="67253" y="30626"/>
                    <a:pt x="67253" y="30459"/>
                  </a:cubicBezTo>
                  <a:lnTo>
                    <a:pt x="67253" y="21576"/>
                  </a:lnTo>
                  <a:cubicBezTo>
                    <a:pt x="67253" y="21410"/>
                    <a:pt x="67110" y="21291"/>
                    <a:pt x="66967" y="21291"/>
                  </a:cubicBezTo>
                  <a:lnTo>
                    <a:pt x="33341" y="21291"/>
                  </a:lnTo>
                  <a:cubicBezTo>
                    <a:pt x="33198" y="21291"/>
                    <a:pt x="33055" y="21148"/>
                    <a:pt x="33055" y="21005"/>
                  </a:cubicBezTo>
                  <a:lnTo>
                    <a:pt x="33055" y="19219"/>
                  </a:lnTo>
                  <a:cubicBezTo>
                    <a:pt x="33055" y="19052"/>
                    <a:pt x="32936" y="18933"/>
                    <a:pt x="32770" y="18933"/>
                  </a:cubicBezTo>
                  <a:lnTo>
                    <a:pt x="29626" y="18933"/>
                  </a:lnTo>
                  <a:cubicBezTo>
                    <a:pt x="29459" y="18933"/>
                    <a:pt x="29340" y="19052"/>
                    <a:pt x="29340" y="19219"/>
                  </a:cubicBezTo>
                  <a:lnTo>
                    <a:pt x="29340" y="21005"/>
                  </a:lnTo>
                  <a:cubicBezTo>
                    <a:pt x="29340" y="21148"/>
                    <a:pt x="29198" y="21291"/>
                    <a:pt x="29055" y="21291"/>
                  </a:cubicBezTo>
                  <a:lnTo>
                    <a:pt x="21577" y="21291"/>
                  </a:lnTo>
                  <a:cubicBezTo>
                    <a:pt x="21434" y="21291"/>
                    <a:pt x="21291" y="21410"/>
                    <a:pt x="21291" y="21576"/>
                  </a:cubicBezTo>
                  <a:lnTo>
                    <a:pt x="21291" y="35460"/>
                  </a:lnTo>
                  <a:cubicBezTo>
                    <a:pt x="21291" y="35603"/>
                    <a:pt x="21434" y="35746"/>
                    <a:pt x="21577" y="35746"/>
                  </a:cubicBezTo>
                  <a:lnTo>
                    <a:pt x="24744" y="35746"/>
                  </a:lnTo>
                  <a:cubicBezTo>
                    <a:pt x="24887" y="35746"/>
                    <a:pt x="25030" y="35603"/>
                    <a:pt x="25030" y="35460"/>
                  </a:cubicBezTo>
                  <a:lnTo>
                    <a:pt x="25030" y="25863"/>
                  </a:lnTo>
                  <a:cubicBezTo>
                    <a:pt x="25030" y="25387"/>
                    <a:pt x="25411" y="25006"/>
                    <a:pt x="25887" y="25006"/>
                  </a:cubicBezTo>
                  <a:lnTo>
                    <a:pt x="45510" y="25006"/>
                  </a:lnTo>
                  <a:cubicBezTo>
                    <a:pt x="45677" y="25006"/>
                    <a:pt x="45796" y="25148"/>
                    <a:pt x="45796" y="25291"/>
                  </a:cubicBezTo>
                  <a:lnTo>
                    <a:pt x="45796" y="31650"/>
                  </a:lnTo>
                  <a:cubicBezTo>
                    <a:pt x="45796" y="31793"/>
                    <a:pt x="45677" y="31936"/>
                    <a:pt x="45510" y="31936"/>
                  </a:cubicBezTo>
                  <a:lnTo>
                    <a:pt x="32222" y="31936"/>
                  </a:lnTo>
                  <a:cubicBezTo>
                    <a:pt x="32055" y="31936"/>
                    <a:pt x="31936" y="32055"/>
                    <a:pt x="31936" y="32221"/>
                  </a:cubicBezTo>
                  <a:lnTo>
                    <a:pt x="31936" y="56298"/>
                  </a:lnTo>
                  <a:cubicBezTo>
                    <a:pt x="31936" y="56464"/>
                    <a:pt x="32055" y="56583"/>
                    <a:pt x="32222" y="56583"/>
                  </a:cubicBezTo>
                  <a:lnTo>
                    <a:pt x="41914" y="56583"/>
                  </a:lnTo>
                  <a:cubicBezTo>
                    <a:pt x="42057" y="56583"/>
                    <a:pt x="42200" y="56464"/>
                    <a:pt x="42200" y="56298"/>
                  </a:cubicBezTo>
                  <a:lnTo>
                    <a:pt x="42200" y="53154"/>
                  </a:lnTo>
                  <a:cubicBezTo>
                    <a:pt x="42200" y="52987"/>
                    <a:pt x="42057" y="52868"/>
                    <a:pt x="41914" y="52868"/>
                  </a:cubicBezTo>
                  <a:lnTo>
                    <a:pt x="36532" y="52868"/>
                  </a:lnTo>
                  <a:cubicBezTo>
                    <a:pt x="36056" y="52868"/>
                    <a:pt x="35675" y="52487"/>
                    <a:pt x="35675" y="52011"/>
                  </a:cubicBezTo>
                  <a:lnTo>
                    <a:pt x="35675" y="36508"/>
                  </a:lnTo>
                  <a:cubicBezTo>
                    <a:pt x="35675" y="36032"/>
                    <a:pt x="36056" y="35651"/>
                    <a:pt x="36532" y="35651"/>
                  </a:cubicBezTo>
                  <a:lnTo>
                    <a:pt x="52012" y="35651"/>
                  </a:lnTo>
                  <a:cubicBezTo>
                    <a:pt x="52488" y="35651"/>
                    <a:pt x="52869" y="36032"/>
                    <a:pt x="52869" y="36508"/>
                  </a:cubicBezTo>
                  <a:lnTo>
                    <a:pt x="52869" y="52011"/>
                  </a:lnTo>
                  <a:cubicBezTo>
                    <a:pt x="52869" y="52487"/>
                    <a:pt x="52488" y="52868"/>
                    <a:pt x="52012" y="52868"/>
                  </a:cubicBezTo>
                  <a:lnTo>
                    <a:pt x="49178" y="52868"/>
                  </a:lnTo>
                  <a:cubicBezTo>
                    <a:pt x="49011" y="52868"/>
                    <a:pt x="48892" y="52987"/>
                    <a:pt x="48892" y="53154"/>
                  </a:cubicBezTo>
                  <a:lnTo>
                    <a:pt x="48892" y="56298"/>
                  </a:lnTo>
                  <a:cubicBezTo>
                    <a:pt x="48892" y="56464"/>
                    <a:pt x="49011" y="56583"/>
                    <a:pt x="49178" y="56583"/>
                  </a:cubicBezTo>
                  <a:lnTo>
                    <a:pt x="56322" y="56583"/>
                  </a:lnTo>
                  <a:cubicBezTo>
                    <a:pt x="56465" y="56583"/>
                    <a:pt x="56608" y="56464"/>
                    <a:pt x="56608" y="56298"/>
                  </a:cubicBezTo>
                  <a:lnTo>
                    <a:pt x="56608" y="32221"/>
                  </a:lnTo>
                  <a:cubicBezTo>
                    <a:pt x="56608" y="32055"/>
                    <a:pt x="56465" y="31936"/>
                    <a:pt x="56322" y="31936"/>
                  </a:cubicBezTo>
                  <a:lnTo>
                    <a:pt x="50392" y="31936"/>
                  </a:lnTo>
                  <a:cubicBezTo>
                    <a:pt x="49916" y="31936"/>
                    <a:pt x="49535" y="31555"/>
                    <a:pt x="49535" y="31078"/>
                  </a:cubicBezTo>
                  <a:lnTo>
                    <a:pt x="49535" y="25291"/>
                  </a:lnTo>
                  <a:cubicBezTo>
                    <a:pt x="49535" y="25148"/>
                    <a:pt x="49654" y="25006"/>
                    <a:pt x="49821" y="25006"/>
                  </a:cubicBezTo>
                  <a:lnTo>
                    <a:pt x="62657" y="25006"/>
                  </a:lnTo>
                  <a:cubicBezTo>
                    <a:pt x="63133" y="25006"/>
                    <a:pt x="63514" y="25387"/>
                    <a:pt x="63514" y="25863"/>
                  </a:cubicBezTo>
                  <a:lnTo>
                    <a:pt x="63514" y="62656"/>
                  </a:lnTo>
                  <a:cubicBezTo>
                    <a:pt x="63514" y="63132"/>
                    <a:pt x="63133" y="63513"/>
                    <a:pt x="62657" y="63513"/>
                  </a:cubicBezTo>
                  <a:lnTo>
                    <a:pt x="25887" y="63513"/>
                  </a:lnTo>
                  <a:cubicBezTo>
                    <a:pt x="25411" y="63513"/>
                    <a:pt x="25030" y="63132"/>
                    <a:pt x="25030" y="62656"/>
                  </a:cubicBezTo>
                  <a:lnTo>
                    <a:pt x="25030" y="45819"/>
                  </a:lnTo>
                  <a:cubicBezTo>
                    <a:pt x="25030" y="45653"/>
                    <a:pt x="24887" y="45534"/>
                    <a:pt x="24744" y="45534"/>
                  </a:cubicBezTo>
                  <a:lnTo>
                    <a:pt x="14671" y="45534"/>
                  </a:lnTo>
                  <a:cubicBezTo>
                    <a:pt x="14504" y="45534"/>
                    <a:pt x="14385" y="45391"/>
                    <a:pt x="14385" y="45248"/>
                  </a:cubicBezTo>
                  <a:lnTo>
                    <a:pt x="14385" y="15218"/>
                  </a:lnTo>
                  <a:cubicBezTo>
                    <a:pt x="14385" y="14742"/>
                    <a:pt x="14766" y="14361"/>
                    <a:pt x="15242" y="14361"/>
                  </a:cubicBezTo>
                  <a:lnTo>
                    <a:pt x="73302" y="14361"/>
                  </a:lnTo>
                  <a:cubicBezTo>
                    <a:pt x="73778" y="14361"/>
                    <a:pt x="74159" y="14742"/>
                    <a:pt x="74159" y="15218"/>
                  </a:cubicBezTo>
                  <a:lnTo>
                    <a:pt x="74159" y="25053"/>
                  </a:lnTo>
                  <a:cubicBezTo>
                    <a:pt x="74159" y="25220"/>
                    <a:pt x="74278" y="25339"/>
                    <a:pt x="74445" y="25339"/>
                  </a:cubicBezTo>
                  <a:lnTo>
                    <a:pt x="77612" y="25339"/>
                  </a:lnTo>
                  <a:cubicBezTo>
                    <a:pt x="77755" y="25339"/>
                    <a:pt x="77898" y="25220"/>
                    <a:pt x="77898" y="25053"/>
                  </a:cubicBezTo>
                  <a:lnTo>
                    <a:pt x="77898" y="10931"/>
                  </a:lnTo>
                  <a:cubicBezTo>
                    <a:pt x="77898" y="10765"/>
                    <a:pt x="77755" y="10646"/>
                    <a:pt x="77612" y="10646"/>
                  </a:cubicBezTo>
                  <a:lnTo>
                    <a:pt x="71683" y="10646"/>
                  </a:lnTo>
                  <a:cubicBezTo>
                    <a:pt x="71516" y="10646"/>
                    <a:pt x="71397" y="10503"/>
                    <a:pt x="71397" y="10360"/>
                  </a:cubicBezTo>
                  <a:lnTo>
                    <a:pt x="71397" y="4001"/>
                  </a:lnTo>
                  <a:cubicBezTo>
                    <a:pt x="71397" y="3858"/>
                    <a:pt x="71516" y="3716"/>
                    <a:pt x="71683" y="3716"/>
                  </a:cubicBezTo>
                  <a:lnTo>
                    <a:pt x="83947" y="3716"/>
                  </a:lnTo>
                  <a:cubicBezTo>
                    <a:pt x="84423" y="3716"/>
                    <a:pt x="84804" y="4097"/>
                    <a:pt x="84804" y="4573"/>
                  </a:cubicBezTo>
                  <a:lnTo>
                    <a:pt x="84804" y="18076"/>
                  </a:lnTo>
                  <a:cubicBezTo>
                    <a:pt x="84804" y="18242"/>
                    <a:pt x="84923" y="18361"/>
                    <a:pt x="85090" y="18361"/>
                  </a:cubicBezTo>
                  <a:lnTo>
                    <a:pt x="88257" y="18361"/>
                  </a:lnTo>
                  <a:cubicBezTo>
                    <a:pt x="88400" y="18361"/>
                    <a:pt x="88543" y="18242"/>
                    <a:pt x="88543" y="18076"/>
                  </a:cubicBezTo>
                  <a:lnTo>
                    <a:pt x="88543" y="286"/>
                  </a:lnTo>
                  <a:cubicBezTo>
                    <a:pt x="88543" y="120"/>
                    <a:pt x="88400" y="1"/>
                    <a:pt x="88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47625" dir="6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7"/>
            <p:cNvSpPr/>
            <p:nvPr/>
          </p:nvSpPr>
          <p:spPr>
            <a:xfrm>
              <a:off x="5355758" y="2910742"/>
              <a:ext cx="456042" cy="1268227"/>
            </a:xfrm>
            <a:custGeom>
              <a:avLst/>
              <a:gdLst/>
              <a:ahLst/>
              <a:cxnLst/>
              <a:rect l="l" t="t" r="r" b="b"/>
              <a:pathLst>
                <a:path w="13599" h="37818" extrusionOk="0">
                  <a:moveTo>
                    <a:pt x="7335" y="0"/>
                  </a:moveTo>
                  <a:cubicBezTo>
                    <a:pt x="7168" y="0"/>
                    <a:pt x="7049" y="143"/>
                    <a:pt x="7049" y="286"/>
                  </a:cubicBezTo>
                  <a:lnTo>
                    <a:pt x="7049" y="33245"/>
                  </a:lnTo>
                  <a:cubicBezTo>
                    <a:pt x="7049" y="33698"/>
                    <a:pt x="6668" y="34102"/>
                    <a:pt x="6192" y="34102"/>
                  </a:cubicBezTo>
                  <a:lnTo>
                    <a:pt x="286" y="34102"/>
                  </a:lnTo>
                  <a:cubicBezTo>
                    <a:pt x="143" y="34102"/>
                    <a:pt x="0" y="34222"/>
                    <a:pt x="0" y="34364"/>
                  </a:cubicBezTo>
                  <a:lnTo>
                    <a:pt x="0" y="37532"/>
                  </a:lnTo>
                  <a:cubicBezTo>
                    <a:pt x="0" y="37698"/>
                    <a:pt x="143" y="37817"/>
                    <a:pt x="286" y="37817"/>
                  </a:cubicBezTo>
                  <a:lnTo>
                    <a:pt x="10502" y="37817"/>
                  </a:lnTo>
                  <a:cubicBezTo>
                    <a:pt x="10645" y="37817"/>
                    <a:pt x="10788" y="37698"/>
                    <a:pt x="10788" y="37532"/>
                  </a:cubicBezTo>
                  <a:lnTo>
                    <a:pt x="10788" y="30887"/>
                  </a:lnTo>
                  <a:cubicBezTo>
                    <a:pt x="10788" y="30721"/>
                    <a:pt x="10907" y="30602"/>
                    <a:pt x="11074" y="30602"/>
                  </a:cubicBezTo>
                  <a:lnTo>
                    <a:pt x="13312" y="30602"/>
                  </a:lnTo>
                  <a:cubicBezTo>
                    <a:pt x="13455" y="30602"/>
                    <a:pt x="13598" y="30483"/>
                    <a:pt x="13598" y="30316"/>
                  </a:cubicBezTo>
                  <a:lnTo>
                    <a:pt x="13598" y="27149"/>
                  </a:lnTo>
                  <a:cubicBezTo>
                    <a:pt x="13598" y="27006"/>
                    <a:pt x="13455" y="26863"/>
                    <a:pt x="13312" y="26863"/>
                  </a:cubicBezTo>
                  <a:lnTo>
                    <a:pt x="11074" y="26863"/>
                  </a:lnTo>
                  <a:cubicBezTo>
                    <a:pt x="10907" y="26863"/>
                    <a:pt x="10788" y="26744"/>
                    <a:pt x="10788" y="26577"/>
                  </a:cubicBezTo>
                  <a:lnTo>
                    <a:pt x="10788" y="286"/>
                  </a:lnTo>
                  <a:cubicBezTo>
                    <a:pt x="10788" y="143"/>
                    <a:pt x="10645" y="0"/>
                    <a:pt x="10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47625" dir="6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9" name="Google Shape;3489;p77"/>
          <p:cNvSpPr/>
          <p:nvPr/>
        </p:nvSpPr>
        <p:spPr>
          <a:xfrm>
            <a:off x="4448715" y="3297644"/>
            <a:ext cx="247451" cy="67440"/>
          </a:xfrm>
          <a:custGeom>
            <a:avLst/>
            <a:gdLst/>
            <a:ahLst/>
            <a:cxnLst/>
            <a:rect l="l" t="t" r="r" b="b"/>
            <a:pathLst>
              <a:path w="8740" h="2382" extrusionOk="0">
                <a:moveTo>
                  <a:pt x="4358" y="0"/>
                </a:moveTo>
                <a:cubicBezTo>
                  <a:pt x="1953" y="0"/>
                  <a:pt x="0" y="524"/>
                  <a:pt x="0" y="1191"/>
                </a:cubicBezTo>
                <a:cubicBezTo>
                  <a:pt x="0" y="1834"/>
                  <a:pt x="1953" y="2382"/>
                  <a:pt x="4358" y="2382"/>
                </a:cubicBezTo>
                <a:cubicBezTo>
                  <a:pt x="6787" y="2382"/>
                  <a:pt x="8740" y="1834"/>
                  <a:pt x="8740" y="1191"/>
                </a:cubicBezTo>
                <a:cubicBezTo>
                  <a:pt x="8740" y="524"/>
                  <a:pt x="6787" y="0"/>
                  <a:pt x="4358" y="0"/>
                </a:cubicBezTo>
                <a:close/>
              </a:path>
            </a:pathLst>
          </a:custGeom>
          <a:solidFill>
            <a:schemeClr val="dk1">
              <a:alpha val="31370"/>
            </a:schemeClr>
          </a:solidFill>
          <a:ln>
            <a:noFill/>
          </a:ln>
          <a:effectLst>
            <a:outerShdw blurRad="42863" dist="47625" dir="6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77"/>
          <p:cNvSpPr/>
          <p:nvPr/>
        </p:nvSpPr>
        <p:spPr>
          <a:xfrm>
            <a:off x="4243731" y="2543820"/>
            <a:ext cx="656737" cy="791929"/>
          </a:xfrm>
          <a:custGeom>
            <a:avLst/>
            <a:gdLst/>
            <a:ahLst/>
            <a:cxnLst/>
            <a:rect l="l" t="t" r="r" b="b"/>
            <a:pathLst>
              <a:path w="23196" h="27971" extrusionOk="0">
                <a:moveTo>
                  <a:pt x="8717" y="1"/>
                </a:moveTo>
                <a:cubicBezTo>
                  <a:pt x="3716" y="1287"/>
                  <a:pt x="0" y="5835"/>
                  <a:pt x="0" y="11241"/>
                </a:cubicBezTo>
                <a:cubicBezTo>
                  <a:pt x="0" y="15361"/>
                  <a:pt x="2168" y="18981"/>
                  <a:pt x="5406" y="21029"/>
                </a:cubicBezTo>
                <a:cubicBezTo>
                  <a:pt x="6288" y="21601"/>
                  <a:pt x="7240" y="22029"/>
                  <a:pt x="8264" y="22339"/>
                </a:cubicBezTo>
                <a:lnTo>
                  <a:pt x="9526" y="24530"/>
                </a:lnTo>
                <a:lnTo>
                  <a:pt x="11455" y="27864"/>
                </a:lnTo>
                <a:cubicBezTo>
                  <a:pt x="11503" y="27935"/>
                  <a:pt x="11556" y="27971"/>
                  <a:pt x="11610" y="27971"/>
                </a:cubicBezTo>
                <a:cubicBezTo>
                  <a:pt x="11664" y="27971"/>
                  <a:pt x="11717" y="27935"/>
                  <a:pt x="11765" y="27864"/>
                </a:cubicBezTo>
                <a:lnTo>
                  <a:pt x="13694" y="24530"/>
                </a:lnTo>
                <a:lnTo>
                  <a:pt x="14956" y="22339"/>
                </a:lnTo>
                <a:cubicBezTo>
                  <a:pt x="15980" y="22029"/>
                  <a:pt x="16933" y="21601"/>
                  <a:pt x="17814" y="21029"/>
                </a:cubicBezTo>
                <a:cubicBezTo>
                  <a:pt x="21052" y="18981"/>
                  <a:pt x="23196" y="15361"/>
                  <a:pt x="23196" y="11241"/>
                </a:cubicBezTo>
                <a:cubicBezTo>
                  <a:pt x="23196" y="5835"/>
                  <a:pt x="19505" y="1287"/>
                  <a:pt x="14504" y="1"/>
                </a:cubicBezTo>
                <a:lnTo>
                  <a:pt x="14218" y="1"/>
                </a:lnTo>
                <a:cubicBezTo>
                  <a:pt x="13741" y="1"/>
                  <a:pt x="13313" y="287"/>
                  <a:pt x="13098" y="692"/>
                </a:cubicBezTo>
                <a:lnTo>
                  <a:pt x="11693" y="3478"/>
                </a:lnTo>
                <a:lnTo>
                  <a:pt x="10312" y="692"/>
                </a:lnTo>
                <a:cubicBezTo>
                  <a:pt x="10074" y="287"/>
                  <a:pt x="9645" y="1"/>
                  <a:pt x="91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42863" dist="47625" dir="6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1" name="Google Shape;3491;p77"/>
          <p:cNvGrpSpPr/>
          <p:nvPr/>
        </p:nvGrpSpPr>
        <p:grpSpPr>
          <a:xfrm rot="-647731">
            <a:off x="7132028" y="4447395"/>
            <a:ext cx="533519" cy="529835"/>
            <a:chOff x="-1241687" y="1182283"/>
            <a:chExt cx="720480" cy="684288"/>
          </a:xfrm>
        </p:grpSpPr>
        <p:sp>
          <p:nvSpPr>
            <p:cNvPr id="3492" name="Google Shape;3492;p77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7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4" name="Google Shape;3494;p77"/>
          <p:cNvGrpSpPr/>
          <p:nvPr/>
        </p:nvGrpSpPr>
        <p:grpSpPr>
          <a:xfrm rot="-696796">
            <a:off x="1022338" y="835468"/>
            <a:ext cx="509803" cy="508811"/>
            <a:chOff x="-1158200" y="1575175"/>
            <a:chExt cx="491503" cy="490546"/>
          </a:xfrm>
        </p:grpSpPr>
        <p:sp>
          <p:nvSpPr>
            <p:cNvPr id="3495" name="Google Shape;3495;p77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7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7" name="Google Shape;3497;p77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3498" name="Google Shape;3498;p77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7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7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77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77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03" name="Google Shape;3503;p77"/>
          <p:cNvGrpSpPr/>
          <p:nvPr/>
        </p:nvGrpSpPr>
        <p:grpSpPr>
          <a:xfrm rot="1900954">
            <a:off x="1376941" y="1346041"/>
            <a:ext cx="358792" cy="358136"/>
            <a:chOff x="-1158200" y="1575175"/>
            <a:chExt cx="491503" cy="490546"/>
          </a:xfrm>
        </p:grpSpPr>
        <p:sp>
          <p:nvSpPr>
            <p:cNvPr id="3504" name="Google Shape;3504;p77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7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6" name="Google Shape;3506;p77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3507" name="Google Shape;3507;p77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7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7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7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7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12" name="Google Shape;3512;p77"/>
          <p:cNvGrpSpPr/>
          <p:nvPr/>
        </p:nvGrpSpPr>
        <p:grpSpPr>
          <a:xfrm>
            <a:off x="4392738" y="2714938"/>
            <a:ext cx="370900" cy="346623"/>
            <a:chOff x="4235575" y="2305050"/>
            <a:chExt cx="370900" cy="346623"/>
          </a:xfrm>
        </p:grpSpPr>
        <p:sp>
          <p:nvSpPr>
            <p:cNvPr id="3513" name="Google Shape;3513;p77"/>
            <p:cNvSpPr/>
            <p:nvPr/>
          </p:nvSpPr>
          <p:spPr>
            <a:xfrm>
              <a:off x="4540255" y="2340536"/>
              <a:ext cx="66221" cy="65681"/>
            </a:xfrm>
            <a:custGeom>
              <a:avLst/>
              <a:gdLst/>
              <a:ahLst/>
              <a:cxnLst/>
              <a:rect l="l" t="t" r="r" b="b"/>
              <a:pathLst>
                <a:path w="3930" h="3898" extrusionOk="0">
                  <a:moveTo>
                    <a:pt x="3692" y="0"/>
                  </a:moveTo>
                  <a:cubicBezTo>
                    <a:pt x="3664" y="0"/>
                    <a:pt x="3637" y="7"/>
                    <a:pt x="3613" y="23"/>
                  </a:cubicBezTo>
                  <a:lnTo>
                    <a:pt x="2029" y="953"/>
                  </a:lnTo>
                  <a:cubicBezTo>
                    <a:pt x="2004" y="965"/>
                    <a:pt x="1973" y="977"/>
                    <a:pt x="1942" y="977"/>
                  </a:cubicBezTo>
                  <a:cubicBezTo>
                    <a:pt x="1920" y="977"/>
                    <a:pt x="1899" y="971"/>
                    <a:pt x="1881" y="953"/>
                  </a:cubicBezTo>
                  <a:lnTo>
                    <a:pt x="275" y="65"/>
                  </a:lnTo>
                  <a:cubicBezTo>
                    <a:pt x="252" y="58"/>
                    <a:pt x="226" y="53"/>
                    <a:pt x="199" y="53"/>
                  </a:cubicBezTo>
                  <a:cubicBezTo>
                    <a:pt x="153" y="53"/>
                    <a:pt x="104" y="68"/>
                    <a:pt x="64" y="108"/>
                  </a:cubicBezTo>
                  <a:cubicBezTo>
                    <a:pt x="22" y="150"/>
                    <a:pt x="1" y="234"/>
                    <a:pt x="43" y="319"/>
                  </a:cubicBezTo>
                  <a:lnTo>
                    <a:pt x="972" y="1882"/>
                  </a:lnTo>
                  <a:cubicBezTo>
                    <a:pt x="994" y="1924"/>
                    <a:pt x="994" y="1988"/>
                    <a:pt x="972" y="2051"/>
                  </a:cubicBezTo>
                  <a:lnTo>
                    <a:pt x="85" y="3635"/>
                  </a:lnTo>
                  <a:cubicBezTo>
                    <a:pt x="64" y="3720"/>
                    <a:pt x="64" y="3804"/>
                    <a:pt x="127" y="3847"/>
                  </a:cubicBezTo>
                  <a:cubicBezTo>
                    <a:pt x="151" y="3882"/>
                    <a:pt x="187" y="3897"/>
                    <a:pt x="225" y="3897"/>
                  </a:cubicBezTo>
                  <a:cubicBezTo>
                    <a:pt x="256" y="3897"/>
                    <a:pt x="289" y="3887"/>
                    <a:pt x="318" y="3868"/>
                  </a:cubicBezTo>
                  <a:lnTo>
                    <a:pt x="1902" y="2959"/>
                  </a:lnTo>
                  <a:cubicBezTo>
                    <a:pt x="1923" y="2938"/>
                    <a:pt x="1949" y="2928"/>
                    <a:pt x="1978" y="2928"/>
                  </a:cubicBezTo>
                  <a:cubicBezTo>
                    <a:pt x="2008" y="2928"/>
                    <a:pt x="2039" y="2938"/>
                    <a:pt x="2071" y="2959"/>
                  </a:cubicBezTo>
                  <a:lnTo>
                    <a:pt x="3655" y="3826"/>
                  </a:lnTo>
                  <a:cubicBezTo>
                    <a:pt x="3679" y="3842"/>
                    <a:pt x="3707" y="3849"/>
                    <a:pt x="3735" y="3849"/>
                  </a:cubicBezTo>
                  <a:cubicBezTo>
                    <a:pt x="3780" y="3849"/>
                    <a:pt x="3827" y="3831"/>
                    <a:pt x="3866" y="3804"/>
                  </a:cubicBezTo>
                  <a:cubicBezTo>
                    <a:pt x="3909" y="3741"/>
                    <a:pt x="3930" y="3657"/>
                    <a:pt x="3888" y="3593"/>
                  </a:cubicBezTo>
                  <a:lnTo>
                    <a:pt x="2958" y="2030"/>
                  </a:lnTo>
                  <a:cubicBezTo>
                    <a:pt x="2937" y="1967"/>
                    <a:pt x="2937" y="1903"/>
                    <a:pt x="2958" y="1861"/>
                  </a:cubicBezTo>
                  <a:lnTo>
                    <a:pt x="3845" y="256"/>
                  </a:lnTo>
                  <a:cubicBezTo>
                    <a:pt x="3888" y="192"/>
                    <a:pt x="3866" y="108"/>
                    <a:pt x="3824" y="44"/>
                  </a:cubicBezTo>
                  <a:cubicBezTo>
                    <a:pt x="3785" y="18"/>
                    <a:pt x="3738" y="0"/>
                    <a:pt x="3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7"/>
            <p:cNvSpPr/>
            <p:nvPr/>
          </p:nvSpPr>
          <p:spPr>
            <a:xfrm>
              <a:off x="4245550" y="2317435"/>
              <a:ext cx="71191" cy="71191"/>
            </a:xfrm>
            <a:custGeom>
              <a:avLst/>
              <a:gdLst/>
              <a:ahLst/>
              <a:cxnLst/>
              <a:rect l="l" t="t" r="r" b="b"/>
              <a:pathLst>
                <a:path w="4225" h="4225" extrusionOk="0">
                  <a:moveTo>
                    <a:pt x="2810" y="0"/>
                  </a:moveTo>
                  <a:cubicBezTo>
                    <a:pt x="2788" y="0"/>
                    <a:pt x="2746" y="0"/>
                    <a:pt x="2725" y="42"/>
                  </a:cubicBezTo>
                  <a:lnTo>
                    <a:pt x="1838" y="1373"/>
                  </a:lnTo>
                  <a:cubicBezTo>
                    <a:pt x="1796" y="1415"/>
                    <a:pt x="1753" y="1458"/>
                    <a:pt x="1690" y="1458"/>
                  </a:cubicBezTo>
                  <a:lnTo>
                    <a:pt x="85" y="1352"/>
                  </a:lnTo>
                  <a:cubicBezTo>
                    <a:pt x="42" y="1352"/>
                    <a:pt x="21" y="1373"/>
                    <a:pt x="0" y="1415"/>
                  </a:cubicBezTo>
                  <a:cubicBezTo>
                    <a:pt x="0" y="1436"/>
                    <a:pt x="0" y="1479"/>
                    <a:pt x="42" y="1500"/>
                  </a:cubicBezTo>
                  <a:lnTo>
                    <a:pt x="1373" y="2387"/>
                  </a:lnTo>
                  <a:cubicBezTo>
                    <a:pt x="1415" y="2429"/>
                    <a:pt x="1458" y="2472"/>
                    <a:pt x="1458" y="2535"/>
                  </a:cubicBezTo>
                  <a:lnTo>
                    <a:pt x="1352" y="4140"/>
                  </a:lnTo>
                  <a:cubicBezTo>
                    <a:pt x="1352" y="4183"/>
                    <a:pt x="1373" y="4204"/>
                    <a:pt x="1415" y="4225"/>
                  </a:cubicBezTo>
                  <a:cubicBezTo>
                    <a:pt x="1437" y="4225"/>
                    <a:pt x="1479" y="4225"/>
                    <a:pt x="1500" y="4183"/>
                  </a:cubicBezTo>
                  <a:lnTo>
                    <a:pt x="2387" y="2852"/>
                  </a:lnTo>
                  <a:cubicBezTo>
                    <a:pt x="2429" y="2810"/>
                    <a:pt x="2472" y="2767"/>
                    <a:pt x="2535" y="2767"/>
                  </a:cubicBezTo>
                  <a:lnTo>
                    <a:pt x="4140" y="2873"/>
                  </a:lnTo>
                  <a:cubicBezTo>
                    <a:pt x="4183" y="2873"/>
                    <a:pt x="4204" y="2852"/>
                    <a:pt x="4225" y="2810"/>
                  </a:cubicBezTo>
                  <a:cubicBezTo>
                    <a:pt x="4225" y="2788"/>
                    <a:pt x="4225" y="2746"/>
                    <a:pt x="4183" y="2725"/>
                  </a:cubicBezTo>
                  <a:lnTo>
                    <a:pt x="2852" y="1838"/>
                  </a:lnTo>
                  <a:cubicBezTo>
                    <a:pt x="2810" y="1796"/>
                    <a:pt x="2767" y="1753"/>
                    <a:pt x="2767" y="1690"/>
                  </a:cubicBezTo>
                  <a:lnTo>
                    <a:pt x="2873" y="85"/>
                  </a:lnTo>
                  <a:cubicBezTo>
                    <a:pt x="2873" y="42"/>
                    <a:pt x="2852" y="2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7"/>
            <p:cNvSpPr/>
            <p:nvPr/>
          </p:nvSpPr>
          <p:spPr>
            <a:xfrm>
              <a:off x="4469789" y="2305050"/>
              <a:ext cx="52690" cy="52521"/>
            </a:xfrm>
            <a:custGeom>
              <a:avLst/>
              <a:gdLst/>
              <a:ahLst/>
              <a:cxnLst/>
              <a:rect l="l" t="t" r="r" b="b"/>
              <a:pathLst>
                <a:path w="3127" h="3117" extrusionOk="0">
                  <a:moveTo>
                    <a:pt x="2789" y="1"/>
                  </a:moveTo>
                  <a:cubicBezTo>
                    <a:pt x="2773" y="1"/>
                    <a:pt x="2757" y="6"/>
                    <a:pt x="2746" y="17"/>
                  </a:cubicBezTo>
                  <a:lnTo>
                    <a:pt x="1563" y="862"/>
                  </a:lnTo>
                  <a:cubicBezTo>
                    <a:pt x="1539" y="874"/>
                    <a:pt x="1508" y="886"/>
                    <a:pt x="1473" y="886"/>
                  </a:cubicBezTo>
                  <a:cubicBezTo>
                    <a:pt x="1448" y="886"/>
                    <a:pt x="1421" y="880"/>
                    <a:pt x="1394" y="862"/>
                  </a:cubicBezTo>
                  <a:lnTo>
                    <a:pt x="64" y="270"/>
                  </a:lnTo>
                  <a:cubicBezTo>
                    <a:pt x="42" y="270"/>
                    <a:pt x="21" y="270"/>
                    <a:pt x="0" y="291"/>
                  </a:cubicBezTo>
                  <a:cubicBezTo>
                    <a:pt x="0" y="313"/>
                    <a:pt x="0" y="334"/>
                    <a:pt x="0" y="355"/>
                  </a:cubicBezTo>
                  <a:lnTo>
                    <a:pt x="845" y="1538"/>
                  </a:lnTo>
                  <a:cubicBezTo>
                    <a:pt x="887" y="1601"/>
                    <a:pt x="887" y="1665"/>
                    <a:pt x="866" y="1707"/>
                  </a:cubicBezTo>
                  <a:lnTo>
                    <a:pt x="275" y="3038"/>
                  </a:lnTo>
                  <a:cubicBezTo>
                    <a:pt x="275" y="3059"/>
                    <a:pt x="275" y="3101"/>
                    <a:pt x="296" y="3101"/>
                  </a:cubicBezTo>
                  <a:cubicBezTo>
                    <a:pt x="306" y="3111"/>
                    <a:pt x="317" y="3117"/>
                    <a:pt x="328" y="3117"/>
                  </a:cubicBezTo>
                  <a:cubicBezTo>
                    <a:pt x="338" y="3117"/>
                    <a:pt x="349" y="3111"/>
                    <a:pt x="359" y="3101"/>
                  </a:cubicBezTo>
                  <a:lnTo>
                    <a:pt x="1542" y="2256"/>
                  </a:lnTo>
                  <a:cubicBezTo>
                    <a:pt x="1567" y="2244"/>
                    <a:pt x="1598" y="2232"/>
                    <a:pt x="1632" y="2232"/>
                  </a:cubicBezTo>
                  <a:cubicBezTo>
                    <a:pt x="1658" y="2232"/>
                    <a:pt x="1684" y="2238"/>
                    <a:pt x="1711" y="2256"/>
                  </a:cubicBezTo>
                  <a:lnTo>
                    <a:pt x="3042" y="2847"/>
                  </a:lnTo>
                  <a:cubicBezTo>
                    <a:pt x="3063" y="2847"/>
                    <a:pt x="3084" y="2847"/>
                    <a:pt x="3105" y="2826"/>
                  </a:cubicBezTo>
                  <a:cubicBezTo>
                    <a:pt x="3127" y="2805"/>
                    <a:pt x="3127" y="2784"/>
                    <a:pt x="3105" y="2763"/>
                  </a:cubicBezTo>
                  <a:lnTo>
                    <a:pt x="2260" y="1580"/>
                  </a:lnTo>
                  <a:cubicBezTo>
                    <a:pt x="2218" y="1517"/>
                    <a:pt x="2218" y="1453"/>
                    <a:pt x="2239" y="1411"/>
                  </a:cubicBezTo>
                  <a:lnTo>
                    <a:pt x="2831" y="80"/>
                  </a:lnTo>
                  <a:cubicBezTo>
                    <a:pt x="2852" y="59"/>
                    <a:pt x="2831" y="17"/>
                    <a:pt x="2831" y="17"/>
                  </a:cubicBezTo>
                  <a:cubicBezTo>
                    <a:pt x="2820" y="6"/>
                    <a:pt x="2804" y="1"/>
                    <a:pt x="2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7"/>
            <p:cNvSpPr/>
            <p:nvPr/>
          </p:nvSpPr>
          <p:spPr>
            <a:xfrm>
              <a:off x="4235575" y="2432404"/>
              <a:ext cx="349907" cy="219269"/>
            </a:xfrm>
            <a:custGeom>
              <a:avLst/>
              <a:gdLst/>
              <a:ahLst/>
              <a:cxnLst/>
              <a:rect l="l" t="t" r="r" b="b"/>
              <a:pathLst>
                <a:path w="20766" h="13013" extrusionOk="0">
                  <a:moveTo>
                    <a:pt x="2831" y="4711"/>
                  </a:moveTo>
                  <a:lnTo>
                    <a:pt x="2831" y="4711"/>
                  </a:lnTo>
                  <a:cubicBezTo>
                    <a:pt x="2747" y="5091"/>
                    <a:pt x="2705" y="5513"/>
                    <a:pt x="2705" y="5915"/>
                  </a:cubicBezTo>
                  <a:cubicBezTo>
                    <a:pt x="2705" y="6337"/>
                    <a:pt x="2747" y="6739"/>
                    <a:pt x="2831" y="7140"/>
                  </a:cubicBezTo>
                  <a:cubicBezTo>
                    <a:pt x="2071" y="7034"/>
                    <a:pt x="1458" y="6527"/>
                    <a:pt x="1458" y="5915"/>
                  </a:cubicBezTo>
                  <a:cubicBezTo>
                    <a:pt x="1458" y="5323"/>
                    <a:pt x="2071" y="4816"/>
                    <a:pt x="2831" y="4711"/>
                  </a:cubicBezTo>
                  <a:close/>
                  <a:moveTo>
                    <a:pt x="17935" y="4690"/>
                  </a:moveTo>
                  <a:cubicBezTo>
                    <a:pt x="18716" y="4795"/>
                    <a:pt x="19329" y="5323"/>
                    <a:pt x="19329" y="5915"/>
                  </a:cubicBezTo>
                  <a:cubicBezTo>
                    <a:pt x="19329" y="6527"/>
                    <a:pt x="18716" y="7034"/>
                    <a:pt x="17935" y="7140"/>
                  </a:cubicBezTo>
                  <a:cubicBezTo>
                    <a:pt x="18019" y="6739"/>
                    <a:pt x="18062" y="6337"/>
                    <a:pt x="18062" y="5915"/>
                  </a:cubicBezTo>
                  <a:cubicBezTo>
                    <a:pt x="18062" y="5513"/>
                    <a:pt x="18019" y="5091"/>
                    <a:pt x="17935" y="4690"/>
                  </a:cubicBezTo>
                  <a:close/>
                  <a:moveTo>
                    <a:pt x="16498" y="0"/>
                  </a:moveTo>
                  <a:cubicBezTo>
                    <a:pt x="16266" y="296"/>
                    <a:pt x="15928" y="528"/>
                    <a:pt x="15484" y="676"/>
                  </a:cubicBezTo>
                  <a:cubicBezTo>
                    <a:pt x="14872" y="1563"/>
                    <a:pt x="12823" y="2197"/>
                    <a:pt x="10394" y="2197"/>
                  </a:cubicBezTo>
                  <a:cubicBezTo>
                    <a:pt x="7795" y="2197"/>
                    <a:pt x="5620" y="1479"/>
                    <a:pt x="5176" y="507"/>
                  </a:cubicBezTo>
                  <a:cubicBezTo>
                    <a:pt x="4796" y="423"/>
                    <a:pt x="4479" y="254"/>
                    <a:pt x="4247" y="42"/>
                  </a:cubicBezTo>
                  <a:cubicBezTo>
                    <a:pt x="4162" y="232"/>
                    <a:pt x="4120" y="423"/>
                    <a:pt x="4120" y="613"/>
                  </a:cubicBezTo>
                  <a:cubicBezTo>
                    <a:pt x="4120" y="951"/>
                    <a:pt x="4268" y="1289"/>
                    <a:pt x="4521" y="1584"/>
                  </a:cubicBezTo>
                  <a:cubicBezTo>
                    <a:pt x="4035" y="2091"/>
                    <a:pt x="3634" y="2641"/>
                    <a:pt x="3338" y="3253"/>
                  </a:cubicBezTo>
                  <a:cubicBezTo>
                    <a:pt x="3275" y="3232"/>
                    <a:pt x="3190" y="3232"/>
                    <a:pt x="3127" y="3232"/>
                  </a:cubicBezTo>
                  <a:cubicBezTo>
                    <a:pt x="1416" y="3232"/>
                    <a:pt x="1" y="4436"/>
                    <a:pt x="1" y="5915"/>
                  </a:cubicBezTo>
                  <a:cubicBezTo>
                    <a:pt x="1" y="7415"/>
                    <a:pt x="1416" y="8619"/>
                    <a:pt x="3127" y="8619"/>
                  </a:cubicBezTo>
                  <a:cubicBezTo>
                    <a:pt x="3190" y="8619"/>
                    <a:pt x="3275" y="8598"/>
                    <a:pt x="3338" y="8598"/>
                  </a:cubicBezTo>
                  <a:cubicBezTo>
                    <a:pt x="3866" y="9675"/>
                    <a:pt x="4711" y="10604"/>
                    <a:pt x="5789" y="11301"/>
                  </a:cubicBezTo>
                  <a:cubicBezTo>
                    <a:pt x="5662" y="11470"/>
                    <a:pt x="5577" y="11682"/>
                    <a:pt x="5577" y="11914"/>
                  </a:cubicBezTo>
                  <a:cubicBezTo>
                    <a:pt x="5577" y="12527"/>
                    <a:pt x="6063" y="13012"/>
                    <a:pt x="6676" y="13012"/>
                  </a:cubicBezTo>
                  <a:lnTo>
                    <a:pt x="14090" y="13012"/>
                  </a:lnTo>
                  <a:cubicBezTo>
                    <a:pt x="14703" y="13012"/>
                    <a:pt x="15189" y="12527"/>
                    <a:pt x="15189" y="11914"/>
                  </a:cubicBezTo>
                  <a:cubicBezTo>
                    <a:pt x="15189" y="11682"/>
                    <a:pt x="15104" y="11470"/>
                    <a:pt x="14999" y="11301"/>
                  </a:cubicBezTo>
                  <a:cubicBezTo>
                    <a:pt x="16055" y="10604"/>
                    <a:pt x="16900" y="9675"/>
                    <a:pt x="17428" y="8598"/>
                  </a:cubicBezTo>
                  <a:cubicBezTo>
                    <a:pt x="17512" y="8598"/>
                    <a:pt x="17576" y="8619"/>
                    <a:pt x="17660" y="8619"/>
                  </a:cubicBezTo>
                  <a:cubicBezTo>
                    <a:pt x="19371" y="8619"/>
                    <a:pt x="20765" y="7415"/>
                    <a:pt x="20765" y="5915"/>
                  </a:cubicBezTo>
                  <a:cubicBezTo>
                    <a:pt x="20765" y="4436"/>
                    <a:pt x="19371" y="3232"/>
                    <a:pt x="17660" y="3232"/>
                  </a:cubicBezTo>
                  <a:cubicBezTo>
                    <a:pt x="17576" y="3232"/>
                    <a:pt x="17512" y="3232"/>
                    <a:pt x="17428" y="3253"/>
                  </a:cubicBezTo>
                  <a:cubicBezTo>
                    <a:pt x="17132" y="2641"/>
                    <a:pt x="16731" y="2091"/>
                    <a:pt x="16245" y="1584"/>
                  </a:cubicBezTo>
                  <a:cubicBezTo>
                    <a:pt x="16498" y="1289"/>
                    <a:pt x="16646" y="951"/>
                    <a:pt x="16646" y="613"/>
                  </a:cubicBezTo>
                  <a:cubicBezTo>
                    <a:pt x="16646" y="401"/>
                    <a:pt x="16604" y="190"/>
                    <a:pt x="16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7"/>
            <p:cNvSpPr/>
            <p:nvPr/>
          </p:nvSpPr>
          <p:spPr>
            <a:xfrm>
              <a:off x="4349126" y="2430971"/>
              <a:ext cx="20658" cy="18889"/>
            </a:xfrm>
            <a:custGeom>
              <a:avLst/>
              <a:gdLst/>
              <a:ahLst/>
              <a:cxnLst/>
              <a:rect l="l" t="t" r="r" b="b"/>
              <a:pathLst>
                <a:path w="1226" h="1121" extrusionOk="0">
                  <a:moveTo>
                    <a:pt x="1225" y="1"/>
                  </a:moveTo>
                  <a:lnTo>
                    <a:pt x="1225" y="1"/>
                  </a:lnTo>
                  <a:cubicBezTo>
                    <a:pt x="951" y="296"/>
                    <a:pt x="528" y="508"/>
                    <a:pt x="0" y="634"/>
                  </a:cubicBezTo>
                  <a:cubicBezTo>
                    <a:pt x="233" y="888"/>
                    <a:pt x="676" y="1078"/>
                    <a:pt x="1204" y="1120"/>
                  </a:cubicBezTo>
                  <a:cubicBezTo>
                    <a:pt x="1141" y="951"/>
                    <a:pt x="1078" y="782"/>
                    <a:pt x="1078" y="592"/>
                  </a:cubicBezTo>
                  <a:cubicBezTo>
                    <a:pt x="1078" y="381"/>
                    <a:pt x="1141" y="191"/>
                    <a:pt x="1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7"/>
            <p:cNvSpPr/>
            <p:nvPr/>
          </p:nvSpPr>
          <p:spPr>
            <a:xfrm>
              <a:off x="4379726" y="2429556"/>
              <a:ext cx="36682" cy="26707"/>
            </a:xfrm>
            <a:custGeom>
              <a:avLst/>
              <a:gdLst/>
              <a:ahLst/>
              <a:cxnLst/>
              <a:rect l="l" t="t" r="r" b="b"/>
              <a:pathLst>
                <a:path w="2177" h="1585" extrusionOk="0">
                  <a:moveTo>
                    <a:pt x="508" y="0"/>
                  </a:moveTo>
                  <a:cubicBezTo>
                    <a:pt x="191" y="169"/>
                    <a:pt x="1" y="401"/>
                    <a:pt x="1" y="676"/>
                  </a:cubicBezTo>
                  <a:cubicBezTo>
                    <a:pt x="1" y="1162"/>
                    <a:pt x="719" y="1584"/>
                    <a:pt x="1606" y="1584"/>
                  </a:cubicBezTo>
                  <a:cubicBezTo>
                    <a:pt x="1818" y="1584"/>
                    <a:pt x="2008" y="1542"/>
                    <a:pt x="2177" y="1521"/>
                  </a:cubicBezTo>
                  <a:cubicBezTo>
                    <a:pt x="1733" y="1225"/>
                    <a:pt x="1437" y="803"/>
                    <a:pt x="1437" y="317"/>
                  </a:cubicBezTo>
                  <a:cubicBezTo>
                    <a:pt x="1437" y="232"/>
                    <a:pt x="1458" y="190"/>
                    <a:pt x="1480" y="127"/>
                  </a:cubicBezTo>
                  <a:lnTo>
                    <a:pt x="1416" y="127"/>
                  </a:lnTo>
                  <a:cubicBezTo>
                    <a:pt x="1099" y="127"/>
                    <a:pt x="782" y="85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7"/>
            <p:cNvSpPr/>
            <p:nvPr/>
          </p:nvSpPr>
          <p:spPr>
            <a:xfrm>
              <a:off x="4416391" y="2419581"/>
              <a:ext cx="46995" cy="30633"/>
            </a:xfrm>
            <a:custGeom>
              <a:avLst/>
              <a:gdLst/>
              <a:ahLst/>
              <a:cxnLst/>
              <a:rect l="l" t="t" r="r" b="b"/>
              <a:pathLst>
                <a:path w="2789" h="1818" extrusionOk="0">
                  <a:moveTo>
                    <a:pt x="1353" y="1"/>
                  </a:moveTo>
                  <a:cubicBezTo>
                    <a:pt x="1289" y="1"/>
                    <a:pt x="1226" y="22"/>
                    <a:pt x="1162" y="22"/>
                  </a:cubicBezTo>
                  <a:cubicBezTo>
                    <a:pt x="909" y="296"/>
                    <a:pt x="529" y="486"/>
                    <a:pt x="85" y="613"/>
                  </a:cubicBezTo>
                  <a:cubicBezTo>
                    <a:pt x="43" y="698"/>
                    <a:pt x="1" y="803"/>
                    <a:pt x="1" y="888"/>
                  </a:cubicBezTo>
                  <a:cubicBezTo>
                    <a:pt x="1" y="1395"/>
                    <a:pt x="719" y="1817"/>
                    <a:pt x="1606" y="1817"/>
                  </a:cubicBezTo>
                  <a:cubicBezTo>
                    <a:pt x="2092" y="1817"/>
                    <a:pt x="2493" y="1691"/>
                    <a:pt x="2789" y="1500"/>
                  </a:cubicBezTo>
                  <a:cubicBezTo>
                    <a:pt x="1944" y="1268"/>
                    <a:pt x="1353" y="698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7"/>
            <p:cNvSpPr/>
            <p:nvPr/>
          </p:nvSpPr>
          <p:spPr>
            <a:xfrm>
              <a:off x="4451624" y="2404988"/>
              <a:ext cx="54122" cy="29572"/>
            </a:xfrm>
            <a:custGeom>
              <a:avLst/>
              <a:gdLst/>
              <a:ahLst/>
              <a:cxnLst/>
              <a:rect l="l" t="t" r="r" b="b"/>
              <a:pathLst>
                <a:path w="3212" h="1755" extrusionOk="0">
                  <a:moveTo>
                    <a:pt x="2113" y="1"/>
                  </a:moveTo>
                  <a:cubicBezTo>
                    <a:pt x="1754" y="550"/>
                    <a:pt x="973" y="930"/>
                    <a:pt x="1" y="930"/>
                  </a:cubicBezTo>
                  <a:cubicBezTo>
                    <a:pt x="64" y="1395"/>
                    <a:pt x="761" y="1754"/>
                    <a:pt x="1606" y="1754"/>
                  </a:cubicBezTo>
                  <a:cubicBezTo>
                    <a:pt x="1628" y="1754"/>
                    <a:pt x="1649" y="1755"/>
                    <a:pt x="1670" y="1755"/>
                  </a:cubicBezTo>
                  <a:cubicBezTo>
                    <a:pt x="2528" y="1755"/>
                    <a:pt x="3212" y="1341"/>
                    <a:pt x="3212" y="867"/>
                  </a:cubicBezTo>
                  <a:cubicBezTo>
                    <a:pt x="3212" y="465"/>
                    <a:pt x="2747" y="127"/>
                    <a:pt x="2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7"/>
            <p:cNvSpPr/>
            <p:nvPr/>
          </p:nvSpPr>
          <p:spPr>
            <a:xfrm>
              <a:off x="4439880" y="2378652"/>
              <a:ext cx="38822" cy="29909"/>
            </a:xfrm>
            <a:custGeom>
              <a:avLst/>
              <a:gdLst/>
              <a:ahLst/>
              <a:cxnLst/>
              <a:rect l="l" t="t" r="r" b="b"/>
              <a:pathLst>
                <a:path w="2304" h="1775" extrusionOk="0">
                  <a:moveTo>
                    <a:pt x="1205" y="0"/>
                  </a:moveTo>
                  <a:cubicBezTo>
                    <a:pt x="972" y="381"/>
                    <a:pt x="550" y="676"/>
                    <a:pt x="1" y="845"/>
                  </a:cubicBezTo>
                  <a:cubicBezTo>
                    <a:pt x="106" y="1035"/>
                    <a:pt x="191" y="1268"/>
                    <a:pt x="191" y="1521"/>
                  </a:cubicBezTo>
                  <a:cubicBezTo>
                    <a:pt x="191" y="1585"/>
                    <a:pt x="170" y="1648"/>
                    <a:pt x="149" y="1711"/>
                  </a:cubicBezTo>
                  <a:cubicBezTo>
                    <a:pt x="318" y="1754"/>
                    <a:pt x="508" y="1775"/>
                    <a:pt x="677" y="1775"/>
                  </a:cubicBezTo>
                  <a:cubicBezTo>
                    <a:pt x="1585" y="1775"/>
                    <a:pt x="2303" y="1352"/>
                    <a:pt x="2303" y="866"/>
                  </a:cubicBezTo>
                  <a:cubicBezTo>
                    <a:pt x="2303" y="465"/>
                    <a:pt x="1839" y="127"/>
                    <a:pt x="1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7"/>
            <p:cNvSpPr/>
            <p:nvPr/>
          </p:nvSpPr>
          <p:spPr>
            <a:xfrm>
              <a:off x="4309967" y="2402848"/>
              <a:ext cx="54476" cy="27786"/>
            </a:xfrm>
            <a:custGeom>
              <a:avLst/>
              <a:gdLst/>
              <a:ahLst/>
              <a:cxnLst/>
              <a:rect l="l" t="t" r="r" b="b"/>
              <a:pathLst>
                <a:path w="3233" h="1649" extrusionOk="0">
                  <a:moveTo>
                    <a:pt x="677" y="1"/>
                  </a:moveTo>
                  <a:cubicBezTo>
                    <a:pt x="275" y="170"/>
                    <a:pt x="1" y="444"/>
                    <a:pt x="1" y="740"/>
                  </a:cubicBezTo>
                  <a:cubicBezTo>
                    <a:pt x="1" y="1247"/>
                    <a:pt x="719" y="1648"/>
                    <a:pt x="1606" y="1648"/>
                  </a:cubicBezTo>
                  <a:cubicBezTo>
                    <a:pt x="2514" y="1648"/>
                    <a:pt x="3233" y="1247"/>
                    <a:pt x="3233" y="740"/>
                  </a:cubicBezTo>
                  <a:cubicBezTo>
                    <a:pt x="3233" y="592"/>
                    <a:pt x="3148" y="444"/>
                    <a:pt x="3021" y="318"/>
                  </a:cubicBezTo>
                  <a:cubicBezTo>
                    <a:pt x="2958" y="318"/>
                    <a:pt x="2895" y="360"/>
                    <a:pt x="2810" y="360"/>
                  </a:cubicBezTo>
                  <a:cubicBezTo>
                    <a:pt x="2578" y="423"/>
                    <a:pt x="2345" y="444"/>
                    <a:pt x="2092" y="444"/>
                  </a:cubicBezTo>
                  <a:cubicBezTo>
                    <a:pt x="1521" y="444"/>
                    <a:pt x="1015" y="275"/>
                    <a:pt x="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7"/>
            <p:cNvSpPr/>
            <p:nvPr/>
          </p:nvSpPr>
          <p:spPr>
            <a:xfrm>
              <a:off x="4323498" y="2369047"/>
              <a:ext cx="50550" cy="28847"/>
            </a:xfrm>
            <a:custGeom>
              <a:avLst/>
              <a:gdLst/>
              <a:ahLst/>
              <a:cxnLst/>
              <a:rect l="l" t="t" r="r" b="b"/>
              <a:pathLst>
                <a:path w="3000" h="1712" extrusionOk="0">
                  <a:moveTo>
                    <a:pt x="1078" y="0"/>
                  </a:moveTo>
                  <a:cubicBezTo>
                    <a:pt x="423" y="254"/>
                    <a:pt x="0" y="697"/>
                    <a:pt x="106" y="1098"/>
                  </a:cubicBezTo>
                  <a:cubicBezTo>
                    <a:pt x="169" y="1479"/>
                    <a:pt x="676" y="1711"/>
                    <a:pt x="1289" y="1711"/>
                  </a:cubicBezTo>
                  <a:cubicBezTo>
                    <a:pt x="1479" y="1711"/>
                    <a:pt x="1669" y="1711"/>
                    <a:pt x="1859" y="1669"/>
                  </a:cubicBezTo>
                  <a:cubicBezTo>
                    <a:pt x="2155" y="1605"/>
                    <a:pt x="2430" y="1500"/>
                    <a:pt x="2641" y="1352"/>
                  </a:cubicBezTo>
                  <a:cubicBezTo>
                    <a:pt x="2746" y="1225"/>
                    <a:pt x="2852" y="1098"/>
                    <a:pt x="3000" y="993"/>
                  </a:cubicBezTo>
                  <a:lnTo>
                    <a:pt x="2936" y="993"/>
                  </a:lnTo>
                  <a:cubicBezTo>
                    <a:pt x="2176" y="887"/>
                    <a:pt x="1479" y="549"/>
                    <a:pt x="1120" y="85"/>
                  </a:cubicBezTo>
                  <a:cubicBezTo>
                    <a:pt x="1099" y="63"/>
                    <a:pt x="1099" y="21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7"/>
            <p:cNvSpPr/>
            <p:nvPr/>
          </p:nvSpPr>
          <p:spPr>
            <a:xfrm>
              <a:off x="4348402" y="2342693"/>
              <a:ext cx="46658" cy="31341"/>
            </a:xfrm>
            <a:custGeom>
              <a:avLst/>
              <a:gdLst/>
              <a:ahLst/>
              <a:cxnLst/>
              <a:rect l="l" t="t" r="r" b="b"/>
              <a:pathLst>
                <a:path w="2769" h="1860" extrusionOk="0">
                  <a:moveTo>
                    <a:pt x="1437" y="1"/>
                  </a:moveTo>
                  <a:cubicBezTo>
                    <a:pt x="698" y="1"/>
                    <a:pt x="128" y="297"/>
                    <a:pt x="64" y="719"/>
                  </a:cubicBezTo>
                  <a:cubicBezTo>
                    <a:pt x="1" y="1226"/>
                    <a:pt x="677" y="1712"/>
                    <a:pt x="1543" y="1818"/>
                  </a:cubicBezTo>
                  <a:cubicBezTo>
                    <a:pt x="1670" y="1839"/>
                    <a:pt x="1796" y="1860"/>
                    <a:pt x="1902" y="1860"/>
                  </a:cubicBezTo>
                  <a:cubicBezTo>
                    <a:pt x="2008" y="1860"/>
                    <a:pt x="2113" y="1839"/>
                    <a:pt x="2219" y="1818"/>
                  </a:cubicBezTo>
                  <a:cubicBezTo>
                    <a:pt x="2177" y="1712"/>
                    <a:pt x="2156" y="1585"/>
                    <a:pt x="2156" y="1458"/>
                  </a:cubicBezTo>
                  <a:cubicBezTo>
                    <a:pt x="2156" y="1036"/>
                    <a:pt x="2388" y="656"/>
                    <a:pt x="2768" y="360"/>
                  </a:cubicBezTo>
                  <a:cubicBezTo>
                    <a:pt x="2494" y="191"/>
                    <a:pt x="2156" y="64"/>
                    <a:pt x="1775" y="22"/>
                  </a:cubicBezTo>
                  <a:cubicBezTo>
                    <a:pt x="1649" y="1"/>
                    <a:pt x="1543" y="1"/>
                    <a:pt x="1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7"/>
            <p:cNvSpPr/>
            <p:nvPr/>
          </p:nvSpPr>
          <p:spPr>
            <a:xfrm>
              <a:off x="4397166" y="2351961"/>
              <a:ext cx="54122" cy="30616"/>
            </a:xfrm>
            <a:custGeom>
              <a:avLst/>
              <a:gdLst/>
              <a:ahLst/>
              <a:cxnLst/>
              <a:rect l="l" t="t" r="r" b="b"/>
              <a:pathLst>
                <a:path w="3212" h="1817" extrusionOk="0">
                  <a:moveTo>
                    <a:pt x="1606" y="0"/>
                  </a:moveTo>
                  <a:cubicBezTo>
                    <a:pt x="719" y="0"/>
                    <a:pt x="1" y="423"/>
                    <a:pt x="1" y="908"/>
                  </a:cubicBezTo>
                  <a:cubicBezTo>
                    <a:pt x="1" y="1120"/>
                    <a:pt x="128" y="1310"/>
                    <a:pt x="339" y="1458"/>
                  </a:cubicBezTo>
                  <a:lnTo>
                    <a:pt x="381" y="1458"/>
                  </a:lnTo>
                  <a:cubicBezTo>
                    <a:pt x="951" y="1458"/>
                    <a:pt x="1458" y="1584"/>
                    <a:pt x="1839" y="1817"/>
                  </a:cubicBezTo>
                  <a:cubicBezTo>
                    <a:pt x="2620" y="1753"/>
                    <a:pt x="3212" y="1373"/>
                    <a:pt x="3212" y="908"/>
                  </a:cubicBezTo>
                  <a:cubicBezTo>
                    <a:pt x="3212" y="423"/>
                    <a:pt x="2494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7"/>
            <p:cNvSpPr/>
            <p:nvPr/>
          </p:nvSpPr>
          <p:spPr>
            <a:xfrm>
              <a:off x="4376524" y="2388964"/>
              <a:ext cx="54122" cy="30279"/>
            </a:xfrm>
            <a:custGeom>
              <a:avLst/>
              <a:gdLst/>
              <a:ahLst/>
              <a:cxnLst/>
              <a:rect l="l" t="t" r="r" b="b"/>
              <a:pathLst>
                <a:path w="3212" h="1797" extrusionOk="0">
                  <a:moveTo>
                    <a:pt x="1606" y="1"/>
                  </a:moveTo>
                  <a:cubicBezTo>
                    <a:pt x="719" y="1"/>
                    <a:pt x="1" y="402"/>
                    <a:pt x="1" y="888"/>
                  </a:cubicBezTo>
                  <a:cubicBezTo>
                    <a:pt x="1" y="1395"/>
                    <a:pt x="719" y="1797"/>
                    <a:pt x="1606" y="1797"/>
                  </a:cubicBezTo>
                  <a:cubicBezTo>
                    <a:pt x="2493" y="1797"/>
                    <a:pt x="3212" y="1395"/>
                    <a:pt x="3212" y="888"/>
                  </a:cubicBezTo>
                  <a:cubicBezTo>
                    <a:pt x="3212" y="402"/>
                    <a:pt x="2493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7" name="Google Shape;3527;p77"/>
          <p:cNvSpPr txBox="1">
            <a:spLocks noGrp="1"/>
          </p:cNvSpPr>
          <p:nvPr>
            <p:ph type="body" idx="4294967295"/>
          </p:nvPr>
        </p:nvSpPr>
        <p:spPr>
          <a:xfrm>
            <a:off x="2592000" y="1381450"/>
            <a:ext cx="39600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Find the right way and get the gold!</a:t>
            </a:r>
            <a:endParaRPr/>
          </a:p>
        </p:txBody>
      </p:sp>
      <p:grpSp>
        <p:nvGrpSpPr>
          <p:cNvPr id="3528" name="Google Shape;3528;p77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3529" name="Google Shape;3529;p77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7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1" name="Google Shape;3531;p77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2" name="Google Shape;3532;p77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3533" name="Google Shape;3533;p77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534" name="Google Shape;3534;p77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535" name="Google Shape;3535;p77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6" name="Google Shape;3536;p77"/>
          <p:cNvGrpSpPr/>
          <p:nvPr/>
        </p:nvGrpSpPr>
        <p:grpSpPr>
          <a:xfrm>
            <a:off x="7216806" y="220550"/>
            <a:ext cx="380430" cy="373923"/>
            <a:chOff x="7216806" y="220550"/>
            <a:chExt cx="380430" cy="373923"/>
          </a:xfrm>
        </p:grpSpPr>
        <p:sp>
          <p:nvSpPr>
            <p:cNvPr id="3537" name="Google Shape;3537;p77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7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7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77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p78"/>
          <p:cNvSpPr/>
          <p:nvPr/>
        </p:nvSpPr>
        <p:spPr>
          <a:xfrm flipH="1">
            <a:off x="2441968" y="3749524"/>
            <a:ext cx="4260065" cy="635346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chemeClr val="dk1">
              <a:alpha val="25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78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the gold is yours!</a:t>
            </a:r>
            <a:endParaRPr/>
          </a:p>
        </p:txBody>
      </p:sp>
      <p:grpSp>
        <p:nvGrpSpPr>
          <p:cNvPr id="3547" name="Google Shape;3547;p78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3548" name="Google Shape;3548;p78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8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0" name="Google Shape;3550;p78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3551" name="Google Shape;3551;p78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8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78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78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5" name="Google Shape;3555;p78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3556" name="Google Shape;3556;p78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8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8" name="Google Shape;3558;p78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559" name="Google Shape;3559;p78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8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61" name="Google Shape;3561;p78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2" name="Google Shape;3562;p78"/>
          <p:cNvGrpSpPr/>
          <p:nvPr/>
        </p:nvGrpSpPr>
        <p:grpSpPr>
          <a:xfrm>
            <a:off x="2795644" y="2806236"/>
            <a:ext cx="3552711" cy="1322215"/>
            <a:chOff x="2654225" y="2973550"/>
            <a:chExt cx="2533850" cy="943025"/>
          </a:xfrm>
        </p:grpSpPr>
        <p:sp>
          <p:nvSpPr>
            <p:cNvPr id="3563" name="Google Shape;3563;p78"/>
            <p:cNvSpPr/>
            <p:nvPr/>
          </p:nvSpPr>
          <p:spPr>
            <a:xfrm>
              <a:off x="4699025" y="3735725"/>
              <a:ext cx="285725" cy="156875"/>
            </a:xfrm>
            <a:custGeom>
              <a:avLst/>
              <a:gdLst/>
              <a:ahLst/>
              <a:cxnLst/>
              <a:rect l="l" t="t" r="r" b="b"/>
              <a:pathLst>
                <a:path w="11429" h="6275" extrusionOk="0">
                  <a:moveTo>
                    <a:pt x="85" y="0"/>
                  </a:moveTo>
                  <a:lnTo>
                    <a:pt x="1" y="1986"/>
                  </a:lnTo>
                  <a:cubicBezTo>
                    <a:pt x="1" y="2113"/>
                    <a:pt x="1" y="2218"/>
                    <a:pt x="1" y="2345"/>
                  </a:cubicBezTo>
                  <a:cubicBezTo>
                    <a:pt x="22" y="2387"/>
                    <a:pt x="22" y="2429"/>
                    <a:pt x="22" y="2472"/>
                  </a:cubicBezTo>
                  <a:cubicBezTo>
                    <a:pt x="43" y="2556"/>
                    <a:pt x="43" y="2641"/>
                    <a:pt x="64" y="2725"/>
                  </a:cubicBezTo>
                  <a:cubicBezTo>
                    <a:pt x="64" y="2767"/>
                    <a:pt x="85" y="2810"/>
                    <a:pt x="85" y="2831"/>
                  </a:cubicBezTo>
                  <a:cubicBezTo>
                    <a:pt x="127" y="2936"/>
                    <a:pt x="149" y="3042"/>
                    <a:pt x="191" y="3148"/>
                  </a:cubicBezTo>
                  <a:cubicBezTo>
                    <a:pt x="191" y="3148"/>
                    <a:pt x="191" y="3169"/>
                    <a:pt x="212" y="3190"/>
                  </a:cubicBezTo>
                  <a:cubicBezTo>
                    <a:pt x="254" y="3317"/>
                    <a:pt x="296" y="3422"/>
                    <a:pt x="360" y="3528"/>
                  </a:cubicBezTo>
                  <a:cubicBezTo>
                    <a:pt x="381" y="3570"/>
                    <a:pt x="402" y="3591"/>
                    <a:pt x="402" y="3634"/>
                  </a:cubicBezTo>
                  <a:cubicBezTo>
                    <a:pt x="465" y="3697"/>
                    <a:pt x="508" y="3781"/>
                    <a:pt x="550" y="3866"/>
                  </a:cubicBezTo>
                  <a:cubicBezTo>
                    <a:pt x="571" y="3908"/>
                    <a:pt x="613" y="3929"/>
                    <a:pt x="634" y="3972"/>
                  </a:cubicBezTo>
                  <a:cubicBezTo>
                    <a:pt x="698" y="4056"/>
                    <a:pt x="761" y="4141"/>
                    <a:pt x="824" y="4204"/>
                  </a:cubicBezTo>
                  <a:cubicBezTo>
                    <a:pt x="846" y="4225"/>
                    <a:pt x="846" y="4267"/>
                    <a:pt x="867" y="4288"/>
                  </a:cubicBezTo>
                  <a:cubicBezTo>
                    <a:pt x="972" y="4373"/>
                    <a:pt x="1057" y="4478"/>
                    <a:pt x="1162" y="4563"/>
                  </a:cubicBezTo>
                  <a:cubicBezTo>
                    <a:pt x="1184" y="4605"/>
                    <a:pt x="1205" y="4626"/>
                    <a:pt x="1226" y="4647"/>
                  </a:cubicBezTo>
                  <a:cubicBezTo>
                    <a:pt x="1310" y="4711"/>
                    <a:pt x="1395" y="4774"/>
                    <a:pt x="1479" y="4859"/>
                  </a:cubicBezTo>
                  <a:cubicBezTo>
                    <a:pt x="1500" y="4880"/>
                    <a:pt x="1543" y="4901"/>
                    <a:pt x="1585" y="4943"/>
                  </a:cubicBezTo>
                  <a:cubicBezTo>
                    <a:pt x="1669" y="5007"/>
                    <a:pt x="1754" y="5070"/>
                    <a:pt x="1838" y="5112"/>
                  </a:cubicBezTo>
                  <a:cubicBezTo>
                    <a:pt x="1881" y="5133"/>
                    <a:pt x="1902" y="5176"/>
                    <a:pt x="1944" y="5197"/>
                  </a:cubicBezTo>
                  <a:cubicBezTo>
                    <a:pt x="2071" y="5260"/>
                    <a:pt x="2198" y="5345"/>
                    <a:pt x="2324" y="5408"/>
                  </a:cubicBezTo>
                  <a:cubicBezTo>
                    <a:pt x="2345" y="5429"/>
                    <a:pt x="2367" y="5429"/>
                    <a:pt x="2388" y="5450"/>
                  </a:cubicBezTo>
                  <a:cubicBezTo>
                    <a:pt x="2514" y="5514"/>
                    <a:pt x="2620" y="5556"/>
                    <a:pt x="2747" y="5619"/>
                  </a:cubicBezTo>
                  <a:cubicBezTo>
                    <a:pt x="2789" y="5640"/>
                    <a:pt x="2831" y="5661"/>
                    <a:pt x="2874" y="5683"/>
                  </a:cubicBezTo>
                  <a:cubicBezTo>
                    <a:pt x="2979" y="5725"/>
                    <a:pt x="3085" y="5767"/>
                    <a:pt x="3190" y="5809"/>
                  </a:cubicBezTo>
                  <a:cubicBezTo>
                    <a:pt x="3233" y="5809"/>
                    <a:pt x="3275" y="5830"/>
                    <a:pt x="3338" y="5852"/>
                  </a:cubicBezTo>
                  <a:cubicBezTo>
                    <a:pt x="3359" y="5852"/>
                    <a:pt x="3380" y="5873"/>
                    <a:pt x="3402" y="5873"/>
                  </a:cubicBezTo>
                  <a:cubicBezTo>
                    <a:pt x="3486" y="5915"/>
                    <a:pt x="3592" y="5936"/>
                    <a:pt x="3676" y="5957"/>
                  </a:cubicBezTo>
                  <a:cubicBezTo>
                    <a:pt x="3718" y="5978"/>
                    <a:pt x="3782" y="5999"/>
                    <a:pt x="3824" y="5999"/>
                  </a:cubicBezTo>
                  <a:cubicBezTo>
                    <a:pt x="3972" y="6042"/>
                    <a:pt x="4141" y="6084"/>
                    <a:pt x="4310" y="6126"/>
                  </a:cubicBezTo>
                  <a:lnTo>
                    <a:pt x="4331" y="6126"/>
                  </a:lnTo>
                  <a:cubicBezTo>
                    <a:pt x="4563" y="6168"/>
                    <a:pt x="4796" y="6190"/>
                    <a:pt x="5049" y="6232"/>
                  </a:cubicBezTo>
                  <a:lnTo>
                    <a:pt x="5134" y="6232"/>
                  </a:lnTo>
                  <a:cubicBezTo>
                    <a:pt x="5239" y="6253"/>
                    <a:pt x="5366" y="6253"/>
                    <a:pt x="5472" y="6253"/>
                  </a:cubicBezTo>
                  <a:cubicBezTo>
                    <a:pt x="5620" y="6274"/>
                    <a:pt x="5767" y="6274"/>
                    <a:pt x="5915" y="6274"/>
                  </a:cubicBezTo>
                  <a:lnTo>
                    <a:pt x="5979" y="6274"/>
                  </a:lnTo>
                  <a:cubicBezTo>
                    <a:pt x="6211" y="6253"/>
                    <a:pt x="6443" y="6253"/>
                    <a:pt x="6676" y="6232"/>
                  </a:cubicBezTo>
                  <a:lnTo>
                    <a:pt x="6718" y="6232"/>
                  </a:lnTo>
                  <a:cubicBezTo>
                    <a:pt x="6739" y="6211"/>
                    <a:pt x="6760" y="6211"/>
                    <a:pt x="6803" y="6211"/>
                  </a:cubicBezTo>
                  <a:cubicBezTo>
                    <a:pt x="7035" y="6190"/>
                    <a:pt x="7267" y="6147"/>
                    <a:pt x="7500" y="6084"/>
                  </a:cubicBezTo>
                  <a:lnTo>
                    <a:pt x="7584" y="6084"/>
                  </a:lnTo>
                  <a:cubicBezTo>
                    <a:pt x="7605" y="6063"/>
                    <a:pt x="7605" y="6063"/>
                    <a:pt x="7626" y="6063"/>
                  </a:cubicBezTo>
                  <a:cubicBezTo>
                    <a:pt x="7817" y="6021"/>
                    <a:pt x="7985" y="5978"/>
                    <a:pt x="8176" y="5915"/>
                  </a:cubicBezTo>
                  <a:lnTo>
                    <a:pt x="8197" y="5915"/>
                  </a:lnTo>
                  <a:cubicBezTo>
                    <a:pt x="8366" y="5852"/>
                    <a:pt x="8556" y="5788"/>
                    <a:pt x="8725" y="5704"/>
                  </a:cubicBezTo>
                  <a:cubicBezTo>
                    <a:pt x="8725" y="5704"/>
                    <a:pt x="8746" y="5704"/>
                    <a:pt x="8767" y="5683"/>
                  </a:cubicBezTo>
                  <a:cubicBezTo>
                    <a:pt x="8809" y="5661"/>
                    <a:pt x="8852" y="5640"/>
                    <a:pt x="8915" y="5619"/>
                  </a:cubicBezTo>
                  <a:cubicBezTo>
                    <a:pt x="8999" y="5577"/>
                    <a:pt x="9084" y="5535"/>
                    <a:pt x="9168" y="5492"/>
                  </a:cubicBezTo>
                  <a:cubicBezTo>
                    <a:pt x="9232" y="5450"/>
                    <a:pt x="9295" y="5408"/>
                    <a:pt x="9359" y="5387"/>
                  </a:cubicBezTo>
                  <a:cubicBezTo>
                    <a:pt x="9443" y="5323"/>
                    <a:pt x="9528" y="5281"/>
                    <a:pt x="9591" y="5239"/>
                  </a:cubicBezTo>
                  <a:cubicBezTo>
                    <a:pt x="9654" y="5197"/>
                    <a:pt x="9718" y="5154"/>
                    <a:pt x="9760" y="5112"/>
                  </a:cubicBezTo>
                  <a:cubicBezTo>
                    <a:pt x="9844" y="5070"/>
                    <a:pt x="9908" y="5007"/>
                    <a:pt x="9971" y="4943"/>
                  </a:cubicBezTo>
                  <a:cubicBezTo>
                    <a:pt x="10035" y="4901"/>
                    <a:pt x="10077" y="4859"/>
                    <a:pt x="10140" y="4816"/>
                  </a:cubicBezTo>
                  <a:cubicBezTo>
                    <a:pt x="10204" y="4753"/>
                    <a:pt x="10267" y="4711"/>
                    <a:pt x="10330" y="4647"/>
                  </a:cubicBezTo>
                  <a:cubicBezTo>
                    <a:pt x="10351" y="4626"/>
                    <a:pt x="10372" y="4605"/>
                    <a:pt x="10394" y="4584"/>
                  </a:cubicBezTo>
                  <a:cubicBezTo>
                    <a:pt x="10415" y="4563"/>
                    <a:pt x="10436" y="4521"/>
                    <a:pt x="10457" y="4500"/>
                  </a:cubicBezTo>
                  <a:cubicBezTo>
                    <a:pt x="10520" y="4436"/>
                    <a:pt x="10584" y="4352"/>
                    <a:pt x="10647" y="4267"/>
                  </a:cubicBezTo>
                  <a:cubicBezTo>
                    <a:pt x="10689" y="4225"/>
                    <a:pt x="10710" y="4183"/>
                    <a:pt x="10753" y="4141"/>
                  </a:cubicBezTo>
                  <a:cubicBezTo>
                    <a:pt x="10816" y="4056"/>
                    <a:pt x="10858" y="3950"/>
                    <a:pt x="10922" y="3866"/>
                  </a:cubicBezTo>
                  <a:cubicBezTo>
                    <a:pt x="10943" y="3845"/>
                    <a:pt x="10964" y="3803"/>
                    <a:pt x="10985" y="3781"/>
                  </a:cubicBezTo>
                  <a:cubicBezTo>
                    <a:pt x="10985" y="3760"/>
                    <a:pt x="10985" y="3739"/>
                    <a:pt x="11006" y="3739"/>
                  </a:cubicBezTo>
                  <a:cubicBezTo>
                    <a:pt x="11027" y="3697"/>
                    <a:pt x="11027" y="3655"/>
                    <a:pt x="11048" y="3634"/>
                  </a:cubicBezTo>
                  <a:cubicBezTo>
                    <a:pt x="11091" y="3549"/>
                    <a:pt x="11112" y="3465"/>
                    <a:pt x="11154" y="3380"/>
                  </a:cubicBezTo>
                  <a:cubicBezTo>
                    <a:pt x="11175" y="3338"/>
                    <a:pt x="11175" y="3296"/>
                    <a:pt x="11196" y="3253"/>
                  </a:cubicBezTo>
                  <a:cubicBezTo>
                    <a:pt x="11196" y="3232"/>
                    <a:pt x="11217" y="3190"/>
                    <a:pt x="11217" y="3169"/>
                  </a:cubicBezTo>
                  <a:cubicBezTo>
                    <a:pt x="11239" y="3105"/>
                    <a:pt x="11260" y="3042"/>
                    <a:pt x="11260" y="2979"/>
                  </a:cubicBezTo>
                  <a:cubicBezTo>
                    <a:pt x="11281" y="2958"/>
                    <a:pt x="11281" y="2936"/>
                    <a:pt x="11281" y="2915"/>
                  </a:cubicBezTo>
                  <a:cubicBezTo>
                    <a:pt x="11302" y="2810"/>
                    <a:pt x="11323" y="2704"/>
                    <a:pt x="11323" y="2598"/>
                  </a:cubicBezTo>
                  <a:cubicBezTo>
                    <a:pt x="11323" y="2577"/>
                    <a:pt x="11323" y="2556"/>
                    <a:pt x="11323" y="2535"/>
                  </a:cubicBezTo>
                  <a:lnTo>
                    <a:pt x="11429" y="549"/>
                  </a:lnTo>
                  <a:lnTo>
                    <a:pt x="11429" y="549"/>
                  </a:lnTo>
                  <a:cubicBezTo>
                    <a:pt x="11408" y="676"/>
                    <a:pt x="11408" y="803"/>
                    <a:pt x="11386" y="930"/>
                  </a:cubicBezTo>
                  <a:cubicBezTo>
                    <a:pt x="11365" y="972"/>
                    <a:pt x="11365" y="993"/>
                    <a:pt x="11365" y="1014"/>
                  </a:cubicBezTo>
                  <a:cubicBezTo>
                    <a:pt x="11344" y="1099"/>
                    <a:pt x="11323" y="1204"/>
                    <a:pt x="11281" y="1289"/>
                  </a:cubicBezTo>
                  <a:cubicBezTo>
                    <a:pt x="11281" y="1331"/>
                    <a:pt x="11260" y="1373"/>
                    <a:pt x="11239" y="1416"/>
                  </a:cubicBezTo>
                  <a:cubicBezTo>
                    <a:pt x="11217" y="1500"/>
                    <a:pt x="11175" y="1585"/>
                    <a:pt x="11133" y="1648"/>
                  </a:cubicBezTo>
                  <a:cubicBezTo>
                    <a:pt x="11133" y="1690"/>
                    <a:pt x="11112" y="1732"/>
                    <a:pt x="11091" y="1753"/>
                  </a:cubicBezTo>
                  <a:cubicBezTo>
                    <a:pt x="11070" y="1796"/>
                    <a:pt x="11048" y="1859"/>
                    <a:pt x="11006" y="1901"/>
                  </a:cubicBezTo>
                  <a:cubicBezTo>
                    <a:pt x="10964" y="1986"/>
                    <a:pt x="10901" y="2070"/>
                    <a:pt x="10858" y="2155"/>
                  </a:cubicBezTo>
                  <a:cubicBezTo>
                    <a:pt x="10816" y="2197"/>
                    <a:pt x="10774" y="2260"/>
                    <a:pt x="10753" y="2303"/>
                  </a:cubicBezTo>
                  <a:cubicBezTo>
                    <a:pt x="10689" y="2387"/>
                    <a:pt x="10626" y="2451"/>
                    <a:pt x="10541" y="2535"/>
                  </a:cubicBezTo>
                  <a:cubicBezTo>
                    <a:pt x="10499" y="2577"/>
                    <a:pt x="10457" y="2620"/>
                    <a:pt x="10415" y="2662"/>
                  </a:cubicBezTo>
                  <a:cubicBezTo>
                    <a:pt x="10351" y="2725"/>
                    <a:pt x="10288" y="2789"/>
                    <a:pt x="10225" y="2852"/>
                  </a:cubicBezTo>
                  <a:cubicBezTo>
                    <a:pt x="10182" y="2894"/>
                    <a:pt x="10140" y="2936"/>
                    <a:pt x="10077" y="2979"/>
                  </a:cubicBezTo>
                  <a:cubicBezTo>
                    <a:pt x="10013" y="3042"/>
                    <a:pt x="9929" y="3084"/>
                    <a:pt x="9866" y="3127"/>
                  </a:cubicBezTo>
                  <a:cubicBezTo>
                    <a:pt x="9802" y="3169"/>
                    <a:pt x="9760" y="3211"/>
                    <a:pt x="9697" y="3253"/>
                  </a:cubicBezTo>
                  <a:cubicBezTo>
                    <a:pt x="9612" y="3317"/>
                    <a:pt x="9528" y="3359"/>
                    <a:pt x="9464" y="3401"/>
                  </a:cubicBezTo>
                  <a:cubicBezTo>
                    <a:pt x="9401" y="3443"/>
                    <a:pt x="9337" y="3486"/>
                    <a:pt x="9274" y="3507"/>
                  </a:cubicBezTo>
                  <a:cubicBezTo>
                    <a:pt x="9190" y="3549"/>
                    <a:pt x="9105" y="3591"/>
                    <a:pt x="8999" y="3634"/>
                  </a:cubicBezTo>
                  <a:cubicBezTo>
                    <a:pt x="8936" y="3676"/>
                    <a:pt x="8873" y="3697"/>
                    <a:pt x="8809" y="3739"/>
                  </a:cubicBezTo>
                  <a:cubicBezTo>
                    <a:pt x="8640" y="3803"/>
                    <a:pt x="8471" y="3866"/>
                    <a:pt x="8281" y="3929"/>
                  </a:cubicBezTo>
                  <a:lnTo>
                    <a:pt x="8260" y="3929"/>
                  </a:lnTo>
                  <a:cubicBezTo>
                    <a:pt x="8091" y="3993"/>
                    <a:pt x="7901" y="4035"/>
                    <a:pt x="7732" y="4098"/>
                  </a:cubicBezTo>
                  <a:cubicBezTo>
                    <a:pt x="7690" y="4098"/>
                    <a:pt x="7648" y="4098"/>
                    <a:pt x="7584" y="4119"/>
                  </a:cubicBezTo>
                  <a:cubicBezTo>
                    <a:pt x="7373" y="4162"/>
                    <a:pt x="7119" y="4204"/>
                    <a:pt x="6887" y="4225"/>
                  </a:cubicBezTo>
                  <a:cubicBezTo>
                    <a:pt x="6845" y="4246"/>
                    <a:pt x="6803" y="4246"/>
                    <a:pt x="6760" y="4246"/>
                  </a:cubicBezTo>
                  <a:cubicBezTo>
                    <a:pt x="6549" y="4267"/>
                    <a:pt x="6296" y="4288"/>
                    <a:pt x="6063" y="4288"/>
                  </a:cubicBezTo>
                  <a:lnTo>
                    <a:pt x="5577" y="4288"/>
                  </a:lnTo>
                  <a:cubicBezTo>
                    <a:pt x="5429" y="4267"/>
                    <a:pt x="5282" y="4267"/>
                    <a:pt x="5134" y="4246"/>
                  </a:cubicBezTo>
                  <a:cubicBezTo>
                    <a:pt x="4901" y="4225"/>
                    <a:pt x="4648" y="4183"/>
                    <a:pt x="4416" y="4141"/>
                  </a:cubicBezTo>
                  <a:cubicBezTo>
                    <a:pt x="4247" y="4119"/>
                    <a:pt x="4078" y="4077"/>
                    <a:pt x="3909" y="4035"/>
                  </a:cubicBezTo>
                  <a:cubicBezTo>
                    <a:pt x="3866" y="4014"/>
                    <a:pt x="3824" y="3993"/>
                    <a:pt x="3782" y="3993"/>
                  </a:cubicBezTo>
                  <a:cubicBezTo>
                    <a:pt x="3655" y="3950"/>
                    <a:pt x="3549" y="3908"/>
                    <a:pt x="3423" y="3887"/>
                  </a:cubicBezTo>
                  <a:cubicBezTo>
                    <a:pt x="3380" y="3866"/>
                    <a:pt x="3338" y="3845"/>
                    <a:pt x="3296" y="3824"/>
                  </a:cubicBezTo>
                  <a:cubicBezTo>
                    <a:pt x="3190" y="3781"/>
                    <a:pt x="3085" y="3739"/>
                    <a:pt x="2979" y="3697"/>
                  </a:cubicBezTo>
                  <a:cubicBezTo>
                    <a:pt x="2916" y="3676"/>
                    <a:pt x="2874" y="3655"/>
                    <a:pt x="2831" y="3634"/>
                  </a:cubicBezTo>
                  <a:cubicBezTo>
                    <a:pt x="2726" y="3591"/>
                    <a:pt x="2599" y="3528"/>
                    <a:pt x="2493" y="3486"/>
                  </a:cubicBezTo>
                  <a:cubicBezTo>
                    <a:pt x="2472" y="3465"/>
                    <a:pt x="2451" y="3443"/>
                    <a:pt x="2430" y="3443"/>
                  </a:cubicBezTo>
                  <a:cubicBezTo>
                    <a:pt x="2282" y="3359"/>
                    <a:pt x="2155" y="3296"/>
                    <a:pt x="2029" y="3211"/>
                  </a:cubicBezTo>
                  <a:cubicBezTo>
                    <a:pt x="2007" y="3190"/>
                    <a:pt x="1965" y="3169"/>
                    <a:pt x="1944" y="3148"/>
                  </a:cubicBezTo>
                  <a:cubicBezTo>
                    <a:pt x="1860" y="3084"/>
                    <a:pt x="1754" y="3021"/>
                    <a:pt x="1669" y="2958"/>
                  </a:cubicBezTo>
                  <a:cubicBezTo>
                    <a:pt x="1648" y="2936"/>
                    <a:pt x="1606" y="2894"/>
                    <a:pt x="1564" y="2873"/>
                  </a:cubicBezTo>
                  <a:cubicBezTo>
                    <a:pt x="1479" y="2810"/>
                    <a:pt x="1395" y="2746"/>
                    <a:pt x="1331" y="2662"/>
                  </a:cubicBezTo>
                  <a:cubicBezTo>
                    <a:pt x="1289" y="2641"/>
                    <a:pt x="1268" y="2620"/>
                    <a:pt x="1247" y="2598"/>
                  </a:cubicBezTo>
                  <a:cubicBezTo>
                    <a:pt x="1141" y="2514"/>
                    <a:pt x="1057" y="2408"/>
                    <a:pt x="972" y="2303"/>
                  </a:cubicBezTo>
                  <a:cubicBezTo>
                    <a:pt x="951" y="2282"/>
                    <a:pt x="930" y="2260"/>
                    <a:pt x="909" y="2239"/>
                  </a:cubicBezTo>
                  <a:cubicBezTo>
                    <a:pt x="846" y="2155"/>
                    <a:pt x="782" y="2070"/>
                    <a:pt x="719" y="1986"/>
                  </a:cubicBezTo>
                  <a:cubicBezTo>
                    <a:pt x="698" y="1965"/>
                    <a:pt x="677" y="1922"/>
                    <a:pt x="655" y="1901"/>
                  </a:cubicBezTo>
                  <a:cubicBezTo>
                    <a:pt x="592" y="1817"/>
                    <a:pt x="550" y="1732"/>
                    <a:pt x="508" y="1648"/>
                  </a:cubicBezTo>
                  <a:cubicBezTo>
                    <a:pt x="486" y="1627"/>
                    <a:pt x="465" y="1585"/>
                    <a:pt x="444" y="1563"/>
                  </a:cubicBezTo>
                  <a:cubicBezTo>
                    <a:pt x="402" y="1437"/>
                    <a:pt x="339" y="1331"/>
                    <a:pt x="296" y="1225"/>
                  </a:cubicBezTo>
                  <a:cubicBezTo>
                    <a:pt x="296" y="1204"/>
                    <a:pt x="275" y="1183"/>
                    <a:pt x="275" y="1162"/>
                  </a:cubicBezTo>
                  <a:cubicBezTo>
                    <a:pt x="233" y="1056"/>
                    <a:pt x="212" y="972"/>
                    <a:pt x="191" y="866"/>
                  </a:cubicBezTo>
                  <a:cubicBezTo>
                    <a:pt x="170" y="824"/>
                    <a:pt x="170" y="782"/>
                    <a:pt x="170" y="761"/>
                  </a:cubicBezTo>
                  <a:cubicBezTo>
                    <a:pt x="149" y="655"/>
                    <a:pt x="127" y="571"/>
                    <a:pt x="127" y="486"/>
                  </a:cubicBezTo>
                  <a:cubicBezTo>
                    <a:pt x="106" y="444"/>
                    <a:pt x="106" y="423"/>
                    <a:pt x="106" y="380"/>
                  </a:cubicBezTo>
                  <a:cubicBezTo>
                    <a:pt x="85" y="254"/>
                    <a:pt x="85" y="127"/>
                    <a:pt x="85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8"/>
            <p:cNvSpPr/>
            <p:nvPr/>
          </p:nvSpPr>
          <p:spPr>
            <a:xfrm>
              <a:off x="4698500" y="3642025"/>
              <a:ext cx="288900" cy="201150"/>
            </a:xfrm>
            <a:custGeom>
              <a:avLst/>
              <a:gdLst/>
              <a:ahLst/>
              <a:cxnLst/>
              <a:rect l="l" t="t" r="r" b="b"/>
              <a:pathLst>
                <a:path w="11556" h="8046" extrusionOk="0">
                  <a:moveTo>
                    <a:pt x="5594" y="0"/>
                  </a:moveTo>
                  <a:cubicBezTo>
                    <a:pt x="2640" y="0"/>
                    <a:pt x="229" y="1622"/>
                    <a:pt x="127" y="3748"/>
                  </a:cubicBezTo>
                  <a:cubicBezTo>
                    <a:pt x="1" y="5966"/>
                    <a:pt x="2451" y="7889"/>
                    <a:pt x="5598" y="8036"/>
                  </a:cubicBezTo>
                  <a:cubicBezTo>
                    <a:pt x="5727" y="8042"/>
                    <a:pt x="5856" y="8045"/>
                    <a:pt x="5983" y="8045"/>
                  </a:cubicBezTo>
                  <a:cubicBezTo>
                    <a:pt x="8937" y="8045"/>
                    <a:pt x="11348" y="6424"/>
                    <a:pt x="11450" y="4297"/>
                  </a:cubicBezTo>
                  <a:cubicBezTo>
                    <a:pt x="11555" y="2079"/>
                    <a:pt x="9105" y="178"/>
                    <a:pt x="5979" y="9"/>
                  </a:cubicBezTo>
                  <a:cubicBezTo>
                    <a:pt x="5849" y="3"/>
                    <a:pt x="5721" y="0"/>
                    <a:pt x="5594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8"/>
            <p:cNvSpPr/>
            <p:nvPr/>
          </p:nvSpPr>
          <p:spPr>
            <a:xfrm>
              <a:off x="4734400" y="3676925"/>
              <a:ext cx="217075" cy="131350"/>
            </a:xfrm>
            <a:custGeom>
              <a:avLst/>
              <a:gdLst/>
              <a:ahLst/>
              <a:cxnLst/>
              <a:rect l="l" t="t" r="r" b="b"/>
              <a:pathLst>
                <a:path w="8683" h="5254" extrusionOk="0">
                  <a:moveTo>
                    <a:pt x="4180" y="1"/>
                  </a:moveTo>
                  <a:cubicBezTo>
                    <a:pt x="2020" y="1"/>
                    <a:pt x="125" y="1083"/>
                    <a:pt x="64" y="2416"/>
                  </a:cubicBezTo>
                  <a:cubicBezTo>
                    <a:pt x="1" y="3810"/>
                    <a:pt x="1944" y="5141"/>
                    <a:pt x="4226" y="5246"/>
                  </a:cubicBezTo>
                  <a:cubicBezTo>
                    <a:pt x="4326" y="5251"/>
                    <a:pt x="4425" y="5253"/>
                    <a:pt x="4524" y="5253"/>
                  </a:cubicBezTo>
                  <a:cubicBezTo>
                    <a:pt x="6683" y="5253"/>
                    <a:pt x="8559" y="4171"/>
                    <a:pt x="8620" y="2838"/>
                  </a:cubicBezTo>
                  <a:cubicBezTo>
                    <a:pt x="8683" y="1444"/>
                    <a:pt x="6761" y="113"/>
                    <a:pt x="4479" y="7"/>
                  </a:cubicBezTo>
                  <a:cubicBezTo>
                    <a:pt x="4379" y="3"/>
                    <a:pt x="4280" y="1"/>
                    <a:pt x="418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8"/>
            <p:cNvSpPr/>
            <p:nvPr/>
          </p:nvSpPr>
          <p:spPr>
            <a:xfrm>
              <a:off x="4734400" y="3694775"/>
              <a:ext cx="216550" cy="113525"/>
            </a:xfrm>
            <a:custGeom>
              <a:avLst/>
              <a:gdLst/>
              <a:ahLst/>
              <a:cxnLst/>
              <a:rect l="l" t="t" r="r" b="b"/>
              <a:pathLst>
                <a:path w="8662" h="4541" extrusionOk="0">
                  <a:moveTo>
                    <a:pt x="4035" y="1"/>
                  </a:moveTo>
                  <a:cubicBezTo>
                    <a:pt x="1920" y="1"/>
                    <a:pt x="103" y="928"/>
                    <a:pt x="43" y="2061"/>
                  </a:cubicBezTo>
                  <a:cubicBezTo>
                    <a:pt x="1" y="3265"/>
                    <a:pt x="1944" y="4427"/>
                    <a:pt x="4226" y="4532"/>
                  </a:cubicBezTo>
                  <a:cubicBezTo>
                    <a:pt x="4342" y="4538"/>
                    <a:pt x="4458" y="4540"/>
                    <a:pt x="4573" y="4540"/>
                  </a:cubicBezTo>
                  <a:cubicBezTo>
                    <a:pt x="6711" y="4540"/>
                    <a:pt x="8558" y="3626"/>
                    <a:pt x="8598" y="2483"/>
                  </a:cubicBezTo>
                  <a:cubicBezTo>
                    <a:pt x="8662" y="1258"/>
                    <a:pt x="6718" y="117"/>
                    <a:pt x="4437" y="12"/>
                  </a:cubicBezTo>
                  <a:cubicBezTo>
                    <a:pt x="4302" y="4"/>
                    <a:pt x="4168" y="1"/>
                    <a:pt x="4035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8"/>
            <p:cNvSpPr/>
            <p:nvPr/>
          </p:nvSpPr>
          <p:spPr>
            <a:xfrm>
              <a:off x="4205250" y="3546650"/>
              <a:ext cx="285725" cy="156350"/>
            </a:xfrm>
            <a:custGeom>
              <a:avLst/>
              <a:gdLst/>
              <a:ahLst/>
              <a:cxnLst/>
              <a:rect l="l" t="t" r="r" b="b"/>
              <a:pathLst>
                <a:path w="11429" h="6254" extrusionOk="0">
                  <a:moveTo>
                    <a:pt x="11429" y="550"/>
                  </a:moveTo>
                  <a:lnTo>
                    <a:pt x="11424" y="658"/>
                  </a:lnTo>
                  <a:lnTo>
                    <a:pt x="11424" y="658"/>
                  </a:lnTo>
                  <a:cubicBezTo>
                    <a:pt x="11427" y="622"/>
                    <a:pt x="11429" y="586"/>
                    <a:pt x="11429" y="550"/>
                  </a:cubicBezTo>
                  <a:close/>
                  <a:moveTo>
                    <a:pt x="106" y="1"/>
                  </a:moveTo>
                  <a:lnTo>
                    <a:pt x="22" y="1965"/>
                  </a:lnTo>
                  <a:cubicBezTo>
                    <a:pt x="1" y="2092"/>
                    <a:pt x="22" y="2219"/>
                    <a:pt x="22" y="2346"/>
                  </a:cubicBezTo>
                  <a:cubicBezTo>
                    <a:pt x="22" y="2388"/>
                    <a:pt x="22" y="2409"/>
                    <a:pt x="43" y="2451"/>
                  </a:cubicBezTo>
                  <a:cubicBezTo>
                    <a:pt x="43" y="2536"/>
                    <a:pt x="64" y="2620"/>
                    <a:pt x="85" y="2705"/>
                  </a:cubicBezTo>
                  <a:cubicBezTo>
                    <a:pt x="85" y="2747"/>
                    <a:pt x="106" y="2789"/>
                    <a:pt x="106" y="2831"/>
                  </a:cubicBezTo>
                  <a:cubicBezTo>
                    <a:pt x="128" y="2937"/>
                    <a:pt x="170" y="3022"/>
                    <a:pt x="191" y="3127"/>
                  </a:cubicBezTo>
                  <a:cubicBezTo>
                    <a:pt x="212" y="3148"/>
                    <a:pt x="212" y="3169"/>
                    <a:pt x="212" y="3191"/>
                  </a:cubicBezTo>
                  <a:cubicBezTo>
                    <a:pt x="254" y="3296"/>
                    <a:pt x="318" y="3402"/>
                    <a:pt x="381" y="3529"/>
                  </a:cubicBezTo>
                  <a:cubicBezTo>
                    <a:pt x="381" y="3550"/>
                    <a:pt x="402" y="3592"/>
                    <a:pt x="423" y="3613"/>
                  </a:cubicBezTo>
                  <a:cubicBezTo>
                    <a:pt x="465" y="3698"/>
                    <a:pt x="529" y="3782"/>
                    <a:pt x="571" y="3867"/>
                  </a:cubicBezTo>
                  <a:cubicBezTo>
                    <a:pt x="592" y="3888"/>
                    <a:pt x="613" y="3930"/>
                    <a:pt x="634" y="3951"/>
                  </a:cubicBezTo>
                  <a:cubicBezTo>
                    <a:pt x="698" y="4035"/>
                    <a:pt x="761" y="4120"/>
                    <a:pt x="825" y="4204"/>
                  </a:cubicBezTo>
                  <a:cubicBezTo>
                    <a:pt x="846" y="4226"/>
                    <a:pt x="867" y="4247"/>
                    <a:pt x="888" y="4268"/>
                  </a:cubicBezTo>
                  <a:cubicBezTo>
                    <a:pt x="972" y="4373"/>
                    <a:pt x="1078" y="4479"/>
                    <a:pt x="1163" y="4564"/>
                  </a:cubicBezTo>
                  <a:cubicBezTo>
                    <a:pt x="1184" y="4585"/>
                    <a:pt x="1226" y="4606"/>
                    <a:pt x="1247" y="4627"/>
                  </a:cubicBezTo>
                  <a:cubicBezTo>
                    <a:pt x="1332" y="4711"/>
                    <a:pt x="1395" y="4775"/>
                    <a:pt x="1479" y="4838"/>
                  </a:cubicBezTo>
                  <a:cubicBezTo>
                    <a:pt x="1522" y="4859"/>
                    <a:pt x="1564" y="4902"/>
                    <a:pt x="1606" y="4923"/>
                  </a:cubicBezTo>
                  <a:cubicBezTo>
                    <a:pt x="1691" y="4986"/>
                    <a:pt x="1775" y="5049"/>
                    <a:pt x="1860" y="5113"/>
                  </a:cubicBezTo>
                  <a:cubicBezTo>
                    <a:pt x="1902" y="5134"/>
                    <a:pt x="1923" y="5155"/>
                    <a:pt x="1965" y="5176"/>
                  </a:cubicBezTo>
                  <a:cubicBezTo>
                    <a:pt x="2071" y="5261"/>
                    <a:pt x="2219" y="5324"/>
                    <a:pt x="2346" y="5409"/>
                  </a:cubicBezTo>
                  <a:cubicBezTo>
                    <a:pt x="2367" y="5409"/>
                    <a:pt x="2388" y="5430"/>
                    <a:pt x="2409" y="5430"/>
                  </a:cubicBezTo>
                  <a:cubicBezTo>
                    <a:pt x="2515" y="5493"/>
                    <a:pt x="2641" y="5556"/>
                    <a:pt x="2747" y="5599"/>
                  </a:cubicBezTo>
                  <a:cubicBezTo>
                    <a:pt x="2789" y="5620"/>
                    <a:pt x="2853" y="5641"/>
                    <a:pt x="2895" y="5662"/>
                  </a:cubicBezTo>
                  <a:cubicBezTo>
                    <a:pt x="3000" y="5704"/>
                    <a:pt x="3106" y="5747"/>
                    <a:pt x="3212" y="5789"/>
                  </a:cubicBezTo>
                  <a:cubicBezTo>
                    <a:pt x="3254" y="5810"/>
                    <a:pt x="3296" y="5831"/>
                    <a:pt x="3338" y="5852"/>
                  </a:cubicBezTo>
                  <a:cubicBezTo>
                    <a:pt x="3359" y="5852"/>
                    <a:pt x="3381" y="5852"/>
                    <a:pt x="3402" y="5873"/>
                  </a:cubicBezTo>
                  <a:cubicBezTo>
                    <a:pt x="3507" y="5894"/>
                    <a:pt x="3592" y="5916"/>
                    <a:pt x="3697" y="5958"/>
                  </a:cubicBezTo>
                  <a:cubicBezTo>
                    <a:pt x="3740" y="5958"/>
                    <a:pt x="3782" y="5979"/>
                    <a:pt x="3824" y="6000"/>
                  </a:cubicBezTo>
                  <a:cubicBezTo>
                    <a:pt x="3993" y="6042"/>
                    <a:pt x="4162" y="6085"/>
                    <a:pt x="4331" y="6106"/>
                  </a:cubicBezTo>
                  <a:cubicBezTo>
                    <a:pt x="4564" y="6148"/>
                    <a:pt x="4817" y="6190"/>
                    <a:pt x="5049" y="6211"/>
                  </a:cubicBezTo>
                  <a:cubicBezTo>
                    <a:pt x="5092" y="6211"/>
                    <a:pt x="5113" y="6232"/>
                    <a:pt x="5134" y="6232"/>
                  </a:cubicBezTo>
                  <a:cubicBezTo>
                    <a:pt x="5261" y="6232"/>
                    <a:pt x="5366" y="6232"/>
                    <a:pt x="5493" y="6254"/>
                  </a:cubicBezTo>
                  <a:lnTo>
                    <a:pt x="5979" y="6254"/>
                  </a:lnTo>
                  <a:cubicBezTo>
                    <a:pt x="6232" y="6254"/>
                    <a:pt x="6465" y="6232"/>
                    <a:pt x="6697" y="6211"/>
                  </a:cubicBezTo>
                  <a:lnTo>
                    <a:pt x="6718" y="6211"/>
                  </a:lnTo>
                  <a:cubicBezTo>
                    <a:pt x="6760" y="6211"/>
                    <a:pt x="6782" y="6211"/>
                    <a:pt x="6803" y="6190"/>
                  </a:cubicBezTo>
                  <a:cubicBezTo>
                    <a:pt x="7056" y="6169"/>
                    <a:pt x="7289" y="6127"/>
                    <a:pt x="7521" y="6085"/>
                  </a:cubicBezTo>
                  <a:cubicBezTo>
                    <a:pt x="7542" y="6063"/>
                    <a:pt x="7563" y="6063"/>
                    <a:pt x="7605" y="6063"/>
                  </a:cubicBezTo>
                  <a:cubicBezTo>
                    <a:pt x="7605" y="6063"/>
                    <a:pt x="7627" y="6063"/>
                    <a:pt x="7648" y="6042"/>
                  </a:cubicBezTo>
                  <a:cubicBezTo>
                    <a:pt x="7838" y="6000"/>
                    <a:pt x="8007" y="5958"/>
                    <a:pt x="8176" y="5894"/>
                  </a:cubicBezTo>
                  <a:lnTo>
                    <a:pt x="8197" y="5894"/>
                  </a:lnTo>
                  <a:cubicBezTo>
                    <a:pt x="8387" y="5831"/>
                    <a:pt x="8556" y="5768"/>
                    <a:pt x="8725" y="5704"/>
                  </a:cubicBezTo>
                  <a:cubicBezTo>
                    <a:pt x="8746" y="5683"/>
                    <a:pt x="8767" y="5683"/>
                    <a:pt x="8767" y="5683"/>
                  </a:cubicBezTo>
                  <a:cubicBezTo>
                    <a:pt x="8831" y="5662"/>
                    <a:pt x="8873" y="5620"/>
                    <a:pt x="8915" y="5599"/>
                  </a:cubicBezTo>
                  <a:cubicBezTo>
                    <a:pt x="9021" y="5556"/>
                    <a:pt x="9105" y="5514"/>
                    <a:pt x="9190" y="5472"/>
                  </a:cubicBezTo>
                  <a:cubicBezTo>
                    <a:pt x="9253" y="5451"/>
                    <a:pt x="9316" y="5409"/>
                    <a:pt x="9380" y="5366"/>
                  </a:cubicBezTo>
                  <a:cubicBezTo>
                    <a:pt x="9464" y="5324"/>
                    <a:pt x="9528" y="5282"/>
                    <a:pt x="9612" y="5218"/>
                  </a:cubicBezTo>
                  <a:cubicBezTo>
                    <a:pt x="9676" y="5176"/>
                    <a:pt x="9718" y="5134"/>
                    <a:pt x="9781" y="5092"/>
                  </a:cubicBezTo>
                  <a:cubicBezTo>
                    <a:pt x="9866" y="5049"/>
                    <a:pt x="9929" y="5007"/>
                    <a:pt x="9992" y="4944"/>
                  </a:cubicBezTo>
                  <a:cubicBezTo>
                    <a:pt x="10056" y="4902"/>
                    <a:pt x="10098" y="4859"/>
                    <a:pt x="10161" y="4817"/>
                  </a:cubicBezTo>
                  <a:cubicBezTo>
                    <a:pt x="10225" y="4754"/>
                    <a:pt x="10288" y="4690"/>
                    <a:pt x="10330" y="4627"/>
                  </a:cubicBezTo>
                  <a:cubicBezTo>
                    <a:pt x="10351" y="4606"/>
                    <a:pt x="10394" y="4585"/>
                    <a:pt x="10415" y="4564"/>
                  </a:cubicBezTo>
                  <a:cubicBezTo>
                    <a:pt x="10436" y="4542"/>
                    <a:pt x="10436" y="4521"/>
                    <a:pt x="10478" y="4500"/>
                  </a:cubicBezTo>
                  <a:cubicBezTo>
                    <a:pt x="10542" y="4416"/>
                    <a:pt x="10605" y="4352"/>
                    <a:pt x="10668" y="4268"/>
                  </a:cubicBezTo>
                  <a:cubicBezTo>
                    <a:pt x="10689" y="4226"/>
                    <a:pt x="10732" y="4162"/>
                    <a:pt x="10774" y="4120"/>
                  </a:cubicBezTo>
                  <a:cubicBezTo>
                    <a:pt x="10837" y="4035"/>
                    <a:pt x="10880" y="3951"/>
                    <a:pt x="10943" y="3867"/>
                  </a:cubicBezTo>
                  <a:cubicBezTo>
                    <a:pt x="10943" y="3824"/>
                    <a:pt x="10985" y="3803"/>
                    <a:pt x="10985" y="3761"/>
                  </a:cubicBezTo>
                  <a:cubicBezTo>
                    <a:pt x="11006" y="3740"/>
                    <a:pt x="11006" y="3740"/>
                    <a:pt x="11006" y="3719"/>
                  </a:cubicBezTo>
                  <a:cubicBezTo>
                    <a:pt x="11027" y="3698"/>
                    <a:pt x="11049" y="3655"/>
                    <a:pt x="11070" y="3613"/>
                  </a:cubicBezTo>
                  <a:cubicBezTo>
                    <a:pt x="11091" y="3550"/>
                    <a:pt x="11133" y="3465"/>
                    <a:pt x="11154" y="3381"/>
                  </a:cubicBezTo>
                  <a:cubicBezTo>
                    <a:pt x="11175" y="3338"/>
                    <a:pt x="11196" y="3296"/>
                    <a:pt x="11196" y="3254"/>
                  </a:cubicBezTo>
                  <a:cubicBezTo>
                    <a:pt x="11218" y="3212"/>
                    <a:pt x="11239" y="3191"/>
                    <a:pt x="11239" y="3148"/>
                  </a:cubicBezTo>
                  <a:cubicBezTo>
                    <a:pt x="11260" y="3085"/>
                    <a:pt x="11260" y="3043"/>
                    <a:pt x="11281" y="2979"/>
                  </a:cubicBezTo>
                  <a:cubicBezTo>
                    <a:pt x="11281" y="2958"/>
                    <a:pt x="11302" y="2937"/>
                    <a:pt x="11302" y="2895"/>
                  </a:cubicBezTo>
                  <a:cubicBezTo>
                    <a:pt x="11323" y="2810"/>
                    <a:pt x="11323" y="2705"/>
                    <a:pt x="11344" y="2599"/>
                  </a:cubicBezTo>
                  <a:cubicBezTo>
                    <a:pt x="11344" y="2557"/>
                    <a:pt x="11344" y="2536"/>
                    <a:pt x="11344" y="2515"/>
                  </a:cubicBezTo>
                  <a:lnTo>
                    <a:pt x="11424" y="658"/>
                  </a:lnTo>
                  <a:lnTo>
                    <a:pt x="11424" y="658"/>
                  </a:lnTo>
                  <a:cubicBezTo>
                    <a:pt x="11417" y="749"/>
                    <a:pt x="11402" y="840"/>
                    <a:pt x="11387" y="930"/>
                  </a:cubicBezTo>
                  <a:cubicBezTo>
                    <a:pt x="11387" y="951"/>
                    <a:pt x="11387" y="973"/>
                    <a:pt x="11365" y="994"/>
                  </a:cubicBezTo>
                  <a:cubicBezTo>
                    <a:pt x="11365" y="1099"/>
                    <a:pt x="11323" y="1184"/>
                    <a:pt x="11302" y="1268"/>
                  </a:cubicBezTo>
                  <a:cubicBezTo>
                    <a:pt x="11281" y="1311"/>
                    <a:pt x="11281" y="1353"/>
                    <a:pt x="11260" y="1395"/>
                  </a:cubicBezTo>
                  <a:cubicBezTo>
                    <a:pt x="11239" y="1479"/>
                    <a:pt x="11196" y="1564"/>
                    <a:pt x="11154" y="1648"/>
                  </a:cubicBezTo>
                  <a:cubicBezTo>
                    <a:pt x="11133" y="1670"/>
                    <a:pt x="11133" y="1712"/>
                    <a:pt x="11112" y="1754"/>
                  </a:cubicBezTo>
                  <a:cubicBezTo>
                    <a:pt x="11091" y="1796"/>
                    <a:pt x="11049" y="1839"/>
                    <a:pt x="11027" y="1881"/>
                  </a:cubicBezTo>
                  <a:cubicBezTo>
                    <a:pt x="10985" y="1965"/>
                    <a:pt x="10922" y="2071"/>
                    <a:pt x="10858" y="2155"/>
                  </a:cubicBezTo>
                  <a:cubicBezTo>
                    <a:pt x="10837" y="2198"/>
                    <a:pt x="10795" y="2240"/>
                    <a:pt x="10753" y="2282"/>
                  </a:cubicBezTo>
                  <a:cubicBezTo>
                    <a:pt x="10689" y="2367"/>
                    <a:pt x="10626" y="2451"/>
                    <a:pt x="10563" y="2515"/>
                  </a:cubicBezTo>
                  <a:cubicBezTo>
                    <a:pt x="10520" y="2557"/>
                    <a:pt x="10478" y="2620"/>
                    <a:pt x="10436" y="2662"/>
                  </a:cubicBezTo>
                  <a:cubicBezTo>
                    <a:pt x="10373" y="2726"/>
                    <a:pt x="10309" y="2768"/>
                    <a:pt x="10246" y="2831"/>
                  </a:cubicBezTo>
                  <a:cubicBezTo>
                    <a:pt x="10204" y="2874"/>
                    <a:pt x="10140" y="2916"/>
                    <a:pt x="10098" y="2958"/>
                  </a:cubicBezTo>
                  <a:cubicBezTo>
                    <a:pt x="10014" y="3022"/>
                    <a:pt x="9950" y="3064"/>
                    <a:pt x="9887" y="3127"/>
                  </a:cubicBezTo>
                  <a:cubicBezTo>
                    <a:pt x="9823" y="3169"/>
                    <a:pt x="9760" y="3212"/>
                    <a:pt x="9697" y="3254"/>
                  </a:cubicBezTo>
                  <a:cubicBezTo>
                    <a:pt x="9633" y="3296"/>
                    <a:pt x="9549" y="3338"/>
                    <a:pt x="9464" y="3402"/>
                  </a:cubicBezTo>
                  <a:cubicBezTo>
                    <a:pt x="9401" y="3423"/>
                    <a:pt x="9338" y="3465"/>
                    <a:pt x="9274" y="3507"/>
                  </a:cubicBezTo>
                  <a:cubicBezTo>
                    <a:pt x="9190" y="3550"/>
                    <a:pt x="9105" y="3592"/>
                    <a:pt x="9021" y="3634"/>
                  </a:cubicBezTo>
                  <a:cubicBezTo>
                    <a:pt x="8957" y="3655"/>
                    <a:pt x="8894" y="3698"/>
                    <a:pt x="8831" y="3719"/>
                  </a:cubicBezTo>
                  <a:cubicBezTo>
                    <a:pt x="8662" y="3782"/>
                    <a:pt x="8493" y="3867"/>
                    <a:pt x="8302" y="3930"/>
                  </a:cubicBezTo>
                  <a:lnTo>
                    <a:pt x="8281" y="3930"/>
                  </a:lnTo>
                  <a:cubicBezTo>
                    <a:pt x="8112" y="3993"/>
                    <a:pt x="7922" y="4035"/>
                    <a:pt x="7732" y="4078"/>
                  </a:cubicBezTo>
                  <a:cubicBezTo>
                    <a:pt x="7690" y="4078"/>
                    <a:pt x="7648" y="4099"/>
                    <a:pt x="7605" y="4099"/>
                  </a:cubicBezTo>
                  <a:cubicBezTo>
                    <a:pt x="7373" y="4162"/>
                    <a:pt x="7141" y="4204"/>
                    <a:pt x="6908" y="4226"/>
                  </a:cubicBezTo>
                  <a:cubicBezTo>
                    <a:pt x="6866" y="4226"/>
                    <a:pt x="6824" y="4226"/>
                    <a:pt x="6782" y="4247"/>
                  </a:cubicBezTo>
                  <a:cubicBezTo>
                    <a:pt x="6549" y="4268"/>
                    <a:pt x="6317" y="4268"/>
                    <a:pt x="6084" y="4289"/>
                  </a:cubicBezTo>
                  <a:cubicBezTo>
                    <a:pt x="5915" y="4289"/>
                    <a:pt x="5746" y="4289"/>
                    <a:pt x="5577" y="4268"/>
                  </a:cubicBezTo>
                  <a:cubicBezTo>
                    <a:pt x="5430" y="4268"/>
                    <a:pt x="5303" y="4247"/>
                    <a:pt x="5155" y="4247"/>
                  </a:cubicBezTo>
                  <a:cubicBezTo>
                    <a:pt x="4902" y="4204"/>
                    <a:pt x="4669" y="4183"/>
                    <a:pt x="4437" y="4141"/>
                  </a:cubicBezTo>
                  <a:cubicBezTo>
                    <a:pt x="4268" y="4099"/>
                    <a:pt x="4099" y="4057"/>
                    <a:pt x="3930" y="4014"/>
                  </a:cubicBezTo>
                  <a:cubicBezTo>
                    <a:pt x="3888" y="4014"/>
                    <a:pt x="3845" y="3993"/>
                    <a:pt x="3782" y="3972"/>
                  </a:cubicBezTo>
                  <a:cubicBezTo>
                    <a:pt x="3676" y="3951"/>
                    <a:pt x="3550" y="3909"/>
                    <a:pt x="3444" y="3867"/>
                  </a:cubicBezTo>
                  <a:cubicBezTo>
                    <a:pt x="3402" y="3845"/>
                    <a:pt x="3359" y="3824"/>
                    <a:pt x="3296" y="3824"/>
                  </a:cubicBezTo>
                  <a:cubicBezTo>
                    <a:pt x="3190" y="3782"/>
                    <a:pt x="3085" y="3740"/>
                    <a:pt x="2979" y="3698"/>
                  </a:cubicBezTo>
                  <a:cubicBezTo>
                    <a:pt x="2937" y="3676"/>
                    <a:pt x="2895" y="3655"/>
                    <a:pt x="2853" y="3634"/>
                  </a:cubicBezTo>
                  <a:cubicBezTo>
                    <a:pt x="2726" y="3571"/>
                    <a:pt x="2620" y="3529"/>
                    <a:pt x="2515" y="3465"/>
                  </a:cubicBezTo>
                  <a:cubicBezTo>
                    <a:pt x="2493" y="3444"/>
                    <a:pt x="2451" y="3444"/>
                    <a:pt x="2430" y="3423"/>
                  </a:cubicBezTo>
                  <a:cubicBezTo>
                    <a:pt x="2303" y="3360"/>
                    <a:pt x="2177" y="3275"/>
                    <a:pt x="2050" y="3212"/>
                  </a:cubicBezTo>
                  <a:cubicBezTo>
                    <a:pt x="2029" y="3191"/>
                    <a:pt x="1986" y="3148"/>
                    <a:pt x="1965" y="3127"/>
                  </a:cubicBezTo>
                  <a:cubicBezTo>
                    <a:pt x="1860" y="3085"/>
                    <a:pt x="1775" y="3022"/>
                    <a:pt x="1691" y="2958"/>
                  </a:cubicBezTo>
                  <a:cubicBezTo>
                    <a:pt x="1648" y="2916"/>
                    <a:pt x="1627" y="2895"/>
                    <a:pt x="1585" y="2874"/>
                  </a:cubicBezTo>
                  <a:cubicBezTo>
                    <a:pt x="1501" y="2789"/>
                    <a:pt x="1416" y="2726"/>
                    <a:pt x="1332" y="2662"/>
                  </a:cubicBezTo>
                  <a:cubicBezTo>
                    <a:pt x="1310" y="2641"/>
                    <a:pt x="1289" y="2620"/>
                    <a:pt x="1268" y="2578"/>
                  </a:cubicBezTo>
                  <a:cubicBezTo>
                    <a:pt x="1163" y="2493"/>
                    <a:pt x="1078" y="2388"/>
                    <a:pt x="994" y="2303"/>
                  </a:cubicBezTo>
                  <a:cubicBezTo>
                    <a:pt x="972" y="2282"/>
                    <a:pt x="951" y="2240"/>
                    <a:pt x="930" y="2219"/>
                  </a:cubicBezTo>
                  <a:cubicBezTo>
                    <a:pt x="867" y="2155"/>
                    <a:pt x="803" y="2071"/>
                    <a:pt x="740" y="1986"/>
                  </a:cubicBezTo>
                  <a:cubicBezTo>
                    <a:pt x="719" y="1944"/>
                    <a:pt x="698" y="1923"/>
                    <a:pt x="677" y="1881"/>
                  </a:cubicBezTo>
                  <a:cubicBezTo>
                    <a:pt x="613" y="1796"/>
                    <a:pt x="571" y="1712"/>
                    <a:pt x="529" y="1648"/>
                  </a:cubicBezTo>
                  <a:cubicBezTo>
                    <a:pt x="508" y="1606"/>
                    <a:pt x="487" y="1585"/>
                    <a:pt x="465" y="1543"/>
                  </a:cubicBezTo>
                  <a:cubicBezTo>
                    <a:pt x="402" y="1437"/>
                    <a:pt x="360" y="1332"/>
                    <a:pt x="318" y="1205"/>
                  </a:cubicBezTo>
                  <a:cubicBezTo>
                    <a:pt x="297" y="1184"/>
                    <a:pt x="297" y="1163"/>
                    <a:pt x="297" y="1163"/>
                  </a:cubicBezTo>
                  <a:cubicBezTo>
                    <a:pt x="254" y="1057"/>
                    <a:pt x="233" y="951"/>
                    <a:pt x="191" y="846"/>
                  </a:cubicBezTo>
                  <a:cubicBezTo>
                    <a:pt x="191" y="825"/>
                    <a:pt x="191" y="782"/>
                    <a:pt x="170" y="740"/>
                  </a:cubicBezTo>
                  <a:cubicBezTo>
                    <a:pt x="149" y="656"/>
                    <a:pt x="149" y="571"/>
                    <a:pt x="128" y="487"/>
                  </a:cubicBezTo>
                  <a:cubicBezTo>
                    <a:pt x="128" y="444"/>
                    <a:pt x="128" y="402"/>
                    <a:pt x="128" y="360"/>
                  </a:cubicBezTo>
                  <a:cubicBezTo>
                    <a:pt x="106" y="233"/>
                    <a:pt x="106" y="128"/>
                    <a:pt x="106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8"/>
            <p:cNvSpPr/>
            <p:nvPr/>
          </p:nvSpPr>
          <p:spPr>
            <a:xfrm>
              <a:off x="4205250" y="3452950"/>
              <a:ext cx="288375" cy="200625"/>
            </a:xfrm>
            <a:custGeom>
              <a:avLst/>
              <a:gdLst/>
              <a:ahLst/>
              <a:cxnLst/>
              <a:rect l="l" t="t" r="r" b="b"/>
              <a:pathLst>
                <a:path w="11535" h="8025" extrusionOk="0">
                  <a:moveTo>
                    <a:pt x="5592" y="1"/>
                  </a:moveTo>
                  <a:cubicBezTo>
                    <a:pt x="2619" y="1"/>
                    <a:pt x="208" y="1622"/>
                    <a:pt x="106" y="3749"/>
                  </a:cubicBezTo>
                  <a:cubicBezTo>
                    <a:pt x="1" y="5946"/>
                    <a:pt x="2451" y="7868"/>
                    <a:pt x="5577" y="8016"/>
                  </a:cubicBezTo>
                  <a:cubicBezTo>
                    <a:pt x="5707" y="8022"/>
                    <a:pt x="5835" y="8025"/>
                    <a:pt x="5962" y="8025"/>
                  </a:cubicBezTo>
                  <a:cubicBezTo>
                    <a:pt x="8916" y="8025"/>
                    <a:pt x="11328" y="6403"/>
                    <a:pt x="11429" y="4277"/>
                  </a:cubicBezTo>
                  <a:cubicBezTo>
                    <a:pt x="11534" y="2080"/>
                    <a:pt x="9105" y="158"/>
                    <a:pt x="5979" y="10"/>
                  </a:cubicBezTo>
                  <a:cubicBezTo>
                    <a:pt x="5849" y="4"/>
                    <a:pt x="5720" y="1"/>
                    <a:pt x="559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8"/>
            <p:cNvSpPr/>
            <p:nvPr/>
          </p:nvSpPr>
          <p:spPr>
            <a:xfrm>
              <a:off x="4241175" y="3487350"/>
              <a:ext cx="217075" cy="131850"/>
            </a:xfrm>
            <a:custGeom>
              <a:avLst/>
              <a:gdLst/>
              <a:ahLst/>
              <a:cxnLst/>
              <a:rect l="l" t="t" r="r" b="b"/>
              <a:pathLst>
                <a:path w="8683" h="5274" extrusionOk="0">
                  <a:moveTo>
                    <a:pt x="4164" y="0"/>
                  </a:moveTo>
                  <a:cubicBezTo>
                    <a:pt x="2003" y="0"/>
                    <a:pt x="124" y="1102"/>
                    <a:pt x="64" y="2436"/>
                  </a:cubicBezTo>
                  <a:cubicBezTo>
                    <a:pt x="0" y="3830"/>
                    <a:pt x="1922" y="5140"/>
                    <a:pt x="4204" y="5267"/>
                  </a:cubicBezTo>
                  <a:cubicBezTo>
                    <a:pt x="4302" y="5271"/>
                    <a:pt x="4400" y="5274"/>
                    <a:pt x="4498" y="5274"/>
                  </a:cubicBezTo>
                  <a:cubicBezTo>
                    <a:pt x="6660" y="5274"/>
                    <a:pt x="8558" y="4172"/>
                    <a:pt x="8619" y="2838"/>
                  </a:cubicBezTo>
                  <a:cubicBezTo>
                    <a:pt x="8682" y="1443"/>
                    <a:pt x="6739" y="134"/>
                    <a:pt x="4457" y="7"/>
                  </a:cubicBezTo>
                  <a:cubicBezTo>
                    <a:pt x="4359" y="2"/>
                    <a:pt x="4261" y="0"/>
                    <a:pt x="4164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8"/>
            <p:cNvSpPr/>
            <p:nvPr/>
          </p:nvSpPr>
          <p:spPr>
            <a:xfrm>
              <a:off x="4240650" y="3505275"/>
              <a:ext cx="217050" cy="113950"/>
            </a:xfrm>
            <a:custGeom>
              <a:avLst/>
              <a:gdLst/>
              <a:ahLst/>
              <a:cxnLst/>
              <a:rect l="l" t="t" r="r" b="b"/>
              <a:pathLst>
                <a:path w="8682" h="4558" extrusionOk="0">
                  <a:moveTo>
                    <a:pt x="4110" y="0"/>
                  </a:moveTo>
                  <a:cubicBezTo>
                    <a:pt x="1972" y="0"/>
                    <a:pt x="124" y="916"/>
                    <a:pt x="63" y="2078"/>
                  </a:cubicBezTo>
                  <a:cubicBezTo>
                    <a:pt x="0" y="3282"/>
                    <a:pt x="1943" y="4423"/>
                    <a:pt x="4225" y="4550"/>
                  </a:cubicBezTo>
                  <a:cubicBezTo>
                    <a:pt x="4339" y="4555"/>
                    <a:pt x="4452" y="4558"/>
                    <a:pt x="4565" y="4558"/>
                  </a:cubicBezTo>
                  <a:cubicBezTo>
                    <a:pt x="6706" y="4558"/>
                    <a:pt x="8558" y="3624"/>
                    <a:pt x="8619" y="2480"/>
                  </a:cubicBezTo>
                  <a:cubicBezTo>
                    <a:pt x="8682" y="1276"/>
                    <a:pt x="6739" y="114"/>
                    <a:pt x="4457" y="8"/>
                  </a:cubicBezTo>
                  <a:cubicBezTo>
                    <a:pt x="4341" y="3"/>
                    <a:pt x="4225" y="0"/>
                    <a:pt x="4110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8"/>
            <p:cNvSpPr/>
            <p:nvPr/>
          </p:nvSpPr>
          <p:spPr>
            <a:xfrm>
              <a:off x="4880175" y="3685025"/>
              <a:ext cx="284650" cy="212850"/>
            </a:xfrm>
            <a:custGeom>
              <a:avLst/>
              <a:gdLst/>
              <a:ahLst/>
              <a:cxnLst/>
              <a:rect l="l" t="t" r="r" b="b"/>
              <a:pathLst>
                <a:path w="11386" h="8514" extrusionOk="0">
                  <a:moveTo>
                    <a:pt x="1099" y="0"/>
                  </a:moveTo>
                  <a:cubicBezTo>
                    <a:pt x="1075" y="48"/>
                    <a:pt x="1054" y="93"/>
                    <a:pt x="1036" y="137"/>
                  </a:cubicBezTo>
                  <a:lnTo>
                    <a:pt x="1036" y="137"/>
                  </a:lnTo>
                  <a:lnTo>
                    <a:pt x="1099" y="0"/>
                  </a:lnTo>
                  <a:close/>
                  <a:moveTo>
                    <a:pt x="11386" y="4753"/>
                  </a:moveTo>
                  <a:lnTo>
                    <a:pt x="11299" y="4943"/>
                  </a:lnTo>
                  <a:lnTo>
                    <a:pt x="11299" y="4943"/>
                  </a:lnTo>
                  <a:cubicBezTo>
                    <a:pt x="11332" y="4878"/>
                    <a:pt x="11362" y="4812"/>
                    <a:pt x="11386" y="4753"/>
                  </a:cubicBezTo>
                  <a:close/>
                  <a:moveTo>
                    <a:pt x="1036" y="137"/>
                  </a:moveTo>
                  <a:lnTo>
                    <a:pt x="275" y="1796"/>
                  </a:lnTo>
                  <a:cubicBezTo>
                    <a:pt x="211" y="1923"/>
                    <a:pt x="169" y="2028"/>
                    <a:pt x="127" y="2155"/>
                  </a:cubicBezTo>
                  <a:cubicBezTo>
                    <a:pt x="127" y="2176"/>
                    <a:pt x="106" y="2218"/>
                    <a:pt x="106" y="2261"/>
                  </a:cubicBezTo>
                  <a:cubicBezTo>
                    <a:pt x="85" y="2345"/>
                    <a:pt x="64" y="2430"/>
                    <a:pt x="42" y="2514"/>
                  </a:cubicBezTo>
                  <a:cubicBezTo>
                    <a:pt x="42" y="2556"/>
                    <a:pt x="42" y="2599"/>
                    <a:pt x="21" y="2641"/>
                  </a:cubicBezTo>
                  <a:cubicBezTo>
                    <a:pt x="21" y="2746"/>
                    <a:pt x="0" y="2831"/>
                    <a:pt x="0" y="2937"/>
                  </a:cubicBezTo>
                  <a:cubicBezTo>
                    <a:pt x="0" y="2958"/>
                    <a:pt x="0" y="2979"/>
                    <a:pt x="0" y="3000"/>
                  </a:cubicBezTo>
                  <a:cubicBezTo>
                    <a:pt x="0" y="3127"/>
                    <a:pt x="0" y="3253"/>
                    <a:pt x="21" y="3380"/>
                  </a:cubicBezTo>
                  <a:cubicBezTo>
                    <a:pt x="21" y="3401"/>
                    <a:pt x="21" y="3444"/>
                    <a:pt x="21" y="3486"/>
                  </a:cubicBezTo>
                  <a:cubicBezTo>
                    <a:pt x="42" y="3570"/>
                    <a:pt x="64" y="3676"/>
                    <a:pt x="85" y="3760"/>
                  </a:cubicBezTo>
                  <a:cubicBezTo>
                    <a:pt x="85" y="3803"/>
                    <a:pt x="106" y="3845"/>
                    <a:pt x="106" y="3887"/>
                  </a:cubicBezTo>
                  <a:cubicBezTo>
                    <a:pt x="127" y="3972"/>
                    <a:pt x="148" y="4077"/>
                    <a:pt x="190" y="4183"/>
                  </a:cubicBezTo>
                  <a:cubicBezTo>
                    <a:pt x="190" y="4204"/>
                    <a:pt x="211" y="4246"/>
                    <a:pt x="211" y="4267"/>
                  </a:cubicBezTo>
                  <a:cubicBezTo>
                    <a:pt x="254" y="4394"/>
                    <a:pt x="317" y="4521"/>
                    <a:pt x="359" y="4648"/>
                  </a:cubicBezTo>
                  <a:cubicBezTo>
                    <a:pt x="380" y="4669"/>
                    <a:pt x="402" y="4690"/>
                    <a:pt x="402" y="4732"/>
                  </a:cubicBezTo>
                  <a:cubicBezTo>
                    <a:pt x="465" y="4817"/>
                    <a:pt x="507" y="4922"/>
                    <a:pt x="571" y="5007"/>
                  </a:cubicBezTo>
                  <a:cubicBezTo>
                    <a:pt x="592" y="5049"/>
                    <a:pt x="613" y="5091"/>
                    <a:pt x="634" y="5133"/>
                  </a:cubicBezTo>
                  <a:cubicBezTo>
                    <a:pt x="676" y="5218"/>
                    <a:pt x="739" y="5324"/>
                    <a:pt x="803" y="5408"/>
                  </a:cubicBezTo>
                  <a:cubicBezTo>
                    <a:pt x="824" y="5429"/>
                    <a:pt x="845" y="5471"/>
                    <a:pt x="866" y="5514"/>
                  </a:cubicBezTo>
                  <a:cubicBezTo>
                    <a:pt x="951" y="5619"/>
                    <a:pt x="1035" y="5746"/>
                    <a:pt x="1141" y="5852"/>
                  </a:cubicBezTo>
                  <a:cubicBezTo>
                    <a:pt x="1162" y="5873"/>
                    <a:pt x="1183" y="5894"/>
                    <a:pt x="1183" y="5915"/>
                  </a:cubicBezTo>
                  <a:cubicBezTo>
                    <a:pt x="1268" y="6021"/>
                    <a:pt x="1352" y="6105"/>
                    <a:pt x="1458" y="6211"/>
                  </a:cubicBezTo>
                  <a:cubicBezTo>
                    <a:pt x="1479" y="6232"/>
                    <a:pt x="1521" y="6274"/>
                    <a:pt x="1542" y="6316"/>
                  </a:cubicBezTo>
                  <a:cubicBezTo>
                    <a:pt x="1627" y="6380"/>
                    <a:pt x="1711" y="6464"/>
                    <a:pt x="1796" y="6549"/>
                  </a:cubicBezTo>
                  <a:cubicBezTo>
                    <a:pt x="1838" y="6570"/>
                    <a:pt x="1880" y="6612"/>
                    <a:pt x="1901" y="6633"/>
                  </a:cubicBezTo>
                  <a:cubicBezTo>
                    <a:pt x="1922" y="6654"/>
                    <a:pt x="1944" y="6675"/>
                    <a:pt x="1965" y="6697"/>
                  </a:cubicBezTo>
                  <a:cubicBezTo>
                    <a:pt x="2028" y="6739"/>
                    <a:pt x="2113" y="6802"/>
                    <a:pt x="2197" y="6866"/>
                  </a:cubicBezTo>
                  <a:cubicBezTo>
                    <a:pt x="2218" y="6908"/>
                    <a:pt x="2260" y="6929"/>
                    <a:pt x="2303" y="6971"/>
                  </a:cubicBezTo>
                  <a:cubicBezTo>
                    <a:pt x="2429" y="7056"/>
                    <a:pt x="2577" y="7161"/>
                    <a:pt x="2725" y="7246"/>
                  </a:cubicBezTo>
                  <a:cubicBezTo>
                    <a:pt x="2725" y="7246"/>
                    <a:pt x="2725" y="7246"/>
                    <a:pt x="2725" y="7267"/>
                  </a:cubicBezTo>
                  <a:cubicBezTo>
                    <a:pt x="2915" y="7394"/>
                    <a:pt x="3148" y="7499"/>
                    <a:pt x="3359" y="7626"/>
                  </a:cubicBezTo>
                  <a:cubicBezTo>
                    <a:pt x="3380" y="7626"/>
                    <a:pt x="3401" y="7647"/>
                    <a:pt x="3422" y="7668"/>
                  </a:cubicBezTo>
                  <a:cubicBezTo>
                    <a:pt x="3528" y="7711"/>
                    <a:pt x="3633" y="7774"/>
                    <a:pt x="3739" y="7816"/>
                  </a:cubicBezTo>
                  <a:cubicBezTo>
                    <a:pt x="3887" y="7880"/>
                    <a:pt x="4014" y="7943"/>
                    <a:pt x="4140" y="7985"/>
                  </a:cubicBezTo>
                  <a:cubicBezTo>
                    <a:pt x="4162" y="8006"/>
                    <a:pt x="4183" y="8006"/>
                    <a:pt x="4204" y="8006"/>
                  </a:cubicBezTo>
                  <a:cubicBezTo>
                    <a:pt x="4415" y="8091"/>
                    <a:pt x="4647" y="8175"/>
                    <a:pt x="4859" y="8239"/>
                  </a:cubicBezTo>
                  <a:lnTo>
                    <a:pt x="4901" y="8239"/>
                  </a:lnTo>
                  <a:cubicBezTo>
                    <a:pt x="4922" y="8260"/>
                    <a:pt x="4964" y="8260"/>
                    <a:pt x="4985" y="8260"/>
                  </a:cubicBezTo>
                  <a:cubicBezTo>
                    <a:pt x="5218" y="8323"/>
                    <a:pt x="5450" y="8387"/>
                    <a:pt x="5682" y="8408"/>
                  </a:cubicBezTo>
                  <a:cubicBezTo>
                    <a:pt x="5704" y="8429"/>
                    <a:pt x="5746" y="8429"/>
                    <a:pt x="5767" y="8429"/>
                  </a:cubicBezTo>
                  <a:cubicBezTo>
                    <a:pt x="5788" y="8429"/>
                    <a:pt x="5809" y="8429"/>
                    <a:pt x="5809" y="8450"/>
                  </a:cubicBezTo>
                  <a:cubicBezTo>
                    <a:pt x="5999" y="8471"/>
                    <a:pt x="6189" y="8492"/>
                    <a:pt x="6358" y="8513"/>
                  </a:cubicBezTo>
                  <a:lnTo>
                    <a:pt x="7161" y="8513"/>
                  </a:lnTo>
                  <a:cubicBezTo>
                    <a:pt x="7267" y="8492"/>
                    <a:pt x="7372" y="8492"/>
                    <a:pt x="7457" y="8492"/>
                  </a:cubicBezTo>
                  <a:cubicBezTo>
                    <a:pt x="7541" y="8471"/>
                    <a:pt x="7605" y="8471"/>
                    <a:pt x="7668" y="8450"/>
                  </a:cubicBezTo>
                  <a:cubicBezTo>
                    <a:pt x="7774" y="8450"/>
                    <a:pt x="7858" y="8429"/>
                    <a:pt x="7943" y="8408"/>
                  </a:cubicBezTo>
                  <a:cubicBezTo>
                    <a:pt x="8027" y="8387"/>
                    <a:pt x="8091" y="8387"/>
                    <a:pt x="8154" y="8365"/>
                  </a:cubicBezTo>
                  <a:cubicBezTo>
                    <a:pt x="8238" y="8344"/>
                    <a:pt x="8323" y="8323"/>
                    <a:pt x="8407" y="8281"/>
                  </a:cubicBezTo>
                  <a:cubicBezTo>
                    <a:pt x="8471" y="8281"/>
                    <a:pt x="8534" y="8239"/>
                    <a:pt x="8619" y="8218"/>
                  </a:cubicBezTo>
                  <a:cubicBezTo>
                    <a:pt x="8682" y="8196"/>
                    <a:pt x="8767" y="8175"/>
                    <a:pt x="8851" y="8133"/>
                  </a:cubicBezTo>
                  <a:cubicBezTo>
                    <a:pt x="8872" y="8112"/>
                    <a:pt x="8893" y="8112"/>
                    <a:pt x="8936" y="8091"/>
                  </a:cubicBezTo>
                  <a:cubicBezTo>
                    <a:pt x="8957" y="8091"/>
                    <a:pt x="8978" y="8070"/>
                    <a:pt x="9020" y="8049"/>
                  </a:cubicBezTo>
                  <a:cubicBezTo>
                    <a:pt x="9105" y="8006"/>
                    <a:pt x="9189" y="7964"/>
                    <a:pt x="9274" y="7922"/>
                  </a:cubicBezTo>
                  <a:cubicBezTo>
                    <a:pt x="9337" y="7880"/>
                    <a:pt x="9379" y="7858"/>
                    <a:pt x="9443" y="7816"/>
                  </a:cubicBezTo>
                  <a:cubicBezTo>
                    <a:pt x="9527" y="7774"/>
                    <a:pt x="9612" y="7711"/>
                    <a:pt x="9696" y="7647"/>
                  </a:cubicBezTo>
                  <a:cubicBezTo>
                    <a:pt x="9717" y="7605"/>
                    <a:pt x="9759" y="7605"/>
                    <a:pt x="9781" y="7563"/>
                  </a:cubicBezTo>
                  <a:cubicBezTo>
                    <a:pt x="9802" y="7563"/>
                    <a:pt x="9802" y="7542"/>
                    <a:pt x="9802" y="7542"/>
                  </a:cubicBezTo>
                  <a:cubicBezTo>
                    <a:pt x="9844" y="7520"/>
                    <a:pt x="9865" y="7478"/>
                    <a:pt x="9886" y="7457"/>
                  </a:cubicBezTo>
                  <a:cubicBezTo>
                    <a:pt x="9950" y="7394"/>
                    <a:pt x="10013" y="7330"/>
                    <a:pt x="10076" y="7267"/>
                  </a:cubicBezTo>
                  <a:cubicBezTo>
                    <a:pt x="10119" y="7246"/>
                    <a:pt x="10140" y="7204"/>
                    <a:pt x="10161" y="7182"/>
                  </a:cubicBezTo>
                  <a:cubicBezTo>
                    <a:pt x="10182" y="7140"/>
                    <a:pt x="10203" y="7119"/>
                    <a:pt x="10224" y="7098"/>
                  </a:cubicBezTo>
                  <a:cubicBezTo>
                    <a:pt x="10266" y="7056"/>
                    <a:pt x="10309" y="6992"/>
                    <a:pt x="10330" y="6950"/>
                  </a:cubicBezTo>
                  <a:cubicBezTo>
                    <a:pt x="10351" y="6929"/>
                    <a:pt x="10372" y="6908"/>
                    <a:pt x="10372" y="6887"/>
                  </a:cubicBezTo>
                  <a:cubicBezTo>
                    <a:pt x="10435" y="6802"/>
                    <a:pt x="10499" y="6718"/>
                    <a:pt x="10541" y="6612"/>
                  </a:cubicBezTo>
                  <a:cubicBezTo>
                    <a:pt x="10541" y="6591"/>
                    <a:pt x="10562" y="6570"/>
                    <a:pt x="10562" y="6549"/>
                  </a:cubicBezTo>
                  <a:lnTo>
                    <a:pt x="11299" y="4943"/>
                  </a:lnTo>
                  <a:lnTo>
                    <a:pt x="11299" y="4943"/>
                  </a:lnTo>
                  <a:cubicBezTo>
                    <a:pt x="11273" y="4994"/>
                    <a:pt x="11245" y="5045"/>
                    <a:pt x="11217" y="5091"/>
                  </a:cubicBezTo>
                  <a:cubicBezTo>
                    <a:pt x="11196" y="5112"/>
                    <a:pt x="11175" y="5133"/>
                    <a:pt x="11175" y="5155"/>
                  </a:cubicBezTo>
                  <a:cubicBezTo>
                    <a:pt x="11111" y="5218"/>
                    <a:pt x="11048" y="5302"/>
                    <a:pt x="10985" y="5387"/>
                  </a:cubicBezTo>
                  <a:cubicBezTo>
                    <a:pt x="10963" y="5408"/>
                    <a:pt x="10942" y="5450"/>
                    <a:pt x="10900" y="5471"/>
                  </a:cubicBezTo>
                  <a:cubicBezTo>
                    <a:pt x="10858" y="5535"/>
                    <a:pt x="10794" y="5598"/>
                    <a:pt x="10731" y="5662"/>
                  </a:cubicBezTo>
                  <a:cubicBezTo>
                    <a:pt x="10689" y="5683"/>
                    <a:pt x="10668" y="5725"/>
                    <a:pt x="10647" y="5746"/>
                  </a:cubicBezTo>
                  <a:cubicBezTo>
                    <a:pt x="10604" y="5788"/>
                    <a:pt x="10562" y="5809"/>
                    <a:pt x="10520" y="5831"/>
                  </a:cubicBezTo>
                  <a:cubicBezTo>
                    <a:pt x="10435" y="5915"/>
                    <a:pt x="10351" y="5957"/>
                    <a:pt x="10266" y="6021"/>
                  </a:cubicBezTo>
                  <a:cubicBezTo>
                    <a:pt x="10203" y="6063"/>
                    <a:pt x="10161" y="6084"/>
                    <a:pt x="10119" y="6105"/>
                  </a:cubicBezTo>
                  <a:cubicBezTo>
                    <a:pt x="10034" y="6169"/>
                    <a:pt x="9928" y="6211"/>
                    <a:pt x="9844" y="6253"/>
                  </a:cubicBezTo>
                  <a:cubicBezTo>
                    <a:pt x="9781" y="6274"/>
                    <a:pt x="9738" y="6316"/>
                    <a:pt x="9675" y="6338"/>
                  </a:cubicBezTo>
                  <a:cubicBezTo>
                    <a:pt x="9590" y="6359"/>
                    <a:pt x="9506" y="6401"/>
                    <a:pt x="9443" y="6422"/>
                  </a:cubicBezTo>
                  <a:cubicBezTo>
                    <a:pt x="9379" y="6443"/>
                    <a:pt x="9295" y="6464"/>
                    <a:pt x="9231" y="6485"/>
                  </a:cubicBezTo>
                  <a:cubicBezTo>
                    <a:pt x="9147" y="6528"/>
                    <a:pt x="9062" y="6549"/>
                    <a:pt x="8978" y="6570"/>
                  </a:cubicBezTo>
                  <a:cubicBezTo>
                    <a:pt x="8914" y="6570"/>
                    <a:pt x="8851" y="6591"/>
                    <a:pt x="8767" y="6612"/>
                  </a:cubicBezTo>
                  <a:cubicBezTo>
                    <a:pt x="8682" y="6633"/>
                    <a:pt x="8598" y="6633"/>
                    <a:pt x="8513" y="6654"/>
                  </a:cubicBezTo>
                  <a:cubicBezTo>
                    <a:pt x="8429" y="6675"/>
                    <a:pt x="8365" y="6675"/>
                    <a:pt x="8281" y="6697"/>
                  </a:cubicBezTo>
                  <a:cubicBezTo>
                    <a:pt x="8196" y="6697"/>
                    <a:pt x="8091" y="6697"/>
                    <a:pt x="8006" y="6718"/>
                  </a:cubicBezTo>
                  <a:lnTo>
                    <a:pt x="7225" y="6718"/>
                  </a:lnTo>
                  <a:cubicBezTo>
                    <a:pt x="7203" y="6718"/>
                    <a:pt x="7203" y="6718"/>
                    <a:pt x="7203" y="6697"/>
                  </a:cubicBezTo>
                  <a:cubicBezTo>
                    <a:pt x="7013" y="6697"/>
                    <a:pt x="6823" y="6675"/>
                    <a:pt x="6654" y="6654"/>
                  </a:cubicBezTo>
                  <a:cubicBezTo>
                    <a:pt x="6591" y="6633"/>
                    <a:pt x="6549" y="6633"/>
                    <a:pt x="6506" y="6612"/>
                  </a:cubicBezTo>
                  <a:cubicBezTo>
                    <a:pt x="6274" y="6591"/>
                    <a:pt x="6042" y="6528"/>
                    <a:pt x="5809" y="6464"/>
                  </a:cubicBezTo>
                  <a:cubicBezTo>
                    <a:pt x="5767" y="6464"/>
                    <a:pt x="5725" y="6443"/>
                    <a:pt x="5704" y="6443"/>
                  </a:cubicBezTo>
                  <a:cubicBezTo>
                    <a:pt x="5471" y="6380"/>
                    <a:pt x="5260" y="6295"/>
                    <a:pt x="5028" y="6211"/>
                  </a:cubicBezTo>
                  <a:cubicBezTo>
                    <a:pt x="4880" y="6147"/>
                    <a:pt x="4711" y="6084"/>
                    <a:pt x="4563" y="6021"/>
                  </a:cubicBezTo>
                  <a:cubicBezTo>
                    <a:pt x="4436" y="5957"/>
                    <a:pt x="4309" y="5894"/>
                    <a:pt x="4183" y="5831"/>
                  </a:cubicBezTo>
                  <a:cubicBezTo>
                    <a:pt x="3971" y="5704"/>
                    <a:pt x="3760" y="5598"/>
                    <a:pt x="3549" y="5450"/>
                  </a:cubicBezTo>
                  <a:cubicBezTo>
                    <a:pt x="3401" y="5366"/>
                    <a:pt x="3274" y="5260"/>
                    <a:pt x="3126" y="5155"/>
                  </a:cubicBezTo>
                  <a:cubicBezTo>
                    <a:pt x="3084" y="5133"/>
                    <a:pt x="3063" y="5112"/>
                    <a:pt x="3021" y="5070"/>
                  </a:cubicBezTo>
                  <a:cubicBezTo>
                    <a:pt x="2915" y="5007"/>
                    <a:pt x="2831" y="4922"/>
                    <a:pt x="2725" y="4838"/>
                  </a:cubicBezTo>
                  <a:cubicBezTo>
                    <a:pt x="2704" y="4817"/>
                    <a:pt x="2662" y="4774"/>
                    <a:pt x="2620" y="4753"/>
                  </a:cubicBezTo>
                  <a:cubicBezTo>
                    <a:pt x="2535" y="4669"/>
                    <a:pt x="2451" y="4584"/>
                    <a:pt x="2387" y="4500"/>
                  </a:cubicBezTo>
                  <a:cubicBezTo>
                    <a:pt x="2345" y="4479"/>
                    <a:pt x="2303" y="4436"/>
                    <a:pt x="2282" y="4394"/>
                  </a:cubicBezTo>
                  <a:cubicBezTo>
                    <a:pt x="2176" y="4310"/>
                    <a:pt x="2091" y="4225"/>
                    <a:pt x="2028" y="4119"/>
                  </a:cubicBezTo>
                  <a:cubicBezTo>
                    <a:pt x="2007" y="4098"/>
                    <a:pt x="1986" y="4077"/>
                    <a:pt x="1965" y="4056"/>
                  </a:cubicBezTo>
                  <a:cubicBezTo>
                    <a:pt x="1880" y="3950"/>
                    <a:pt x="1775" y="3824"/>
                    <a:pt x="1690" y="3697"/>
                  </a:cubicBezTo>
                  <a:cubicBezTo>
                    <a:pt x="1669" y="3676"/>
                    <a:pt x="1648" y="3634"/>
                    <a:pt x="1627" y="3613"/>
                  </a:cubicBezTo>
                  <a:cubicBezTo>
                    <a:pt x="1563" y="3528"/>
                    <a:pt x="1500" y="3422"/>
                    <a:pt x="1458" y="3338"/>
                  </a:cubicBezTo>
                  <a:cubicBezTo>
                    <a:pt x="1437" y="3296"/>
                    <a:pt x="1415" y="3253"/>
                    <a:pt x="1394" y="3211"/>
                  </a:cubicBezTo>
                  <a:cubicBezTo>
                    <a:pt x="1331" y="3127"/>
                    <a:pt x="1289" y="3021"/>
                    <a:pt x="1246" y="2937"/>
                  </a:cubicBezTo>
                  <a:cubicBezTo>
                    <a:pt x="1225" y="2894"/>
                    <a:pt x="1204" y="2873"/>
                    <a:pt x="1204" y="2852"/>
                  </a:cubicBezTo>
                  <a:cubicBezTo>
                    <a:pt x="1141" y="2725"/>
                    <a:pt x="1077" y="2599"/>
                    <a:pt x="1035" y="2472"/>
                  </a:cubicBezTo>
                  <a:cubicBezTo>
                    <a:pt x="1035" y="2430"/>
                    <a:pt x="1035" y="2408"/>
                    <a:pt x="1014" y="2387"/>
                  </a:cubicBezTo>
                  <a:cubicBezTo>
                    <a:pt x="993" y="2282"/>
                    <a:pt x="951" y="2176"/>
                    <a:pt x="930" y="2092"/>
                  </a:cubicBezTo>
                  <a:cubicBezTo>
                    <a:pt x="930" y="2049"/>
                    <a:pt x="908" y="2007"/>
                    <a:pt x="908" y="1965"/>
                  </a:cubicBezTo>
                  <a:cubicBezTo>
                    <a:pt x="887" y="1880"/>
                    <a:pt x="866" y="1775"/>
                    <a:pt x="866" y="1690"/>
                  </a:cubicBezTo>
                  <a:cubicBezTo>
                    <a:pt x="845" y="1648"/>
                    <a:pt x="845" y="1606"/>
                    <a:pt x="845" y="1585"/>
                  </a:cubicBezTo>
                  <a:cubicBezTo>
                    <a:pt x="824" y="1458"/>
                    <a:pt x="824" y="1331"/>
                    <a:pt x="824" y="1204"/>
                  </a:cubicBezTo>
                  <a:cubicBezTo>
                    <a:pt x="824" y="1183"/>
                    <a:pt x="824" y="1162"/>
                    <a:pt x="824" y="1141"/>
                  </a:cubicBezTo>
                  <a:cubicBezTo>
                    <a:pt x="824" y="1035"/>
                    <a:pt x="845" y="951"/>
                    <a:pt x="845" y="845"/>
                  </a:cubicBezTo>
                  <a:cubicBezTo>
                    <a:pt x="866" y="803"/>
                    <a:pt x="866" y="761"/>
                    <a:pt x="866" y="719"/>
                  </a:cubicBezTo>
                  <a:cubicBezTo>
                    <a:pt x="887" y="634"/>
                    <a:pt x="908" y="550"/>
                    <a:pt x="930" y="465"/>
                  </a:cubicBezTo>
                  <a:cubicBezTo>
                    <a:pt x="951" y="423"/>
                    <a:pt x="951" y="381"/>
                    <a:pt x="972" y="359"/>
                  </a:cubicBezTo>
                  <a:cubicBezTo>
                    <a:pt x="985" y="280"/>
                    <a:pt x="1006" y="210"/>
                    <a:pt x="1036" y="137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8"/>
            <p:cNvSpPr/>
            <p:nvPr/>
          </p:nvSpPr>
          <p:spPr>
            <a:xfrm>
              <a:off x="4884400" y="3635725"/>
              <a:ext cx="303675" cy="217425"/>
            </a:xfrm>
            <a:custGeom>
              <a:avLst/>
              <a:gdLst/>
              <a:ahLst/>
              <a:cxnLst/>
              <a:rect l="l" t="t" r="r" b="b"/>
              <a:pathLst>
                <a:path w="12147" h="8697" extrusionOk="0">
                  <a:moveTo>
                    <a:pt x="4674" y="1"/>
                  </a:moveTo>
                  <a:cubicBezTo>
                    <a:pt x="2967" y="1"/>
                    <a:pt x="1521" y="696"/>
                    <a:pt x="930" y="1972"/>
                  </a:cubicBezTo>
                  <a:cubicBezTo>
                    <a:pt x="0" y="3979"/>
                    <a:pt x="1563" y="6683"/>
                    <a:pt x="4394" y="7993"/>
                  </a:cubicBezTo>
                  <a:cubicBezTo>
                    <a:pt x="5432" y="8469"/>
                    <a:pt x="6498" y="8697"/>
                    <a:pt x="7477" y="8697"/>
                  </a:cubicBezTo>
                  <a:cubicBezTo>
                    <a:pt x="9190" y="8697"/>
                    <a:pt x="10639" y="8002"/>
                    <a:pt x="11217" y="6725"/>
                  </a:cubicBezTo>
                  <a:cubicBezTo>
                    <a:pt x="12146" y="4697"/>
                    <a:pt x="10604" y="2015"/>
                    <a:pt x="7753" y="705"/>
                  </a:cubicBezTo>
                  <a:cubicBezTo>
                    <a:pt x="6715" y="228"/>
                    <a:pt x="5652" y="1"/>
                    <a:pt x="467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8"/>
            <p:cNvSpPr/>
            <p:nvPr/>
          </p:nvSpPr>
          <p:spPr>
            <a:xfrm>
              <a:off x="4924525" y="3670600"/>
              <a:ext cx="223950" cy="147450"/>
            </a:xfrm>
            <a:custGeom>
              <a:avLst/>
              <a:gdLst/>
              <a:ahLst/>
              <a:cxnLst/>
              <a:rect l="l" t="t" r="r" b="b"/>
              <a:pathLst>
                <a:path w="8958" h="5898" extrusionOk="0">
                  <a:moveTo>
                    <a:pt x="3069" y="1"/>
                  </a:moveTo>
                  <a:cubicBezTo>
                    <a:pt x="1897" y="1"/>
                    <a:pt x="924" y="411"/>
                    <a:pt x="571" y="1169"/>
                  </a:cubicBezTo>
                  <a:cubicBezTo>
                    <a:pt x="1" y="2436"/>
                    <a:pt x="1310" y="4380"/>
                    <a:pt x="3380" y="5330"/>
                  </a:cubicBezTo>
                  <a:cubicBezTo>
                    <a:pt x="4215" y="5714"/>
                    <a:pt x="5092" y="5898"/>
                    <a:pt x="5879" y="5898"/>
                  </a:cubicBezTo>
                  <a:cubicBezTo>
                    <a:pt x="7043" y="5898"/>
                    <a:pt x="8013" y="5495"/>
                    <a:pt x="8366" y="4739"/>
                  </a:cubicBezTo>
                  <a:cubicBezTo>
                    <a:pt x="8957" y="3471"/>
                    <a:pt x="7647" y="1528"/>
                    <a:pt x="5577" y="577"/>
                  </a:cubicBezTo>
                  <a:cubicBezTo>
                    <a:pt x="4736" y="186"/>
                    <a:pt x="3857" y="1"/>
                    <a:pt x="306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8"/>
            <p:cNvSpPr/>
            <p:nvPr/>
          </p:nvSpPr>
          <p:spPr>
            <a:xfrm>
              <a:off x="4922425" y="3684900"/>
              <a:ext cx="220225" cy="134925"/>
            </a:xfrm>
            <a:custGeom>
              <a:avLst/>
              <a:gdLst/>
              <a:ahLst/>
              <a:cxnLst/>
              <a:rect l="l" t="t" r="r" b="b"/>
              <a:pathLst>
                <a:path w="8809" h="5397" extrusionOk="0">
                  <a:moveTo>
                    <a:pt x="2608" y="1"/>
                  </a:moveTo>
                  <a:cubicBezTo>
                    <a:pt x="1592" y="1"/>
                    <a:pt x="785" y="311"/>
                    <a:pt x="507" y="914"/>
                  </a:cubicBezTo>
                  <a:cubicBezTo>
                    <a:pt x="0" y="2012"/>
                    <a:pt x="1394" y="3808"/>
                    <a:pt x="3464" y="4758"/>
                  </a:cubicBezTo>
                  <a:cubicBezTo>
                    <a:pt x="4398" y="5187"/>
                    <a:pt x="5371" y="5397"/>
                    <a:pt x="6204" y="5397"/>
                  </a:cubicBezTo>
                  <a:cubicBezTo>
                    <a:pt x="7217" y="5397"/>
                    <a:pt x="8024" y="5086"/>
                    <a:pt x="8302" y="4484"/>
                  </a:cubicBezTo>
                  <a:cubicBezTo>
                    <a:pt x="8809" y="3385"/>
                    <a:pt x="7436" y="1590"/>
                    <a:pt x="5366" y="639"/>
                  </a:cubicBezTo>
                  <a:cubicBezTo>
                    <a:pt x="4422" y="210"/>
                    <a:pt x="3444" y="1"/>
                    <a:pt x="260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8"/>
            <p:cNvSpPr/>
            <p:nvPr/>
          </p:nvSpPr>
          <p:spPr>
            <a:xfrm>
              <a:off x="4114950" y="3738350"/>
              <a:ext cx="284675" cy="153700"/>
            </a:xfrm>
            <a:custGeom>
              <a:avLst/>
              <a:gdLst/>
              <a:ahLst/>
              <a:cxnLst/>
              <a:rect l="l" t="t" r="r" b="b"/>
              <a:pathLst>
                <a:path w="11387" h="6148" extrusionOk="0">
                  <a:moveTo>
                    <a:pt x="11386" y="297"/>
                  </a:moveTo>
                  <a:lnTo>
                    <a:pt x="11383" y="398"/>
                  </a:lnTo>
                  <a:lnTo>
                    <a:pt x="11383" y="398"/>
                  </a:lnTo>
                  <a:cubicBezTo>
                    <a:pt x="11385" y="365"/>
                    <a:pt x="11386" y="331"/>
                    <a:pt x="11386" y="297"/>
                  </a:cubicBezTo>
                  <a:close/>
                  <a:moveTo>
                    <a:pt x="43" y="1"/>
                  </a:moveTo>
                  <a:lnTo>
                    <a:pt x="1" y="1986"/>
                  </a:lnTo>
                  <a:cubicBezTo>
                    <a:pt x="1" y="2113"/>
                    <a:pt x="1" y="2219"/>
                    <a:pt x="22" y="2346"/>
                  </a:cubicBezTo>
                  <a:cubicBezTo>
                    <a:pt x="22" y="2388"/>
                    <a:pt x="22" y="2430"/>
                    <a:pt x="22" y="2451"/>
                  </a:cubicBezTo>
                  <a:cubicBezTo>
                    <a:pt x="43" y="2557"/>
                    <a:pt x="64" y="2641"/>
                    <a:pt x="85" y="2726"/>
                  </a:cubicBezTo>
                  <a:cubicBezTo>
                    <a:pt x="85" y="2768"/>
                    <a:pt x="85" y="2789"/>
                    <a:pt x="106" y="2831"/>
                  </a:cubicBezTo>
                  <a:cubicBezTo>
                    <a:pt x="127" y="2937"/>
                    <a:pt x="170" y="3043"/>
                    <a:pt x="212" y="3127"/>
                  </a:cubicBezTo>
                  <a:cubicBezTo>
                    <a:pt x="212" y="3148"/>
                    <a:pt x="212" y="3169"/>
                    <a:pt x="233" y="3191"/>
                  </a:cubicBezTo>
                  <a:cubicBezTo>
                    <a:pt x="275" y="3296"/>
                    <a:pt x="317" y="3402"/>
                    <a:pt x="381" y="3529"/>
                  </a:cubicBezTo>
                  <a:cubicBezTo>
                    <a:pt x="402" y="3550"/>
                    <a:pt x="423" y="3592"/>
                    <a:pt x="444" y="3613"/>
                  </a:cubicBezTo>
                  <a:cubicBezTo>
                    <a:pt x="486" y="3698"/>
                    <a:pt x="550" y="3782"/>
                    <a:pt x="592" y="3845"/>
                  </a:cubicBezTo>
                  <a:cubicBezTo>
                    <a:pt x="613" y="3888"/>
                    <a:pt x="634" y="3909"/>
                    <a:pt x="677" y="3951"/>
                  </a:cubicBezTo>
                  <a:cubicBezTo>
                    <a:pt x="719" y="4036"/>
                    <a:pt x="803" y="4120"/>
                    <a:pt x="867" y="4183"/>
                  </a:cubicBezTo>
                  <a:cubicBezTo>
                    <a:pt x="888" y="4205"/>
                    <a:pt x="909" y="4247"/>
                    <a:pt x="930" y="4268"/>
                  </a:cubicBezTo>
                  <a:cubicBezTo>
                    <a:pt x="1015" y="4352"/>
                    <a:pt x="1099" y="4458"/>
                    <a:pt x="1205" y="4542"/>
                  </a:cubicBezTo>
                  <a:cubicBezTo>
                    <a:pt x="1226" y="4564"/>
                    <a:pt x="1247" y="4585"/>
                    <a:pt x="1289" y="4606"/>
                  </a:cubicBezTo>
                  <a:cubicBezTo>
                    <a:pt x="1353" y="4690"/>
                    <a:pt x="1437" y="4754"/>
                    <a:pt x="1522" y="4817"/>
                  </a:cubicBezTo>
                  <a:cubicBezTo>
                    <a:pt x="1564" y="4838"/>
                    <a:pt x="1606" y="4859"/>
                    <a:pt x="1648" y="4902"/>
                  </a:cubicBezTo>
                  <a:cubicBezTo>
                    <a:pt x="1733" y="4965"/>
                    <a:pt x="1817" y="5028"/>
                    <a:pt x="1902" y="5071"/>
                  </a:cubicBezTo>
                  <a:cubicBezTo>
                    <a:pt x="1944" y="5092"/>
                    <a:pt x="1965" y="5113"/>
                    <a:pt x="2007" y="5134"/>
                  </a:cubicBezTo>
                  <a:cubicBezTo>
                    <a:pt x="2134" y="5218"/>
                    <a:pt x="2261" y="5282"/>
                    <a:pt x="2388" y="5366"/>
                  </a:cubicBezTo>
                  <a:cubicBezTo>
                    <a:pt x="2409" y="5366"/>
                    <a:pt x="2451" y="5387"/>
                    <a:pt x="2472" y="5387"/>
                  </a:cubicBezTo>
                  <a:cubicBezTo>
                    <a:pt x="2578" y="5451"/>
                    <a:pt x="2704" y="5514"/>
                    <a:pt x="2810" y="5556"/>
                  </a:cubicBezTo>
                  <a:cubicBezTo>
                    <a:pt x="2852" y="5578"/>
                    <a:pt x="2895" y="5599"/>
                    <a:pt x="2958" y="5620"/>
                  </a:cubicBezTo>
                  <a:cubicBezTo>
                    <a:pt x="3064" y="5662"/>
                    <a:pt x="3169" y="5683"/>
                    <a:pt x="3275" y="5725"/>
                  </a:cubicBezTo>
                  <a:cubicBezTo>
                    <a:pt x="3317" y="5747"/>
                    <a:pt x="3359" y="5768"/>
                    <a:pt x="3402" y="5768"/>
                  </a:cubicBezTo>
                  <a:cubicBezTo>
                    <a:pt x="3423" y="5789"/>
                    <a:pt x="3444" y="5789"/>
                    <a:pt x="3465" y="5810"/>
                  </a:cubicBezTo>
                  <a:cubicBezTo>
                    <a:pt x="3571" y="5831"/>
                    <a:pt x="3655" y="5852"/>
                    <a:pt x="3761" y="5873"/>
                  </a:cubicBezTo>
                  <a:cubicBezTo>
                    <a:pt x="3803" y="5894"/>
                    <a:pt x="3845" y="5916"/>
                    <a:pt x="3909" y="5916"/>
                  </a:cubicBezTo>
                  <a:cubicBezTo>
                    <a:pt x="4056" y="5958"/>
                    <a:pt x="4225" y="6000"/>
                    <a:pt x="4394" y="6021"/>
                  </a:cubicBezTo>
                  <a:cubicBezTo>
                    <a:pt x="4648" y="6063"/>
                    <a:pt x="4880" y="6085"/>
                    <a:pt x="5134" y="6106"/>
                  </a:cubicBezTo>
                  <a:cubicBezTo>
                    <a:pt x="5155" y="6106"/>
                    <a:pt x="5176" y="6127"/>
                    <a:pt x="5218" y="6127"/>
                  </a:cubicBezTo>
                  <a:cubicBezTo>
                    <a:pt x="5324" y="6127"/>
                    <a:pt x="5451" y="6127"/>
                    <a:pt x="5556" y="6148"/>
                  </a:cubicBezTo>
                  <a:lnTo>
                    <a:pt x="6000" y="6148"/>
                  </a:lnTo>
                  <a:cubicBezTo>
                    <a:pt x="6021" y="6127"/>
                    <a:pt x="6042" y="6127"/>
                    <a:pt x="6063" y="6127"/>
                  </a:cubicBezTo>
                  <a:cubicBezTo>
                    <a:pt x="6296" y="6127"/>
                    <a:pt x="6528" y="6106"/>
                    <a:pt x="6760" y="6085"/>
                  </a:cubicBezTo>
                  <a:lnTo>
                    <a:pt x="6802" y="6085"/>
                  </a:lnTo>
                  <a:cubicBezTo>
                    <a:pt x="6824" y="6063"/>
                    <a:pt x="6845" y="6063"/>
                    <a:pt x="6887" y="6063"/>
                  </a:cubicBezTo>
                  <a:cubicBezTo>
                    <a:pt x="7119" y="6021"/>
                    <a:pt x="7352" y="5979"/>
                    <a:pt x="7584" y="5916"/>
                  </a:cubicBezTo>
                  <a:lnTo>
                    <a:pt x="7669" y="5916"/>
                  </a:lnTo>
                  <a:cubicBezTo>
                    <a:pt x="7690" y="5916"/>
                    <a:pt x="7690" y="5894"/>
                    <a:pt x="7711" y="5894"/>
                  </a:cubicBezTo>
                  <a:cubicBezTo>
                    <a:pt x="7901" y="5852"/>
                    <a:pt x="8070" y="5789"/>
                    <a:pt x="8239" y="5725"/>
                  </a:cubicBezTo>
                  <a:lnTo>
                    <a:pt x="8260" y="5725"/>
                  </a:lnTo>
                  <a:cubicBezTo>
                    <a:pt x="8450" y="5662"/>
                    <a:pt x="8619" y="5599"/>
                    <a:pt x="8788" y="5514"/>
                  </a:cubicBezTo>
                  <a:cubicBezTo>
                    <a:pt x="8809" y="5514"/>
                    <a:pt x="8809" y="5514"/>
                    <a:pt x="8830" y="5493"/>
                  </a:cubicBezTo>
                  <a:cubicBezTo>
                    <a:pt x="8894" y="5472"/>
                    <a:pt x="8936" y="5451"/>
                    <a:pt x="8978" y="5430"/>
                  </a:cubicBezTo>
                  <a:cubicBezTo>
                    <a:pt x="9063" y="5366"/>
                    <a:pt x="9147" y="5324"/>
                    <a:pt x="9232" y="5282"/>
                  </a:cubicBezTo>
                  <a:cubicBezTo>
                    <a:pt x="9295" y="5261"/>
                    <a:pt x="9358" y="5218"/>
                    <a:pt x="9422" y="5176"/>
                  </a:cubicBezTo>
                  <a:cubicBezTo>
                    <a:pt x="9506" y="5134"/>
                    <a:pt x="9591" y="5071"/>
                    <a:pt x="9654" y="5028"/>
                  </a:cubicBezTo>
                  <a:cubicBezTo>
                    <a:pt x="9718" y="4986"/>
                    <a:pt x="9781" y="4944"/>
                    <a:pt x="9823" y="4902"/>
                  </a:cubicBezTo>
                  <a:cubicBezTo>
                    <a:pt x="9908" y="4838"/>
                    <a:pt x="9971" y="4796"/>
                    <a:pt x="10034" y="4733"/>
                  </a:cubicBezTo>
                  <a:cubicBezTo>
                    <a:pt x="10098" y="4690"/>
                    <a:pt x="10140" y="4648"/>
                    <a:pt x="10182" y="4606"/>
                  </a:cubicBezTo>
                  <a:cubicBezTo>
                    <a:pt x="10246" y="4542"/>
                    <a:pt x="10309" y="4479"/>
                    <a:pt x="10372" y="4416"/>
                  </a:cubicBezTo>
                  <a:cubicBezTo>
                    <a:pt x="10394" y="4395"/>
                    <a:pt x="10415" y="4373"/>
                    <a:pt x="10436" y="4352"/>
                  </a:cubicBezTo>
                  <a:cubicBezTo>
                    <a:pt x="10457" y="4331"/>
                    <a:pt x="10478" y="4310"/>
                    <a:pt x="10499" y="4289"/>
                  </a:cubicBezTo>
                  <a:cubicBezTo>
                    <a:pt x="10563" y="4205"/>
                    <a:pt x="10626" y="4120"/>
                    <a:pt x="10689" y="4036"/>
                  </a:cubicBezTo>
                  <a:cubicBezTo>
                    <a:pt x="10732" y="3993"/>
                    <a:pt x="10753" y="3951"/>
                    <a:pt x="10795" y="3909"/>
                  </a:cubicBezTo>
                  <a:cubicBezTo>
                    <a:pt x="10858" y="3824"/>
                    <a:pt x="10901" y="3719"/>
                    <a:pt x="10964" y="3634"/>
                  </a:cubicBezTo>
                  <a:cubicBezTo>
                    <a:pt x="10964" y="3592"/>
                    <a:pt x="10985" y="3571"/>
                    <a:pt x="11006" y="3529"/>
                  </a:cubicBezTo>
                  <a:cubicBezTo>
                    <a:pt x="11027" y="3529"/>
                    <a:pt x="11027" y="3507"/>
                    <a:pt x="11027" y="3486"/>
                  </a:cubicBezTo>
                  <a:cubicBezTo>
                    <a:pt x="11048" y="3465"/>
                    <a:pt x="11070" y="3423"/>
                    <a:pt x="11070" y="3381"/>
                  </a:cubicBezTo>
                  <a:cubicBezTo>
                    <a:pt x="11112" y="3317"/>
                    <a:pt x="11154" y="3233"/>
                    <a:pt x="11175" y="3148"/>
                  </a:cubicBezTo>
                  <a:cubicBezTo>
                    <a:pt x="11196" y="3106"/>
                    <a:pt x="11196" y="3064"/>
                    <a:pt x="11217" y="3022"/>
                  </a:cubicBezTo>
                  <a:cubicBezTo>
                    <a:pt x="11217" y="2979"/>
                    <a:pt x="11239" y="2958"/>
                    <a:pt x="11239" y="2916"/>
                  </a:cubicBezTo>
                  <a:cubicBezTo>
                    <a:pt x="11260" y="2853"/>
                    <a:pt x="11260" y="2810"/>
                    <a:pt x="11281" y="2747"/>
                  </a:cubicBezTo>
                  <a:cubicBezTo>
                    <a:pt x="11281" y="2726"/>
                    <a:pt x="11281" y="2684"/>
                    <a:pt x="11302" y="2662"/>
                  </a:cubicBezTo>
                  <a:cubicBezTo>
                    <a:pt x="11302" y="2557"/>
                    <a:pt x="11323" y="2472"/>
                    <a:pt x="11323" y="2346"/>
                  </a:cubicBezTo>
                  <a:cubicBezTo>
                    <a:pt x="11323" y="2324"/>
                    <a:pt x="11323" y="2303"/>
                    <a:pt x="11323" y="2282"/>
                  </a:cubicBezTo>
                  <a:lnTo>
                    <a:pt x="11383" y="398"/>
                  </a:lnTo>
                  <a:lnTo>
                    <a:pt x="11383" y="398"/>
                  </a:lnTo>
                  <a:cubicBezTo>
                    <a:pt x="11376" y="504"/>
                    <a:pt x="11360" y="601"/>
                    <a:pt x="11344" y="698"/>
                  </a:cubicBezTo>
                  <a:cubicBezTo>
                    <a:pt x="11344" y="719"/>
                    <a:pt x="11344" y="740"/>
                    <a:pt x="11344" y="761"/>
                  </a:cubicBezTo>
                  <a:cubicBezTo>
                    <a:pt x="11323" y="867"/>
                    <a:pt x="11302" y="951"/>
                    <a:pt x="11260" y="1036"/>
                  </a:cubicBezTo>
                  <a:cubicBezTo>
                    <a:pt x="11260" y="1078"/>
                    <a:pt x="11239" y="1120"/>
                    <a:pt x="11217" y="1163"/>
                  </a:cubicBezTo>
                  <a:cubicBezTo>
                    <a:pt x="11196" y="1247"/>
                    <a:pt x="11175" y="1332"/>
                    <a:pt x="11133" y="1416"/>
                  </a:cubicBezTo>
                  <a:cubicBezTo>
                    <a:pt x="11112" y="1458"/>
                    <a:pt x="11091" y="1480"/>
                    <a:pt x="11091" y="1522"/>
                  </a:cubicBezTo>
                  <a:cubicBezTo>
                    <a:pt x="11070" y="1564"/>
                    <a:pt x="11027" y="1606"/>
                    <a:pt x="11006" y="1648"/>
                  </a:cubicBezTo>
                  <a:cubicBezTo>
                    <a:pt x="10964" y="1754"/>
                    <a:pt x="10901" y="1839"/>
                    <a:pt x="10837" y="1923"/>
                  </a:cubicBezTo>
                  <a:cubicBezTo>
                    <a:pt x="10816" y="1965"/>
                    <a:pt x="10774" y="2029"/>
                    <a:pt x="10753" y="2071"/>
                  </a:cubicBezTo>
                  <a:cubicBezTo>
                    <a:pt x="10689" y="2155"/>
                    <a:pt x="10626" y="2219"/>
                    <a:pt x="10563" y="2303"/>
                  </a:cubicBezTo>
                  <a:cubicBezTo>
                    <a:pt x="10520" y="2346"/>
                    <a:pt x="10478" y="2388"/>
                    <a:pt x="10436" y="2451"/>
                  </a:cubicBezTo>
                  <a:cubicBezTo>
                    <a:pt x="10372" y="2515"/>
                    <a:pt x="10309" y="2557"/>
                    <a:pt x="10246" y="2620"/>
                  </a:cubicBezTo>
                  <a:cubicBezTo>
                    <a:pt x="10203" y="2662"/>
                    <a:pt x="10140" y="2705"/>
                    <a:pt x="10098" y="2768"/>
                  </a:cubicBezTo>
                  <a:cubicBezTo>
                    <a:pt x="10013" y="2810"/>
                    <a:pt x="9950" y="2874"/>
                    <a:pt x="9887" y="2916"/>
                  </a:cubicBezTo>
                  <a:cubicBezTo>
                    <a:pt x="9823" y="2958"/>
                    <a:pt x="9781" y="3000"/>
                    <a:pt x="9718" y="3043"/>
                  </a:cubicBezTo>
                  <a:cubicBezTo>
                    <a:pt x="9633" y="3106"/>
                    <a:pt x="9549" y="3148"/>
                    <a:pt x="9485" y="3191"/>
                  </a:cubicBezTo>
                  <a:cubicBezTo>
                    <a:pt x="9422" y="3233"/>
                    <a:pt x="9358" y="3275"/>
                    <a:pt x="9295" y="3317"/>
                  </a:cubicBezTo>
                  <a:cubicBezTo>
                    <a:pt x="9211" y="3360"/>
                    <a:pt x="9126" y="3402"/>
                    <a:pt x="9042" y="3444"/>
                  </a:cubicBezTo>
                  <a:cubicBezTo>
                    <a:pt x="8978" y="3465"/>
                    <a:pt x="8915" y="3507"/>
                    <a:pt x="8852" y="3529"/>
                  </a:cubicBezTo>
                  <a:cubicBezTo>
                    <a:pt x="8683" y="3613"/>
                    <a:pt x="8492" y="3676"/>
                    <a:pt x="8323" y="3761"/>
                  </a:cubicBezTo>
                  <a:lnTo>
                    <a:pt x="8302" y="3761"/>
                  </a:lnTo>
                  <a:cubicBezTo>
                    <a:pt x="8133" y="3824"/>
                    <a:pt x="7943" y="3867"/>
                    <a:pt x="7774" y="3909"/>
                  </a:cubicBezTo>
                  <a:cubicBezTo>
                    <a:pt x="7732" y="3930"/>
                    <a:pt x="7669" y="3930"/>
                    <a:pt x="7626" y="3951"/>
                  </a:cubicBezTo>
                  <a:cubicBezTo>
                    <a:pt x="7415" y="4014"/>
                    <a:pt x="7162" y="4057"/>
                    <a:pt x="6929" y="4078"/>
                  </a:cubicBezTo>
                  <a:cubicBezTo>
                    <a:pt x="6887" y="4099"/>
                    <a:pt x="6845" y="4099"/>
                    <a:pt x="6802" y="4099"/>
                  </a:cubicBezTo>
                  <a:cubicBezTo>
                    <a:pt x="6591" y="4120"/>
                    <a:pt x="6338" y="4141"/>
                    <a:pt x="6105" y="4162"/>
                  </a:cubicBezTo>
                  <a:lnTo>
                    <a:pt x="5620" y="4162"/>
                  </a:lnTo>
                  <a:cubicBezTo>
                    <a:pt x="5472" y="4162"/>
                    <a:pt x="5324" y="4141"/>
                    <a:pt x="5176" y="4141"/>
                  </a:cubicBezTo>
                  <a:cubicBezTo>
                    <a:pt x="4944" y="4120"/>
                    <a:pt x="4690" y="4078"/>
                    <a:pt x="4458" y="4036"/>
                  </a:cubicBezTo>
                  <a:cubicBezTo>
                    <a:pt x="4289" y="4014"/>
                    <a:pt x="4120" y="3972"/>
                    <a:pt x="3951" y="3951"/>
                  </a:cubicBezTo>
                  <a:cubicBezTo>
                    <a:pt x="3909" y="3930"/>
                    <a:pt x="3866" y="3909"/>
                    <a:pt x="3803" y="3909"/>
                  </a:cubicBezTo>
                  <a:cubicBezTo>
                    <a:pt x="3697" y="3867"/>
                    <a:pt x="3571" y="3845"/>
                    <a:pt x="3465" y="3803"/>
                  </a:cubicBezTo>
                  <a:cubicBezTo>
                    <a:pt x="3423" y="3782"/>
                    <a:pt x="3359" y="3761"/>
                    <a:pt x="3317" y="3761"/>
                  </a:cubicBezTo>
                  <a:cubicBezTo>
                    <a:pt x="3211" y="3719"/>
                    <a:pt x="3106" y="3676"/>
                    <a:pt x="3000" y="3634"/>
                  </a:cubicBezTo>
                  <a:cubicBezTo>
                    <a:pt x="2958" y="3613"/>
                    <a:pt x="2916" y="3592"/>
                    <a:pt x="2873" y="3571"/>
                  </a:cubicBezTo>
                  <a:cubicBezTo>
                    <a:pt x="2747" y="3529"/>
                    <a:pt x="2641" y="3465"/>
                    <a:pt x="2514" y="3423"/>
                  </a:cubicBezTo>
                  <a:cubicBezTo>
                    <a:pt x="2493" y="3402"/>
                    <a:pt x="2472" y="3402"/>
                    <a:pt x="2451" y="3381"/>
                  </a:cubicBezTo>
                  <a:cubicBezTo>
                    <a:pt x="2303" y="3317"/>
                    <a:pt x="2176" y="3233"/>
                    <a:pt x="2050" y="3169"/>
                  </a:cubicBezTo>
                  <a:cubicBezTo>
                    <a:pt x="2028" y="3148"/>
                    <a:pt x="1986" y="3127"/>
                    <a:pt x="1965" y="3106"/>
                  </a:cubicBezTo>
                  <a:cubicBezTo>
                    <a:pt x="1859" y="3043"/>
                    <a:pt x="1775" y="2979"/>
                    <a:pt x="1690" y="2916"/>
                  </a:cubicBezTo>
                  <a:cubicBezTo>
                    <a:pt x="1648" y="2895"/>
                    <a:pt x="1627" y="2874"/>
                    <a:pt x="1585" y="2831"/>
                  </a:cubicBezTo>
                  <a:cubicBezTo>
                    <a:pt x="1500" y="2768"/>
                    <a:pt x="1416" y="2705"/>
                    <a:pt x="1331" y="2641"/>
                  </a:cubicBezTo>
                  <a:cubicBezTo>
                    <a:pt x="1310" y="2620"/>
                    <a:pt x="1289" y="2599"/>
                    <a:pt x="1268" y="2578"/>
                  </a:cubicBezTo>
                  <a:cubicBezTo>
                    <a:pt x="1162" y="2472"/>
                    <a:pt x="1057" y="2388"/>
                    <a:pt x="972" y="2282"/>
                  </a:cubicBezTo>
                  <a:cubicBezTo>
                    <a:pt x="951" y="2261"/>
                    <a:pt x="930" y="2240"/>
                    <a:pt x="909" y="2219"/>
                  </a:cubicBezTo>
                  <a:cubicBezTo>
                    <a:pt x="846" y="2134"/>
                    <a:pt x="782" y="2050"/>
                    <a:pt x="719" y="1965"/>
                  </a:cubicBezTo>
                  <a:cubicBezTo>
                    <a:pt x="698" y="1944"/>
                    <a:pt x="677" y="1902"/>
                    <a:pt x="655" y="1881"/>
                  </a:cubicBezTo>
                  <a:cubicBezTo>
                    <a:pt x="592" y="1796"/>
                    <a:pt x="550" y="1712"/>
                    <a:pt x="486" y="1627"/>
                  </a:cubicBezTo>
                  <a:cubicBezTo>
                    <a:pt x="486" y="1606"/>
                    <a:pt x="465" y="1585"/>
                    <a:pt x="444" y="1543"/>
                  </a:cubicBezTo>
                  <a:cubicBezTo>
                    <a:pt x="381" y="1437"/>
                    <a:pt x="317" y="1332"/>
                    <a:pt x="275" y="1205"/>
                  </a:cubicBezTo>
                  <a:cubicBezTo>
                    <a:pt x="275" y="1184"/>
                    <a:pt x="254" y="1163"/>
                    <a:pt x="254" y="1163"/>
                  </a:cubicBezTo>
                  <a:cubicBezTo>
                    <a:pt x="212" y="1057"/>
                    <a:pt x="191" y="951"/>
                    <a:pt x="148" y="867"/>
                  </a:cubicBezTo>
                  <a:cubicBezTo>
                    <a:pt x="148" y="825"/>
                    <a:pt x="148" y="782"/>
                    <a:pt x="127" y="740"/>
                  </a:cubicBezTo>
                  <a:cubicBezTo>
                    <a:pt x="106" y="656"/>
                    <a:pt x="85" y="571"/>
                    <a:pt x="85" y="487"/>
                  </a:cubicBezTo>
                  <a:cubicBezTo>
                    <a:pt x="85" y="444"/>
                    <a:pt x="64" y="402"/>
                    <a:pt x="64" y="381"/>
                  </a:cubicBezTo>
                  <a:cubicBezTo>
                    <a:pt x="43" y="254"/>
                    <a:pt x="43" y="128"/>
                    <a:pt x="43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8"/>
            <p:cNvSpPr/>
            <p:nvPr/>
          </p:nvSpPr>
          <p:spPr>
            <a:xfrm>
              <a:off x="4114425" y="3641650"/>
              <a:ext cx="286775" cy="200850"/>
            </a:xfrm>
            <a:custGeom>
              <a:avLst/>
              <a:gdLst/>
              <a:ahLst/>
              <a:cxnLst/>
              <a:rect l="l" t="t" r="r" b="b"/>
              <a:pathLst>
                <a:path w="11471" h="8034" extrusionOk="0">
                  <a:moveTo>
                    <a:pt x="5633" y="0"/>
                  </a:moveTo>
                  <a:cubicBezTo>
                    <a:pt x="2605" y="0"/>
                    <a:pt x="126" y="1703"/>
                    <a:pt x="64" y="3869"/>
                  </a:cubicBezTo>
                  <a:cubicBezTo>
                    <a:pt x="0" y="6087"/>
                    <a:pt x="2493" y="7946"/>
                    <a:pt x="5641" y="8030"/>
                  </a:cubicBezTo>
                  <a:cubicBezTo>
                    <a:pt x="5714" y="8032"/>
                    <a:pt x="5787" y="8033"/>
                    <a:pt x="5860" y="8033"/>
                  </a:cubicBezTo>
                  <a:cubicBezTo>
                    <a:pt x="8886" y="8033"/>
                    <a:pt x="11345" y="6331"/>
                    <a:pt x="11407" y="4165"/>
                  </a:cubicBezTo>
                  <a:cubicBezTo>
                    <a:pt x="11471" y="1968"/>
                    <a:pt x="8978" y="88"/>
                    <a:pt x="5852" y="3"/>
                  </a:cubicBezTo>
                  <a:cubicBezTo>
                    <a:pt x="5778" y="1"/>
                    <a:pt x="5705" y="0"/>
                    <a:pt x="563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8"/>
            <p:cNvSpPr/>
            <p:nvPr/>
          </p:nvSpPr>
          <p:spPr>
            <a:xfrm>
              <a:off x="4149800" y="3676500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219" y="1"/>
                  </a:moveTo>
                  <a:cubicBezTo>
                    <a:pt x="2010" y="1"/>
                    <a:pt x="84" y="1159"/>
                    <a:pt x="43" y="2517"/>
                  </a:cubicBezTo>
                  <a:cubicBezTo>
                    <a:pt x="1" y="3911"/>
                    <a:pt x="1965" y="5179"/>
                    <a:pt x="4247" y="5242"/>
                  </a:cubicBezTo>
                  <a:cubicBezTo>
                    <a:pt x="4306" y="5244"/>
                    <a:pt x="4366" y="5245"/>
                    <a:pt x="4425" y="5245"/>
                  </a:cubicBezTo>
                  <a:cubicBezTo>
                    <a:pt x="6634" y="5245"/>
                    <a:pt x="8578" y="4107"/>
                    <a:pt x="8598" y="2749"/>
                  </a:cubicBezTo>
                  <a:cubicBezTo>
                    <a:pt x="8640" y="1334"/>
                    <a:pt x="6676" y="67"/>
                    <a:pt x="4395" y="3"/>
                  </a:cubicBezTo>
                  <a:cubicBezTo>
                    <a:pt x="4336" y="2"/>
                    <a:pt x="4277" y="1"/>
                    <a:pt x="421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8"/>
            <p:cNvSpPr/>
            <p:nvPr/>
          </p:nvSpPr>
          <p:spPr>
            <a:xfrm>
              <a:off x="4149800" y="3694450"/>
              <a:ext cx="215500" cy="113175"/>
            </a:xfrm>
            <a:custGeom>
              <a:avLst/>
              <a:gdLst/>
              <a:ahLst/>
              <a:cxnLst/>
              <a:rect l="l" t="t" r="r" b="b"/>
              <a:pathLst>
                <a:path w="8620" h="4527" extrusionOk="0">
                  <a:moveTo>
                    <a:pt x="4166" y="1"/>
                  </a:moveTo>
                  <a:cubicBezTo>
                    <a:pt x="1971" y="1"/>
                    <a:pt x="63" y="970"/>
                    <a:pt x="22" y="2137"/>
                  </a:cubicBezTo>
                  <a:cubicBezTo>
                    <a:pt x="1" y="3362"/>
                    <a:pt x="1965" y="4461"/>
                    <a:pt x="4247" y="4524"/>
                  </a:cubicBezTo>
                  <a:cubicBezTo>
                    <a:pt x="4316" y="4526"/>
                    <a:pt x="4385" y="4527"/>
                    <a:pt x="4454" y="4527"/>
                  </a:cubicBezTo>
                  <a:cubicBezTo>
                    <a:pt x="6649" y="4527"/>
                    <a:pt x="8557" y="3557"/>
                    <a:pt x="8598" y="2369"/>
                  </a:cubicBezTo>
                  <a:cubicBezTo>
                    <a:pt x="8619" y="1165"/>
                    <a:pt x="6655" y="46"/>
                    <a:pt x="4373" y="4"/>
                  </a:cubicBezTo>
                  <a:cubicBezTo>
                    <a:pt x="4304" y="2"/>
                    <a:pt x="4235" y="1"/>
                    <a:pt x="416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8"/>
            <p:cNvSpPr/>
            <p:nvPr/>
          </p:nvSpPr>
          <p:spPr>
            <a:xfrm>
              <a:off x="4516300" y="3641200"/>
              <a:ext cx="274650" cy="236600"/>
            </a:xfrm>
            <a:custGeom>
              <a:avLst/>
              <a:gdLst/>
              <a:ahLst/>
              <a:cxnLst/>
              <a:rect l="l" t="t" r="r" b="b"/>
              <a:pathLst>
                <a:path w="10986" h="9464" extrusionOk="0">
                  <a:moveTo>
                    <a:pt x="9316" y="0"/>
                  </a:moveTo>
                  <a:lnTo>
                    <a:pt x="9434" y="168"/>
                  </a:lnTo>
                  <a:lnTo>
                    <a:pt x="9434" y="168"/>
                  </a:lnTo>
                  <a:cubicBezTo>
                    <a:pt x="9399" y="110"/>
                    <a:pt x="9360" y="55"/>
                    <a:pt x="9316" y="0"/>
                  </a:cubicBezTo>
                  <a:close/>
                  <a:moveTo>
                    <a:pt x="9434" y="168"/>
                  </a:moveTo>
                  <a:cubicBezTo>
                    <a:pt x="9467" y="221"/>
                    <a:pt x="9497" y="277"/>
                    <a:pt x="9528" y="338"/>
                  </a:cubicBezTo>
                  <a:cubicBezTo>
                    <a:pt x="9528" y="359"/>
                    <a:pt x="9549" y="380"/>
                    <a:pt x="9549" y="401"/>
                  </a:cubicBezTo>
                  <a:cubicBezTo>
                    <a:pt x="9591" y="486"/>
                    <a:pt x="9633" y="570"/>
                    <a:pt x="9654" y="655"/>
                  </a:cubicBezTo>
                  <a:cubicBezTo>
                    <a:pt x="9676" y="697"/>
                    <a:pt x="9697" y="739"/>
                    <a:pt x="9697" y="782"/>
                  </a:cubicBezTo>
                  <a:cubicBezTo>
                    <a:pt x="9739" y="866"/>
                    <a:pt x="9760" y="951"/>
                    <a:pt x="9781" y="1035"/>
                  </a:cubicBezTo>
                  <a:cubicBezTo>
                    <a:pt x="9781" y="1077"/>
                    <a:pt x="9781" y="1120"/>
                    <a:pt x="9802" y="1162"/>
                  </a:cubicBezTo>
                  <a:cubicBezTo>
                    <a:pt x="9802" y="1204"/>
                    <a:pt x="9802" y="1267"/>
                    <a:pt x="9823" y="1310"/>
                  </a:cubicBezTo>
                  <a:cubicBezTo>
                    <a:pt x="9823" y="1415"/>
                    <a:pt x="9845" y="1521"/>
                    <a:pt x="9845" y="1627"/>
                  </a:cubicBezTo>
                  <a:cubicBezTo>
                    <a:pt x="9845" y="1669"/>
                    <a:pt x="9845" y="1732"/>
                    <a:pt x="9845" y="1796"/>
                  </a:cubicBezTo>
                  <a:cubicBezTo>
                    <a:pt x="9845" y="1901"/>
                    <a:pt x="9845" y="2007"/>
                    <a:pt x="9845" y="2091"/>
                  </a:cubicBezTo>
                  <a:cubicBezTo>
                    <a:pt x="9823" y="2155"/>
                    <a:pt x="9823" y="2218"/>
                    <a:pt x="9823" y="2281"/>
                  </a:cubicBezTo>
                  <a:cubicBezTo>
                    <a:pt x="9802" y="2366"/>
                    <a:pt x="9781" y="2450"/>
                    <a:pt x="9781" y="2535"/>
                  </a:cubicBezTo>
                  <a:cubicBezTo>
                    <a:pt x="9760" y="2598"/>
                    <a:pt x="9739" y="2683"/>
                    <a:pt x="9739" y="2746"/>
                  </a:cubicBezTo>
                  <a:cubicBezTo>
                    <a:pt x="9718" y="2831"/>
                    <a:pt x="9697" y="2915"/>
                    <a:pt x="9654" y="3000"/>
                  </a:cubicBezTo>
                  <a:cubicBezTo>
                    <a:pt x="9633" y="3063"/>
                    <a:pt x="9612" y="3126"/>
                    <a:pt x="9591" y="3190"/>
                  </a:cubicBezTo>
                  <a:cubicBezTo>
                    <a:pt x="9570" y="3274"/>
                    <a:pt x="9528" y="3359"/>
                    <a:pt x="9507" y="3464"/>
                  </a:cubicBezTo>
                  <a:cubicBezTo>
                    <a:pt x="9464" y="3528"/>
                    <a:pt x="9443" y="3591"/>
                    <a:pt x="9422" y="3654"/>
                  </a:cubicBezTo>
                  <a:cubicBezTo>
                    <a:pt x="9380" y="3739"/>
                    <a:pt x="9338" y="3823"/>
                    <a:pt x="9295" y="3908"/>
                  </a:cubicBezTo>
                  <a:cubicBezTo>
                    <a:pt x="9253" y="3971"/>
                    <a:pt x="9232" y="4035"/>
                    <a:pt x="9190" y="4098"/>
                  </a:cubicBezTo>
                  <a:cubicBezTo>
                    <a:pt x="9105" y="4267"/>
                    <a:pt x="9000" y="4436"/>
                    <a:pt x="8894" y="4584"/>
                  </a:cubicBezTo>
                  <a:cubicBezTo>
                    <a:pt x="8894" y="4584"/>
                    <a:pt x="8873" y="4605"/>
                    <a:pt x="8873" y="4605"/>
                  </a:cubicBezTo>
                  <a:cubicBezTo>
                    <a:pt x="8767" y="4753"/>
                    <a:pt x="8662" y="4901"/>
                    <a:pt x="8535" y="5049"/>
                  </a:cubicBezTo>
                  <a:cubicBezTo>
                    <a:pt x="8514" y="5091"/>
                    <a:pt x="8493" y="5112"/>
                    <a:pt x="8450" y="5154"/>
                  </a:cubicBezTo>
                  <a:cubicBezTo>
                    <a:pt x="8302" y="5344"/>
                    <a:pt x="8133" y="5513"/>
                    <a:pt x="7964" y="5682"/>
                  </a:cubicBezTo>
                  <a:cubicBezTo>
                    <a:pt x="7943" y="5703"/>
                    <a:pt x="7922" y="5746"/>
                    <a:pt x="7880" y="5767"/>
                  </a:cubicBezTo>
                  <a:cubicBezTo>
                    <a:pt x="7711" y="5915"/>
                    <a:pt x="7542" y="6084"/>
                    <a:pt x="7352" y="6232"/>
                  </a:cubicBezTo>
                  <a:cubicBezTo>
                    <a:pt x="7225" y="6316"/>
                    <a:pt x="7098" y="6422"/>
                    <a:pt x="6951" y="6527"/>
                  </a:cubicBezTo>
                  <a:cubicBezTo>
                    <a:pt x="6824" y="6612"/>
                    <a:pt x="6718" y="6675"/>
                    <a:pt x="6591" y="6760"/>
                  </a:cubicBezTo>
                  <a:cubicBezTo>
                    <a:pt x="6380" y="6886"/>
                    <a:pt x="6169" y="7013"/>
                    <a:pt x="5958" y="7119"/>
                  </a:cubicBezTo>
                  <a:cubicBezTo>
                    <a:pt x="5789" y="7182"/>
                    <a:pt x="5641" y="7267"/>
                    <a:pt x="5493" y="7330"/>
                  </a:cubicBezTo>
                  <a:cubicBezTo>
                    <a:pt x="5430" y="7351"/>
                    <a:pt x="5387" y="7351"/>
                    <a:pt x="5345" y="7372"/>
                  </a:cubicBezTo>
                  <a:cubicBezTo>
                    <a:pt x="5240" y="7415"/>
                    <a:pt x="5113" y="7457"/>
                    <a:pt x="5007" y="7499"/>
                  </a:cubicBezTo>
                  <a:cubicBezTo>
                    <a:pt x="4965" y="7520"/>
                    <a:pt x="4923" y="7541"/>
                    <a:pt x="4859" y="7541"/>
                  </a:cubicBezTo>
                  <a:cubicBezTo>
                    <a:pt x="4754" y="7584"/>
                    <a:pt x="4648" y="7605"/>
                    <a:pt x="4542" y="7647"/>
                  </a:cubicBezTo>
                  <a:cubicBezTo>
                    <a:pt x="4500" y="7647"/>
                    <a:pt x="4437" y="7668"/>
                    <a:pt x="4395" y="7668"/>
                  </a:cubicBezTo>
                  <a:cubicBezTo>
                    <a:pt x="4268" y="7710"/>
                    <a:pt x="4141" y="7731"/>
                    <a:pt x="4014" y="7753"/>
                  </a:cubicBezTo>
                  <a:cubicBezTo>
                    <a:pt x="3993" y="7753"/>
                    <a:pt x="3972" y="7774"/>
                    <a:pt x="3951" y="7774"/>
                  </a:cubicBezTo>
                  <a:cubicBezTo>
                    <a:pt x="3803" y="7795"/>
                    <a:pt x="3655" y="7816"/>
                    <a:pt x="3507" y="7816"/>
                  </a:cubicBezTo>
                  <a:cubicBezTo>
                    <a:pt x="3465" y="7816"/>
                    <a:pt x="3423" y="7837"/>
                    <a:pt x="3381" y="7837"/>
                  </a:cubicBezTo>
                  <a:lnTo>
                    <a:pt x="2916" y="7837"/>
                  </a:lnTo>
                  <a:cubicBezTo>
                    <a:pt x="2810" y="7837"/>
                    <a:pt x="2705" y="7837"/>
                    <a:pt x="2599" y="7816"/>
                  </a:cubicBezTo>
                  <a:lnTo>
                    <a:pt x="2493" y="7816"/>
                  </a:lnTo>
                  <a:cubicBezTo>
                    <a:pt x="2367" y="7795"/>
                    <a:pt x="2240" y="7774"/>
                    <a:pt x="2092" y="7753"/>
                  </a:cubicBezTo>
                  <a:cubicBezTo>
                    <a:pt x="2071" y="7753"/>
                    <a:pt x="2050" y="7731"/>
                    <a:pt x="2008" y="7731"/>
                  </a:cubicBezTo>
                  <a:cubicBezTo>
                    <a:pt x="1902" y="7710"/>
                    <a:pt x="1817" y="7689"/>
                    <a:pt x="1712" y="7647"/>
                  </a:cubicBezTo>
                  <a:cubicBezTo>
                    <a:pt x="1670" y="7647"/>
                    <a:pt x="1627" y="7626"/>
                    <a:pt x="1606" y="7626"/>
                  </a:cubicBezTo>
                  <a:cubicBezTo>
                    <a:pt x="1501" y="7584"/>
                    <a:pt x="1416" y="7562"/>
                    <a:pt x="1332" y="7520"/>
                  </a:cubicBezTo>
                  <a:cubicBezTo>
                    <a:pt x="1289" y="7499"/>
                    <a:pt x="1268" y="7499"/>
                    <a:pt x="1226" y="7478"/>
                  </a:cubicBezTo>
                  <a:cubicBezTo>
                    <a:pt x="1120" y="7415"/>
                    <a:pt x="1015" y="7372"/>
                    <a:pt x="909" y="7309"/>
                  </a:cubicBezTo>
                  <a:cubicBezTo>
                    <a:pt x="888" y="7288"/>
                    <a:pt x="867" y="7288"/>
                    <a:pt x="867" y="7267"/>
                  </a:cubicBezTo>
                  <a:cubicBezTo>
                    <a:pt x="761" y="7203"/>
                    <a:pt x="677" y="7161"/>
                    <a:pt x="592" y="7098"/>
                  </a:cubicBezTo>
                  <a:cubicBezTo>
                    <a:pt x="571" y="7055"/>
                    <a:pt x="550" y="7034"/>
                    <a:pt x="508" y="7013"/>
                  </a:cubicBezTo>
                  <a:cubicBezTo>
                    <a:pt x="444" y="6950"/>
                    <a:pt x="381" y="6886"/>
                    <a:pt x="318" y="6823"/>
                  </a:cubicBezTo>
                  <a:cubicBezTo>
                    <a:pt x="297" y="6802"/>
                    <a:pt x="254" y="6781"/>
                    <a:pt x="233" y="6760"/>
                  </a:cubicBezTo>
                  <a:cubicBezTo>
                    <a:pt x="149" y="6654"/>
                    <a:pt x="85" y="6570"/>
                    <a:pt x="1" y="6464"/>
                  </a:cubicBezTo>
                  <a:lnTo>
                    <a:pt x="1" y="6464"/>
                  </a:lnTo>
                  <a:lnTo>
                    <a:pt x="1141" y="8091"/>
                  </a:lnTo>
                  <a:cubicBezTo>
                    <a:pt x="1205" y="8196"/>
                    <a:pt x="1289" y="8281"/>
                    <a:pt x="1374" y="8365"/>
                  </a:cubicBezTo>
                  <a:cubicBezTo>
                    <a:pt x="1395" y="8407"/>
                    <a:pt x="1416" y="8428"/>
                    <a:pt x="1437" y="8450"/>
                  </a:cubicBezTo>
                  <a:cubicBezTo>
                    <a:pt x="1501" y="8513"/>
                    <a:pt x="1564" y="8576"/>
                    <a:pt x="1648" y="8640"/>
                  </a:cubicBezTo>
                  <a:cubicBezTo>
                    <a:pt x="1670" y="8661"/>
                    <a:pt x="1691" y="8682"/>
                    <a:pt x="1733" y="8703"/>
                  </a:cubicBezTo>
                  <a:cubicBezTo>
                    <a:pt x="1817" y="8766"/>
                    <a:pt x="1902" y="8830"/>
                    <a:pt x="1986" y="8893"/>
                  </a:cubicBezTo>
                  <a:cubicBezTo>
                    <a:pt x="2008" y="8893"/>
                    <a:pt x="2008" y="8914"/>
                    <a:pt x="2029" y="8914"/>
                  </a:cubicBezTo>
                  <a:cubicBezTo>
                    <a:pt x="2134" y="8999"/>
                    <a:pt x="2240" y="9041"/>
                    <a:pt x="2367" y="9104"/>
                  </a:cubicBezTo>
                  <a:cubicBezTo>
                    <a:pt x="2388" y="9104"/>
                    <a:pt x="2430" y="9126"/>
                    <a:pt x="2451" y="9147"/>
                  </a:cubicBezTo>
                  <a:cubicBezTo>
                    <a:pt x="2536" y="9168"/>
                    <a:pt x="2641" y="9210"/>
                    <a:pt x="2726" y="9252"/>
                  </a:cubicBezTo>
                  <a:cubicBezTo>
                    <a:pt x="2768" y="9252"/>
                    <a:pt x="2810" y="9273"/>
                    <a:pt x="2852" y="9273"/>
                  </a:cubicBezTo>
                  <a:cubicBezTo>
                    <a:pt x="2937" y="9316"/>
                    <a:pt x="3043" y="9337"/>
                    <a:pt x="3148" y="9358"/>
                  </a:cubicBezTo>
                  <a:cubicBezTo>
                    <a:pt x="3169" y="9358"/>
                    <a:pt x="3190" y="9379"/>
                    <a:pt x="3233" y="9379"/>
                  </a:cubicBezTo>
                  <a:cubicBezTo>
                    <a:pt x="3359" y="9400"/>
                    <a:pt x="3486" y="9421"/>
                    <a:pt x="3634" y="9442"/>
                  </a:cubicBezTo>
                  <a:lnTo>
                    <a:pt x="3719" y="9442"/>
                  </a:lnTo>
                  <a:cubicBezTo>
                    <a:pt x="3824" y="9464"/>
                    <a:pt x="3951" y="9464"/>
                    <a:pt x="4057" y="9464"/>
                  </a:cubicBezTo>
                  <a:lnTo>
                    <a:pt x="4500" y="9464"/>
                  </a:lnTo>
                  <a:cubicBezTo>
                    <a:pt x="4542" y="9442"/>
                    <a:pt x="4585" y="9442"/>
                    <a:pt x="4627" y="9442"/>
                  </a:cubicBezTo>
                  <a:cubicBezTo>
                    <a:pt x="4775" y="9442"/>
                    <a:pt x="4923" y="9421"/>
                    <a:pt x="5071" y="9400"/>
                  </a:cubicBezTo>
                  <a:cubicBezTo>
                    <a:pt x="5092" y="9379"/>
                    <a:pt x="5113" y="9379"/>
                    <a:pt x="5155" y="9379"/>
                  </a:cubicBezTo>
                  <a:cubicBezTo>
                    <a:pt x="5282" y="9358"/>
                    <a:pt x="5387" y="9337"/>
                    <a:pt x="5514" y="9295"/>
                  </a:cubicBezTo>
                  <a:cubicBezTo>
                    <a:pt x="5577" y="9295"/>
                    <a:pt x="5620" y="9273"/>
                    <a:pt x="5662" y="9273"/>
                  </a:cubicBezTo>
                  <a:cubicBezTo>
                    <a:pt x="5768" y="9231"/>
                    <a:pt x="5894" y="9210"/>
                    <a:pt x="6000" y="9168"/>
                  </a:cubicBezTo>
                  <a:cubicBezTo>
                    <a:pt x="6042" y="9168"/>
                    <a:pt x="6084" y="9147"/>
                    <a:pt x="6127" y="9126"/>
                  </a:cubicBezTo>
                  <a:cubicBezTo>
                    <a:pt x="6148" y="9126"/>
                    <a:pt x="6169" y="9126"/>
                    <a:pt x="6190" y="9104"/>
                  </a:cubicBezTo>
                  <a:cubicBezTo>
                    <a:pt x="6296" y="9083"/>
                    <a:pt x="6380" y="9041"/>
                    <a:pt x="6486" y="8999"/>
                  </a:cubicBezTo>
                  <a:cubicBezTo>
                    <a:pt x="6528" y="8978"/>
                    <a:pt x="6570" y="8978"/>
                    <a:pt x="6613" y="8957"/>
                  </a:cubicBezTo>
                  <a:cubicBezTo>
                    <a:pt x="6760" y="8893"/>
                    <a:pt x="6929" y="8809"/>
                    <a:pt x="7077" y="8745"/>
                  </a:cubicBezTo>
                  <a:cubicBezTo>
                    <a:pt x="7289" y="8640"/>
                    <a:pt x="7500" y="8513"/>
                    <a:pt x="7711" y="8386"/>
                  </a:cubicBezTo>
                  <a:cubicBezTo>
                    <a:pt x="7732" y="8365"/>
                    <a:pt x="7774" y="8344"/>
                    <a:pt x="7795" y="8344"/>
                  </a:cubicBezTo>
                  <a:cubicBezTo>
                    <a:pt x="7880" y="8281"/>
                    <a:pt x="7986" y="8217"/>
                    <a:pt x="8070" y="8154"/>
                  </a:cubicBezTo>
                  <a:cubicBezTo>
                    <a:pt x="8197" y="8069"/>
                    <a:pt x="8324" y="7964"/>
                    <a:pt x="8429" y="7879"/>
                  </a:cubicBezTo>
                  <a:cubicBezTo>
                    <a:pt x="8450" y="7879"/>
                    <a:pt x="8471" y="7858"/>
                    <a:pt x="8471" y="7858"/>
                  </a:cubicBezTo>
                  <a:cubicBezTo>
                    <a:pt x="8662" y="7710"/>
                    <a:pt x="8852" y="7541"/>
                    <a:pt x="9021" y="7393"/>
                  </a:cubicBezTo>
                  <a:cubicBezTo>
                    <a:pt x="9021" y="7372"/>
                    <a:pt x="9042" y="7372"/>
                    <a:pt x="9042" y="7372"/>
                  </a:cubicBezTo>
                  <a:cubicBezTo>
                    <a:pt x="9063" y="7351"/>
                    <a:pt x="9084" y="7330"/>
                    <a:pt x="9105" y="7309"/>
                  </a:cubicBezTo>
                  <a:cubicBezTo>
                    <a:pt x="9274" y="7140"/>
                    <a:pt x="9422" y="6950"/>
                    <a:pt x="9591" y="6781"/>
                  </a:cubicBezTo>
                  <a:cubicBezTo>
                    <a:pt x="9612" y="6760"/>
                    <a:pt x="9633" y="6739"/>
                    <a:pt x="9633" y="6717"/>
                  </a:cubicBezTo>
                  <a:cubicBezTo>
                    <a:pt x="9654" y="6696"/>
                    <a:pt x="9654" y="6696"/>
                    <a:pt x="9676" y="6675"/>
                  </a:cubicBezTo>
                  <a:cubicBezTo>
                    <a:pt x="9781" y="6527"/>
                    <a:pt x="9908" y="6379"/>
                    <a:pt x="10014" y="6232"/>
                  </a:cubicBezTo>
                  <a:cubicBezTo>
                    <a:pt x="10014" y="6232"/>
                    <a:pt x="10014" y="6210"/>
                    <a:pt x="10014" y="6210"/>
                  </a:cubicBezTo>
                  <a:cubicBezTo>
                    <a:pt x="10119" y="6063"/>
                    <a:pt x="10225" y="5894"/>
                    <a:pt x="10309" y="5725"/>
                  </a:cubicBezTo>
                  <a:cubicBezTo>
                    <a:pt x="10330" y="5725"/>
                    <a:pt x="10330" y="5703"/>
                    <a:pt x="10330" y="5703"/>
                  </a:cubicBezTo>
                  <a:cubicBezTo>
                    <a:pt x="10373" y="5640"/>
                    <a:pt x="10394" y="5598"/>
                    <a:pt x="10415" y="5534"/>
                  </a:cubicBezTo>
                  <a:cubicBezTo>
                    <a:pt x="10457" y="5450"/>
                    <a:pt x="10499" y="5366"/>
                    <a:pt x="10542" y="5281"/>
                  </a:cubicBezTo>
                  <a:cubicBezTo>
                    <a:pt x="10584" y="5218"/>
                    <a:pt x="10605" y="5154"/>
                    <a:pt x="10626" y="5070"/>
                  </a:cubicBezTo>
                  <a:cubicBezTo>
                    <a:pt x="10668" y="4985"/>
                    <a:pt x="10689" y="4901"/>
                    <a:pt x="10732" y="4816"/>
                  </a:cubicBezTo>
                  <a:cubicBezTo>
                    <a:pt x="10753" y="4753"/>
                    <a:pt x="10774" y="4690"/>
                    <a:pt x="10795" y="4626"/>
                  </a:cubicBezTo>
                  <a:cubicBezTo>
                    <a:pt x="10816" y="4542"/>
                    <a:pt x="10837" y="4457"/>
                    <a:pt x="10858" y="4373"/>
                  </a:cubicBezTo>
                  <a:cubicBezTo>
                    <a:pt x="10880" y="4288"/>
                    <a:pt x="10880" y="4225"/>
                    <a:pt x="10901" y="4161"/>
                  </a:cubicBezTo>
                  <a:cubicBezTo>
                    <a:pt x="10922" y="4077"/>
                    <a:pt x="10922" y="3992"/>
                    <a:pt x="10943" y="3908"/>
                  </a:cubicBezTo>
                  <a:cubicBezTo>
                    <a:pt x="10943" y="3887"/>
                    <a:pt x="10964" y="3845"/>
                    <a:pt x="10964" y="3823"/>
                  </a:cubicBezTo>
                  <a:cubicBezTo>
                    <a:pt x="10964" y="3781"/>
                    <a:pt x="10964" y="3760"/>
                    <a:pt x="10964" y="3718"/>
                  </a:cubicBezTo>
                  <a:cubicBezTo>
                    <a:pt x="10964" y="3612"/>
                    <a:pt x="10985" y="3528"/>
                    <a:pt x="10985" y="3422"/>
                  </a:cubicBezTo>
                  <a:cubicBezTo>
                    <a:pt x="10985" y="3359"/>
                    <a:pt x="10985" y="3295"/>
                    <a:pt x="10985" y="3253"/>
                  </a:cubicBezTo>
                  <a:cubicBezTo>
                    <a:pt x="10964" y="3147"/>
                    <a:pt x="10964" y="3042"/>
                    <a:pt x="10943" y="2936"/>
                  </a:cubicBezTo>
                  <a:cubicBezTo>
                    <a:pt x="10943" y="2894"/>
                    <a:pt x="10943" y="2852"/>
                    <a:pt x="10943" y="2810"/>
                  </a:cubicBezTo>
                  <a:cubicBezTo>
                    <a:pt x="10922" y="2810"/>
                    <a:pt x="10922" y="2788"/>
                    <a:pt x="10922" y="2767"/>
                  </a:cubicBezTo>
                  <a:cubicBezTo>
                    <a:pt x="10922" y="2746"/>
                    <a:pt x="10901" y="2704"/>
                    <a:pt x="10901" y="2662"/>
                  </a:cubicBezTo>
                  <a:cubicBezTo>
                    <a:pt x="10880" y="2577"/>
                    <a:pt x="10858" y="2493"/>
                    <a:pt x="10837" y="2408"/>
                  </a:cubicBezTo>
                  <a:cubicBezTo>
                    <a:pt x="10816" y="2366"/>
                    <a:pt x="10795" y="2324"/>
                    <a:pt x="10795" y="2281"/>
                  </a:cubicBezTo>
                  <a:cubicBezTo>
                    <a:pt x="10774" y="2260"/>
                    <a:pt x="10774" y="2218"/>
                    <a:pt x="10753" y="2197"/>
                  </a:cubicBezTo>
                  <a:cubicBezTo>
                    <a:pt x="10732" y="2134"/>
                    <a:pt x="10711" y="2070"/>
                    <a:pt x="10689" y="2028"/>
                  </a:cubicBezTo>
                  <a:cubicBezTo>
                    <a:pt x="10668" y="2007"/>
                    <a:pt x="10668" y="1986"/>
                    <a:pt x="10647" y="1965"/>
                  </a:cubicBezTo>
                  <a:cubicBezTo>
                    <a:pt x="10605" y="1859"/>
                    <a:pt x="10542" y="1774"/>
                    <a:pt x="10499" y="1690"/>
                  </a:cubicBezTo>
                  <a:cubicBezTo>
                    <a:pt x="10478" y="1669"/>
                    <a:pt x="10457" y="1648"/>
                    <a:pt x="10457" y="1627"/>
                  </a:cubicBezTo>
                  <a:lnTo>
                    <a:pt x="9434" y="168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78"/>
            <p:cNvSpPr/>
            <p:nvPr/>
          </p:nvSpPr>
          <p:spPr>
            <a:xfrm>
              <a:off x="4484625" y="3606525"/>
              <a:ext cx="296275" cy="230750"/>
            </a:xfrm>
            <a:custGeom>
              <a:avLst/>
              <a:gdLst/>
              <a:ahLst/>
              <a:cxnLst/>
              <a:rect l="l" t="t" r="r" b="b"/>
              <a:pathLst>
                <a:path w="11851" h="9230" extrusionOk="0">
                  <a:moveTo>
                    <a:pt x="7547" y="0"/>
                  </a:moveTo>
                  <a:cubicBezTo>
                    <a:pt x="6307" y="0"/>
                    <a:pt x="4914" y="439"/>
                    <a:pt x="3655" y="1324"/>
                  </a:cubicBezTo>
                  <a:cubicBezTo>
                    <a:pt x="1078" y="3098"/>
                    <a:pt x="0" y="6034"/>
                    <a:pt x="1268" y="7851"/>
                  </a:cubicBezTo>
                  <a:cubicBezTo>
                    <a:pt x="1909" y="8770"/>
                    <a:pt x="3020" y="9229"/>
                    <a:pt x="4296" y="9229"/>
                  </a:cubicBezTo>
                  <a:cubicBezTo>
                    <a:pt x="5542" y="9229"/>
                    <a:pt x="6944" y="8791"/>
                    <a:pt x="8218" y="7914"/>
                  </a:cubicBezTo>
                  <a:cubicBezTo>
                    <a:pt x="10795" y="6119"/>
                    <a:pt x="11851" y="3204"/>
                    <a:pt x="10583" y="1387"/>
                  </a:cubicBezTo>
                  <a:cubicBezTo>
                    <a:pt x="9940" y="465"/>
                    <a:pt x="8824" y="0"/>
                    <a:pt x="754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78"/>
            <p:cNvSpPr/>
            <p:nvPr/>
          </p:nvSpPr>
          <p:spPr>
            <a:xfrm>
              <a:off x="4524750" y="3641275"/>
              <a:ext cx="216025" cy="161175"/>
            </a:xfrm>
            <a:custGeom>
              <a:avLst/>
              <a:gdLst/>
              <a:ahLst/>
              <a:cxnLst/>
              <a:rect l="l" t="t" r="r" b="b"/>
              <a:pathLst>
                <a:path w="8641" h="6447" extrusionOk="0">
                  <a:moveTo>
                    <a:pt x="5981" y="1"/>
                  </a:moveTo>
                  <a:cubicBezTo>
                    <a:pt x="5010" y="1"/>
                    <a:pt x="3852" y="363"/>
                    <a:pt x="2831" y="1074"/>
                  </a:cubicBezTo>
                  <a:cubicBezTo>
                    <a:pt x="951" y="2363"/>
                    <a:pt x="1" y="4518"/>
                    <a:pt x="803" y="5658"/>
                  </a:cubicBezTo>
                  <a:cubicBezTo>
                    <a:pt x="1170" y="6189"/>
                    <a:pt x="1859" y="6447"/>
                    <a:pt x="2679" y="6447"/>
                  </a:cubicBezTo>
                  <a:cubicBezTo>
                    <a:pt x="3652" y="6447"/>
                    <a:pt x="4810" y="6083"/>
                    <a:pt x="5831" y="5384"/>
                  </a:cubicBezTo>
                  <a:cubicBezTo>
                    <a:pt x="7690" y="4074"/>
                    <a:pt x="8640" y="1940"/>
                    <a:pt x="7838" y="779"/>
                  </a:cubicBezTo>
                  <a:cubicBezTo>
                    <a:pt x="7481" y="257"/>
                    <a:pt x="6797" y="1"/>
                    <a:pt x="598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78"/>
            <p:cNvSpPr/>
            <p:nvPr/>
          </p:nvSpPr>
          <p:spPr>
            <a:xfrm>
              <a:off x="4532675" y="3653125"/>
              <a:ext cx="210750" cy="152000"/>
            </a:xfrm>
            <a:custGeom>
              <a:avLst/>
              <a:gdLst/>
              <a:ahLst/>
              <a:cxnLst/>
              <a:rect l="l" t="t" r="r" b="b"/>
              <a:pathLst>
                <a:path w="8430" h="6080" extrusionOk="0">
                  <a:moveTo>
                    <a:pt x="6236" y="1"/>
                  </a:moveTo>
                  <a:cubicBezTo>
                    <a:pt x="5266" y="1"/>
                    <a:pt x="4028" y="408"/>
                    <a:pt x="2916" y="1171"/>
                  </a:cubicBezTo>
                  <a:cubicBezTo>
                    <a:pt x="1036" y="2480"/>
                    <a:pt x="1" y="4487"/>
                    <a:pt x="698" y="5480"/>
                  </a:cubicBezTo>
                  <a:cubicBezTo>
                    <a:pt x="974" y="5885"/>
                    <a:pt x="1514" y="6079"/>
                    <a:pt x="2185" y="6079"/>
                  </a:cubicBezTo>
                  <a:cubicBezTo>
                    <a:pt x="3156" y="6079"/>
                    <a:pt x="4402" y="5672"/>
                    <a:pt x="5514" y="4910"/>
                  </a:cubicBezTo>
                  <a:cubicBezTo>
                    <a:pt x="7373" y="3600"/>
                    <a:pt x="8429" y="1593"/>
                    <a:pt x="7732" y="600"/>
                  </a:cubicBezTo>
                  <a:cubicBezTo>
                    <a:pt x="7447" y="195"/>
                    <a:pt x="6906" y="1"/>
                    <a:pt x="623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8"/>
            <p:cNvSpPr/>
            <p:nvPr/>
          </p:nvSpPr>
          <p:spPr>
            <a:xfrm>
              <a:off x="4462450" y="3513400"/>
              <a:ext cx="285200" cy="212300"/>
            </a:xfrm>
            <a:custGeom>
              <a:avLst/>
              <a:gdLst/>
              <a:ahLst/>
              <a:cxnLst/>
              <a:rect l="l" t="t" r="r" b="b"/>
              <a:pathLst>
                <a:path w="11408" h="8492" extrusionOk="0">
                  <a:moveTo>
                    <a:pt x="0" y="4690"/>
                  </a:moveTo>
                  <a:cubicBezTo>
                    <a:pt x="21" y="4741"/>
                    <a:pt x="46" y="4798"/>
                    <a:pt x="75" y="4852"/>
                  </a:cubicBezTo>
                  <a:lnTo>
                    <a:pt x="75" y="4852"/>
                  </a:lnTo>
                  <a:lnTo>
                    <a:pt x="0" y="4690"/>
                  </a:lnTo>
                  <a:close/>
                  <a:moveTo>
                    <a:pt x="10330" y="0"/>
                  </a:moveTo>
                  <a:cubicBezTo>
                    <a:pt x="10372" y="127"/>
                    <a:pt x="10414" y="232"/>
                    <a:pt x="10456" y="359"/>
                  </a:cubicBezTo>
                  <a:cubicBezTo>
                    <a:pt x="10456" y="380"/>
                    <a:pt x="10478" y="422"/>
                    <a:pt x="10478" y="444"/>
                  </a:cubicBezTo>
                  <a:cubicBezTo>
                    <a:pt x="10499" y="528"/>
                    <a:pt x="10520" y="613"/>
                    <a:pt x="10541" y="718"/>
                  </a:cubicBezTo>
                  <a:cubicBezTo>
                    <a:pt x="10541" y="760"/>
                    <a:pt x="10562" y="803"/>
                    <a:pt x="10562" y="845"/>
                  </a:cubicBezTo>
                  <a:cubicBezTo>
                    <a:pt x="10562" y="929"/>
                    <a:pt x="10583" y="1014"/>
                    <a:pt x="10583" y="1098"/>
                  </a:cubicBezTo>
                  <a:cubicBezTo>
                    <a:pt x="10583" y="1141"/>
                    <a:pt x="10583" y="1183"/>
                    <a:pt x="10583" y="1225"/>
                  </a:cubicBezTo>
                  <a:cubicBezTo>
                    <a:pt x="10583" y="1267"/>
                    <a:pt x="10583" y="1331"/>
                    <a:pt x="10583" y="1373"/>
                  </a:cubicBezTo>
                  <a:cubicBezTo>
                    <a:pt x="10562" y="1479"/>
                    <a:pt x="10562" y="1584"/>
                    <a:pt x="10541" y="1690"/>
                  </a:cubicBezTo>
                  <a:cubicBezTo>
                    <a:pt x="10541" y="1753"/>
                    <a:pt x="10520" y="1817"/>
                    <a:pt x="10520" y="1859"/>
                  </a:cubicBezTo>
                  <a:cubicBezTo>
                    <a:pt x="10499" y="1965"/>
                    <a:pt x="10478" y="2070"/>
                    <a:pt x="10456" y="2155"/>
                  </a:cubicBezTo>
                  <a:cubicBezTo>
                    <a:pt x="10435" y="2218"/>
                    <a:pt x="10414" y="2281"/>
                    <a:pt x="10393" y="2345"/>
                  </a:cubicBezTo>
                  <a:cubicBezTo>
                    <a:pt x="10372" y="2429"/>
                    <a:pt x="10351" y="2493"/>
                    <a:pt x="10309" y="2577"/>
                  </a:cubicBezTo>
                  <a:cubicBezTo>
                    <a:pt x="10287" y="2641"/>
                    <a:pt x="10266" y="2704"/>
                    <a:pt x="10224" y="2767"/>
                  </a:cubicBezTo>
                  <a:cubicBezTo>
                    <a:pt x="10203" y="2852"/>
                    <a:pt x="10161" y="2936"/>
                    <a:pt x="10118" y="3021"/>
                  </a:cubicBezTo>
                  <a:cubicBezTo>
                    <a:pt x="10076" y="3084"/>
                    <a:pt x="10055" y="3147"/>
                    <a:pt x="10013" y="3211"/>
                  </a:cubicBezTo>
                  <a:cubicBezTo>
                    <a:pt x="9971" y="3274"/>
                    <a:pt x="9928" y="3359"/>
                    <a:pt x="9886" y="3443"/>
                  </a:cubicBezTo>
                  <a:cubicBezTo>
                    <a:pt x="9844" y="3485"/>
                    <a:pt x="9802" y="3549"/>
                    <a:pt x="9759" y="3612"/>
                  </a:cubicBezTo>
                  <a:cubicBezTo>
                    <a:pt x="9696" y="3697"/>
                    <a:pt x="9654" y="3781"/>
                    <a:pt x="9590" y="3845"/>
                  </a:cubicBezTo>
                  <a:cubicBezTo>
                    <a:pt x="9548" y="3908"/>
                    <a:pt x="9506" y="3971"/>
                    <a:pt x="9464" y="4014"/>
                  </a:cubicBezTo>
                  <a:cubicBezTo>
                    <a:pt x="9337" y="4161"/>
                    <a:pt x="9210" y="4309"/>
                    <a:pt x="9083" y="4436"/>
                  </a:cubicBezTo>
                  <a:cubicBezTo>
                    <a:pt x="9062" y="4436"/>
                    <a:pt x="9062" y="4457"/>
                    <a:pt x="9062" y="4457"/>
                  </a:cubicBezTo>
                  <a:cubicBezTo>
                    <a:pt x="8936" y="4584"/>
                    <a:pt x="8788" y="4711"/>
                    <a:pt x="8661" y="4837"/>
                  </a:cubicBezTo>
                  <a:cubicBezTo>
                    <a:pt x="8619" y="4859"/>
                    <a:pt x="8576" y="4901"/>
                    <a:pt x="8555" y="4922"/>
                  </a:cubicBezTo>
                  <a:cubicBezTo>
                    <a:pt x="8365" y="5070"/>
                    <a:pt x="8175" y="5218"/>
                    <a:pt x="7964" y="5344"/>
                  </a:cubicBezTo>
                  <a:cubicBezTo>
                    <a:pt x="7943" y="5365"/>
                    <a:pt x="7900" y="5387"/>
                    <a:pt x="7879" y="5408"/>
                  </a:cubicBezTo>
                  <a:cubicBezTo>
                    <a:pt x="7689" y="5534"/>
                    <a:pt x="7478" y="5661"/>
                    <a:pt x="7267" y="5767"/>
                  </a:cubicBezTo>
                  <a:cubicBezTo>
                    <a:pt x="7119" y="5851"/>
                    <a:pt x="6971" y="5936"/>
                    <a:pt x="6823" y="5999"/>
                  </a:cubicBezTo>
                  <a:cubicBezTo>
                    <a:pt x="6696" y="6063"/>
                    <a:pt x="6549" y="6105"/>
                    <a:pt x="6422" y="6168"/>
                  </a:cubicBezTo>
                  <a:cubicBezTo>
                    <a:pt x="6189" y="6253"/>
                    <a:pt x="5957" y="6337"/>
                    <a:pt x="5725" y="6401"/>
                  </a:cubicBezTo>
                  <a:cubicBezTo>
                    <a:pt x="5556" y="6443"/>
                    <a:pt x="5408" y="6485"/>
                    <a:pt x="5239" y="6527"/>
                  </a:cubicBezTo>
                  <a:cubicBezTo>
                    <a:pt x="5175" y="6527"/>
                    <a:pt x="5133" y="6548"/>
                    <a:pt x="5091" y="6548"/>
                  </a:cubicBezTo>
                  <a:cubicBezTo>
                    <a:pt x="4964" y="6570"/>
                    <a:pt x="4859" y="6591"/>
                    <a:pt x="4732" y="6612"/>
                  </a:cubicBezTo>
                  <a:cubicBezTo>
                    <a:pt x="4690" y="6612"/>
                    <a:pt x="4626" y="6633"/>
                    <a:pt x="4584" y="6633"/>
                  </a:cubicBezTo>
                  <a:cubicBezTo>
                    <a:pt x="4478" y="6654"/>
                    <a:pt x="4352" y="6654"/>
                    <a:pt x="4246" y="6675"/>
                  </a:cubicBezTo>
                  <a:lnTo>
                    <a:pt x="3633" y="6675"/>
                  </a:lnTo>
                  <a:cubicBezTo>
                    <a:pt x="3486" y="6675"/>
                    <a:pt x="3338" y="6675"/>
                    <a:pt x="3190" y="6654"/>
                  </a:cubicBezTo>
                  <a:cubicBezTo>
                    <a:pt x="3148" y="6654"/>
                    <a:pt x="3105" y="6654"/>
                    <a:pt x="3084" y="6633"/>
                  </a:cubicBezTo>
                  <a:cubicBezTo>
                    <a:pt x="2957" y="6633"/>
                    <a:pt x="2852" y="6612"/>
                    <a:pt x="2746" y="6591"/>
                  </a:cubicBezTo>
                  <a:cubicBezTo>
                    <a:pt x="2704" y="6591"/>
                    <a:pt x="2662" y="6570"/>
                    <a:pt x="2619" y="6570"/>
                  </a:cubicBezTo>
                  <a:cubicBezTo>
                    <a:pt x="2514" y="6548"/>
                    <a:pt x="2408" y="6527"/>
                    <a:pt x="2303" y="6485"/>
                  </a:cubicBezTo>
                  <a:cubicBezTo>
                    <a:pt x="2282" y="6485"/>
                    <a:pt x="2239" y="6485"/>
                    <a:pt x="2218" y="6464"/>
                  </a:cubicBezTo>
                  <a:cubicBezTo>
                    <a:pt x="2070" y="6422"/>
                    <a:pt x="1944" y="6379"/>
                    <a:pt x="1817" y="6337"/>
                  </a:cubicBezTo>
                  <a:cubicBezTo>
                    <a:pt x="1796" y="6316"/>
                    <a:pt x="1775" y="6316"/>
                    <a:pt x="1753" y="6295"/>
                  </a:cubicBezTo>
                  <a:cubicBezTo>
                    <a:pt x="1648" y="6253"/>
                    <a:pt x="1563" y="6210"/>
                    <a:pt x="1458" y="6168"/>
                  </a:cubicBezTo>
                  <a:cubicBezTo>
                    <a:pt x="1437" y="6147"/>
                    <a:pt x="1394" y="6126"/>
                    <a:pt x="1352" y="6105"/>
                  </a:cubicBezTo>
                  <a:cubicBezTo>
                    <a:pt x="1268" y="6063"/>
                    <a:pt x="1183" y="6020"/>
                    <a:pt x="1120" y="5957"/>
                  </a:cubicBezTo>
                  <a:cubicBezTo>
                    <a:pt x="1077" y="5957"/>
                    <a:pt x="1056" y="5936"/>
                    <a:pt x="1035" y="5915"/>
                  </a:cubicBezTo>
                  <a:cubicBezTo>
                    <a:pt x="930" y="5830"/>
                    <a:pt x="824" y="5767"/>
                    <a:pt x="739" y="5682"/>
                  </a:cubicBezTo>
                  <a:cubicBezTo>
                    <a:pt x="718" y="5661"/>
                    <a:pt x="697" y="5640"/>
                    <a:pt x="697" y="5640"/>
                  </a:cubicBezTo>
                  <a:cubicBezTo>
                    <a:pt x="613" y="5577"/>
                    <a:pt x="549" y="5492"/>
                    <a:pt x="465" y="5408"/>
                  </a:cubicBezTo>
                  <a:cubicBezTo>
                    <a:pt x="444" y="5387"/>
                    <a:pt x="423" y="5344"/>
                    <a:pt x="401" y="5323"/>
                  </a:cubicBezTo>
                  <a:cubicBezTo>
                    <a:pt x="338" y="5260"/>
                    <a:pt x="296" y="5175"/>
                    <a:pt x="232" y="5112"/>
                  </a:cubicBezTo>
                  <a:cubicBezTo>
                    <a:pt x="211" y="5070"/>
                    <a:pt x="190" y="5049"/>
                    <a:pt x="169" y="5006"/>
                  </a:cubicBezTo>
                  <a:cubicBezTo>
                    <a:pt x="137" y="4963"/>
                    <a:pt x="104" y="4909"/>
                    <a:pt x="75" y="4852"/>
                  </a:cubicBezTo>
                  <a:lnTo>
                    <a:pt x="75" y="4852"/>
                  </a:lnTo>
                  <a:lnTo>
                    <a:pt x="824" y="6485"/>
                  </a:lnTo>
                  <a:cubicBezTo>
                    <a:pt x="866" y="6612"/>
                    <a:pt x="930" y="6717"/>
                    <a:pt x="993" y="6823"/>
                  </a:cubicBezTo>
                  <a:cubicBezTo>
                    <a:pt x="1014" y="6844"/>
                    <a:pt x="1035" y="6886"/>
                    <a:pt x="1056" y="6908"/>
                  </a:cubicBezTo>
                  <a:cubicBezTo>
                    <a:pt x="1099" y="6992"/>
                    <a:pt x="1162" y="7055"/>
                    <a:pt x="1225" y="7119"/>
                  </a:cubicBezTo>
                  <a:cubicBezTo>
                    <a:pt x="1246" y="7161"/>
                    <a:pt x="1268" y="7182"/>
                    <a:pt x="1289" y="7203"/>
                  </a:cubicBezTo>
                  <a:cubicBezTo>
                    <a:pt x="1352" y="7288"/>
                    <a:pt x="1437" y="7372"/>
                    <a:pt x="1500" y="7436"/>
                  </a:cubicBezTo>
                  <a:cubicBezTo>
                    <a:pt x="1521" y="7457"/>
                    <a:pt x="1542" y="7457"/>
                    <a:pt x="1542" y="7478"/>
                  </a:cubicBezTo>
                  <a:cubicBezTo>
                    <a:pt x="1648" y="7562"/>
                    <a:pt x="1732" y="7626"/>
                    <a:pt x="1838" y="7710"/>
                  </a:cubicBezTo>
                  <a:cubicBezTo>
                    <a:pt x="1880" y="7731"/>
                    <a:pt x="1901" y="7753"/>
                    <a:pt x="1922" y="7774"/>
                  </a:cubicBezTo>
                  <a:cubicBezTo>
                    <a:pt x="2007" y="7816"/>
                    <a:pt x="2091" y="7858"/>
                    <a:pt x="2176" y="7922"/>
                  </a:cubicBezTo>
                  <a:cubicBezTo>
                    <a:pt x="2218" y="7943"/>
                    <a:pt x="2239" y="7964"/>
                    <a:pt x="2282" y="7964"/>
                  </a:cubicBezTo>
                  <a:cubicBezTo>
                    <a:pt x="2366" y="8027"/>
                    <a:pt x="2472" y="8069"/>
                    <a:pt x="2556" y="8112"/>
                  </a:cubicBezTo>
                  <a:cubicBezTo>
                    <a:pt x="2598" y="8112"/>
                    <a:pt x="2619" y="8133"/>
                    <a:pt x="2641" y="8133"/>
                  </a:cubicBezTo>
                  <a:cubicBezTo>
                    <a:pt x="2767" y="8196"/>
                    <a:pt x="2894" y="8238"/>
                    <a:pt x="3021" y="8259"/>
                  </a:cubicBezTo>
                  <a:cubicBezTo>
                    <a:pt x="3063" y="8281"/>
                    <a:pt x="3084" y="8281"/>
                    <a:pt x="3126" y="8302"/>
                  </a:cubicBezTo>
                  <a:cubicBezTo>
                    <a:pt x="3232" y="8323"/>
                    <a:pt x="3338" y="8344"/>
                    <a:pt x="3443" y="8365"/>
                  </a:cubicBezTo>
                  <a:cubicBezTo>
                    <a:pt x="3486" y="8386"/>
                    <a:pt x="3528" y="8386"/>
                    <a:pt x="3570" y="8386"/>
                  </a:cubicBezTo>
                  <a:cubicBezTo>
                    <a:pt x="3676" y="8407"/>
                    <a:pt x="3781" y="8428"/>
                    <a:pt x="3887" y="8450"/>
                  </a:cubicBezTo>
                  <a:lnTo>
                    <a:pt x="4014" y="8450"/>
                  </a:lnTo>
                  <a:cubicBezTo>
                    <a:pt x="4162" y="8471"/>
                    <a:pt x="4309" y="8471"/>
                    <a:pt x="4457" y="8492"/>
                  </a:cubicBezTo>
                  <a:lnTo>
                    <a:pt x="4542" y="8492"/>
                  </a:lnTo>
                  <a:cubicBezTo>
                    <a:pt x="4669" y="8492"/>
                    <a:pt x="4795" y="8492"/>
                    <a:pt x="4922" y="8471"/>
                  </a:cubicBezTo>
                  <a:lnTo>
                    <a:pt x="5070" y="8471"/>
                  </a:lnTo>
                  <a:cubicBezTo>
                    <a:pt x="5175" y="8450"/>
                    <a:pt x="5281" y="8450"/>
                    <a:pt x="5408" y="8428"/>
                  </a:cubicBezTo>
                  <a:cubicBezTo>
                    <a:pt x="5450" y="8428"/>
                    <a:pt x="5492" y="8428"/>
                    <a:pt x="5556" y="8407"/>
                  </a:cubicBezTo>
                  <a:lnTo>
                    <a:pt x="5619" y="8407"/>
                  </a:lnTo>
                  <a:cubicBezTo>
                    <a:pt x="5704" y="8386"/>
                    <a:pt x="5809" y="8365"/>
                    <a:pt x="5915" y="8344"/>
                  </a:cubicBezTo>
                  <a:cubicBezTo>
                    <a:pt x="5957" y="8344"/>
                    <a:pt x="5999" y="8344"/>
                    <a:pt x="6042" y="8323"/>
                  </a:cubicBezTo>
                  <a:cubicBezTo>
                    <a:pt x="6211" y="8281"/>
                    <a:pt x="6380" y="8238"/>
                    <a:pt x="6549" y="8196"/>
                  </a:cubicBezTo>
                  <a:cubicBezTo>
                    <a:pt x="6781" y="8133"/>
                    <a:pt x="7013" y="8048"/>
                    <a:pt x="7246" y="7964"/>
                  </a:cubicBezTo>
                  <a:cubicBezTo>
                    <a:pt x="7267" y="7943"/>
                    <a:pt x="7288" y="7943"/>
                    <a:pt x="7309" y="7943"/>
                  </a:cubicBezTo>
                  <a:cubicBezTo>
                    <a:pt x="7436" y="7900"/>
                    <a:pt x="7541" y="7837"/>
                    <a:pt x="7647" y="7795"/>
                  </a:cubicBezTo>
                  <a:cubicBezTo>
                    <a:pt x="7774" y="7731"/>
                    <a:pt x="7900" y="7668"/>
                    <a:pt x="8027" y="7605"/>
                  </a:cubicBezTo>
                  <a:cubicBezTo>
                    <a:pt x="8048" y="7584"/>
                    <a:pt x="8069" y="7584"/>
                    <a:pt x="8091" y="7584"/>
                  </a:cubicBezTo>
                  <a:cubicBezTo>
                    <a:pt x="8302" y="7457"/>
                    <a:pt x="8492" y="7351"/>
                    <a:pt x="8682" y="7224"/>
                  </a:cubicBezTo>
                  <a:cubicBezTo>
                    <a:pt x="8703" y="7203"/>
                    <a:pt x="8724" y="7203"/>
                    <a:pt x="8724" y="7203"/>
                  </a:cubicBezTo>
                  <a:cubicBezTo>
                    <a:pt x="8745" y="7182"/>
                    <a:pt x="8767" y="7161"/>
                    <a:pt x="8788" y="7140"/>
                  </a:cubicBezTo>
                  <a:cubicBezTo>
                    <a:pt x="8999" y="7013"/>
                    <a:pt x="9189" y="6865"/>
                    <a:pt x="9358" y="6717"/>
                  </a:cubicBezTo>
                  <a:cubicBezTo>
                    <a:pt x="9379" y="6696"/>
                    <a:pt x="9421" y="6696"/>
                    <a:pt x="9443" y="6675"/>
                  </a:cubicBezTo>
                  <a:cubicBezTo>
                    <a:pt x="9443" y="6654"/>
                    <a:pt x="9464" y="6654"/>
                    <a:pt x="9464" y="6633"/>
                  </a:cubicBezTo>
                  <a:cubicBezTo>
                    <a:pt x="9612" y="6506"/>
                    <a:pt x="9738" y="6379"/>
                    <a:pt x="9886" y="6253"/>
                  </a:cubicBezTo>
                  <a:cubicBezTo>
                    <a:pt x="9886" y="6253"/>
                    <a:pt x="9886" y="6253"/>
                    <a:pt x="9886" y="6232"/>
                  </a:cubicBezTo>
                  <a:cubicBezTo>
                    <a:pt x="10034" y="6105"/>
                    <a:pt x="10161" y="5957"/>
                    <a:pt x="10266" y="5830"/>
                  </a:cubicBezTo>
                  <a:cubicBezTo>
                    <a:pt x="10287" y="5809"/>
                    <a:pt x="10287" y="5809"/>
                    <a:pt x="10309" y="5788"/>
                  </a:cubicBezTo>
                  <a:cubicBezTo>
                    <a:pt x="10330" y="5746"/>
                    <a:pt x="10372" y="5703"/>
                    <a:pt x="10393" y="5661"/>
                  </a:cubicBezTo>
                  <a:cubicBezTo>
                    <a:pt x="10456" y="5577"/>
                    <a:pt x="10520" y="5492"/>
                    <a:pt x="10583" y="5429"/>
                  </a:cubicBezTo>
                  <a:cubicBezTo>
                    <a:pt x="10625" y="5365"/>
                    <a:pt x="10647" y="5302"/>
                    <a:pt x="10689" y="5239"/>
                  </a:cubicBezTo>
                  <a:cubicBezTo>
                    <a:pt x="10752" y="5154"/>
                    <a:pt x="10794" y="5070"/>
                    <a:pt x="10837" y="5006"/>
                  </a:cubicBezTo>
                  <a:cubicBezTo>
                    <a:pt x="10879" y="4943"/>
                    <a:pt x="10900" y="4880"/>
                    <a:pt x="10942" y="4816"/>
                  </a:cubicBezTo>
                  <a:cubicBezTo>
                    <a:pt x="10985" y="4732"/>
                    <a:pt x="11006" y="4647"/>
                    <a:pt x="11048" y="4584"/>
                  </a:cubicBezTo>
                  <a:cubicBezTo>
                    <a:pt x="11069" y="4521"/>
                    <a:pt x="11111" y="4436"/>
                    <a:pt x="11132" y="4373"/>
                  </a:cubicBezTo>
                  <a:cubicBezTo>
                    <a:pt x="11154" y="4309"/>
                    <a:pt x="11196" y="4225"/>
                    <a:pt x="11217" y="4140"/>
                  </a:cubicBezTo>
                  <a:cubicBezTo>
                    <a:pt x="11217" y="4119"/>
                    <a:pt x="11238" y="4077"/>
                    <a:pt x="11238" y="4056"/>
                  </a:cubicBezTo>
                  <a:cubicBezTo>
                    <a:pt x="11259" y="4035"/>
                    <a:pt x="11259" y="3992"/>
                    <a:pt x="11259" y="3950"/>
                  </a:cubicBezTo>
                  <a:cubicBezTo>
                    <a:pt x="11301" y="3866"/>
                    <a:pt x="11323" y="3760"/>
                    <a:pt x="11344" y="3676"/>
                  </a:cubicBezTo>
                  <a:cubicBezTo>
                    <a:pt x="11344" y="3612"/>
                    <a:pt x="11365" y="3549"/>
                    <a:pt x="11365" y="3485"/>
                  </a:cubicBezTo>
                  <a:cubicBezTo>
                    <a:pt x="11386" y="3380"/>
                    <a:pt x="11386" y="3295"/>
                    <a:pt x="11386" y="3190"/>
                  </a:cubicBezTo>
                  <a:cubicBezTo>
                    <a:pt x="11386" y="3147"/>
                    <a:pt x="11407" y="3105"/>
                    <a:pt x="11407" y="3063"/>
                  </a:cubicBezTo>
                  <a:cubicBezTo>
                    <a:pt x="11407" y="3042"/>
                    <a:pt x="11407" y="3042"/>
                    <a:pt x="11407" y="3021"/>
                  </a:cubicBezTo>
                  <a:cubicBezTo>
                    <a:pt x="11407" y="2978"/>
                    <a:pt x="11407" y="2957"/>
                    <a:pt x="11386" y="2915"/>
                  </a:cubicBezTo>
                  <a:cubicBezTo>
                    <a:pt x="11386" y="2831"/>
                    <a:pt x="11386" y="2725"/>
                    <a:pt x="11386" y="2641"/>
                  </a:cubicBezTo>
                  <a:cubicBezTo>
                    <a:pt x="11365" y="2598"/>
                    <a:pt x="11365" y="2556"/>
                    <a:pt x="11365" y="2514"/>
                  </a:cubicBezTo>
                  <a:cubicBezTo>
                    <a:pt x="11344" y="2493"/>
                    <a:pt x="11344" y="2450"/>
                    <a:pt x="11344" y="2408"/>
                  </a:cubicBezTo>
                  <a:cubicBezTo>
                    <a:pt x="11323" y="2345"/>
                    <a:pt x="11301" y="2303"/>
                    <a:pt x="11301" y="2239"/>
                  </a:cubicBezTo>
                  <a:cubicBezTo>
                    <a:pt x="11280" y="2218"/>
                    <a:pt x="11280" y="2197"/>
                    <a:pt x="11280" y="2176"/>
                  </a:cubicBezTo>
                  <a:cubicBezTo>
                    <a:pt x="11238" y="2070"/>
                    <a:pt x="11217" y="1965"/>
                    <a:pt x="11175" y="1859"/>
                  </a:cubicBezTo>
                  <a:cubicBezTo>
                    <a:pt x="11154" y="1838"/>
                    <a:pt x="11154" y="1817"/>
                    <a:pt x="11132" y="1796"/>
                  </a:cubicBezTo>
                  <a:lnTo>
                    <a:pt x="10330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8"/>
            <p:cNvSpPr/>
            <p:nvPr/>
          </p:nvSpPr>
          <p:spPr>
            <a:xfrm>
              <a:off x="4439725" y="3463450"/>
              <a:ext cx="303700" cy="217125"/>
            </a:xfrm>
            <a:custGeom>
              <a:avLst/>
              <a:gdLst/>
              <a:ahLst/>
              <a:cxnLst/>
              <a:rect l="l" t="t" r="r" b="b"/>
              <a:pathLst>
                <a:path w="12148" h="8685" extrusionOk="0">
                  <a:moveTo>
                    <a:pt x="7467" y="1"/>
                  </a:moveTo>
                  <a:cubicBezTo>
                    <a:pt x="6497" y="1"/>
                    <a:pt x="5444" y="224"/>
                    <a:pt x="4416" y="688"/>
                  </a:cubicBezTo>
                  <a:cubicBezTo>
                    <a:pt x="1564" y="1977"/>
                    <a:pt x="1" y="4681"/>
                    <a:pt x="909" y="6688"/>
                  </a:cubicBezTo>
                  <a:cubicBezTo>
                    <a:pt x="1490" y="7984"/>
                    <a:pt x="2951" y="8685"/>
                    <a:pt x="4675" y="8685"/>
                  </a:cubicBezTo>
                  <a:cubicBezTo>
                    <a:pt x="5648" y="8685"/>
                    <a:pt x="6704" y="8462"/>
                    <a:pt x="7732" y="7997"/>
                  </a:cubicBezTo>
                  <a:cubicBezTo>
                    <a:pt x="10584" y="6709"/>
                    <a:pt x="12147" y="4005"/>
                    <a:pt x="11239" y="1998"/>
                  </a:cubicBezTo>
                  <a:cubicBezTo>
                    <a:pt x="10644" y="701"/>
                    <a:pt x="9187" y="1"/>
                    <a:pt x="7467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8"/>
            <p:cNvSpPr/>
            <p:nvPr/>
          </p:nvSpPr>
          <p:spPr>
            <a:xfrm>
              <a:off x="4479350" y="3498325"/>
              <a:ext cx="223925" cy="147375"/>
            </a:xfrm>
            <a:custGeom>
              <a:avLst/>
              <a:gdLst/>
              <a:ahLst/>
              <a:cxnLst/>
              <a:rect l="l" t="t" r="r" b="b"/>
              <a:pathLst>
                <a:path w="8957" h="5895" extrusionOk="0">
                  <a:moveTo>
                    <a:pt x="5879" y="1"/>
                  </a:moveTo>
                  <a:cubicBezTo>
                    <a:pt x="5096" y="1"/>
                    <a:pt x="4227" y="182"/>
                    <a:pt x="3401" y="561"/>
                  </a:cubicBezTo>
                  <a:cubicBezTo>
                    <a:pt x="1331" y="1511"/>
                    <a:pt x="0" y="3455"/>
                    <a:pt x="592" y="4722"/>
                  </a:cubicBezTo>
                  <a:cubicBezTo>
                    <a:pt x="934" y="5484"/>
                    <a:pt x="1911" y="5895"/>
                    <a:pt x="3089" y="5895"/>
                  </a:cubicBezTo>
                  <a:cubicBezTo>
                    <a:pt x="3871" y="5895"/>
                    <a:pt x="4743" y="5714"/>
                    <a:pt x="5577" y="5335"/>
                  </a:cubicBezTo>
                  <a:cubicBezTo>
                    <a:pt x="7647" y="4384"/>
                    <a:pt x="8957" y="2441"/>
                    <a:pt x="8386" y="1173"/>
                  </a:cubicBezTo>
                  <a:cubicBezTo>
                    <a:pt x="8043" y="411"/>
                    <a:pt x="7059" y="1"/>
                    <a:pt x="587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8"/>
            <p:cNvSpPr/>
            <p:nvPr/>
          </p:nvSpPr>
          <p:spPr>
            <a:xfrm>
              <a:off x="4485150" y="3512650"/>
              <a:ext cx="220250" cy="134800"/>
            </a:xfrm>
            <a:custGeom>
              <a:avLst/>
              <a:gdLst/>
              <a:ahLst/>
              <a:cxnLst/>
              <a:rect l="l" t="t" r="r" b="b"/>
              <a:pathLst>
                <a:path w="8810" h="5392" extrusionOk="0">
                  <a:moveTo>
                    <a:pt x="6187" y="1"/>
                  </a:moveTo>
                  <a:cubicBezTo>
                    <a:pt x="5358" y="1"/>
                    <a:pt x="4392" y="205"/>
                    <a:pt x="3465" y="621"/>
                  </a:cubicBezTo>
                  <a:cubicBezTo>
                    <a:pt x="1374" y="1572"/>
                    <a:pt x="0" y="3368"/>
                    <a:pt x="507" y="4466"/>
                  </a:cubicBezTo>
                  <a:cubicBezTo>
                    <a:pt x="777" y="5074"/>
                    <a:pt x="1590" y="5391"/>
                    <a:pt x="2618" y="5391"/>
                  </a:cubicBezTo>
                  <a:cubicBezTo>
                    <a:pt x="3445" y="5391"/>
                    <a:pt x="4412" y="5186"/>
                    <a:pt x="5345" y="4762"/>
                  </a:cubicBezTo>
                  <a:cubicBezTo>
                    <a:pt x="7415" y="3811"/>
                    <a:pt x="8809" y="2016"/>
                    <a:pt x="8302" y="917"/>
                  </a:cubicBezTo>
                  <a:cubicBezTo>
                    <a:pt x="8022" y="311"/>
                    <a:pt x="7208" y="1"/>
                    <a:pt x="618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8"/>
            <p:cNvSpPr/>
            <p:nvPr/>
          </p:nvSpPr>
          <p:spPr>
            <a:xfrm>
              <a:off x="4704300" y="3564625"/>
              <a:ext cx="285200" cy="154750"/>
            </a:xfrm>
            <a:custGeom>
              <a:avLst/>
              <a:gdLst/>
              <a:ahLst/>
              <a:cxnLst/>
              <a:rect l="l" t="t" r="r" b="b"/>
              <a:pathLst>
                <a:path w="11408" h="6190" extrusionOk="0">
                  <a:moveTo>
                    <a:pt x="11408" y="423"/>
                  </a:moveTo>
                  <a:lnTo>
                    <a:pt x="11403" y="531"/>
                  </a:lnTo>
                  <a:lnTo>
                    <a:pt x="11403" y="531"/>
                  </a:lnTo>
                  <a:cubicBezTo>
                    <a:pt x="11406" y="495"/>
                    <a:pt x="11408" y="459"/>
                    <a:pt x="11408" y="423"/>
                  </a:cubicBezTo>
                  <a:close/>
                  <a:moveTo>
                    <a:pt x="64" y="0"/>
                  </a:moveTo>
                  <a:lnTo>
                    <a:pt x="1" y="1965"/>
                  </a:lnTo>
                  <a:cubicBezTo>
                    <a:pt x="1" y="2091"/>
                    <a:pt x="1" y="2218"/>
                    <a:pt x="1" y="2345"/>
                  </a:cubicBezTo>
                  <a:cubicBezTo>
                    <a:pt x="22" y="2387"/>
                    <a:pt x="22" y="2429"/>
                    <a:pt x="22" y="2450"/>
                  </a:cubicBezTo>
                  <a:cubicBezTo>
                    <a:pt x="43" y="2556"/>
                    <a:pt x="43" y="2641"/>
                    <a:pt x="64" y="2725"/>
                  </a:cubicBezTo>
                  <a:cubicBezTo>
                    <a:pt x="85" y="2767"/>
                    <a:pt x="85" y="2788"/>
                    <a:pt x="107" y="2831"/>
                  </a:cubicBezTo>
                  <a:cubicBezTo>
                    <a:pt x="128" y="2936"/>
                    <a:pt x="149" y="3042"/>
                    <a:pt x="191" y="3126"/>
                  </a:cubicBezTo>
                  <a:cubicBezTo>
                    <a:pt x="191" y="3148"/>
                    <a:pt x="212" y="3169"/>
                    <a:pt x="212" y="3190"/>
                  </a:cubicBezTo>
                  <a:cubicBezTo>
                    <a:pt x="254" y="3295"/>
                    <a:pt x="318" y="3422"/>
                    <a:pt x="381" y="3528"/>
                  </a:cubicBezTo>
                  <a:cubicBezTo>
                    <a:pt x="381" y="3549"/>
                    <a:pt x="402" y="3591"/>
                    <a:pt x="423" y="3612"/>
                  </a:cubicBezTo>
                  <a:cubicBezTo>
                    <a:pt x="466" y="3697"/>
                    <a:pt x="529" y="3781"/>
                    <a:pt x="571" y="3866"/>
                  </a:cubicBezTo>
                  <a:cubicBezTo>
                    <a:pt x="592" y="3887"/>
                    <a:pt x="613" y="3929"/>
                    <a:pt x="656" y="3950"/>
                  </a:cubicBezTo>
                  <a:cubicBezTo>
                    <a:pt x="698" y="4035"/>
                    <a:pt x="761" y="4119"/>
                    <a:pt x="846" y="4204"/>
                  </a:cubicBezTo>
                  <a:cubicBezTo>
                    <a:pt x="867" y="4225"/>
                    <a:pt x="867" y="4246"/>
                    <a:pt x="888" y="4267"/>
                  </a:cubicBezTo>
                  <a:cubicBezTo>
                    <a:pt x="994" y="4373"/>
                    <a:pt x="1078" y="4457"/>
                    <a:pt x="1184" y="4563"/>
                  </a:cubicBezTo>
                  <a:cubicBezTo>
                    <a:pt x="1205" y="4584"/>
                    <a:pt x="1226" y="4605"/>
                    <a:pt x="1247" y="4626"/>
                  </a:cubicBezTo>
                  <a:cubicBezTo>
                    <a:pt x="1332" y="4690"/>
                    <a:pt x="1416" y="4753"/>
                    <a:pt x="1501" y="4837"/>
                  </a:cubicBezTo>
                  <a:cubicBezTo>
                    <a:pt x="1543" y="4859"/>
                    <a:pt x="1585" y="4880"/>
                    <a:pt x="1606" y="4922"/>
                  </a:cubicBezTo>
                  <a:cubicBezTo>
                    <a:pt x="1691" y="4985"/>
                    <a:pt x="1775" y="5028"/>
                    <a:pt x="1881" y="5091"/>
                  </a:cubicBezTo>
                  <a:cubicBezTo>
                    <a:pt x="1902" y="5112"/>
                    <a:pt x="1944" y="5133"/>
                    <a:pt x="1965" y="5154"/>
                  </a:cubicBezTo>
                  <a:cubicBezTo>
                    <a:pt x="2092" y="5239"/>
                    <a:pt x="2219" y="5323"/>
                    <a:pt x="2367" y="5387"/>
                  </a:cubicBezTo>
                  <a:cubicBezTo>
                    <a:pt x="2388" y="5387"/>
                    <a:pt x="2409" y="5408"/>
                    <a:pt x="2430" y="5429"/>
                  </a:cubicBezTo>
                  <a:cubicBezTo>
                    <a:pt x="2536" y="5471"/>
                    <a:pt x="2663" y="5535"/>
                    <a:pt x="2768" y="5577"/>
                  </a:cubicBezTo>
                  <a:cubicBezTo>
                    <a:pt x="2831" y="5598"/>
                    <a:pt x="2874" y="5619"/>
                    <a:pt x="2916" y="5640"/>
                  </a:cubicBezTo>
                  <a:cubicBezTo>
                    <a:pt x="3022" y="5682"/>
                    <a:pt x="3127" y="5725"/>
                    <a:pt x="3233" y="5767"/>
                  </a:cubicBezTo>
                  <a:cubicBezTo>
                    <a:pt x="3275" y="5788"/>
                    <a:pt x="3317" y="5788"/>
                    <a:pt x="3360" y="5809"/>
                  </a:cubicBezTo>
                  <a:cubicBezTo>
                    <a:pt x="3402" y="5809"/>
                    <a:pt x="3423" y="5830"/>
                    <a:pt x="3444" y="5830"/>
                  </a:cubicBezTo>
                  <a:cubicBezTo>
                    <a:pt x="3529" y="5873"/>
                    <a:pt x="3634" y="5894"/>
                    <a:pt x="3719" y="5915"/>
                  </a:cubicBezTo>
                  <a:cubicBezTo>
                    <a:pt x="3761" y="5936"/>
                    <a:pt x="3803" y="5936"/>
                    <a:pt x="3867" y="5957"/>
                  </a:cubicBezTo>
                  <a:cubicBezTo>
                    <a:pt x="4014" y="5999"/>
                    <a:pt x="4183" y="6041"/>
                    <a:pt x="4352" y="6063"/>
                  </a:cubicBezTo>
                  <a:lnTo>
                    <a:pt x="4374" y="6063"/>
                  </a:lnTo>
                  <a:cubicBezTo>
                    <a:pt x="4606" y="6105"/>
                    <a:pt x="4838" y="6147"/>
                    <a:pt x="5092" y="6168"/>
                  </a:cubicBezTo>
                  <a:lnTo>
                    <a:pt x="5176" y="6168"/>
                  </a:lnTo>
                  <a:cubicBezTo>
                    <a:pt x="5282" y="6189"/>
                    <a:pt x="5409" y="6189"/>
                    <a:pt x="5514" y="6189"/>
                  </a:cubicBezTo>
                  <a:lnTo>
                    <a:pt x="6021" y="6189"/>
                  </a:lnTo>
                  <a:cubicBezTo>
                    <a:pt x="6254" y="6189"/>
                    <a:pt x="6486" y="6168"/>
                    <a:pt x="6718" y="6147"/>
                  </a:cubicBezTo>
                  <a:lnTo>
                    <a:pt x="6761" y="6147"/>
                  </a:lnTo>
                  <a:cubicBezTo>
                    <a:pt x="6782" y="6147"/>
                    <a:pt x="6803" y="6126"/>
                    <a:pt x="6845" y="6126"/>
                  </a:cubicBezTo>
                  <a:cubicBezTo>
                    <a:pt x="7077" y="6105"/>
                    <a:pt x="7310" y="6063"/>
                    <a:pt x="7542" y="5999"/>
                  </a:cubicBezTo>
                  <a:cubicBezTo>
                    <a:pt x="7563" y="5999"/>
                    <a:pt x="7606" y="5999"/>
                    <a:pt x="7627" y="5978"/>
                  </a:cubicBezTo>
                  <a:lnTo>
                    <a:pt x="7669" y="5978"/>
                  </a:lnTo>
                  <a:cubicBezTo>
                    <a:pt x="7859" y="5936"/>
                    <a:pt x="8028" y="5873"/>
                    <a:pt x="8197" y="5809"/>
                  </a:cubicBezTo>
                  <a:lnTo>
                    <a:pt x="8239" y="5809"/>
                  </a:lnTo>
                  <a:cubicBezTo>
                    <a:pt x="8408" y="5746"/>
                    <a:pt x="8577" y="5682"/>
                    <a:pt x="8746" y="5598"/>
                  </a:cubicBezTo>
                  <a:cubicBezTo>
                    <a:pt x="8767" y="5598"/>
                    <a:pt x="8788" y="5598"/>
                    <a:pt x="8788" y="5577"/>
                  </a:cubicBezTo>
                  <a:cubicBezTo>
                    <a:pt x="8852" y="5556"/>
                    <a:pt x="8894" y="5535"/>
                    <a:pt x="8957" y="5513"/>
                  </a:cubicBezTo>
                  <a:cubicBezTo>
                    <a:pt x="9042" y="5471"/>
                    <a:pt x="9126" y="5429"/>
                    <a:pt x="9211" y="5387"/>
                  </a:cubicBezTo>
                  <a:cubicBezTo>
                    <a:pt x="9274" y="5344"/>
                    <a:pt x="9338" y="5302"/>
                    <a:pt x="9401" y="5260"/>
                  </a:cubicBezTo>
                  <a:cubicBezTo>
                    <a:pt x="9464" y="5218"/>
                    <a:pt x="9549" y="5175"/>
                    <a:pt x="9633" y="5112"/>
                  </a:cubicBezTo>
                  <a:cubicBezTo>
                    <a:pt x="9697" y="5070"/>
                    <a:pt x="9739" y="5028"/>
                    <a:pt x="9802" y="4985"/>
                  </a:cubicBezTo>
                  <a:cubicBezTo>
                    <a:pt x="9866" y="4943"/>
                    <a:pt x="9950" y="4880"/>
                    <a:pt x="10014" y="4837"/>
                  </a:cubicBezTo>
                  <a:cubicBezTo>
                    <a:pt x="10056" y="4795"/>
                    <a:pt x="10119" y="4753"/>
                    <a:pt x="10161" y="4690"/>
                  </a:cubicBezTo>
                  <a:cubicBezTo>
                    <a:pt x="10225" y="4647"/>
                    <a:pt x="10288" y="4584"/>
                    <a:pt x="10352" y="4521"/>
                  </a:cubicBezTo>
                  <a:cubicBezTo>
                    <a:pt x="10373" y="4499"/>
                    <a:pt x="10394" y="4478"/>
                    <a:pt x="10415" y="4457"/>
                  </a:cubicBezTo>
                  <a:cubicBezTo>
                    <a:pt x="10436" y="4436"/>
                    <a:pt x="10457" y="4415"/>
                    <a:pt x="10478" y="4373"/>
                  </a:cubicBezTo>
                  <a:cubicBezTo>
                    <a:pt x="10542" y="4309"/>
                    <a:pt x="10605" y="4225"/>
                    <a:pt x="10668" y="4140"/>
                  </a:cubicBezTo>
                  <a:cubicBezTo>
                    <a:pt x="10711" y="4098"/>
                    <a:pt x="10732" y="4056"/>
                    <a:pt x="10774" y="4014"/>
                  </a:cubicBezTo>
                  <a:cubicBezTo>
                    <a:pt x="10837" y="3929"/>
                    <a:pt x="10880" y="3823"/>
                    <a:pt x="10943" y="3739"/>
                  </a:cubicBezTo>
                  <a:cubicBezTo>
                    <a:pt x="10964" y="3718"/>
                    <a:pt x="10985" y="3676"/>
                    <a:pt x="11006" y="3633"/>
                  </a:cubicBezTo>
                  <a:cubicBezTo>
                    <a:pt x="11006" y="3633"/>
                    <a:pt x="11006" y="3612"/>
                    <a:pt x="11006" y="3612"/>
                  </a:cubicBezTo>
                  <a:cubicBezTo>
                    <a:pt x="11028" y="3570"/>
                    <a:pt x="11049" y="3528"/>
                    <a:pt x="11070" y="3507"/>
                  </a:cubicBezTo>
                  <a:cubicBezTo>
                    <a:pt x="11091" y="3422"/>
                    <a:pt x="11133" y="3338"/>
                    <a:pt x="11154" y="3253"/>
                  </a:cubicBezTo>
                  <a:cubicBezTo>
                    <a:pt x="11175" y="3211"/>
                    <a:pt x="11197" y="3169"/>
                    <a:pt x="11197" y="3126"/>
                  </a:cubicBezTo>
                  <a:cubicBezTo>
                    <a:pt x="11218" y="3105"/>
                    <a:pt x="11218" y="3063"/>
                    <a:pt x="11239" y="3042"/>
                  </a:cubicBezTo>
                  <a:cubicBezTo>
                    <a:pt x="11260" y="2979"/>
                    <a:pt x="11260" y="2915"/>
                    <a:pt x="11281" y="2852"/>
                  </a:cubicBezTo>
                  <a:cubicBezTo>
                    <a:pt x="11281" y="2831"/>
                    <a:pt x="11281" y="2810"/>
                    <a:pt x="11281" y="2788"/>
                  </a:cubicBezTo>
                  <a:cubicBezTo>
                    <a:pt x="11302" y="2683"/>
                    <a:pt x="11323" y="2577"/>
                    <a:pt x="11323" y="2472"/>
                  </a:cubicBezTo>
                  <a:cubicBezTo>
                    <a:pt x="11323" y="2450"/>
                    <a:pt x="11323" y="2408"/>
                    <a:pt x="11323" y="2387"/>
                  </a:cubicBezTo>
                  <a:lnTo>
                    <a:pt x="11403" y="531"/>
                  </a:lnTo>
                  <a:lnTo>
                    <a:pt x="11403" y="531"/>
                  </a:lnTo>
                  <a:cubicBezTo>
                    <a:pt x="11396" y="622"/>
                    <a:pt x="11381" y="712"/>
                    <a:pt x="11366" y="803"/>
                  </a:cubicBezTo>
                  <a:cubicBezTo>
                    <a:pt x="11366" y="824"/>
                    <a:pt x="11344" y="845"/>
                    <a:pt x="11344" y="866"/>
                  </a:cubicBezTo>
                  <a:cubicBezTo>
                    <a:pt x="11323" y="972"/>
                    <a:pt x="11302" y="1056"/>
                    <a:pt x="11281" y="1162"/>
                  </a:cubicBezTo>
                  <a:cubicBezTo>
                    <a:pt x="11260" y="1204"/>
                    <a:pt x="11239" y="1246"/>
                    <a:pt x="11239" y="1289"/>
                  </a:cubicBezTo>
                  <a:cubicBezTo>
                    <a:pt x="11197" y="1352"/>
                    <a:pt x="11175" y="1436"/>
                    <a:pt x="11133" y="1521"/>
                  </a:cubicBezTo>
                  <a:cubicBezTo>
                    <a:pt x="11112" y="1563"/>
                    <a:pt x="11112" y="1584"/>
                    <a:pt x="11091" y="1627"/>
                  </a:cubicBezTo>
                  <a:cubicBezTo>
                    <a:pt x="11070" y="1669"/>
                    <a:pt x="11028" y="1711"/>
                    <a:pt x="11006" y="1774"/>
                  </a:cubicBezTo>
                  <a:cubicBezTo>
                    <a:pt x="10964" y="1859"/>
                    <a:pt x="10901" y="1943"/>
                    <a:pt x="10837" y="2028"/>
                  </a:cubicBezTo>
                  <a:cubicBezTo>
                    <a:pt x="10816" y="2091"/>
                    <a:pt x="10774" y="2134"/>
                    <a:pt x="10753" y="2176"/>
                  </a:cubicBezTo>
                  <a:cubicBezTo>
                    <a:pt x="10690" y="2260"/>
                    <a:pt x="10626" y="2324"/>
                    <a:pt x="10542" y="2408"/>
                  </a:cubicBezTo>
                  <a:cubicBezTo>
                    <a:pt x="10499" y="2450"/>
                    <a:pt x="10457" y="2493"/>
                    <a:pt x="10415" y="2556"/>
                  </a:cubicBezTo>
                  <a:cubicBezTo>
                    <a:pt x="10373" y="2598"/>
                    <a:pt x="10309" y="2662"/>
                    <a:pt x="10246" y="2725"/>
                  </a:cubicBezTo>
                  <a:cubicBezTo>
                    <a:pt x="10183" y="2767"/>
                    <a:pt x="10140" y="2810"/>
                    <a:pt x="10077" y="2852"/>
                  </a:cubicBezTo>
                  <a:cubicBezTo>
                    <a:pt x="10014" y="2915"/>
                    <a:pt x="9950" y="2957"/>
                    <a:pt x="9866" y="3021"/>
                  </a:cubicBezTo>
                  <a:cubicBezTo>
                    <a:pt x="9824" y="3063"/>
                    <a:pt x="9760" y="3105"/>
                    <a:pt x="9697" y="3148"/>
                  </a:cubicBezTo>
                  <a:cubicBezTo>
                    <a:pt x="9633" y="3190"/>
                    <a:pt x="9549" y="3253"/>
                    <a:pt x="9464" y="3295"/>
                  </a:cubicBezTo>
                  <a:cubicBezTo>
                    <a:pt x="9401" y="3338"/>
                    <a:pt x="9338" y="3359"/>
                    <a:pt x="9274" y="3401"/>
                  </a:cubicBezTo>
                  <a:cubicBezTo>
                    <a:pt x="9190" y="3443"/>
                    <a:pt x="9105" y="3485"/>
                    <a:pt x="9021" y="3528"/>
                  </a:cubicBezTo>
                  <a:cubicBezTo>
                    <a:pt x="8957" y="3570"/>
                    <a:pt x="8894" y="3591"/>
                    <a:pt x="8831" y="3633"/>
                  </a:cubicBezTo>
                  <a:cubicBezTo>
                    <a:pt x="8662" y="3697"/>
                    <a:pt x="8493" y="3760"/>
                    <a:pt x="8303" y="3823"/>
                  </a:cubicBezTo>
                  <a:cubicBezTo>
                    <a:pt x="8303" y="3845"/>
                    <a:pt x="8281" y="3845"/>
                    <a:pt x="8281" y="3845"/>
                  </a:cubicBezTo>
                  <a:cubicBezTo>
                    <a:pt x="8112" y="3908"/>
                    <a:pt x="7922" y="3950"/>
                    <a:pt x="7753" y="3992"/>
                  </a:cubicBezTo>
                  <a:cubicBezTo>
                    <a:pt x="7711" y="4014"/>
                    <a:pt x="7648" y="4014"/>
                    <a:pt x="7606" y="4035"/>
                  </a:cubicBezTo>
                  <a:cubicBezTo>
                    <a:pt x="7394" y="4077"/>
                    <a:pt x="7141" y="4119"/>
                    <a:pt x="6908" y="4161"/>
                  </a:cubicBezTo>
                  <a:lnTo>
                    <a:pt x="6782" y="4161"/>
                  </a:lnTo>
                  <a:cubicBezTo>
                    <a:pt x="6570" y="4204"/>
                    <a:pt x="6317" y="4204"/>
                    <a:pt x="6085" y="4225"/>
                  </a:cubicBezTo>
                  <a:lnTo>
                    <a:pt x="5599" y="4225"/>
                  </a:lnTo>
                  <a:cubicBezTo>
                    <a:pt x="5451" y="4204"/>
                    <a:pt x="5303" y="4204"/>
                    <a:pt x="5155" y="4183"/>
                  </a:cubicBezTo>
                  <a:cubicBezTo>
                    <a:pt x="4923" y="4161"/>
                    <a:pt x="4669" y="4140"/>
                    <a:pt x="4437" y="4098"/>
                  </a:cubicBezTo>
                  <a:cubicBezTo>
                    <a:pt x="4268" y="4056"/>
                    <a:pt x="4099" y="4014"/>
                    <a:pt x="3930" y="3971"/>
                  </a:cubicBezTo>
                  <a:cubicBezTo>
                    <a:pt x="3888" y="3971"/>
                    <a:pt x="3845" y="3950"/>
                    <a:pt x="3803" y="3929"/>
                  </a:cubicBezTo>
                  <a:cubicBezTo>
                    <a:pt x="3676" y="3908"/>
                    <a:pt x="3550" y="3866"/>
                    <a:pt x="3444" y="3823"/>
                  </a:cubicBezTo>
                  <a:cubicBezTo>
                    <a:pt x="3402" y="3823"/>
                    <a:pt x="3360" y="3802"/>
                    <a:pt x="3317" y="3781"/>
                  </a:cubicBezTo>
                  <a:cubicBezTo>
                    <a:pt x="3191" y="3739"/>
                    <a:pt x="3085" y="3697"/>
                    <a:pt x="2979" y="3654"/>
                  </a:cubicBezTo>
                  <a:cubicBezTo>
                    <a:pt x="2937" y="3654"/>
                    <a:pt x="2895" y="3633"/>
                    <a:pt x="2853" y="3612"/>
                  </a:cubicBezTo>
                  <a:cubicBezTo>
                    <a:pt x="2726" y="3549"/>
                    <a:pt x="2620" y="3507"/>
                    <a:pt x="2515" y="3443"/>
                  </a:cubicBezTo>
                  <a:cubicBezTo>
                    <a:pt x="2472" y="3422"/>
                    <a:pt x="2451" y="3422"/>
                    <a:pt x="2430" y="3401"/>
                  </a:cubicBezTo>
                  <a:cubicBezTo>
                    <a:pt x="2303" y="3338"/>
                    <a:pt x="2177" y="3253"/>
                    <a:pt x="2050" y="3190"/>
                  </a:cubicBezTo>
                  <a:cubicBezTo>
                    <a:pt x="2008" y="3169"/>
                    <a:pt x="1987" y="3148"/>
                    <a:pt x="1944" y="3126"/>
                  </a:cubicBezTo>
                  <a:cubicBezTo>
                    <a:pt x="1860" y="3063"/>
                    <a:pt x="1775" y="3000"/>
                    <a:pt x="1691" y="2936"/>
                  </a:cubicBezTo>
                  <a:cubicBezTo>
                    <a:pt x="1649" y="2915"/>
                    <a:pt x="1606" y="2873"/>
                    <a:pt x="1585" y="2852"/>
                  </a:cubicBezTo>
                  <a:cubicBezTo>
                    <a:pt x="1501" y="2788"/>
                    <a:pt x="1416" y="2725"/>
                    <a:pt x="1332" y="2641"/>
                  </a:cubicBezTo>
                  <a:cubicBezTo>
                    <a:pt x="1311" y="2619"/>
                    <a:pt x="1268" y="2598"/>
                    <a:pt x="1247" y="2577"/>
                  </a:cubicBezTo>
                  <a:cubicBezTo>
                    <a:pt x="1163" y="2493"/>
                    <a:pt x="1057" y="2387"/>
                    <a:pt x="973" y="2281"/>
                  </a:cubicBezTo>
                  <a:cubicBezTo>
                    <a:pt x="951" y="2260"/>
                    <a:pt x="930" y="2239"/>
                    <a:pt x="909" y="2218"/>
                  </a:cubicBezTo>
                  <a:cubicBezTo>
                    <a:pt x="846" y="2134"/>
                    <a:pt x="782" y="2070"/>
                    <a:pt x="719" y="1986"/>
                  </a:cubicBezTo>
                  <a:cubicBezTo>
                    <a:pt x="698" y="1943"/>
                    <a:pt x="677" y="1922"/>
                    <a:pt x="656" y="1880"/>
                  </a:cubicBezTo>
                  <a:cubicBezTo>
                    <a:pt x="592" y="1796"/>
                    <a:pt x="550" y="1711"/>
                    <a:pt x="508" y="1648"/>
                  </a:cubicBezTo>
                  <a:cubicBezTo>
                    <a:pt x="487" y="1605"/>
                    <a:pt x="466" y="1584"/>
                    <a:pt x="444" y="1542"/>
                  </a:cubicBezTo>
                  <a:cubicBezTo>
                    <a:pt x="381" y="1436"/>
                    <a:pt x="339" y="1331"/>
                    <a:pt x="275" y="1204"/>
                  </a:cubicBezTo>
                  <a:cubicBezTo>
                    <a:pt x="275" y="1183"/>
                    <a:pt x="275" y="1183"/>
                    <a:pt x="275" y="1162"/>
                  </a:cubicBezTo>
                  <a:cubicBezTo>
                    <a:pt x="233" y="1056"/>
                    <a:pt x="191" y="951"/>
                    <a:pt x="170" y="866"/>
                  </a:cubicBezTo>
                  <a:cubicBezTo>
                    <a:pt x="170" y="824"/>
                    <a:pt x="149" y="782"/>
                    <a:pt x="149" y="739"/>
                  </a:cubicBezTo>
                  <a:cubicBezTo>
                    <a:pt x="128" y="655"/>
                    <a:pt x="107" y="570"/>
                    <a:pt x="85" y="486"/>
                  </a:cubicBezTo>
                  <a:cubicBezTo>
                    <a:pt x="85" y="444"/>
                    <a:pt x="85" y="401"/>
                    <a:pt x="85" y="380"/>
                  </a:cubicBezTo>
                  <a:cubicBezTo>
                    <a:pt x="64" y="254"/>
                    <a:pt x="64" y="127"/>
                    <a:pt x="64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8"/>
            <p:cNvSpPr/>
            <p:nvPr/>
          </p:nvSpPr>
          <p:spPr>
            <a:xfrm>
              <a:off x="4703775" y="3469450"/>
              <a:ext cx="287850" cy="200925"/>
            </a:xfrm>
            <a:custGeom>
              <a:avLst/>
              <a:gdLst/>
              <a:ahLst/>
              <a:cxnLst/>
              <a:rect l="l" t="t" r="r" b="b"/>
              <a:pathLst>
                <a:path w="11514" h="8037" extrusionOk="0">
                  <a:moveTo>
                    <a:pt x="5636" y="0"/>
                  </a:moveTo>
                  <a:cubicBezTo>
                    <a:pt x="2616" y="0"/>
                    <a:pt x="167" y="1655"/>
                    <a:pt x="85" y="3807"/>
                  </a:cubicBezTo>
                  <a:cubicBezTo>
                    <a:pt x="1" y="6025"/>
                    <a:pt x="2472" y="7905"/>
                    <a:pt x="5620" y="8032"/>
                  </a:cubicBezTo>
                  <a:cubicBezTo>
                    <a:pt x="5712" y="8035"/>
                    <a:pt x="5803" y="8036"/>
                    <a:pt x="5894" y="8036"/>
                  </a:cubicBezTo>
                  <a:cubicBezTo>
                    <a:pt x="8897" y="8036"/>
                    <a:pt x="11347" y="6362"/>
                    <a:pt x="11429" y="4230"/>
                  </a:cubicBezTo>
                  <a:cubicBezTo>
                    <a:pt x="11513" y="2011"/>
                    <a:pt x="9042" y="131"/>
                    <a:pt x="5915" y="5"/>
                  </a:cubicBezTo>
                  <a:cubicBezTo>
                    <a:pt x="5822" y="2"/>
                    <a:pt x="5729" y="0"/>
                    <a:pt x="5636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8"/>
            <p:cNvSpPr/>
            <p:nvPr/>
          </p:nvSpPr>
          <p:spPr>
            <a:xfrm>
              <a:off x="4739175" y="3504300"/>
              <a:ext cx="217050" cy="131200"/>
            </a:xfrm>
            <a:custGeom>
              <a:avLst/>
              <a:gdLst/>
              <a:ahLst/>
              <a:cxnLst/>
              <a:rect l="l" t="t" r="r" b="b"/>
              <a:pathLst>
                <a:path w="8682" h="5248" extrusionOk="0">
                  <a:moveTo>
                    <a:pt x="4198" y="0"/>
                  </a:moveTo>
                  <a:cubicBezTo>
                    <a:pt x="2014" y="0"/>
                    <a:pt x="104" y="1110"/>
                    <a:pt x="63" y="2455"/>
                  </a:cubicBezTo>
                  <a:cubicBezTo>
                    <a:pt x="0" y="3849"/>
                    <a:pt x="1965" y="5159"/>
                    <a:pt x="4246" y="5244"/>
                  </a:cubicBezTo>
                  <a:cubicBezTo>
                    <a:pt x="4324" y="5247"/>
                    <a:pt x="4403" y="5248"/>
                    <a:pt x="4480" y="5248"/>
                  </a:cubicBezTo>
                  <a:cubicBezTo>
                    <a:pt x="6666" y="5248"/>
                    <a:pt x="8578" y="4118"/>
                    <a:pt x="8619" y="2772"/>
                  </a:cubicBezTo>
                  <a:cubicBezTo>
                    <a:pt x="8682" y="1378"/>
                    <a:pt x="6717" y="89"/>
                    <a:pt x="4436" y="5"/>
                  </a:cubicBezTo>
                  <a:cubicBezTo>
                    <a:pt x="4356" y="2"/>
                    <a:pt x="4277" y="0"/>
                    <a:pt x="4198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8"/>
            <p:cNvSpPr/>
            <p:nvPr/>
          </p:nvSpPr>
          <p:spPr>
            <a:xfrm>
              <a:off x="4739175" y="3521700"/>
              <a:ext cx="216525" cy="113825"/>
            </a:xfrm>
            <a:custGeom>
              <a:avLst/>
              <a:gdLst/>
              <a:ahLst/>
              <a:cxnLst/>
              <a:rect l="l" t="t" r="r" b="b"/>
              <a:pathLst>
                <a:path w="8661" h="4553" extrusionOk="0">
                  <a:moveTo>
                    <a:pt x="4143" y="1"/>
                  </a:moveTo>
                  <a:cubicBezTo>
                    <a:pt x="1973" y="1"/>
                    <a:pt x="83" y="962"/>
                    <a:pt x="42" y="2118"/>
                  </a:cubicBezTo>
                  <a:cubicBezTo>
                    <a:pt x="0" y="3322"/>
                    <a:pt x="1965" y="4463"/>
                    <a:pt x="4246" y="4548"/>
                  </a:cubicBezTo>
                  <a:cubicBezTo>
                    <a:pt x="4337" y="4551"/>
                    <a:pt x="4427" y="4553"/>
                    <a:pt x="4517" y="4553"/>
                  </a:cubicBezTo>
                  <a:cubicBezTo>
                    <a:pt x="6686" y="4553"/>
                    <a:pt x="8558" y="3591"/>
                    <a:pt x="8619" y="2435"/>
                  </a:cubicBezTo>
                  <a:cubicBezTo>
                    <a:pt x="8661" y="1231"/>
                    <a:pt x="6696" y="90"/>
                    <a:pt x="4415" y="6"/>
                  </a:cubicBezTo>
                  <a:cubicBezTo>
                    <a:pt x="4324" y="3"/>
                    <a:pt x="4233" y="1"/>
                    <a:pt x="414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8"/>
            <p:cNvSpPr/>
            <p:nvPr/>
          </p:nvSpPr>
          <p:spPr>
            <a:xfrm>
              <a:off x="4272325" y="3699800"/>
              <a:ext cx="284675" cy="212550"/>
            </a:xfrm>
            <a:custGeom>
              <a:avLst/>
              <a:gdLst/>
              <a:ahLst/>
              <a:cxnLst/>
              <a:rect l="l" t="t" r="r" b="b"/>
              <a:pathLst>
                <a:path w="11387" h="8502" extrusionOk="0">
                  <a:moveTo>
                    <a:pt x="1099" y="1"/>
                  </a:moveTo>
                  <a:cubicBezTo>
                    <a:pt x="1058" y="69"/>
                    <a:pt x="1026" y="137"/>
                    <a:pt x="1003" y="210"/>
                  </a:cubicBezTo>
                  <a:lnTo>
                    <a:pt x="1003" y="210"/>
                  </a:lnTo>
                  <a:lnTo>
                    <a:pt x="1099" y="1"/>
                  </a:lnTo>
                  <a:close/>
                  <a:moveTo>
                    <a:pt x="11386" y="4733"/>
                  </a:moveTo>
                  <a:lnTo>
                    <a:pt x="11281" y="4963"/>
                  </a:lnTo>
                  <a:lnTo>
                    <a:pt x="11281" y="4963"/>
                  </a:lnTo>
                  <a:cubicBezTo>
                    <a:pt x="11321" y="4891"/>
                    <a:pt x="11358" y="4817"/>
                    <a:pt x="11386" y="4733"/>
                  </a:cubicBezTo>
                  <a:close/>
                  <a:moveTo>
                    <a:pt x="1003" y="210"/>
                  </a:moveTo>
                  <a:lnTo>
                    <a:pt x="275" y="1796"/>
                  </a:lnTo>
                  <a:cubicBezTo>
                    <a:pt x="212" y="1902"/>
                    <a:pt x="170" y="2008"/>
                    <a:pt x="127" y="2134"/>
                  </a:cubicBezTo>
                  <a:cubicBezTo>
                    <a:pt x="127" y="2177"/>
                    <a:pt x="106" y="2198"/>
                    <a:pt x="106" y="2240"/>
                  </a:cubicBezTo>
                  <a:cubicBezTo>
                    <a:pt x="85" y="2324"/>
                    <a:pt x="64" y="2409"/>
                    <a:pt x="43" y="2493"/>
                  </a:cubicBezTo>
                  <a:cubicBezTo>
                    <a:pt x="43" y="2536"/>
                    <a:pt x="43" y="2578"/>
                    <a:pt x="22" y="2620"/>
                  </a:cubicBezTo>
                  <a:cubicBezTo>
                    <a:pt x="22" y="2726"/>
                    <a:pt x="1" y="2831"/>
                    <a:pt x="1" y="2937"/>
                  </a:cubicBezTo>
                  <a:cubicBezTo>
                    <a:pt x="1" y="2958"/>
                    <a:pt x="1" y="2958"/>
                    <a:pt x="1" y="2979"/>
                  </a:cubicBezTo>
                  <a:cubicBezTo>
                    <a:pt x="1" y="3106"/>
                    <a:pt x="1" y="3233"/>
                    <a:pt x="22" y="3359"/>
                  </a:cubicBezTo>
                  <a:cubicBezTo>
                    <a:pt x="22" y="3402"/>
                    <a:pt x="22" y="3423"/>
                    <a:pt x="22" y="3465"/>
                  </a:cubicBezTo>
                  <a:cubicBezTo>
                    <a:pt x="43" y="3550"/>
                    <a:pt x="64" y="3655"/>
                    <a:pt x="85" y="3740"/>
                  </a:cubicBezTo>
                  <a:cubicBezTo>
                    <a:pt x="85" y="3782"/>
                    <a:pt x="106" y="3824"/>
                    <a:pt x="106" y="3866"/>
                  </a:cubicBezTo>
                  <a:cubicBezTo>
                    <a:pt x="127" y="3972"/>
                    <a:pt x="148" y="4057"/>
                    <a:pt x="191" y="4162"/>
                  </a:cubicBezTo>
                  <a:cubicBezTo>
                    <a:pt x="191" y="4183"/>
                    <a:pt x="212" y="4226"/>
                    <a:pt x="212" y="4247"/>
                  </a:cubicBezTo>
                  <a:cubicBezTo>
                    <a:pt x="254" y="4373"/>
                    <a:pt x="317" y="4500"/>
                    <a:pt x="360" y="4627"/>
                  </a:cubicBezTo>
                  <a:cubicBezTo>
                    <a:pt x="381" y="4648"/>
                    <a:pt x="402" y="4690"/>
                    <a:pt x="402" y="4711"/>
                  </a:cubicBezTo>
                  <a:cubicBezTo>
                    <a:pt x="465" y="4817"/>
                    <a:pt x="507" y="4902"/>
                    <a:pt x="571" y="5007"/>
                  </a:cubicBezTo>
                  <a:cubicBezTo>
                    <a:pt x="592" y="5049"/>
                    <a:pt x="613" y="5071"/>
                    <a:pt x="634" y="5113"/>
                  </a:cubicBezTo>
                  <a:cubicBezTo>
                    <a:pt x="676" y="5218"/>
                    <a:pt x="740" y="5303"/>
                    <a:pt x="803" y="5387"/>
                  </a:cubicBezTo>
                  <a:cubicBezTo>
                    <a:pt x="824" y="5430"/>
                    <a:pt x="845" y="5451"/>
                    <a:pt x="867" y="5493"/>
                  </a:cubicBezTo>
                  <a:cubicBezTo>
                    <a:pt x="951" y="5599"/>
                    <a:pt x="1036" y="5725"/>
                    <a:pt x="1141" y="5852"/>
                  </a:cubicBezTo>
                  <a:cubicBezTo>
                    <a:pt x="1162" y="5852"/>
                    <a:pt x="1183" y="5873"/>
                    <a:pt x="1183" y="5894"/>
                  </a:cubicBezTo>
                  <a:cubicBezTo>
                    <a:pt x="1268" y="6000"/>
                    <a:pt x="1352" y="6084"/>
                    <a:pt x="1458" y="6190"/>
                  </a:cubicBezTo>
                  <a:cubicBezTo>
                    <a:pt x="1479" y="6211"/>
                    <a:pt x="1521" y="6253"/>
                    <a:pt x="1543" y="6296"/>
                  </a:cubicBezTo>
                  <a:cubicBezTo>
                    <a:pt x="1627" y="6380"/>
                    <a:pt x="1712" y="6444"/>
                    <a:pt x="1796" y="6528"/>
                  </a:cubicBezTo>
                  <a:cubicBezTo>
                    <a:pt x="1838" y="6549"/>
                    <a:pt x="1881" y="6591"/>
                    <a:pt x="1902" y="6634"/>
                  </a:cubicBezTo>
                  <a:cubicBezTo>
                    <a:pt x="1923" y="6634"/>
                    <a:pt x="1944" y="6655"/>
                    <a:pt x="1965" y="6676"/>
                  </a:cubicBezTo>
                  <a:cubicBezTo>
                    <a:pt x="2028" y="6739"/>
                    <a:pt x="2113" y="6803"/>
                    <a:pt x="2197" y="6845"/>
                  </a:cubicBezTo>
                  <a:cubicBezTo>
                    <a:pt x="2240" y="6887"/>
                    <a:pt x="2261" y="6908"/>
                    <a:pt x="2303" y="6951"/>
                  </a:cubicBezTo>
                  <a:cubicBezTo>
                    <a:pt x="2430" y="7056"/>
                    <a:pt x="2578" y="7141"/>
                    <a:pt x="2725" y="7246"/>
                  </a:cubicBezTo>
                  <a:cubicBezTo>
                    <a:pt x="2937" y="7373"/>
                    <a:pt x="3148" y="7500"/>
                    <a:pt x="3359" y="7605"/>
                  </a:cubicBezTo>
                  <a:cubicBezTo>
                    <a:pt x="3380" y="7627"/>
                    <a:pt x="3401" y="7627"/>
                    <a:pt x="3423" y="7648"/>
                  </a:cubicBezTo>
                  <a:cubicBezTo>
                    <a:pt x="3528" y="7711"/>
                    <a:pt x="3634" y="7753"/>
                    <a:pt x="3739" y="7796"/>
                  </a:cubicBezTo>
                  <a:cubicBezTo>
                    <a:pt x="3887" y="7859"/>
                    <a:pt x="4014" y="7922"/>
                    <a:pt x="4141" y="7986"/>
                  </a:cubicBezTo>
                  <a:lnTo>
                    <a:pt x="4204" y="7986"/>
                  </a:lnTo>
                  <a:cubicBezTo>
                    <a:pt x="4415" y="8070"/>
                    <a:pt x="4648" y="8155"/>
                    <a:pt x="4880" y="8218"/>
                  </a:cubicBezTo>
                  <a:cubicBezTo>
                    <a:pt x="4880" y="8218"/>
                    <a:pt x="4901" y="8218"/>
                    <a:pt x="4901" y="8239"/>
                  </a:cubicBezTo>
                  <a:lnTo>
                    <a:pt x="4986" y="8239"/>
                  </a:lnTo>
                  <a:cubicBezTo>
                    <a:pt x="5218" y="8303"/>
                    <a:pt x="5450" y="8366"/>
                    <a:pt x="5683" y="8408"/>
                  </a:cubicBezTo>
                  <a:cubicBezTo>
                    <a:pt x="5704" y="8408"/>
                    <a:pt x="5746" y="8408"/>
                    <a:pt x="5767" y="8429"/>
                  </a:cubicBezTo>
                  <a:lnTo>
                    <a:pt x="5810" y="8429"/>
                  </a:lnTo>
                  <a:cubicBezTo>
                    <a:pt x="6000" y="8450"/>
                    <a:pt x="6190" y="8471"/>
                    <a:pt x="6359" y="8493"/>
                  </a:cubicBezTo>
                  <a:lnTo>
                    <a:pt x="6401" y="8493"/>
                  </a:lnTo>
                  <a:cubicBezTo>
                    <a:pt x="6528" y="8493"/>
                    <a:pt x="6655" y="8502"/>
                    <a:pt x="6775" y="8502"/>
                  </a:cubicBezTo>
                  <a:cubicBezTo>
                    <a:pt x="6835" y="8502"/>
                    <a:pt x="6894" y="8500"/>
                    <a:pt x="6950" y="8493"/>
                  </a:cubicBezTo>
                  <a:lnTo>
                    <a:pt x="7183" y="8493"/>
                  </a:lnTo>
                  <a:cubicBezTo>
                    <a:pt x="7267" y="8493"/>
                    <a:pt x="7373" y="8471"/>
                    <a:pt x="7457" y="8471"/>
                  </a:cubicBezTo>
                  <a:cubicBezTo>
                    <a:pt x="7542" y="8450"/>
                    <a:pt x="7605" y="8450"/>
                    <a:pt x="7668" y="8429"/>
                  </a:cubicBezTo>
                  <a:cubicBezTo>
                    <a:pt x="7774" y="8429"/>
                    <a:pt x="7859" y="8408"/>
                    <a:pt x="7943" y="8387"/>
                  </a:cubicBezTo>
                  <a:cubicBezTo>
                    <a:pt x="8028" y="8387"/>
                    <a:pt x="8091" y="8366"/>
                    <a:pt x="8154" y="8345"/>
                  </a:cubicBezTo>
                  <a:cubicBezTo>
                    <a:pt x="8239" y="8324"/>
                    <a:pt x="8323" y="8303"/>
                    <a:pt x="8408" y="8281"/>
                  </a:cubicBezTo>
                  <a:cubicBezTo>
                    <a:pt x="8471" y="8260"/>
                    <a:pt x="8535" y="8239"/>
                    <a:pt x="8619" y="8197"/>
                  </a:cubicBezTo>
                  <a:cubicBezTo>
                    <a:pt x="8682" y="8176"/>
                    <a:pt x="8767" y="8155"/>
                    <a:pt x="8851" y="8112"/>
                  </a:cubicBezTo>
                  <a:cubicBezTo>
                    <a:pt x="8873" y="8112"/>
                    <a:pt x="8894" y="8091"/>
                    <a:pt x="8936" y="8091"/>
                  </a:cubicBezTo>
                  <a:cubicBezTo>
                    <a:pt x="8957" y="8070"/>
                    <a:pt x="8978" y="8049"/>
                    <a:pt x="9020" y="8028"/>
                  </a:cubicBezTo>
                  <a:cubicBezTo>
                    <a:pt x="9105" y="7986"/>
                    <a:pt x="9189" y="7943"/>
                    <a:pt x="9295" y="7901"/>
                  </a:cubicBezTo>
                  <a:cubicBezTo>
                    <a:pt x="9337" y="7859"/>
                    <a:pt x="9380" y="7838"/>
                    <a:pt x="9443" y="7796"/>
                  </a:cubicBezTo>
                  <a:cubicBezTo>
                    <a:pt x="9527" y="7753"/>
                    <a:pt x="9612" y="7690"/>
                    <a:pt x="9696" y="7627"/>
                  </a:cubicBezTo>
                  <a:cubicBezTo>
                    <a:pt x="9718" y="7605"/>
                    <a:pt x="9760" y="7584"/>
                    <a:pt x="9781" y="7563"/>
                  </a:cubicBezTo>
                  <a:cubicBezTo>
                    <a:pt x="9802" y="7542"/>
                    <a:pt x="9802" y="7542"/>
                    <a:pt x="9823" y="7521"/>
                  </a:cubicBezTo>
                  <a:cubicBezTo>
                    <a:pt x="9844" y="7500"/>
                    <a:pt x="9865" y="7479"/>
                    <a:pt x="9887" y="7436"/>
                  </a:cubicBezTo>
                  <a:cubicBezTo>
                    <a:pt x="9971" y="7394"/>
                    <a:pt x="10013" y="7331"/>
                    <a:pt x="10077" y="7267"/>
                  </a:cubicBezTo>
                  <a:cubicBezTo>
                    <a:pt x="10119" y="7225"/>
                    <a:pt x="10140" y="7183"/>
                    <a:pt x="10161" y="7162"/>
                  </a:cubicBezTo>
                  <a:cubicBezTo>
                    <a:pt x="10182" y="7141"/>
                    <a:pt x="10203" y="7098"/>
                    <a:pt x="10224" y="7077"/>
                  </a:cubicBezTo>
                  <a:cubicBezTo>
                    <a:pt x="10267" y="7035"/>
                    <a:pt x="10309" y="6972"/>
                    <a:pt x="10330" y="6929"/>
                  </a:cubicBezTo>
                  <a:cubicBezTo>
                    <a:pt x="10351" y="6908"/>
                    <a:pt x="10372" y="6887"/>
                    <a:pt x="10372" y="6866"/>
                  </a:cubicBezTo>
                  <a:cubicBezTo>
                    <a:pt x="10436" y="6782"/>
                    <a:pt x="10499" y="6697"/>
                    <a:pt x="10541" y="6591"/>
                  </a:cubicBezTo>
                  <a:cubicBezTo>
                    <a:pt x="10541" y="6570"/>
                    <a:pt x="10562" y="6549"/>
                    <a:pt x="10562" y="6528"/>
                  </a:cubicBezTo>
                  <a:lnTo>
                    <a:pt x="11281" y="4963"/>
                  </a:lnTo>
                  <a:lnTo>
                    <a:pt x="11281" y="4963"/>
                  </a:lnTo>
                  <a:cubicBezTo>
                    <a:pt x="11260" y="4999"/>
                    <a:pt x="11239" y="5035"/>
                    <a:pt x="11217" y="5071"/>
                  </a:cubicBezTo>
                  <a:cubicBezTo>
                    <a:pt x="11196" y="5092"/>
                    <a:pt x="11175" y="5113"/>
                    <a:pt x="11175" y="5134"/>
                  </a:cubicBezTo>
                  <a:cubicBezTo>
                    <a:pt x="11112" y="5218"/>
                    <a:pt x="11048" y="5282"/>
                    <a:pt x="10985" y="5366"/>
                  </a:cubicBezTo>
                  <a:cubicBezTo>
                    <a:pt x="10964" y="5387"/>
                    <a:pt x="10943" y="5430"/>
                    <a:pt x="10900" y="5472"/>
                  </a:cubicBezTo>
                  <a:cubicBezTo>
                    <a:pt x="10858" y="5535"/>
                    <a:pt x="10795" y="5599"/>
                    <a:pt x="10731" y="5641"/>
                  </a:cubicBezTo>
                  <a:cubicBezTo>
                    <a:pt x="10689" y="5683"/>
                    <a:pt x="10668" y="5704"/>
                    <a:pt x="10647" y="5725"/>
                  </a:cubicBezTo>
                  <a:cubicBezTo>
                    <a:pt x="10605" y="5768"/>
                    <a:pt x="10562" y="5789"/>
                    <a:pt x="10520" y="5831"/>
                  </a:cubicBezTo>
                  <a:cubicBezTo>
                    <a:pt x="10436" y="5894"/>
                    <a:pt x="10351" y="5958"/>
                    <a:pt x="10267" y="6000"/>
                  </a:cubicBezTo>
                  <a:cubicBezTo>
                    <a:pt x="10203" y="6042"/>
                    <a:pt x="10161" y="6063"/>
                    <a:pt x="10119" y="6106"/>
                  </a:cubicBezTo>
                  <a:cubicBezTo>
                    <a:pt x="10034" y="6148"/>
                    <a:pt x="9929" y="6190"/>
                    <a:pt x="9844" y="6232"/>
                  </a:cubicBezTo>
                  <a:cubicBezTo>
                    <a:pt x="9781" y="6275"/>
                    <a:pt x="9739" y="6296"/>
                    <a:pt x="9675" y="6317"/>
                  </a:cubicBezTo>
                  <a:cubicBezTo>
                    <a:pt x="9591" y="6359"/>
                    <a:pt x="9506" y="6380"/>
                    <a:pt x="9443" y="6401"/>
                  </a:cubicBezTo>
                  <a:cubicBezTo>
                    <a:pt x="9380" y="6444"/>
                    <a:pt x="9316" y="6465"/>
                    <a:pt x="9232" y="6486"/>
                  </a:cubicBezTo>
                  <a:cubicBezTo>
                    <a:pt x="9147" y="6507"/>
                    <a:pt x="9063" y="6528"/>
                    <a:pt x="8978" y="6549"/>
                  </a:cubicBezTo>
                  <a:cubicBezTo>
                    <a:pt x="8915" y="6570"/>
                    <a:pt x="8851" y="6591"/>
                    <a:pt x="8767" y="6591"/>
                  </a:cubicBezTo>
                  <a:cubicBezTo>
                    <a:pt x="8682" y="6613"/>
                    <a:pt x="8598" y="6634"/>
                    <a:pt x="8513" y="6634"/>
                  </a:cubicBezTo>
                  <a:cubicBezTo>
                    <a:pt x="8429" y="6655"/>
                    <a:pt x="8366" y="6655"/>
                    <a:pt x="8281" y="6676"/>
                  </a:cubicBezTo>
                  <a:cubicBezTo>
                    <a:pt x="8197" y="6676"/>
                    <a:pt x="8091" y="6697"/>
                    <a:pt x="8006" y="6697"/>
                  </a:cubicBezTo>
                  <a:lnTo>
                    <a:pt x="7795" y="6697"/>
                  </a:lnTo>
                  <a:cubicBezTo>
                    <a:pt x="7732" y="6704"/>
                    <a:pt x="7668" y="6706"/>
                    <a:pt x="7605" y="6706"/>
                  </a:cubicBezTo>
                  <a:cubicBezTo>
                    <a:pt x="7478" y="6706"/>
                    <a:pt x="7352" y="6697"/>
                    <a:pt x="7225" y="6697"/>
                  </a:cubicBezTo>
                  <a:lnTo>
                    <a:pt x="7204" y="6697"/>
                  </a:lnTo>
                  <a:cubicBezTo>
                    <a:pt x="7014" y="6676"/>
                    <a:pt x="6824" y="6655"/>
                    <a:pt x="6655" y="6634"/>
                  </a:cubicBezTo>
                  <a:cubicBezTo>
                    <a:pt x="6591" y="6634"/>
                    <a:pt x="6549" y="6613"/>
                    <a:pt x="6507" y="6613"/>
                  </a:cubicBezTo>
                  <a:cubicBezTo>
                    <a:pt x="6274" y="6570"/>
                    <a:pt x="6042" y="6507"/>
                    <a:pt x="5810" y="6444"/>
                  </a:cubicBezTo>
                  <a:cubicBezTo>
                    <a:pt x="5767" y="6444"/>
                    <a:pt x="5725" y="6444"/>
                    <a:pt x="5704" y="6422"/>
                  </a:cubicBezTo>
                  <a:cubicBezTo>
                    <a:pt x="5472" y="6359"/>
                    <a:pt x="5260" y="6275"/>
                    <a:pt x="5028" y="6190"/>
                  </a:cubicBezTo>
                  <a:cubicBezTo>
                    <a:pt x="4880" y="6148"/>
                    <a:pt x="4711" y="6084"/>
                    <a:pt x="4563" y="6000"/>
                  </a:cubicBezTo>
                  <a:cubicBezTo>
                    <a:pt x="4437" y="5937"/>
                    <a:pt x="4310" y="5873"/>
                    <a:pt x="4183" y="5810"/>
                  </a:cubicBezTo>
                  <a:cubicBezTo>
                    <a:pt x="3972" y="5704"/>
                    <a:pt x="3761" y="5578"/>
                    <a:pt x="3549" y="5451"/>
                  </a:cubicBezTo>
                  <a:cubicBezTo>
                    <a:pt x="3401" y="5345"/>
                    <a:pt x="3275" y="5261"/>
                    <a:pt x="3127" y="5155"/>
                  </a:cubicBezTo>
                  <a:cubicBezTo>
                    <a:pt x="3085" y="5113"/>
                    <a:pt x="3063" y="5092"/>
                    <a:pt x="3021" y="5049"/>
                  </a:cubicBezTo>
                  <a:cubicBezTo>
                    <a:pt x="2916" y="4986"/>
                    <a:pt x="2831" y="4902"/>
                    <a:pt x="2725" y="4817"/>
                  </a:cubicBezTo>
                  <a:cubicBezTo>
                    <a:pt x="2704" y="4796"/>
                    <a:pt x="2662" y="4754"/>
                    <a:pt x="2620" y="4733"/>
                  </a:cubicBezTo>
                  <a:cubicBezTo>
                    <a:pt x="2535" y="4648"/>
                    <a:pt x="2451" y="4585"/>
                    <a:pt x="2388" y="4500"/>
                  </a:cubicBezTo>
                  <a:cubicBezTo>
                    <a:pt x="2345" y="4458"/>
                    <a:pt x="2303" y="4416"/>
                    <a:pt x="2282" y="4395"/>
                  </a:cubicBezTo>
                  <a:cubicBezTo>
                    <a:pt x="2176" y="4289"/>
                    <a:pt x="2092" y="4204"/>
                    <a:pt x="2028" y="4099"/>
                  </a:cubicBezTo>
                  <a:cubicBezTo>
                    <a:pt x="2007" y="4078"/>
                    <a:pt x="1986" y="4057"/>
                    <a:pt x="1965" y="4035"/>
                  </a:cubicBezTo>
                  <a:cubicBezTo>
                    <a:pt x="1881" y="3930"/>
                    <a:pt x="1775" y="3803"/>
                    <a:pt x="1690" y="3697"/>
                  </a:cubicBezTo>
                  <a:cubicBezTo>
                    <a:pt x="1669" y="3655"/>
                    <a:pt x="1648" y="3634"/>
                    <a:pt x="1627" y="3592"/>
                  </a:cubicBezTo>
                  <a:cubicBezTo>
                    <a:pt x="1564" y="3507"/>
                    <a:pt x="1521" y="3423"/>
                    <a:pt x="1458" y="3317"/>
                  </a:cubicBezTo>
                  <a:cubicBezTo>
                    <a:pt x="1437" y="3275"/>
                    <a:pt x="1416" y="3233"/>
                    <a:pt x="1395" y="3212"/>
                  </a:cubicBezTo>
                  <a:cubicBezTo>
                    <a:pt x="1331" y="3106"/>
                    <a:pt x="1289" y="3022"/>
                    <a:pt x="1247" y="2916"/>
                  </a:cubicBezTo>
                  <a:cubicBezTo>
                    <a:pt x="1226" y="2895"/>
                    <a:pt x="1205" y="2853"/>
                    <a:pt x="1205" y="2831"/>
                  </a:cubicBezTo>
                  <a:cubicBezTo>
                    <a:pt x="1141" y="2705"/>
                    <a:pt x="1078" y="2578"/>
                    <a:pt x="1036" y="2451"/>
                  </a:cubicBezTo>
                  <a:cubicBezTo>
                    <a:pt x="1036" y="2430"/>
                    <a:pt x="1036" y="2388"/>
                    <a:pt x="1014" y="2367"/>
                  </a:cubicBezTo>
                  <a:cubicBezTo>
                    <a:pt x="993" y="2261"/>
                    <a:pt x="951" y="2177"/>
                    <a:pt x="930" y="2071"/>
                  </a:cubicBezTo>
                  <a:cubicBezTo>
                    <a:pt x="930" y="2029"/>
                    <a:pt x="909" y="1986"/>
                    <a:pt x="909" y="1944"/>
                  </a:cubicBezTo>
                  <a:cubicBezTo>
                    <a:pt x="888" y="1860"/>
                    <a:pt x="867" y="1754"/>
                    <a:pt x="867" y="1670"/>
                  </a:cubicBezTo>
                  <a:cubicBezTo>
                    <a:pt x="845" y="1627"/>
                    <a:pt x="845" y="1606"/>
                    <a:pt x="845" y="1564"/>
                  </a:cubicBezTo>
                  <a:cubicBezTo>
                    <a:pt x="824" y="1437"/>
                    <a:pt x="824" y="1310"/>
                    <a:pt x="824" y="1184"/>
                  </a:cubicBezTo>
                  <a:cubicBezTo>
                    <a:pt x="824" y="1163"/>
                    <a:pt x="824" y="1163"/>
                    <a:pt x="824" y="1141"/>
                  </a:cubicBezTo>
                  <a:cubicBezTo>
                    <a:pt x="824" y="1036"/>
                    <a:pt x="845" y="930"/>
                    <a:pt x="867" y="825"/>
                  </a:cubicBezTo>
                  <a:cubicBezTo>
                    <a:pt x="867" y="782"/>
                    <a:pt x="867" y="740"/>
                    <a:pt x="867" y="698"/>
                  </a:cubicBezTo>
                  <a:cubicBezTo>
                    <a:pt x="888" y="613"/>
                    <a:pt x="909" y="529"/>
                    <a:pt x="930" y="444"/>
                  </a:cubicBezTo>
                  <a:cubicBezTo>
                    <a:pt x="951" y="402"/>
                    <a:pt x="951" y="381"/>
                    <a:pt x="972" y="339"/>
                  </a:cubicBezTo>
                  <a:cubicBezTo>
                    <a:pt x="980" y="293"/>
                    <a:pt x="990" y="251"/>
                    <a:pt x="1003" y="21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8"/>
            <p:cNvSpPr/>
            <p:nvPr/>
          </p:nvSpPr>
          <p:spPr>
            <a:xfrm>
              <a:off x="4276550" y="3649975"/>
              <a:ext cx="303675" cy="217450"/>
            </a:xfrm>
            <a:custGeom>
              <a:avLst/>
              <a:gdLst/>
              <a:ahLst/>
              <a:cxnLst/>
              <a:rect l="l" t="t" r="r" b="b"/>
              <a:pathLst>
                <a:path w="12147" h="8698" extrusionOk="0">
                  <a:moveTo>
                    <a:pt x="4675" y="1"/>
                  </a:moveTo>
                  <a:cubicBezTo>
                    <a:pt x="2967" y="1"/>
                    <a:pt x="1521" y="696"/>
                    <a:pt x="930" y="1973"/>
                  </a:cubicBezTo>
                  <a:cubicBezTo>
                    <a:pt x="1" y="4001"/>
                    <a:pt x="1564" y="6683"/>
                    <a:pt x="4394" y="7993"/>
                  </a:cubicBezTo>
                  <a:cubicBezTo>
                    <a:pt x="5432" y="8470"/>
                    <a:pt x="6498" y="8697"/>
                    <a:pt x="7478" y="8697"/>
                  </a:cubicBezTo>
                  <a:cubicBezTo>
                    <a:pt x="9190" y="8697"/>
                    <a:pt x="10640" y="8002"/>
                    <a:pt x="11217" y="6726"/>
                  </a:cubicBezTo>
                  <a:cubicBezTo>
                    <a:pt x="12147" y="4719"/>
                    <a:pt x="10605" y="2015"/>
                    <a:pt x="7753" y="705"/>
                  </a:cubicBezTo>
                  <a:cubicBezTo>
                    <a:pt x="6715" y="229"/>
                    <a:pt x="5652" y="1"/>
                    <a:pt x="4675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78"/>
            <p:cNvSpPr/>
            <p:nvPr/>
          </p:nvSpPr>
          <p:spPr>
            <a:xfrm>
              <a:off x="4316675" y="3685100"/>
              <a:ext cx="223950" cy="147750"/>
            </a:xfrm>
            <a:custGeom>
              <a:avLst/>
              <a:gdLst/>
              <a:ahLst/>
              <a:cxnLst/>
              <a:rect l="l" t="t" r="r" b="b"/>
              <a:pathLst>
                <a:path w="8958" h="5910" extrusionOk="0">
                  <a:moveTo>
                    <a:pt x="3063" y="0"/>
                  </a:moveTo>
                  <a:cubicBezTo>
                    <a:pt x="1894" y="0"/>
                    <a:pt x="924" y="403"/>
                    <a:pt x="571" y="1159"/>
                  </a:cubicBezTo>
                  <a:cubicBezTo>
                    <a:pt x="1" y="2427"/>
                    <a:pt x="1311" y="4370"/>
                    <a:pt x="3381" y="5342"/>
                  </a:cubicBezTo>
                  <a:cubicBezTo>
                    <a:pt x="4216" y="5725"/>
                    <a:pt x="5092" y="5909"/>
                    <a:pt x="5879" y="5909"/>
                  </a:cubicBezTo>
                  <a:cubicBezTo>
                    <a:pt x="7044" y="5909"/>
                    <a:pt x="8013" y="5506"/>
                    <a:pt x="8366" y="4750"/>
                  </a:cubicBezTo>
                  <a:cubicBezTo>
                    <a:pt x="8957" y="3462"/>
                    <a:pt x="7648" y="1518"/>
                    <a:pt x="5578" y="568"/>
                  </a:cubicBezTo>
                  <a:cubicBezTo>
                    <a:pt x="4734" y="184"/>
                    <a:pt x="3853" y="0"/>
                    <a:pt x="3063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78"/>
            <p:cNvSpPr/>
            <p:nvPr/>
          </p:nvSpPr>
          <p:spPr>
            <a:xfrm>
              <a:off x="4314575" y="3699150"/>
              <a:ext cx="220250" cy="135475"/>
            </a:xfrm>
            <a:custGeom>
              <a:avLst/>
              <a:gdLst/>
              <a:ahLst/>
              <a:cxnLst/>
              <a:rect l="l" t="t" r="r" b="b"/>
              <a:pathLst>
                <a:path w="8810" h="5419" extrusionOk="0">
                  <a:moveTo>
                    <a:pt x="2609" y="1"/>
                  </a:moveTo>
                  <a:cubicBezTo>
                    <a:pt x="1592" y="1"/>
                    <a:pt x="786" y="311"/>
                    <a:pt x="507" y="914"/>
                  </a:cubicBezTo>
                  <a:cubicBezTo>
                    <a:pt x="0" y="2012"/>
                    <a:pt x="1395" y="3808"/>
                    <a:pt x="3465" y="4780"/>
                  </a:cubicBezTo>
                  <a:cubicBezTo>
                    <a:pt x="4399" y="5209"/>
                    <a:pt x="5371" y="5418"/>
                    <a:pt x="6204" y="5418"/>
                  </a:cubicBezTo>
                  <a:cubicBezTo>
                    <a:pt x="7217" y="5418"/>
                    <a:pt x="8024" y="5108"/>
                    <a:pt x="8302" y="4505"/>
                  </a:cubicBezTo>
                  <a:cubicBezTo>
                    <a:pt x="8809" y="3407"/>
                    <a:pt x="7436" y="1590"/>
                    <a:pt x="5366" y="639"/>
                  </a:cubicBezTo>
                  <a:cubicBezTo>
                    <a:pt x="4422" y="211"/>
                    <a:pt x="3445" y="1"/>
                    <a:pt x="2609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8"/>
            <p:cNvSpPr/>
            <p:nvPr/>
          </p:nvSpPr>
          <p:spPr>
            <a:xfrm>
              <a:off x="4007750" y="3540850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0" y="2979"/>
                  </a:moveTo>
                  <a:lnTo>
                    <a:pt x="0" y="2979"/>
                  </a:lnTo>
                  <a:cubicBezTo>
                    <a:pt x="13" y="3056"/>
                    <a:pt x="34" y="3126"/>
                    <a:pt x="58" y="3197"/>
                  </a:cubicBezTo>
                  <a:lnTo>
                    <a:pt x="58" y="3197"/>
                  </a:lnTo>
                  <a:lnTo>
                    <a:pt x="0" y="2979"/>
                  </a:lnTo>
                  <a:close/>
                  <a:moveTo>
                    <a:pt x="10943" y="0"/>
                  </a:moveTo>
                  <a:cubicBezTo>
                    <a:pt x="10964" y="127"/>
                    <a:pt x="10985" y="254"/>
                    <a:pt x="11006" y="381"/>
                  </a:cubicBezTo>
                  <a:cubicBezTo>
                    <a:pt x="11006" y="402"/>
                    <a:pt x="11006" y="423"/>
                    <a:pt x="11006" y="465"/>
                  </a:cubicBezTo>
                  <a:cubicBezTo>
                    <a:pt x="11027" y="550"/>
                    <a:pt x="11027" y="655"/>
                    <a:pt x="11027" y="740"/>
                  </a:cubicBezTo>
                  <a:cubicBezTo>
                    <a:pt x="11027" y="782"/>
                    <a:pt x="11027" y="824"/>
                    <a:pt x="11027" y="867"/>
                  </a:cubicBezTo>
                  <a:cubicBezTo>
                    <a:pt x="11027" y="951"/>
                    <a:pt x="11027" y="1057"/>
                    <a:pt x="11006" y="1141"/>
                  </a:cubicBezTo>
                  <a:cubicBezTo>
                    <a:pt x="11006" y="1183"/>
                    <a:pt x="11006" y="1205"/>
                    <a:pt x="10985" y="1247"/>
                  </a:cubicBezTo>
                  <a:cubicBezTo>
                    <a:pt x="10985" y="1310"/>
                    <a:pt x="10964" y="1352"/>
                    <a:pt x="10964" y="1395"/>
                  </a:cubicBezTo>
                  <a:cubicBezTo>
                    <a:pt x="10943" y="1500"/>
                    <a:pt x="10921" y="1606"/>
                    <a:pt x="10879" y="1711"/>
                  </a:cubicBezTo>
                  <a:cubicBezTo>
                    <a:pt x="10858" y="1754"/>
                    <a:pt x="10837" y="1817"/>
                    <a:pt x="10837" y="1880"/>
                  </a:cubicBezTo>
                  <a:cubicBezTo>
                    <a:pt x="10795" y="1965"/>
                    <a:pt x="10753" y="2049"/>
                    <a:pt x="10710" y="2155"/>
                  </a:cubicBezTo>
                  <a:cubicBezTo>
                    <a:pt x="10689" y="2218"/>
                    <a:pt x="10668" y="2261"/>
                    <a:pt x="10626" y="2324"/>
                  </a:cubicBezTo>
                  <a:cubicBezTo>
                    <a:pt x="10584" y="2409"/>
                    <a:pt x="10562" y="2472"/>
                    <a:pt x="10520" y="2556"/>
                  </a:cubicBezTo>
                  <a:cubicBezTo>
                    <a:pt x="10478" y="2599"/>
                    <a:pt x="10436" y="2662"/>
                    <a:pt x="10393" y="2725"/>
                  </a:cubicBezTo>
                  <a:cubicBezTo>
                    <a:pt x="10351" y="2789"/>
                    <a:pt x="10309" y="2873"/>
                    <a:pt x="10246" y="2937"/>
                  </a:cubicBezTo>
                  <a:cubicBezTo>
                    <a:pt x="10203" y="3000"/>
                    <a:pt x="10161" y="3063"/>
                    <a:pt x="10119" y="3106"/>
                  </a:cubicBezTo>
                  <a:cubicBezTo>
                    <a:pt x="10055" y="3190"/>
                    <a:pt x="10013" y="3254"/>
                    <a:pt x="9950" y="3317"/>
                  </a:cubicBezTo>
                  <a:cubicBezTo>
                    <a:pt x="9886" y="3380"/>
                    <a:pt x="9844" y="3423"/>
                    <a:pt x="9802" y="3486"/>
                  </a:cubicBezTo>
                  <a:cubicBezTo>
                    <a:pt x="9739" y="3549"/>
                    <a:pt x="9654" y="3613"/>
                    <a:pt x="9591" y="3676"/>
                  </a:cubicBezTo>
                  <a:cubicBezTo>
                    <a:pt x="9527" y="3739"/>
                    <a:pt x="9485" y="3782"/>
                    <a:pt x="9443" y="3824"/>
                  </a:cubicBezTo>
                  <a:cubicBezTo>
                    <a:pt x="9295" y="3951"/>
                    <a:pt x="9147" y="4077"/>
                    <a:pt x="8999" y="4183"/>
                  </a:cubicBezTo>
                  <a:cubicBezTo>
                    <a:pt x="8978" y="4183"/>
                    <a:pt x="8978" y="4204"/>
                    <a:pt x="8978" y="4204"/>
                  </a:cubicBezTo>
                  <a:cubicBezTo>
                    <a:pt x="8830" y="4310"/>
                    <a:pt x="8661" y="4415"/>
                    <a:pt x="8513" y="4500"/>
                  </a:cubicBezTo>
                  <a:cubicBezTo>
                    <a:pt x="8471" y="4521"/>
                    <a:pt x="8429" y="4542"/>
                    <a:pt x="8387" y="4563"/>
                  </a:cubicBezTo>
                  <a:cubicBezTo>
                    <a:pt x="8197" y="4690"/>
                    <a:pt x="7985" y="4796"/>
                    <a:pt x="7753" y="4901"/>
                  </a:cubicBezTo>
                  <a:cubicBezTo>
                    <a:pt x="7732" y="4922"/>
                    <a:pt x="7690" y="4943"/>
                    <a:pt x="7647" y="4965"/>
                  </a:cubicBezTo>
                  <a:cubicBezTo>
                    <a:pt x="7436" y="5049"/>
                    <a:pt x="7225" y="5134"/>
                    <a:pt x="6992" y="5218"/>
                  </a:cubicBezTo>
                  <a:cubicBezTo>
                    <a:pt x="6845" y="5260"/>
                    <a:pt x="6676" y="5324"/>
                    <a:pt x="6528" y="5366"/>
                  </a:cubicBezTo>
                  <a:cubicBezTo>
                    <a:pt x="6380" y="5408"/>
                    <a:pt x="6232" y="5429"/>
                    <a:pt x="6105" y="5450"/>
                  </a:cubicBezTo>
                  <a:cubicBezTo>
                    <a:pt x="5852" y="5514"/>
                    <a:pt x="5619" y="5556"/>
                    <a:pt x="5387" y="5577"/>
                  </a:cubicBezTo>
                  <a:cubicBezTo>
                    <a:pt x="5218" y="5598"/>
                    <a:pt x="5028" y="5619"/>
                    <a:pt x="4859" y="5619"/>
                  </a:cubicBezTo>
                  <a:cubicBezTo>
                    <a:pt x="4817" y="5641"/>
                    <a:pt x="4774" y="5641"/>
                    <a:pt x="4711" y="5641"/>
                  </a:cubicBezTo>
                  <a:lnTo>
                    <a:pt x="4204" y="5641"/>
                  </a:lnTo>
                  <a:cubicBezTo>
                    <a:pt x="4098" y="5619"/>
                    <a:pt x="3993" y="5619"/>
                    <a:pt x="3866" y="5619"/>
                  </a:cubicBezTo>
                  <a:cubicBezTo>
                    <a:pt x="3824" y="5598"/>
                    <a:pt x="3760" y="5598"/>
                    <a:pt x="3718" y="5598"/>
                  </a:cubicBezTo>
                  <a:cubicBezTo>
                    <a:pt x="3591" y="5577"/>
                    <a:pt x="3465" y="5556"/>
                    <a:pt x="3338" y="5535"/>
                  </a:cubicBezTo>
                  <a:lnTo>
                    <a:pt x="3275" y="5535"/>
                  </a:lnTo>
                  <a:cubicBezTo>
                    <a:pt x="3127" y="5514"/>
                    <a:pt x="2979" y="5472"/>
                    <a:pt x="2831" y="5429"/>
                  </a:cubicBezTo>
                  <a:cubicBezTo>
                    <a:pt x="2789" y="5429"/>
                    <a:pt x="2747" y="5408"/>
                    <a:pt x="2725" y="5408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281"/>
                    <a:pt x="2324" y="5281"/>
                    <a:pt x="2282" y="5260"/>
                  </a:cubicBezTo>
                  <a:cubicBezTo>
                    <a:pt x="2176" y="5218"/>
                    <a:pt x="2071" y="5176"/>
                    <a:pt x="1986" y="5134"/>
                  </a:cubicBezTo>
                  <a:cubicBezTo>
                    <a:pt x="1944" y="5112"/>
                    <a:pt x="1923" y="5112"/>
                    <a:pt x="1880" y="5091"/>
                  </a:cubicBezTo>
                  <a:cubicBezTo>
                    <a:pt x="1775" y="5028"/>
                    <a:pt x="1648" y="4965"/>
                    <a:pt x="1542" y="4901"/>
                  </a:cubicBezTo>
                  <a:cubicBezTo>
                    <a:pt x="1500" y="4880"/>
                    <a:pt x="1479" y="4880"/>
                    <a:pt x="1458" y="4859"/>
                  </a:cubicBezTo>
                  <a:cubicBezTo>
                    <a:pt x="1373" y="4796"/>
                    <a:pt x="1289" y="4732"/>
                    <a:pt x="1204" y="4690"/>
                  </a:cubicBezTo>
                  <a:cubicBezTo>
                    <a:pt x="1162" y="4648"/>
                    <a:pt x="1141" y="4627"/>
                    <a:pt x="1099" y="4605"/>
                  </a:cubicBezTo>
                  <a:cubicBezTo>
                    <a:pt x="1035" y="4542"/>
                    <a:pt x="951" y="4479"/>
                    <a:pt x="888" y="4415"/>
                  </a:cubicBezTo>
                  <a:cubicBezTo>
                    <a:pt x="867" y="4394"/>
                    <a:pt x="845" y="4373"/>
                    <a:pt x="803" y="4352"/>
                  </a:cubicBezTo>
                  <a:cubicBezTo>
                    <a:pt x="719" y="4267"/>
                    <a:pt x="634" y="4162"/>
                    <a:pt x="550" y="4077"/>
                  </a:cubicBezTo>
                  <a:cubicBezTo>
                    <a:pt x="550" y="4056"/>
                    <a:pt x="529" y="4035"/>
                    <a:pt x="529" y="4035"/>
                  </a:cubicBezTo>
                  <a:cubicBezTo>
                    <a:pt x="465" y="3951"/>
                    <a:pt x="402" y="3866"/>
                    <a:pt x="338" y="3782"/>
                  </a:cubicBezTo>
                  <a:cubicBezTo>
                    <a:pt x="317" y="3739"/>
                    <a:pt x="296" y="3697"/>
                    <a:pt x="275" y="3676"/>
                  </a:cubicBezTo>
                  <a:cubicBezTo>
                    <a:pt x="233" y="3592"/>
                    <a:pt x="191" y="3507"/>
                    <a:pt x="169" y="3444"/>
                  </a:cubicBezTo>
                  <a:cubicBezTo>
                    <a:pt x="148" y="3401"/>
                    <a:pt x="127" y="3359"/>
                    <a:pt x="106" y="3338"/>
                  </a:cubicBezTo>
                  <a:cubicBezTo>
                    <a:pt x="90" y="3289"/>
                    <a:pt x="73" y="3243"/>
                    <a:pt x="58" y="3197"/>
                  </a:cubicBezTo>
                  <a:lnTo>
                    <a:pt x="58" y="3197"/>
                  </a:lnTo>
                  <a:lnTo>
                    <a:pt x="507" y="4901"/>
                  </a:lnTo>
                  <a:cubicBezTo>
                    <a:pt x="550" y="5007"/>
                    <a:pt x="592" y="5134"/>
                    <a:pt x="634" y="5239"/>
                  </a:cubicBezTo>
                  <a:cubicBezTo>
                    <a:pt x="655" y="5281"/>
                    <a:pt x="655" y="5303"/>
                    <a:pt x="676" y="5345"/>
                  </a:cubicBezTo>
                  <a:cubicBezTo>
                    <a:pt x="719" y="5429"/>
                    <a:pt x="761" y="5514"/>
                    <a:pt x="803" y="5577"/>
                  </a:cubicBezTo>
                  <a:cubicBezTo>
                    <a:pt x="824" y="5619"/>
                    <a:pt x="845" y="5641"/>
                    <a:pt x="867" y="5683"/>
                  </a:cubicBezTo>
                  <a:cubicBezTo>
                    <a:pt x="909" y="5767"/>
                    <a:pt x="972" y="5852"/>
                    <a:pt x="1035" y="5936"/>
                  </a:cubicBezTo>
                  <a:cubicBezTo>
                    <a:pt x="1057" y="5957"/>
                    <a:pt x="1057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74"/>
                    <a:pt x="1373" y="6295"/>
                    <a:pt x="1416" y="6338"/>
                  </a:cubicBezTo>
                  <a:cubicBezTo>
                    <a:pt x="1479" y="6401"/>
                    <a:pt x="1542" y="6464"/>
                    <a:pt x="1627" y="6507"/>
                  </a:cubicBezTo>
                  <a:cubicBezTo>
                    <a:pt x="1648" y="6549"/>
                    <a:pt x="1690" y="6570"/>
                    <a:pt x="1733" y="6591"/>
                  </a:cubicBezTo>
                  <a:cubicBezTo>
                    <a:pt x="1796" y="6655"/>
                    <a:pt x="1902" y="6697"/>
                    <a:pt x="1986" y="6760"/>
                  </a:cubicBezTo>
                  <a:cubicBezTo>
                    <a:pt x="2007" y="6781"/>
                    <a:pt x="2028" y="6802"/>
                    <a:pt x="2049" y="6802"/>
                  </a:cubicBezTo>
                  <a:cubicBezTo>
                    <a:pt x="2176" y="6887"/>
                    <a:pt x="2282" y="6950"/>
                    <a:pt x="2409" y="6992"/>
                  </a:cubicBezTo>
                  <a:cubicBezTo>
                    <a:pt x="2451" y="7014"/>
                    <a:pt x="2472" y="7035"/>
                    <a:pt x="2493" y="7035"/>
                  </a:cubicBezTo>
                  <a:cubicBezTo>
                    <a:pt x="2599" y="7077"/>
                    <a:pt x="2704" y="7119"/>
                    <a:pt x="2810" y="7161"/>
                  </a:cubicBezTo>
                  <a:cubicBezTo>
                    <a:pt x="2852" y="7183"/>
                    <a:pt x="2894" y="7204"/>
                    <a:pt x="2937" y="7204"/>
                  </a:cubicBezTo>
                  <a:cubicBezTo>
                    <a:pt x="3021" y="7246"/>
                    <a:pt x="3127" y="7288"/>
                    <a:pt x="3232" y="7309"/>
                  </a:cubicBezTo>
                  <a:cubicBezTo>
                    <a:pt x="3275" y="7330"/>
                    <a:pt x="3317" y="7330"/>
                    <a:pt x="3359" y="7352"/>
                  </a:cubicBezTo>
                  <a:cubicBezTo>
                    <a:pt x="3486" y="7373"/>
                    <a:pt x="3634" y="7415"/>
                    <a:pt x="3782" y="7436"/>
                  </a:cubicBezTo>
                  <a:cubicBezTo>
                    <a:pt x="3803" y="7436"/>
                    <a:pt x="3845" y="7457"/>
                    <a:pt x="3866" y="7457"/>
                  </a:cubicBezTo>
                  <a:cubicBezTo>
                    <a:pt x="3993" y="7478"/>
                    <a:pt x="4120" y="7499"/>
                    <a:pt x="4246" y="7499"/>
                  </a:cubicBezTo>
                  <a:cubicBezTo>
                    <a:pt x="4289" y="7499"/>
                    <a:pt x="4331" y="7521"/>
                    <a:pt x="4394" y="7521"/>
                  </a:cubicBezTo>
                  <a:cubicBezTo>
                    <a:pt x="4500" y="7521"/>
                    <a:pt x="4627" y="7542"/>
                    <a:pt x="4732" y="7542"/>
                  </a:cubicBezTo>
                  <a:lnTo>
                    <a:pt x="5387" y="7542"/>
                  </a:lnTo>
                  <a:cubicBezTo>
                    <a:pt x="5556" y="7521"/>
                    <a:pt x="5725" y="7521"/>
                    <a:pt x="5894" y="7499"/>
                  </a:cubicBezTo>
                  <a:cubicBezTo>
                    <a:pt x="6147" y="7457"/>
                    <a:pt x="6380" y="7415"/>
                    <a:pt x="6612" y="7373"/>
                  </a:cubicBezTo>
                  <a:cubicBezTo>
                    <a:pt x="6654" y="7352"/>
                    <a:pt x="6676" y="7352"/>
                    <a:pt x="6697" y="7352"/>
                  </a:cubicBezTo>
                  <a:cubicBezTo>
                    <a:pt x="6823" y="7330"/>
                    <a:pt x="6929" y="7309"/>
                    <a:pt x="7035" y="7267"/>
                  </a:cubicBezTo>
                  <a:cubicBezTo>
                    <a:pt x="7183" y="7225"/>
                    <a:pt x="7330" y="7183"/>
                    <a:pt x="7457" y="7140"/>
                  </a:cubicBezTo>
                  <a:cubicBezTo>
                    <a:pt x="7478" y="7140"/>
                    <a:pt x="7499" y="7119"/>
                    <a:pt x="7521" y="7119"/>
                  </a:cubicBezTo>
                  <a:cubicBezTo>
                    <a:pt x="7732" y="7035"/>
                    <a:pt x="7964" y="6950"/>
                    <a:pt x="8175" y="6866"/>
                  </a:cubicBezTo>
                  <a:cubicBezTo>
                    <a:pt x="8175" y="6866"/>
                    <a:pt x="8197" y="6866"/>
                    <a:pt x="8197" y="6845"/>
                  </a:cubicBezTo>
                  <a:cubicBezTo>
                    <a:pt x="8239" y="6845"/>
                    <a:pt x="8260" y="6824"/>
                    <a:pt x="8281" y="6802"/>
                  </a:cubicBezTo>
                  <a:cubicBezTo>
                    <a:pt x="8492" y="6718"/>
                    <a:pt x="8703" y="6591"/>
                    <a:pt x="8915" y="6486"/>
                  </a:cubicBezTo>
                  <a:cubicBezTo>
                    <a:pt x="8936" y="6464"/>
                    <a:pt x="8957" y="6464"/>
                    <a:pt x="8999" y="6443"/>
                  </a:cubicBezTo>
                  <a:cubicBezTo>
                    <a:pt x="8999" y="6443"/>
                    <a:pt x="9020" y="6422"/>
                    <a:pt x="9020" y="6422"/>
                  </a:cubicBezTo>
                  <a:cubicBezTo>
                    <a:pt x="9189" y="6317"/>
                    <a:pt x="9337" y="6211"/>
                    <a:pt x="9485" y="6105"/>
                  </a:cubicBezTo>
                  <a:cubicBezTo>
                    <a:pt x="9506" y="6105"/>
                    <a:pt x="9506" y="6105"/>
                    <a:pt x="9506" y="6084"/>
                  </a:cubicBezTo>
                  <a:cubicBezTo>
                    <a:pt x="9675" y="5979"/>
                    <a:pt x="9823" y="5852"/>
                    <a:pt x="9950" y="5746"/>
                  </a:cubicBezTo>
                  <a:cubicBezTo>
                    <a:pt x="9971" y="5725"/>
                    <a:pt x="9971" y="5725"/>
                    <a:pt x="9992" y="5704"/>
                  </a:cubicBezTo>
                  <a:cubicBezTo>
                    <a:pt x="10034" y="5683"/>
                    <a:pt x="10077" y="5641"/>
                    <a:pt x="10119" y="5598"/>
                  </a:cubicBezTo>
                  <a:cubicBezTo>
                    <a:pt x="10182" y="5535"/>
                    <a:pt x="10246" y="5450"/>
                    <a:pt x="10309" y="5387"/>
                  </a:cubicBezTo>
                  <a:cubicBezTo>
                    <a:pt x="10372" y="5345"/>
                    <a:pt x="10415" y="5281"/>
                    <a:pt x="10457" y="5218"/>
                  </a:cubicBezTo>
                  <a:cubicBezTo>
                    <a:pt x="10520" y="5155"/>
                    <a:pt x="10584" y="5091"/>
                    <a:pt x="10647" y="5028"/>
                  </a:cubicBezTo>
                  <a:cubicBezTo>
                    <a:pt x="10689" y="4965"/>
                    <a:pt x="10731" y="4901"/>
                    <a:pt x="10774" y="4838"/>
                  </a:cubicBezTo>
                  <a:cubicBezTo>
                    <a:pt x="10816" y="4774"/>
                    <a:pt x="10879" y="4711"/>
                    <a:pt x="10921" y="4627"/>
                  </a:cubicBezTo>
                  <a:cubicBezTo>
                    <a:pt x="10964" y="4584"/>
                    <a:pt x="10985" y="4521"/>
                    <a:pt x="11027" y="4458"/>
                  </a:cubicBezTo>
                  <a:cubicBezTo>
                    <a:pt x="11069" y="4373"/>
                    <a:pt x="11112" y="4310"/>
                    <a:pt x="11154" y="4225"/>
                  </a:cubicBezTo>
                  <a:cubicBezTo>
                    <a:pt x="11175" y="4204"/>
                    <a:pt x="11175" y="4183"/>
                    <a:pt x="11196" y="4162"/>
                  </a:cubicBezTo>
                  <a:cubicBezTo>
                    <a:pt x="11217" y="4120"/>
                    <a:pt x="11217" y="4099"/>
                    <a:pt x="11238" y="4056"/>
                  </a:cubicBezTo>
                  <a:cubicBezTo>
                    <a:pt x="11281" y="3972"/>
                    <a:pt x="11323" y="3866"/>
                    <a:pt x="11344" y="3782"/>
                  </a:cubicBezTo>
                  <a:cubicBezTo>
                    <a:pt x="11365" y="3718"/>
                    <a:pt x="11386" y="3676"/>
                    <a:pt x="11407" y="3613"/>
                  </a:cubicBezTo>
                  <a:cubicBezTo>
                    <a:pt x="11428" y="3507"/>
                    <a:pt x="11450" y="3423"/>
                    <a:pt x="11471" y="3317"/>
                  </a:cubicBezTo>
                  <a:cubicBezTo>
                    <a:pt x="11492" y="3275"/>
                    <a:pt x="11492" y="3232"/>
                    <a:pt x="11513" y="3190"/>
                  </a:cubicBezTo>
                  <a:cubicBezTo>
                    <a:pt x="11513" y="3190"/>
                    <a:pt x="11513" y="3169"/>
                    <a:pt x="11513" y="3148"/>
                  </a:cubicBezTo>
                  <a:cubicBezTo>
                    <a:pt x="11513" y="3127"/>
                    <a:pt x="11513" y="3085"/>
                    <a:pt x="11534" y="3042"/>
                  </a:cubicBezTo>
                  <a:cubicBezTo>
                    <a:pt x="11534" y="2958"/>
                    <a:pt x="11555" y="2873"/>
                    <a:pt x="11555" y="2789"/>
                  </a:cubicBezTo>
                  <a:cubicBezTo>
                    <a:pt x="11555" y="2747"/>
                    <a:pt x="11555" y="2683"/>
                    <a:pt x="11555" y="2641"/>
                  </a:cubicBezTo>
                  <a:cubicBezTo>
                    <a:pt x="11555" y="2620"/>
                    <a:pt x="11555" y="2578"/>
                    <a:pt x="11555" y="2556"/>
                  </a:cubicBezTo>
                  <a:cubicBezTo>
                    <a:pt x="11555" y="2493"/>
                    <a:pt x="11534" y="2430"/>
                    <a:pt x="11534" y="2366"/>
                  </a:cubicBezTo>
                  <a:cubicBezTo>
                    <a:pt x="11534" y="2345"/>
                    <a:pt x="11534" y="2324"/>
                    <a:pt x="11534" y="2282"/>
                  </a:cubicBezTo>
                  <a:cubicBezTo>
                    <a:pt x="11513" y="2176"/>
                    <a:pt x="11492" y="2092"/>
                    <a:pt x="11471" y="1986"/>
                  </a:cubicBezTo>
                  <a:cubicBezTo>
                    <a:pt x="11471" y="1965"/>
                    <a:pt x="11450" y="1923"/>
                    <a:pt x="11450" y="1902"/>
                  </a:cubicBezTo>
                  <a:lnTo>
                    <a:pt x="10943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8"/>
            <p:cNvSpPr/>
            <p:nvPr/>
          </p:nvSpPr>
          <p:spPr>
            <a:xfrm>
              <a:off x="3992950" y="3474250"/>
              <a:ext cx="302625" cy="207675"/>
            </a:xfrm>
            <a:custGeom>
              <a:avLst/>
              <a:gdLst/>
              <a:ahLst/>
              <a:cxnLst/>
              <a:rect l="l" t="t" r="r" b="b"/>
              <a:pathLst>
                <a:path w="12105" h="8307" extrusionOk="0">
                  <a:moveTo>
                    <a:pt x="7033" y="0"/>
                  </a:moveTo>
                  <a:cubicBezTo>
                    <a:pt x="6381" y="0"/>
                    <a:pt x="5697" y="89"/>
                    <a:pt x="5007" y="277"/>
                  </a:cubicBezTo>
                  <a:cubicBezTo>
                    <a:pt x="1987" y="1101"/>
                    <a:pt x="1" y="3509"/>
                    <a:pt x="592" y="5643"/>
                  </a:cubicBezTo>
                  <a:cubicBezTo>
                    <a:pt x="1033" y="7289"/>
                    <a:pt x="2882" y="8307"/>
                    <a:pt x="5092" y="8307"/>
                  </a:cubicBezTo>
                  <a:cubicBezTo>
                    <a:pt x="5745" y="8307"/>
                    <a:pt x="6430" y="8218"/>
                    <a:pt x="7120" y="8030"/>
                  </a:cubicBezTo>
                  <a:cubicBezTo>
                    <a:pt x="10140" y="7206"/>
                    <a:pt x="12105" y="4798"/>
                    <a:pt x="11535" y="2664"/>
                  </a:cubicBezTo>
                  <a:cubicBezTo>
                    <a:pt x="11078" y="1018"/>
                    <a:pt x="9238" y="0"/>
                    <a:pt x="703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8"/>
            <p:cNvSpPr/>
            <p:nvPr/>
          </p:nvSpPr>
          <p:spPr>
            <a:xfrm>
              <a:off x="4031500" y="3509200"/>
              <a:ext cx="225525" cy="137775"/>
            </a:xfrm>
            <a:custGeom>
              <a:avLst/>
              <a:gdLst/>
              <a:ahLst/>
              <a:cxnLst/>
              <a:rect l="l" t="t" r="r" b="b"/>
              <a:pathLst>
                <a:path w="9021" h="5511" extrusionOk="0">
                  <a:moveTo>
                    <a:pt x="5494" y="1"/>
                  </a:moveTo>
                  <a:cubicBezTo>
                    <a:pt x="4955" y="1"/>
                    <a:pt x="4388" y="74"/>
                    <a:pt x="3824" y="231"/>
                  </a:cubicBezTo>
                  <a:cubicBezTo>
                    <a:pt x="1628" y="823"/>
                    <a:pt x="1" y="2534"/>
                    <a:pt x="381" y="3886"/>
                  </a:cubicBezTo>
                  <a:cubicBezTo>
                    <a:pt x="648" y="4891"/>
                    <a:pt x="1966" y="5511"/>
                    <a:pt x="3528" y="5511"/>
                  </a:cubicBezTo>
                  <a:cubicBezTo>
                    <a:pt x="4066" y="5511"/>
                    <a:pt x="4634" y="5437"/>
                    <a:pt x="5197" y="5280"/>
                  </a:cubicBezTo>
                  <a:cubicBezTo>
                    <a:pt x="7415" y="4689"/>
                    <a:pt x="9021" y="2977"/>
                    <a:pt x="8641" y="1626"/>
                  </a:cubicBezTo>
                  <a:cubicBezTo>
                    <a:pt x="8374" y="620"/>
                    <a:pt x="7056" y="1"/>
                    <a:pt x="5494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8"/>
            <p:cNvSpPr/>
            <p:nvPr/>
          </p:nvSpPr>
          <p:spPr>
            <a:xfrm>
              <a:off x="4035200" y="3525550"/>
              <a:ext cx="222900" cy="122200"/>
            </a:xfrm>
            <a:custGeom>
              <a:avLst/>
              <a:gdLst/>
              <a:ahLst/>
              <a:cxnLst/>
              <a:rect l="l" t="t" r="r" b="b"/>
              <a:pathLst>
                <a:path w="8916" h="4888" extrusionOk="0">
                  <a:moveTo>
                    <a:pt x="5737" y="1"/>
                  </a:moveTo>
                  <a:cubicBezTo>
                    <a:pt x="5143" y="1"/>
                    <a:pt x="4504" y="82"/>
                    <a:pt x="3867" y="253"/>
                  </a:cubicBezTo>
                  <a:cubicBezTo>
                    <a:pt x="1649" y="845"/>
                    <a:pt x="1" y="2408"/>
                    <a:pt x="318" y="3570"/>
                  </a:cubicBezTo>
                  <a:cubicBezTo>
                    <a:pt x="542" y="4393"/>
                    <a:pt x="1722" y="4888"/>
                    <a:pt x="3172" y="4888"/>
                  </a:cubicBezTo>
                  <a:cubicBezTo>
                    <a:pt x="3768" y="4888"/>
                    <a:pt x="4410" y="4804"/>
                    <a:pt x="5049" y="4626"/>
                  </a:cubicBezTo>
                  <a:cubicBezTo>
                    <a:pt x="7267" y="4035"/>
                    <a:pt x="8915" y="2492"/>
                    <a:pt x="8598" y="1310"/>
                  </a:cubicBezTo>
                  <a:cubicBezTo>
                    <a:pt x="8373" y="485"/>
                    <a:pt x="7191" y="1"/>
                    <a:pt x="573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8"/>
            <p:cNvSpPr/>
            <p:nvPr/>
          </p:nvSpPr>
          <p:spPr>
            <a:xfrm>
              <a:off x="2858075" y="3735725"/>
              <a:ext cx="285725" cy="156875"/>
            </a:xfrm>
            <a:custGeom>
              <a:avLst/>
              <a:gdLst/>
              <a:ahLst/>
              <a:cxnLst/>
              <a:rect l="l" t="t" r="r" b="b"/>
              <a:pathLst>
                <a:path w="11429" h="6275" extrusionOk="0">
                  <a:moveTo>
                    <a:pt x="1" y="549"/>
                  </a:moveTo>
                  <a:cubicBezTo>
                    <a:pt x="1" y="585"/>
                    <a:pt x="2" y="621"/>
                    <a:pt x="5" y="657"/>
                  </a:cubicBezTo>
                  <a:lnTo>
                    <a:pt x="5" y="657"/>
                  </a:lnTo>
                  <a:lnTo>
                    <a:pt x="1" y="549"/>
                  </a:lnTo>
                  <a:close/>
                  <a:moveTo>
                    <a:pt x="11323" y="0"/>
                  </a:moveTo>
                  <a:cubicBezTo>
                    <a:pt x="11323" y="127"/>
                    <a:pt x="11323" y="254"/>
                    <a:pt x="11323" y="380"/>
                  </a:cubicBezTo>
                  <a:cubicBezTo>
                    <a:pt x="11323" y="423"/>
                    <a:pt x="11302" y="444"/>
                    <a:pt x="11302" y="486"/>
                  </a:cubicBezTo>
                  <a:cubicBezTo>
                    <a:pt x="11302" y="571"/>
                    <a:pt x="11281" y="655"/>
                    <a:pt x="11260" y="761"/>
                  </a:cubicBezTo>
                  <a:cubicBezTo>
                    <a:pt x="11260" y="782"/>
                    <a:pt x="11239" y="824"/>
                    <a:pt x="11239" y="866"/>
                  </a:cubicBezTo>
                  <a:cubicBezTo>
                    <a:pt x="11217" y="972"/>
                    <a:pt x="11175" y="1056"/>
                    <a:pt x="11133" y="1162"/>
                  </a:cubicBezTo>
                  <a:cubicBezTo>
                    <a:pt x="11133" y="1183"/>
                    <a:pt x="11133" y="1204"/>
                    <a:pt x="11133" y="1225"/>
                  </a:cubicBezTo>
                  <a:cubicBezTo>
                    <a:pt x="11070" y="1331"/>
                    <a:pt x="11027" y="1437"/>
                    <a:pt x="10964" y="1563"/>
                  </a:cubicBezTo>
                  <a:cubicBezTo>
                    <a:pt x="10943" y="1585"/>
                    <a:pt x="10922" y="1627"/>
                    <a:pt x="10922" y="1648"/>
                  </a:cubicBezTo>
                  <a:cubicBezTo>
                    <a:pt x="10858" y="1732"/>
                    <a:pt x="10816" y="1817"/>
                    <a:pt x="10774" y="1901"/>
                  </a:cubicBezTo>
                  <a:cubicBezTo>
                    <a:pt x="10753" y="1922"/>
                    <a:pt x="10710" y="1965"/>
                    <a:pt x="10689" y="1986"/>
                  </a:cubicBezTo>
                  <a:cubicBezTo>
                    <a:pt x="10626" y="2070"/>
                    <a:pt x="10563" y="2155"/>
                    <a:pt x="10499" y="2239"/>
                  </a:cubicBezTo>
                  <a:cubicBezTo>
                    <a:pt x="10478" y="2260"/>
                    <a:pt x="10478" y="2282"/>
                    <a:pt x="10457" y="2303"/>
                  </a:cubicBezTo>
                  <a:cubicBezTo>
                    <a:pt x="10351" y="2408"/>
                    <a:pt x="10267" y="2514"/>
                    <a:pt x="10161" y="2598"/>
                  </a:cubicBezTo>
                  <a:cubicBezTo>
                    <a:pt x="10140" y="2620"/>
                    <a:pt x="10119" y="2641"/>
                    <a:pt x="10098" y="2662"/>
                  </a:cubicBezTo>
                  <a:cubicBezTo>
                    <a:pt x="10013" y="2746"/>
                    <a:pt x="9929" y="2810"/>
                    <a:pt x="9844" y="2873"/>
                  </a:cubicBezTo>
                  <a:cubicBezTo>
                    <a:pt x="9823" y="2894"/>
                    <a:pt x="9781" y="2936"/>
                    <a:pt x="9739" y="2958"/>
                  </a:cubicBezTo>
                  <a:cubicBezTo>
                    <a:pt x="9654" y="3021"/>
                    <a:pt x="9570" y="3084"/>
                    <a:pt x="9485" y="3148"/>
                  </a:cubicBezTo>
                  <a:cubicBezTo>
                    <a:pt x="9443" y="3169"/>
                    <a:pt x="9422" y="3190"/>
                    <a:pt x="9380" y="3211"/>
                  </a:cubicBezTo>
                  <a:cubicBezTo>
                    <a:pt x="9253" y="3296"/>
                    <a:pt x="9126" y="3359"/>
                    <a:pt x="8999" y="3443"/>
                  </a:cubicBezTo>
                  <a:cubicBezTo>
                    <a:pt x="8978" y="3443"/>
                    <a:pt x="8957" y="3465"/>
                    <a:pt x="8936" y="3486"/>
                  </a:cubicBezTo>
                  <a:cubicBezTo>
                    <a:pt x="8809" y="3528"/>
                    <a:pt x="8704" y="3591"/>
                    <a:pt x="8577" y="3634"/>
                  </a:cubicBezTo>
                  <a:cubicBezTo>
                    <a:pt x="8535" y="3655"/>
                    <a:pt x="8492" y="3676"/>
                    <a:pt x="8450" y="3697"/>
                  </a:cubicBezTo>
                  <a:cubicBezTo>
                    <a:pt x="8345" y="3739"/>
                    <a:pt x="8239" y="3781"/>
                    <a:pt x="8133" y="3824"/>
                  </a:cubicBezTo>
                  <a:cubicBezTo>
                    <a:pt x="8091" y="3845"/>
                    <a:pt x="8049" y="3866"/>
                    <a:pt x="7985" y="3887"/>
                  </a:cubicBezTo>
                  <a:cubicBezTo>
                    <a:pt x="7880" y="3908"/>
                    <a:pt x="7753" y="3950"/>
                    <a:pt x="7647" y="3993"/>
                  </a:cubicBezTo>
                  <a:cubicBezTo>
                    <a:pt x="7605" y="3993"/>
                    <a:pt x="7542" y="4014"/>
                    <a:pt x="7500" y="4035"/>
                  </a:cubicBezTo>
                  <a:cubicBezTo>
                    <a:pt x="7331" y="4077"/>
                    <a:pt x="7183" y="4119"/>
                    <a:pt x="6993" y="4141"/>
                  </a:cubicBezTo>
                  <a:cubicBezTo>
                    <a:pt x="6760" y="4183"/>
                    <a:pt x="6528" y="4225"/>
                    <a:pt x="6274" y="4246"/>
                  </a:cubicBezTo>
                  <a:cubicBezTo>
                    <a:pt x="6148" y="4267"/>
                    <a:pt x="6000" y="4267"/>
                    <a:pt x="5852" y="4288"/>
                  </a:cubicBezTo>
                  <a:lnTo>
                    <a:pt x="5345" y="4288"/>
                  </a:lnTo>
                  <a:cubicBezTo>
                    <a:pt x="5113" y="4288"/>
                    <a:pt x="4880" y="4267"/>
                    <a:pt x="4648" y="4246"/>
                  </a:cubicBezTo>
                  <a:cubicBezTo>
                    <a:pt x="4606" y="4246"/>
                    <a:pt x="4563" y="4246"/>
                    <a:pt x="4521" y="4225"/>
                  </a:cubicBezTo>
                  <a:cubicBezTo>
                    <a:pt x="4289" y="4204"/>
                    <a:pt x="4056" y="4162"/>
                    <a:pt x="3824" y="4119"/>
                  </a:cubicBezTo>
                  <a:cubicBezTo>
                    <a:pt x="3782" y="4098"/>
                    <a:pt x="3740" y="4098"/>
                    <a:pt x="3697" y="4098"/>
                  </a:cubicBezTo>
                  <a:cubicBezTo>
                    <a:pt x="3507" y="4035"/>
                    <a:pt x="3338" y="3993"/>
                    <a:pt x="3148" y="3929"/>
                  </a:cubicBezTo>
                  <a:lnTo>
                    <a:pt x="3127" y="3929"/>
                  </a:lnTo>
                  <a:cubicBezTo>
                    <a:pt x="2958" y="3866"/>
                    <a:pt x="2768" y="3803"/>
                    <a:pt x="2599" y="3739"/>
                  </a:cubicBezTo>
                  <a:cubicBezTo>
                    <a:pt x="2535" y="3697"/>
                    <a:pt x="2472" y="3676"/>
                    <a:pt x="2409" y="3634"/>
                  </a:cubicBezTo>
                  <a:cubicBezTo>
                    <a:pt x="2324" y="3591"/>
                    <a:pt x="2240" y="3549"/>
                    <a:pt x="2155" y="3507"/>
                  </a:cubicBezTo>
                  <a:cubicBezTo>
                    <a:pt x="2092" y="3486"/>
                    <a:pt x="2029" y="3443"/>
                    <a:pt x="1965" y="3401"/>
                  </a:cubicBezTo>
                  <a:cubicBezTo>
                    <a:pt x="1881" y="3359"/>
                    <a:pt x="1796" y="3317"/>
                    <a:pt x="1733" y="3253"/>
                  </a:cubicBezTo>
                  <a:cubicBezTo>
                    <a:pt x="1669" y="3211"/>
                    <a:pt x="1606" y="3169"/>
                    <a:pt x="1564" y="3127"/>
                  </a:cubicBezTo>
                  <a:cubicBezTo>
                    <a:pt x="1479" y="3084"/>
                    <a:pt x="1416" y="3042"/>
                    <a:pt x="1353" y="2979"/>
                  </a:cubicBezTo>
                  <a:cubicBezTo>
                    <a:pt x="1289" y="2936"/>
                    <a:pt x="1247" y="2894"/>
                    <a:pt x="1184" y="2852"/>
                  </a:cubicBezTo>
                  <a:cubicBezTo>
                    <a:pt x="1120" y="2789"/>
                    <a:pt x="1057" y="2725"/>
                    <a:pt x="993" y="2662"/>
                  </a:cubicBezTo>
                  <a:cubicBezTo>
                    <a:pt x="951" y="2620"/>
                    <a:pt x="909" y="2577"/>
                    <a:pt x="867" y="2535"/>
                  </a:cubicBezTo>
                  <a:cubicBezTo>
                    <a:pt x="803" y="2451"/>
                    <a:pt x="740" y="2387"/>
                    <a:pt x="677" y="2303"/>
                  </a:cubicBezTo>
                  <a:cubicBezTo>
                    <a:pt x="634" y="2260"/>
                    <a:pt x="613" y="2197"/>
                    <a:pt x="571" y="2155"/>
                  </a:cubicBezTo>
                  <a:cubicBezTo>
                    <a:pt x="508" y="2070"/>
                    <a:pt x="465" y="1986"/>
                    <a:pt x="402" y="1901"/>
                  </a:cubicBezTo>
                  <a:cubicBezTo>
                    <a:pt x="381" y="1859"/>
                    <a:pt x="339" y="1796"/>
                    <a:pt x="317" y="1753"/>
                  </a:cubicBezTo>
                  <a:cubicBezTo>
                    <a:pt x="317" y="1732"/>
                    <a:pt x="296" y="1690"/>
                    <a:pt x="275" y="1648"/>
                  </a:cubicBezTo>
                  <a:cubicBezTo>
                    <a:pt x="233" y="1585"/>
                    <a:pt x="212" y="1500"/>
                    <a:pt x="170" y="1416"/>
                  </a:cubicBezTo>
                  <a:cubicBezTo>
                    <a:pt x="170" y="1373"/>
                    <a:pt x="148" y="1331"/>
                    <a:pt x="127" y="1289"/>
                  </a:cubicBezTo>
                  <a:cubicBezTo>
                    <a:pt x="106" y="1204"/>
                    <a:pt x="85" y="1099"/>
                    <a:pt x="64" y="1014"/>
                  </a:cubicBezTo>
                  <a:cubicBezTo>
                    <a:pt x="43" y="993"/>
                    <a:pt x="43" y="972"/>
                    <a:pt x="43" y="930"/>
                  </a:cubicBezTo>
                  <a:cubicBezTo>
                    <a:pt x="28" y="839"/>
                    <a:pt x="13" y="748"/>
                    <a:pt x="5" y="657"/>
                  </a:cubicBezTo>
                  <a:lnTo>
                    <a:pt x="5" y="657"/>
                  </a:lnTo>
                  <a:lnTo>
                    <a:pt x="85" y="2535"/>
                  </a:lnTo>
                  <a:cubicBezTo>
                    <a:pt x="85" y="2556"/>
                    <a:pt x="85" y="2577"/>
                    <a:pt x="85" y="2598"/>
                  </a:cubicBezTo>
                  <a:cubicBezTo>
                    <a:pt x="106" y="2704"/>
                    <a:pt x="127" y="2810"/>
                    <a:pt x="127" y="2915"/>
                  </a:cubicBezTo>
                  <a:cubicBezTo>
                    <a:pt x="148" y="2936"/>
                    <a:pt x="148" y="2958"/>
                    <a:pt x="148" y="2979"/>
                  </a:cubicBezTo>
                  <a:cubicBezTo>
                    <a:pt x="170" y="3042"/>
                    <a:pt x="170" y="3105"/>
                    <a:pt x="191" y="3169"/>
                  </a:cubicBezTo>
                  <a:cubicBezTo>
                    <a:pt x="212" y="3190"/>
                    <a:pt x="212" y="3232"/>
                    <a:pt x="233" y="3253"/>
                  </a:cubicBezTo>
                  <a:cubicBezTo>
                    <a:pt x="233" y="3296"/>
                    <a:pt x="254" y="3338"/>
                    <a:pt x="275" y="3380"/>
                  </a:cubicBezTo>
                  <a:cubicBezTo>
                    <a:pt x="296" y="3465"/>
                    <a:pt x="339" y="3549"/>
                    <a:pt x="381" y="3634"/>
                  </a:cubicBezTo>
                  <a:cubicBezTo>
                    <a:pt x="381" y="3655"/>
                    <a:pt x="402" y="3697"/>
                    <a:pt x="423" y="3739"/>
                  </a:cubicBezTo>
                  <a:cubicBezTo>
                    <a:pt x="423" y="3739"/>
                    <a:pt x="423" y="3760"/>
                    <a:pt x="444" y="3781"/>
                  </a:cubicBezTo>
                  <a:cubicBezTo>
                    <a:pt x="465" y="3803"/>
                    <a:pt x="486" y="3845"/>
                    <a:pt x="508" y="3866"/>
                  </a:cubicBezTo>
                  <a:cubicBezTo>
                    <a:pt x="550" y="3950"/>
                    <a:pt x="613" y="4056"/>
                    <a:pt x="655" y="4141"/>
                  </a:cubicBezTo>
                  <a:cubicBezTo>
                    <a:pt x="698" y="4183"/>
                    <a:pt x="740" y="4225"/>
                    <a:pt x="761" y="4267"/>
                  </a:cubicBezTo>
                  <a:cubicBezTo>
                    <a:pt x="824" y="4352"/>
                    <a:pt x="888" y="4436"/>
                    <a:pt x="972" y="4500"/>
                  </a:cubicBezTo>
                  <a:cubicBezTo>
                    <a:pt x="993" y="4521"/>
                    <a:pt x="1015" y="4563"/>
                    <a:pt x="1036" y="4584"/>
                  </a:cubicBezTo>
                  <a:cubicBezTo>
                    <a:pt x="1057" y="4605"/>
                    <a:pt x="1078" y="4626"/>
                    <a:pt x="1099" y="4647"/>
                  </a:cubicBezTo>
                  <a:cubicBezTo>
                    <a:pt x="1162" y="4711"/>
                    <a:pt x="1226" y="4753"/>
                    <a:pt x="1289" y="4816"/>
                  </a:cubicBezTo>
                  <a:cubicBezTo>
                    <a:pt x="1331" y="4859"/>
                    <a:pt x="1374" y="4901"/>
                    <a:pt x="1437" y="4943"/>
                  </a:cubicBezTo>
                  <a:cubicBezTo>
                    <a:pt x="1500" y="5007"/>
                    <a:pt x="1585" y="5070"/>
                    <a:pt x="1648" y="5112"/>
                  </a:cubicBezTo>
                  <a:cubicBezTo>
                    <a:pt x="1712" y="5154"/>
                    <a:pt x="1754" y="5197"/>
                    <a:pt x="1817" y="5239"/>
                  </a:cubicBezTo>
                  <a:cubicBezTo>
                    <a:pt x="1902" y="5281"/>
                    <a:pt x="1986" y="5323"/>
                    <a:pt x="2050" y="5387"/>
                  </a:cubicBezTo>
                  <a:cubicBezTo>
                    <a:pt x="2113" y="5408"/>
                    <a:pt x="2176" y="5450"/>
                    <a:pt x="2240" y="5492"/>
                  </a:cubicBezTo>
                  <a:cubicBezTo>
                    <a:pt x="2324" y="5535"/>
                    <a:pt x="2430" y="5577"/>
                    <a:pt x="2514" y="5619"/>
                  </a:cubicBezTo>
                  <a:cubicBezTo>
                    <a:pt x="2557" y="5640"/>
                    <a:pt x="2599" y="5661"/>
                    <a:pt x="2662" y="5683"/>
                  </a:cubicBezTo>
                  <a:cubicBezTo>
                    <a:pt x="2683" y="5704"/>
                    <a:pt x="2683" y="5704"/>
                    <a:pt x="2704" y="5704"/>
                  </a:cubicBezTo>
                  <a:cubicBezTo>
                    <a:pt x="2873" y="5788"/>
                    <a:pt x="3042" y="5852"/>
                    <a:pt x="3233" y="5915"/>
                  </a:cubicBezTo>
                  <a:lnTo>
                    <a:pt x="3254" y="5915"/>
                  </a:lnTo>
                  <a:cubicBezTo>
                    <a:pt x="3423" y="5978"/>
                    <a:pt x="3613" y="6021"/>
                    <a:pt x="3782" y="6063"/>
                  </a:cubicBezTo>
                  <a:cubicBezTo>
                    <a:pt x="3803" y="6063"/>
                    <a:pt x="3824" y="6063"/>
                    <a:pt x="3845" y="6084"/>
                  </a:cubicBezTo>
                  <a:lnTo>
                    <a:pt x="3930" y="6084"/>
                  </a:lnTo>
                  <a:cubicBezTo>
                    <a:pt x="4141" y="6147"/>
                    <a:pt x="4394" y="6190"/>
                    <a:pt x="4627" y="6211"/>
                  </a:cubicBezTo>
                  <a:cubicBezTo>
                    <a:pt x="4648" y="6211"/>
                    <a:pt x="4669" y="6211"/>
                    <a:pt x="4711" y="6232"/>
                  </a:cubicBezTo>
                  <a:lnTo>
                    <a:pt x="4754" y="6232"/>
                  </a:lnTo>
                  <a:cubicBezTo>
                    <a:pt x="4986" y="6253"/>
                    <a:pt x="5218" y="6253"/>
                    <a:pt x="5451" y="6274"/>
                  </a:cubicBezTo>
                  <a:lnTo>
                    <a:pt x="5493" y="6274"/>
                  </a:lnTo>
                  <a:cubicBezTo>
                    <a:pt x="5641" y="6274"/>
                    <a:pt x="5789" y="6274"/>
                    <a:pt x="5936" y="6253"/>
                  </a:cubicBezTo>
                  <a:cubicBezTo>
                    <a:pt x="6063" y="6253"/>
                    <a:pt x="6169" y="6253"/>
                    <a:pt x="6296" y="6232"/>
                  </a:cubicBezTo>
                  <a:lnTo>
                    <a:pt x="6380" y="6232"/>
                  </a:lnTo>
                  <a:cubicBezTo>
                    <a:pt x="6612" y="6190"/>
                    <a:pt x="6866" y="6168"/>
                    <a:pt x="7098" y="6126"/>
                  </a:cubicBezTo>
                  <a:cubicBezTo>
                    <a:pt x="7267" y="6084"/>
                    <a:pt x="7436" y="6042"/>
                    <a:pt x="7605" y="5999"/>
                  </a:cubicBezTo>
                  <a:cubicBezTo>
                    <a:pt x="7647" y="5999"/>
                    <a:pt x="7690" y="5978"/>
                    <a:pt x="7732" y="5957"/>
                  </a:cubicBezTo>
                  <a:cubicBezTo>
                    <a:pt x="7838" y="5936"/>
                    <a:pt x="7922" y="5915"/>
                    <a:pt x="8028" y="5873"/>
                  </a:cubicBezTo>
                  <a:cubicBezTo>
                    <a:pt x="8049" y="5873"/>
                    <a:pt x="8070" y="5852"/>
                    <a:pt x="8091" y="5852"/>
                  </a:cubicBezTo>
                  <a:cubicBezTo>
                    <a:pt x="8133" y="5830"/>
                    <a:pt x="8176" y="5809"/>
                    <a:pt x="8218" y="5809"/>
                  </a:cubicBezTo>
                  <a:cubicBezTo>
                    <a:pt x="8323" y="5767"/>
                    <a:pt x="8429" y="5725"/>
                    <a:pt x="8535" y="5683"/>
                  </a:cubicBezTo>
                  <a:cubicBezTo>
                    <a:pt x="8598" y="5661"/>
                    <a:pt x="8640" y="5640"/>
                    <a:pt x="8683" y="5619"/>
                  </a:cubicBezTo>
                  <a:cubicBezTo>
                    <a:pt x="8788" y="5556"/>
                    <a:pt x="8915" y="5514"/>
                    <a:pt x="9021" y="5450"/>
                  </a:cubicBezTo>
                  <a:cubicBezTo>
                    <a:pt x="9042" y="5429"/>
                    <a:pt x="9063" y="5429"/>
                    <a:pt x="9084" y="5408"/>
                  </a:cubicBezTo>
                  <a:cubicBezTo>
                    <a:pt x="9232" y="5345"/>
                    <a:pt x="9359" y="5260"/>
                    <a:pt x="9485" y="5197"/>
                  </a:cubicBezTo>
                  <a:cubicBezTo>
                    <a:pt x="9506" y="5176"/>
                    <a:pt x="9549" y="5133"/>
                    <a:pt x="9570" y="5112"/>
                  </a:cubicBezTo>
                  <a:cubicBezTo>
                    <a:pt x="9654" y="5070"/>
                    <a:pt x="9760" y="5007"/>
                    <a:pt x="9844" y="4943"/>
                  </a:cubicBezTo>
                  <a:cubicBezTo>
                    <a:pt x="9865" y="4901"/>
                    <a:pt x="9908" y="4880"/>
                    <a:pt x="9950" y="4859"/>
                  </a:cubicBezTo>
                  <a:cubicBezTo>
                    <a:pt x="10034" y="4774"/>
                    <a:pt x="10119" y="4711"/>
                    <a:pt x="10182" y="4647"/>
                  </a:cubicBezTo>
                  <a:cubicBezTo>
                    <a:pt x="10225" y="4626"/>
                    <a:pt x="10246" y="4605"/>
                    <a:pt x="10267" y="4563"/>
                  </a:cubicBezTo>
                  <a:cubicBezTo>
                    <a:pt x="10372" y="4478"/>
                    <a:pt x="10457" y="4373"/>
                    <a:pt x="10541" y="4288"/>
                  </a:cubicBezTo>
                  <a:cubicBezTo>
                    <a:pt x="10563" y="4267"/>
                    <a:pt x="10584" y="4225"/>
                    <a:pt x="10605" y="4204"/>
                  </a:cubicBezTo>
                  <a:cubicBezTo>
                    <a:pt x="10668" y="4141"/>
                    <a:pt x="10732" y="4056"/>
                    <a:pt x="10795" y="3972"/>
                  </a:cubicBezTo>
                  <a:cubicBezTo>
                    <a:pt x="10816" y="3929"/>
                    <a:pt x="10837" y="3908"/>
                    <a:pt x="10858" y="3866"/>
                  </a:cubicBezTo>
                  <a:cubicBezTo>
                    <a:pt x="10922" y="3781"/>
                    <a:pt x="10964" y="3697"/>
                    <a:pt x="11006" y="3634"/>
                  </a:cubicBezTo>
                  <a:cubicBezTo>
                    <a:pt x="11027" y="3591"/>
                    <a:pt x="11048" y="3570"/>
                    <a:pt x="11070" y="3528"/>
                  </a:cubicBezTo>
                  <a:cubicBezTo>
                    <a:pt x="11112" y="3422"/>
                    <a:pt x="11175" y="3317"/>
                    <a:pt x="11217" y="3190"/>
                  </a:cubicBezTo>
                  <a:cubicBezTo>
                    <a:pt x="11217" y="3169"/>
                    <a:pt x="11239" y="3148"/>
                    <a:pt x="11239" y="3148"/>
                  </a:cubicBezTo>
                  <a:cubicBezTo>
                    <a:pt x="11281" y="3042"/>
                    <a:pt x="11302" y="2936"/>
                    <a:pt x="11323" y="2831"/>
                  </a:cubicBezTo>
                  <a:cubicBezTo>
                    <a:pt x="11344" y="2810"/>
                    <a:pt x="11344" y="2767"/>
                    <a:pt x="11344" y="2725"/>
                  </a:cubicBezTo>
                  <a:cubicBezTo>
                    <a:pt x="11365" y="2641"/>
                    <a:pt x="11386" y="2556"/>
                    <a:pt x="11408" y="2472"/>
                  </a:cubicBezTo>
                  <a:cubicBezTo>
                    <a:pt x="11408" y="2429"/>
                    <a:pt x="11408" y="2387"/>
                    <a:pt x="11408" y="2345"/>
                  </a:cubicBezTo>
                  <a:cubicBezTo>
                    <a:pt x="11429" y="2218"/>
                    <a:pt x="11429" y="2113"/>
                    <a:pt x="11429" y="1986"/>
                  </a:cubicBezTo>
                  <a:lnTo>
                    <a:pt x="11323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8"/>
            <p:cNvSpPr/>
            <p:nvPr/>
          </p:nvSpPr>
          <p:spPr>
            <a:xfrm>
              <a:off x="2855425" y="3642025"/>
              <a:ext cx="288375" cy="201150"/>
            </a:xfrm>
            <a:custGeom>
              <a:avLst/>
              <a:gdLst/>
              <a:ahLst/>
              <a:cxnLst/>
              <a:rect l="l" t="t" r="r" b="b"/>
              <a:pathLst>
                <a:path w="11535" h="8046" extrusionOk="0">
                  <a:moveTo>
                    <a:pt x="5962" y="0"/>
                  </a:moveTo>
                  <a:cubicBezTo>
                    <a:pt x="5835" y="0"/>
                    <a:pt x="5707" y="3"/>
                    <a:pt x="5578" y="9"/>
                  </a:cubicBezTo>
                  <a:cubicBezTo>
                    <a:pt x="2451" y="178"/>
                    <a:pt x="1" y="2079"/>
                    <a:pt x="107" y="4297"/>
                  </a:cubicBezTo>
                  <a:cubicBezTo>
                    <a:pt x="208" y="6424"/>
                    <a:pt x="2620" y="8045"/>
                    <a:pt x="5573" y="8045"/>
                  </a:cubicBezTo>
                  <a:cubicBezTo>
                    <a:pt x="5701" y="8045"/>
                    <a:pt x="5829" y="8042"/>
                    <a:pt x="5958" y="8036"/>
                  </a:cubicBezTo>
                  <a:cubicBezTo>
                    <a:pt x="9084" y="7889"/>
                    <a:pt x="11535" y="5966"/>
                    <a:pt x="11429" y="3748"/>
                  </a:cubicBezTo>
                  <a:cubicBezTo>
                    <a:pt x="11328" y="1622"/>
                    <a:pt x="8916" y="0"/>
                    <a:pt x="596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8"/>
            <p:cNvSpPr/>
            <p:nvPr/>
          </p:nvSpPr>
          <p:spPr>
            <a:xfrm>
              <a:off x="2890825" y="3676925"/>
              <a:ext cx="217600" cy="131350"/>
            </a:xfrm>
            <a:custGeom>
              <a:avLst/>
              <a:gdLst/>
              <a:ahLst/>
              <a:cxnLst/>
              <a:rect l="l" t="t" r="r" b="b"/>
              <a:pathLst>
                <a:path w="8704" h="5254" extrusionOk="0">
                  <a:moveTo>
                    <a:pt x="4524" y="1"/>
                  </a:moveTo>
                  <a:cubicBezTo>
                    <a:pt x="4425" y="1"/>
                    <a:pt x="4325" y="3"/>
                    <a:pt x="4225" y="7"/>
                  </a:cubicBezTo>
                  <a:cubicBezTo>
                    <a:pt x="1944" y="113"/>
                    <a:pt x="0" y="1444"/>
                    <a:pt x="64" y="2838"/>
                  </a:cubicBezTo>
                  <a:cubicBezTo>
                    <a:pt x="124" y="4171"/>
                    <a:pt x="2020" y="5253"/>
                    <a:pt x="4180" y="5253"/>
                  </a:cubicBezTo>
                  <a:cubicBezTo>
                    <a:pt x="4279" y="5253"/>
                    <a:pt x="4379" y="5251"/>
                    <a:pt x="4479" y="5246"/>
                  </a:cubicBezTo>
                  <a:cubicBezTo>
                    <a:pt x="6760" y="5141"/>
                    <a:pt x="8703" y="3810"/>
                    <a:pt x="8619" y="2416"/>
                  </a:cubicBezTo>
                  <a:cubicBezTo>
                    <a:pt x="8558" y="1083"/>
                    <a:pt x="6682" y="1"/>
                    <a:pt x="4524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8"/>
            <p:cNvSpPr/>
            <p:nvPr/>
          </p:nvSpPr>
          <p:spPr>
            <a:xfrm>
              <a:off x="2891350" y="3694775"/>
              <a:ext cx="217075" cy="113525"/>
            </a:xfrm>
            <a:custGeom>
              <a:avLst/>
              <a:gdLst/>
              <a:ahLst/>
              <a:cxnLst/>
              <a:rect l="l" t="t" r="r" b="b"/>
              <a:pathLst>
                <a:path w="8683" h="4541" extrusionOk="0">
                  <a:moveTo>
                    <a:pt x="4627" y="1"/>
                  </a:moveTo>
                  <a:cubicBezTo>
                    <a:pt x="4494" y="1"/>
                    <a:pt x="4360" y="4"/>
                    <a:pt x="4225" y="12"/>
                  </a:cubicBezTo>
                  <a:cubicBezTo>
                    <a:pt x="1965" y="117"/>
                    <a:pt x="0" y="1258"/>
                    <a:pt x="64" y="2483"/>
                  </a:cubicBezTo>
                  <a:cubicBezTo>
                    <a:pt x="124" y="3626"/>
                    <a:pt x="1972" y="4540"/>
                    <a:pt x="4111" y="4540"/>
                  </a:cubicBezTo>
                  <a:cubicBezTo>
                    <a:pt x="4226" y="4540"/>
                    <a:pt x="4341" y="4538"/>
                    <a:pt x="4458" y="4532"/>
                  </a:cubicBezTo>
                  <a:cubicBezTo>
                    <a:pt x="6739" y="4427"/>
                    <a:pt x="8682" y="3265"/>
                    <a:pt x="8619" y="2061"/>
                  </a:cubicBezTo>
                  <a:cubicBezTo>
                    <a:pt x="8579" y="928"/>
                    <a:pt x="6744" y="1"/>
                    <a:pt x="462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8"/>
            <p:cNvSpPr/>
            <p:nvPr/>
          </p:nvSpPr>
          <p:spPr>
            <a:xfrm>
              <a:off x="3351325" y="3546650"/>
              <a:ext cx="285725" cy="156350"/>
            </a:xfrm>
            <a:custGeom>
              <a:avLst/>
              <a:gdLst/>
              <a:ahLst/>
              <a:cxnLst/>
              <a:rect l="l" t="t" r="r" b="b"/>
              <a:pathLst>
                <a:path w="11429" h="6254" extrusionOk="0">
                  <a:moveTo>
                    <a:pt x="11323" y="1"/>
                  </a:moveTo>
                  <a:lnTo>
                    <a:pt x="11331" y="162"/>
                  </a:lnTo>
                  <a:lnTo>
                    <a:pt x="11331" y="162"/>
                  </a:lnTo>
                  <a:cubicBezTo>
                    <a:pt x="11333" y="110"/>
                    <a:pt x="11332" y="57"/>
                    <a:pt x="11323" y="1"/>
                  </a:cubicBezTo>
                  <a:close/>
                  <a:moveTo>
                    <a:pt x="0" y="550"/>
                  </a:moveTo>
                  <a:cubicBezTo>
                    <a:pt x="0" y="597"/>
                    <a:pt x="3" y="643"/>
                    <a:pt x="8" y="690"/>
                  </a:cubicBezTo>
                  <a:lnTo>
                    <a:pt x="8" y="690"/>
                  </a:lnTo>
                  <a:lnTo>
                    <a:pt x="0" y="550"/>
                  </a:lnTo>
                  <a:close/>
                  <a:moveTo>
                    <a:pt x="11331" y="162"/>
                  </a:moveTo>
                  <a:cubicBezTo>
                    <a:pt x="11329" y="226"/>
                    <a:pt x="11323" y="290"/>
                    <a:pt x="11323" y="360"/>
                  </a:cubicBezTo>
                  <a:cubicBezTo>
                    <a:pt x="11323" y="402"/>
                    <a:pt x="11323" y="444"/>
                    <a:pt x="11302" y="487"/>
                  </a:cubicBezTo>
                  <a:cubicBezTo>
                    <a:pt x="11302" y="571"/>
                    <a:pt x="11281" y="656"/>
                    <a:pt x="11259" y="740"/>
                  </a:cubicBezTo>
                  <a:cubicBezTo>
                    <a:pt x="11259" y="782"/>
                    <a:pt x="11259" y="825"/>
                    <a:pt x="11238" y="846"/>
                  </a:cubicBezTo>
                  <a:cubicBezTo>
                    <a:pt x="11217" y="951"/>
                    <a:pt x="11175" y="1057"/>
                    <a:pt x="11154" y="1163"/>
                  </a:cubicBezTo>
                  <a:cubicBezTo>
                    <a:pt x="11133" y="1163"/>
                    <a:pt x="11133" y="1184"/>
                    <a:pt x="11133" y="1205"/>
                  </a:cubicBezTo>
                  <a:cubicBezTo>
                    <a:pt x="11090" y="1332"/>
                    <a:pt x="11027" y="1437"/>
                    <a:pt x="10964" y="1543"/>
                  </a:cubicBezTo>
                  <a:cubicBezTo>
                    <a:pt x="10964" y="1585"/>
                    <a:pt x="10943" y="1606"/>
                    <a:pt x="10921" y="1648"/>
                  </a:cubicBezTo>
                  <a:cubicBezTo>
                    <a:pt x="10879" y="1712"/>
                    <a:pt x="10816" y="1796"/>
                    <a:pt x="10774" y="1881"/>
                  </a:cubicBezTo>
                  <a:cubicBezTo>
                    <a:pt x="10752" y="1923"/>
                    <a:pt x="10731" y="1944"/>
                    <a:pt x="10710" y="1986"/>
                  </a:cubicBezTo>
                  <a:cubicBezTo>
                    <a:pt x="10647" y="2071"/>
                    <a:pt x="10583" y="2155"/>
                    <a:pt x="10520" y="2219"/>
                  </a:cubicBezTo>
                  <a:cubicBezTo>
                    <a:pt x="10499" y="2240"/>
                    <a:pt x="10478" y="2282"/>
                    <a:pt x="10457" y="2303"/>
                  </a:cubicBezTo>
                  <a:cubicBezTo>
                    <a:pt x="10372" y="2388"/>
                    <a:pt x="10267" y="2493"/>
                    <a:pt x="10182" y="2578"/>
                  </a:cubicBezTo>
                  <a:cubicBezTo>
                    <a:pt x="10161" y="2620"/>
                    <a:pt x="10119" y="2641"/>
                    <a:pt x="10098" y="2662"/>
                  </a:cubicBezTo>
                  <a:cubicBezTo>
                    <a:pt x="10013" y="2726"/>
                    <a:pt x="9950" y="2789"/>
                    <a:pt x="9865" y="2874"/>
                  </a:cubicBezTo>
                  <a:cubicBezTo>
                    <a:pt x="9823" y="2895"/>
                    <a:pt x="9781" y="2916"/>
                    <a:pt x="9739" y="2958"/>
                  </a:cubicBezTo>
                  <a:cubicBezTo>
                    <a:pt x="9654" y="3022"/>
                    <a:pt x="9570" y="3085"/>
                    <a:pt x="9485" y="3127"/>
                  </a:cubicBezTo>
                  <a:cubicBezTo>
                    <a:pt x="9443" y="3148"/>
                    <a:pt x="9422" y="3191"/>
                    <a:pt x="9379" y="3212"/>
                  </a:cubicBezTo>
                  <a:cubicBezTo>
                    <a:pt x="9274" y="3275"/>
                    <a:pt x="9147" y="3360"/>
                    <a:pt x="8999" y="3423"/>
                  </a:cubicBezTo>
                  <a:cubicBezTo>
                    <a:pt x="8978" y="3444"/>
                    <a:pt x="8957" y="3444"/>
                    <a:pt x="8936" y="3465"/>
                  </a:cubicBezTo>
                  <a:cubicBezTo>
                    <a:pt x="8830" y="3529"/>
                    <a:pt x="8703" y="3571"/>
                    <a:pt x="8598" y="3634"/>
                  </a:cubicBezTo>
                  <a:cubicBezTo>
                    <a:pt x="8556" y="3655"/>
                    <a:pt x="8492" y="3676"/>
                    <a:pt x="8450" y="3698"/>
                  </a:cubicBezTo>
                  <a:cubicBezTo>
                    <a:pt x="8344" y="3740"/>
                    <a:pt x="8239" y="3782"/>
                    <a:pt x="8133" y="3824"/>
                  </a:cubicBezTo>
                  <a:cubicBezTo>
                    <a:pt x="8091" y="3824"/>
                    <a:pt x="8049" y="3845"/>
                    <a:pt x="8006" y="3867"/>
                  </a:cubicBezTo>
                  <a:cubicBezTo>
                    <a:pt x="7880" y="3909"/>
                    <a:pt x="7774" y="3951"/>
                    <a:pt x="7647" y="3972"/>
                  </a:cubicBezTo>
                  <a:cubicBezTo>
                    <a:pt x="7605" y="3993"/>
                    <a:pt x="7563" y="4014"/>
                    <a:pt x="7520" y="4014"/>
                  </a:cubicBezTo>
                  <a:cubicBezTo>
                    <a:pt x="7352" y="4057"/>
                    <a:pt x="7183" y="4099"/>
                    <a:pt x="7014" y="4141"/>
                  </a:cubicBezTo>
                  <a:cubicBezTo>
                    <a:pt x="6781" y="4183"/>
                    <a:pt x="6528" y="4204"/>
                    <a:pt x="6295" y="4247"/>
                  </a:cubicBezTo>
                  <a:cubicBezTo>
                    <a:pt x="6147" y="4247"/>
                    <a:pt x="6000" y="4268"/>
                    <a:pt x="5852" y="4268"/>
                  </a:cubicBezTo>
                  <a:cubicBezTo>
                    <a:pt x="5683" y="4289"/>
                    <a:pt x="5535" y="4289"/>
                    <a:pt x="5366" y="4289"/>
                  </a:cubicBezTo>
                  <a:cubicBezTo>
                    <a:pt x="5112" y="4268"/>
                    <a:pt x="4880" y="4268"/>
                    <a:pt x="4648" y="4247"/>
                  </a:cubicBezTo>
                  <a:cubicBezTo>
                    <a:pt x="4627" y="4226"/>
                    <a:pt x="4584" y="4226"/>
                    <a:pt x="4542" y="4226"/>
                  </a:cubicBezTo>
                  <a:cubicBezTo>
                    <a:pt x="4289" y="4204"/>
                    <a:pt x="4056" y="4162"/>
                    <a:pt x="3824" y="4099"/>
                  </a:cubicBezTo>
                  <a:cubicBezTo>
                    <a:pt x="3782" y="4099"/>
                    <a:pt x="3739" y="4078"/>
                    <a:pt x="3697" y="4078"/>
                  </a:cubicBezTo>
                  <a:cubicBezTo>
                    <a:pt x="3507" y="4035"/>
                    <a:pt x="3338" y="3993"/>
                    <a:pt x="3169" y="3930"/>
                  </a:cubicBezTo>
                  <a:lnTo>
                    <a:pt x="3148" y="3930"/>
                  </a:lnTo>
                  <a:cubicBezTo>
                    <a:pt x="2958" y="3867"/>
                    <a:pt x="2789" y="3782"/>
                    <a:pt x="2620" y="3719"/>
                  </a:cubicBezTo>
                  <a:cubicBezTo>
                    <a:pt x="2556" y="3698"/>
                    <a:pt x="2493" y="3655"/>
                    <a:pt x="2430" y="3634"/>
                  </a:cubicBezTo>
                  <a:cubicBezTo>
                    <a:pt x="2324" y="3592"/>
                    <a:pt x="2240" y="3550"/>
                    <a:pt x="2155" y="3507"/>
                  </a:cubicBezTo>
                  <a:cubicBezTo>
                    <a:pt x="2092" y="3465"/>
                    <a:pt x="2028" y="3423"/>
                    <a:pt x="1965" y="3402"/>
                  </a:cubicBezTo>
                  <a:cubicBezTo>
                    <a:pt x="1880" y="3338"/>
                    <a:pt x="1817" y="3296"/>
                    <a:pt x="1733" y="3254"/>
                  </a:cubicBezTo>
                  <a:cubicBezTo>
                    <a:pt x="1669" y="3212"/>
                    <a:pt x="1627" y="3169"/>
                    <a:pt x="1564" y="3127"/>
                  </a:cubicBezTo>
                  <a:cubicBezTo>
                    <a:pt x="1479" y="3064"/>
                    <a:pt x="1416" y="3022"/>
                    <a:pt x="1352" y="2958"/>
                  </a:cubicBezTo>
                  <a:cubicBezTo>
                    <a:pt x="1289" y="2916"/>
                    <a:pt x="1247" y="2874"/>
                    <a:pt x="1183" y="2831"/>
                  </a:cubicBezTo>
                  <a:cubicBezTo>
                    <a:pt x="1120" y="2768"/>
                    <a:pt x="1057" y="2726"/>
                    <a:pt x="1014" y="2662"/>
                  </a:cubicBezTo>
                  <a:cubicBezTo>
                    <a:pt x="972" y="2620"/>
                    <a:pt x="909" y="2557"/>
                    <a:pt x="866" y="2515"/>
                  </a:cubicBezTo>
                  <a:cubicBezTo>
                    <a:pt x="803" y="2451"/>
                    <a:pt x="740" y="2367"/>
                    <a:pt x="676" y="2282"/>
                  </a:cubicBezTo>
                  <a:cubicBezTo>
                    <a:pt x="655" y="2240"/>
                    <a:pt x="613" y="2198"/>
                    <a:pt x="571" y="2155"/>
                  </a:cubicBezTo>
                  <a:cubicBezTo>
                    <a:pt x="507" y="2071"/>
                    <a:pt x="465" y="1965"/>
                    <a:pt x="402" y="1881"/>
                  </a:cubicBezTo>
                  <a:cubicBezTo>
                    <a:pt x="381" y="1839"/>
                    <a:pt x="359" y="1796"/>
                    <a:pt x="338" y="1754"/>
                  </a:cubicBezTo>
                  <a:cubicBezTo>
                    <a:pt x="317" y="1712"/>
                    <a:pt x="296" y="1670"/>
                    <a:pt x="275" y="1648"/>
                  </a:cubicBezTo>
                  <a:cubicBezTo>
                    <a:pt x="254" y="1564"/>
                    <a:pt x="212" y="1479"/>
                    <a:pt x="190" y="1395"/>
                  </a:cubicBezTo>
                  <a:cubicBezTo>
                    <a:pt x="169" y="1353"/>
                    <a:pt x="148" y="1311"/>
                    <a:pt x="148" y="1268"/>
                  </a:cubicBezTo>
                  <a:cubicBezTo>
                    <a:pt x="106" y="1184"/>
                    <a:pt x="85" y="1099"/>
                    <a:pt x="64" y="994"/>
                  </a:cubicBezTo>
                  <a:cubicBezTo>
                    <a:pt x="64" y="973"/>
                    <a:pt x="64" y="951"/>
                    <a:pt x="43" y="930"/>
                  </a:cubicBezTo>
                  <a:cubicBezTo>
                    <a:pt x="29" y="850"/>
                    <a:pt x="16" y="770"/>
                    <a:pt x="8" y="690"/>
                  </a:cubicBezTo>
                  <a:lnTo>
                    <a:pt x="8" y="690"/>
                  </a:lnTo>
                  <a:lnTo>
                    <a:pt x="106" y="2515"/>
                  </a:lnTo>
                  <a:cubicBezTo>
                    <a:pt x="106" y="2536"/>
                    <a:pt x="106" y="2557"/>
                    <a:pt x="106" y="2599"/>
                  </a:cubicBezTo>
                  <a:cubicBezTo>
                    <a:pt x="106" y="2705"/>
                    <a:pt x="127" y="2810"/>
                    <a:pt x="148" y="2895"/>
                  </a:cubicBezTo>
                  <a:cubicBezTo>
                    <a:pt x="148" y="2937"/>
                    <a:pt x="148" y="2958"/>
                    <a:pt x="169" y="2979"/>
                  </a:cubicBezTo>
                  <a:cubicBezTo>
                    <a:pt x="169" y="3043"/>
                    <a:pt x="190" y="3085"/>
                    <a:pt x="190" y="3148"/>
                  </a:cubicBezTo>
                  <a:cubicBezTo>
                    <a:pt x="212" y="3191"/>
                    <a:pt x="233" y="3212"/>
                    <a:pt x="233" y="3254"/>
                  </a:cubicBezTo>
                  <a:cubicBezTo>
                    <a:pt x="254" y="3296"/>
                    <a:pt x="254" y="3338"/>
                    <a:pt x="275" y="3381"/>
                  </a:cubicBezTo>
                  <a:cubicBezTo>
                    <a:pt x="296" y="3465"/>
                    <a:pt x="338" y="3550"/>
                    <a:pt x="381" y="3613"/>
                  </a:cubicBezTo>
                  <a:cubicBezTo>
                    <a:pt x="402" y="3655"/>
                    <a:pt x="402" y="3698"/>
                    <a:pt x="423" y="3719"/>
                  </a:cubicBezTo>
                  <a:cubicBezTo>
                    <a:pt x="423" y="3740"/>
                    <a:pt x="444" y="3740"/>
                    <a:pt x="444" y="3761"/>
                  </a:cubicBezTo>
                  <a:cubicBezTo>
                    <a:pt x="465" y="3803"/>
                    <a:pt x="486" y="3824"/>
                    <a:pt x="507" y="3867"/>
                  </a:cubicBezTo>
                  <a:cubicBezTo>
                    <a:pt x="550" y="3951"/>
                    <a:pt x="613" y="4035"/>
                    <a:pt x="676" y="4120"/>
                  </a:cubicBezTo>
                  <a:cubicBezTo>
                    <a:pt x="697" y="4162"/>
                    <a:pt x="740" y="4226"/>
                    <a:pt x="782" y="4268"/>
                  </a:cubicBezTo>
                  <a:cubicBezTo>
                    <a:pt x="845" y="4352"/>
                    <a:pt x="909" y="4416"/>
                    <a:pt x="972" y="4500"/>
                  </a:cubicBezTo>
                  <a:cubicBezTo>
                    <a:pt x="993" y="4521"/>
                    <a:pt x="1014" y="4542"/>
                    <a:pt x="1035" y="4564"/>
                  </a:cubicBezTo>
                  <a:cubicBezTo>
                    <a:pt x="1057" y="4585"/>
                    <a:pt x="1078" y="4606"/>
                    <a:pt x="1099" y="4627"/>
                  </a:cubicBezTo>
                  <a:cubicBezTo>
                    <a:pt x="1162" y="4690"/>
                    <a:pt x="1226" y="4754"/>
                    <a:pt x="1289" y="4817"/>
                  </a:cubicBezTo>
                  <a:cubicBezTo>
                    <a:pt x="1331" y="4859"/>
                    <a:pt x="1395" y="4902"/>
                    <a:pt x="1437" y="4944"/>
                  </a:cubicBezTo>
                  <a:cubicBezTo>
                    <a:pt x="1521" y="5007"/>
                    <a:pt x="1585" y="5049"/>
                    <a:pt x="1648" y="5092"/>
                  </a:cubicBezTo>
                  <a:cubicBezTo>
                    <a:pt x="1711" y="5134"/>
                    <a:pt x="1775" y="5176"/>
                    <a:pt x="1838" y="5218"/>
                  </a:cubicBezTo>
                  <a:cubicBezTo>
                    <a:pt x="1902" y="5282"/>
                    <a:pt x="1986" y="5324"/>
                    <a:pt x="2071" y="5366"/>
                  </a:cubicBezTo>
                  <a:cubicBezTo>
                    <a:pt x="2134" y="5409"/>
                    <a:pt x="2197" y="5451"/>
                    <a:pt x="2261" y="5472"/>
                  </a:cubicBezTo>
                  <a:cubicBezTo>
                    <a:pt x="2345" y="5514"/>
                    <a:pt x="2430" y="5556"/>
                    <a:pt x="2514" y="5599"/>
                  </a:cubicBezTo>
                  <a:cubicBezTo>
                    <a:pt x="2556" y="5620"/>
                    <a:pt x="2620" y="5662"/>
                    <a:pt x="2662" y="5683"/>
                  </a:cubicBezTo>
                  <a:cubicBezTo>
                    <a:pt x="2683" y="5683"/>
                    <a:pt x="2704" y="5683"/>
                    <a:pt x="2704" y="5704"/>
                  </a:cubicBezTo>
                  <a:cubicBezTo>
                    <a:pt x="2873" y="5768"/>
                    <a:pt x="3042" y="5831"/>
                    <a:pt x="3232" y="5894"/>
                  </a:cubicBezTo>
                  <a:lnTo>
                    <a:pt x="3253" y="5894"/>
                  </a:lnTo>
                  <a:cubicBezTo>
                    <a:pt x="3444" y="5958"/>
                    <a:pt x="3613" y="6000"/>
                    <a:pt x="3803" y="6042"/>
                  </a:cubicBezTo>
                  <a:cubicBezTo>
                    <a:pt x="3803" y="6063"/>
                    <a:pt x="3824" y="6063"/>
                    <a:pt x="3845" y="6063"/>
                  </a:cubicBezTo>
                  <a:cubicBezTo>
                    <a:pt x="3866" y="6063"/>
                    <a:pt x="3908" y="6063"/>
                    <a:pt x="3929" y="6085"/>
                  </a:cubicBezTo>
                  <a:cubicBezTo>
                    <a:pt x="4162" y="6127"/>
                    <a:pt x="4394" y="6169"/>
                    <a:pt x="4627" y="6190"/>
                  </a:cubicBezTo>
                  <a:cubicBezTo>
                    <a:pt x="4669" y="6211"/>
                    <a:pt x="4690" y="6211"/>
                    <a:pt x="4711" y="6211"/>
                  </a:cubicBezTo>
                  <a:lnTo>
                    <a:pt x="4753" y="6211"/>
                  </a:lnTo>
                  <a:cubicBezTo>
                    <a:pt x="4986" y="6232"/>
                    <a:pt x="5218" y="6254"/>
                    <a:pt x="5450" y="6254"/>
                  </a:cubicBezTo>
                  <a:lnTo>
                    <a:pt x="5957" y="6254"/>
                  </a:lnTo>
                  <a:cubicBezTo>
                    <a:pt x="6063" y="6232"/>
                    <a:pt x="6190" y="6232"/>
                    <a:pt x="6295" y="6232"/>
                  </a:cubicBezTo>
                  <a:cubicBezTo>
                    <a:pt x="6338" y="6232"/>
                    <a:pt x="6359" y="6211"/>
                    <a:pt x="6380" y="6211"/>
                  </a:cubicBezTo>
                  <a:cubicBezTo>
                    <a:pt x="6633" y="6190"/>
                    <a:pt x="6866" y="6148"/>
                    <a:pt x="7098" y="6106"/>
                  </a:cubicBezTo>
                  <a:lnTo>
                    <a:pt x="7119" y="6106"/>
                  </a:lnTo>
                  <a:cubicBezTo>
                    <a:pt x="7288" y="6085"/>
                    <a:pt x="7436" y="6042"/>
                    <a:pt x="7605" y="6000"/>
                  </a:cubicBezTo>
                  <a:cubicBezTo>
                    <a:pt x="7647" y="5979"/>
                    <a:pt x="7689" y="5958"/>
                    <a:pt x="7753" y="5958"/>
                  </a:cubicBezTo>
                  <a:cubicBezTo>
                    <a:pt x="7837" y="5916"/>
                    <a:pt x="7943" y="5894"/>
                    <a:pt x="8027" y="5873"/>
                  </a:cubicBezTo>
                  <a:cubicBezTo>
                    <a:pt x="8049" y="5852"/>
                    <a:pt x="8070" y="5852"/>
                    <a:pt x="8091" y="5852"/>
                  </a:cubicBezTo>
                  <a:cubicBezTo>
                    <a:pt x="8133" y="5831"/>
                    <a:pt x="8175" y="5810"/>
                    <a:pt x="8239" y="5789"/>
                  </a:cubicBezTo>
                  <a:cubicBezTo>
                    <a:pt x="8344" y="5747"/>
                    <a:pt x="8450" y="5704"/>
                    <a:pt x="8556" y="5662"/>
                  </a:cubicBezTo>
                  <a:cubicBezTo>
                    <a:pt x="8598" y="5641"/>
                    <a:pt x="8640" y="5620"/>
                    <a:pt x="8682" y="5599"/>
                  </a:cubicBezTo>
                  <a:cubicBezTo>
                    <a:pt x="8809" y="5556"/>
                    <a:pt x="8915" y="5493"/>
                    <a:pt x="9020" y="5430"/>
                  </a:cubicBezTo>
                  <a:cubicBezTo>
                    <a:pt x="9041" y="5430"/>
                    <a:pt x="9084" y="5409"/>
                    <a:pt x="9105" y="5409"/>
                  </a:cubicBezTo>
                  <a:cubicBezTo>
                    <a:pt x="9232" y="5324"/>
                    <a:pt x="9358" y="5261"/>
                    <a:pt x="9485" y="5176"/>
                  </a:cubicBezTo>
                  <a:cubicBezTo>
                    <a:pt x="9506" y="5155"/>
                    <a:pt x="9548" y="5134"/>
                    <a:pt x="9570" y="5113"/>
                  </a:cubicBezTo>
                  <a:cubicBezTo>
                    <a:pt x="9675" y="5049"/>
                    <a:pt x="9760" y="4986"/>
                    <a:pt x="9844" y="4923"/>
                  </a:cubicBezTo>
                  <a:cubicBezTo>
                    <a:pt x="9886" y="4902"/>
                    <a:pt x="9907" y="4859"/>
                    <a:pt x="9950" y="4838"/>
                  </a:cubicBezTo>
                  <a:cubicBezTo>
                    <a:pt x="10034" y="4775"/>
                    <a:pt x="10119" y="4711"/>
                    <a:pt x="10203" y="4627"/>
                  </a:cubicBezTo>
                  <a:cubicBezTo>
                    <a:pt x="10224" y="4606"/>
                    <a:pt x="10245" y="4585"/>
                    <a:pt x="10267" y="4564"/>
                  </a:cubicBezTo>
                  <a:cubicBezTo>
                    <a:pt x="10372" y="4479"/>
                    <a:pt x="10457" y="4373"/>
                    <a:pt x="10541" y="4268"/>
                  </a:cubicBezTo>
                  <a:cubicBezTo>
                    <a:pt x="10562" y="4247"/>
                    <a:pt x="10583" y="4226"/>
                    <a:pt x="10605" y="4204"/>
                  </a:cubicBezTo>
                  <a:cubicBezTo>
                    <a:pt x="10668" y="4120"/>
                    <a:pt x="10731" y="4035"/>
                    <a:pt x="10795" y="3951"/>
                  </a:cubicBezTo>
                  <a:cubicBezTo>
                    <a:pt x="10816" y="3930"/>
                    <a:pt x="10837" y="3888"/>
                    <a:pt x="10858" y="3867"/>
                  </a:cubicBezTo>
                  <a:cubicBezTo>
                    <a:pt x="10921" y="3782"/>
                    <a:pt x="10964" y="3698"/>
                    <a:pt x="11006" y="3613"/>
                  </a:cubicBezTo>
                  <a:cubicBezTo>
                    <a:pt x="11027" y="3592"/>
                    <a:pt x="11048" y="3550"/>
                    <a:pt x="11069" y="3529"/>
                  </a:cubicBezTo>
                  <a:cubicBezTo>
                    <a:pt x="11133" y="3402"/>
                    <a:pt x="11175" y="3296"/>
                    <a:pt x="11217" y="3191"/>
                  </a:cubicBezTo>
                  <a:cubicBezTo>
                    <a:pt x="11238" y="3169"/>
                    <a:pt x="11238" y="3148"/>
                    <a:pt x="11238" y="3127"/>
                  </a:cubicBezTo>
                  <a:cubicBezTo>
                    <a:pt x="11281" y="3022"/>
                    <a:pt x="11302" y="2937"/>
                    <a:pt x="11344" y="2831"/>
                  </a:cubicBezTo>
                  <a:cubicBezTo>
                    <a:pt x="11344" y="2789"/>
                    <a:pt x="11344" y="2747"/>
                    <a:pt x="11365" y="2705"/>
                  </a:cubicBezTo>
                  <a:cubicBezTo>
                    <a:pt x="11386" y="2620"/>
                    <a:pt x="11386" y="2536"/>
                    <a:pt x="11407" y="2451"/>
                  </a:cubicBezTo>
                  <a:cubicBezTo>
                    <a:pt x="11407" y="2409"/>
                    <a:pt x="11407" y="2388"/>
                    <a:pt x="11407" y="2346"/>
                  </a:cubicBezTo>
                  <a:cubicBezTo>
                    <a:pt x="11428" y="2219"/>
                    <a:pt x="11428" y="2092"/>
                    <a:pt x="11428" y="1965"/>
                  </a:cubicBezTo>
                  <a:lnTo>
                    <a:pt x="11331" y="162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8"/>
            <p:cNvSpPr/>
            <p:nvPr/>
          </p:nvSpPr>
          <p:spPr>
            <a:xfrm>
              <a:off x="3348675" y="3452950"/>
              <a:ext cx="288375" cy="200625"/>
            </a:xfrm>
            <a:custGeom>
              <a:avLst/>
              <a:gdLst/>
              <a:ahLst/>
              <a:cxnLst/>
              <a:rect l="l" t="t" r="r" b="b"/>
              <a:pathLst>
                <a:path w="11535" h="8025" extrusionOk="0">
                  <a:moveTo>
                    <a:pt x="5962" y="1"/>
                  </a:moveTo>
                  <a:cubicBezTo>
                    <a:pt x="5835" y="1"/>
                    <a:pt x="5707" y="4"/>
                    <a:pt x="5577" y="10"/>
                  </a:cubicBezTo>
                  <a:cubicBezTo>
                    <a:pt x="2451" y="158"/>
                    <a:pt x="1" y="2080"/>
                    <a:pt x="106" y="4277"/>
                  </a:cubicBezTo>
                  <a:cubicBezTo>
                    <a:pt x="208" y="6403"/>
                    <a:pt x="2619" y="8025"/>
                    <a:pt x="5573" y="8025"/>
                  </a:cubicBezTo>
                  <a:cubicBezTo>
                    <a:pt x="5700" y="8025"/>
                    <a:pt x="5829" y="8022"/>
                    <a:pt x="5958" y="8016"/>
                  </a:cubicBezTo>
                  <a:cubicBezTo>
                    <a:pt x="9084" y="7868"/>
                    <a:pt x="11534" y="5946"/>
                    <a:pt x="11429" y="3749"/>
                  </a:cubicBezTo>
                  <a:cubicBezTo>
                    <a:pt x="11328" y="1622"/>
                    <a:pt x="8916" y="1"/>
                    <a:pt x="596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8"/>
            <p:cNvSpPr/>
            <p:nvPr/>
          </p:nvSpPr>
          <p:spPr>
            <a:xfrm>
              <a:off x="3384075" y="3487350"/>
              <a:ext cx="217600" cy="131850"/>
            </a:xfrm>
            <a:custGeom>
              <a:avLst/>
              <a:gdLst/>
              <a:ahLst/>
              <a:cxnLst/>
              <a:rect l="l" t="t" r="r" b="b"/>
              <a:pathLst>
                <a:path w="8704" h="5274" extrusionOk="0">
                  <a:moveTo>
                    <a:pt x="4519" y="0"/>
                  </a:moveTo>
                  <a:cubicBezTo>
                    <a:pt x="4421" y="0"/>
                    <a:pt x="4323" y="2"/>
                    <a:pt x="4225" y="7"/>
                  </a:cubicBezTo>
                  <a:cubicBezTo>
                    <a:pt x="1943" y="134"/>
                    <a:pt x="0" y="1443"/>
                    <a:pt x="85" y="2838"/>
                  </a:cubicBezTo>
                  <a:cubicBezTo>
                    <a:pt x="145" y="4172"/>
                    <a:pt x="2024" y="5274"/>
                    <a:pt x="4185" y="5274"/>
                  </a:cubicBezTo>
                  <a:cubicBezTo>
                    <a:pt x="4282" y="5274"/>
                    <a:pt x="4380" y="5271"/>
                    <a:pt x="4478" y="5267"/>
                  </a:cubicBezTo>
                  <a:cubicBezTo>
                    <a:pt x="6760" y="5140"/>
                    <a:pt x="8703" y="3830"/>
                    <a:pt x="8640" y="2436"/>
                  </a:cubicBezTo>
                  <a:cubicBezTo>
                    <a:pt x="8579" y="1102"/>
                    <a:pt x="6681" y="0"/>
                    <a:pt x="4519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8"/>
            <p:cNvSpPr/>
            <p:nvPr/>
          </p:nvSpPr>
          <p:spPr>
            <a:xfrm>
              <a:off x="3385125" y="3505275"/>
              <a:ext cx="216550" cy="113950"/>
            </a:xfrm>
            <a:custGeom>
              <a:avLst/>
              <a:gdLst/>
              <a:ahLst/>
              <a:cxnLst/>
              <a:rect l="l" t="t" r="r" b="b"/>
              <a:pathLst>
                <a:path w="8662" h="4558" extrusionOk="0">
                  <a:moveTo>
                    <a:pt x="4572" y="0"/>
                  </a:moveTo>
                  <a:cubicBezTo>
                    <a:pt x="4457" y="0"/>
                    <a:pt x="4341" y="3"/>
                    <a:pt x="4225" y="8"/>
                  </a:cubicBezTo>
                  <a:cubicBezTo>
                    <a:pt x="1944" y="114"/>
                    <a:pt x="0" y="1276"/>
                    <a:pt x="43" y="2480"/>
                  </a:cubicBezTo>
                  <a:cubicBezTo>
                    <a:pt x="103" y="3624"/>
                    <a:pt x="1955" y="4558"/>
                    <a:pt x="4096" y="4558"/>
                  </a:cubicBezTo>
                  <a:cubicBezTo>
                    <a:pt x="4209" y="4558"/>
                    <a:pt x="4322" y="4555"/>
                    <a:pt x="4436" y="4550"/>
                  </a:cubicBezTo>
                  <a:cubicBezTo>
                    <a:pt x="6718" y="4423"/>
                    <a:pt x="8661" y="3282"/>
                    <a:pt x="8619" y="2078"/>
                  </a:cubicBezTo>
                  <a:cubicBezTo>
                    <a:pt x="8559" y="916"/>
                    <a:pt x="6710" y="0"/>
                    <a:pt x="457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78"/>
            <p:cNvSpPr/>
            <p:nvPr/>
          </p:nvSpPr>
          <p:spPr>
            <a:xfrm>
              <a:off x="2677475" y="3685025"/>
              <a:ext cx="285200" cy="212850"/>
            </a:xfrm>
            <a:custGeom>
              <a:avLst/>
              <a:gdLst/>
              <a:ahLst/>
              <a:cxnLst/>
              <a:rect l="l" t="t" r="r" b="b"/>
              <a:pathLst>
                <a:path w="11408" h="8514" extrusionOk="0">
                  <a:moveTo>
                    <a:pt x="10309" y="0"/>
                  </a:moveTo>
                  <a:lnTo>
                    <a:pt x="10309" y="0"/>
                  </a:lnTo>
                  <a:cubicBezTo>
                    <a:pt x="10351" y="127"/>
                    <a:pt x="10393" y="233"/>
                    <a:pt x="10435" y="359"/>
                  </a:cubicBezTo>
                  <a:cubicBezTo>
                    <a:pt x="10435" y="381"/>
                    <a:pt x="10457" y="423"/>
                    <a:pt x="10457" y="465"/>
                  </a:cubicBezTo>
                  <a:cubicBezTo>
                    <a:pt x="10478" y="550"/>
                    <a:pt x="10499" y="634"/>
                    <a:pt x="10520" y="719"/>
                  </a:cubicBezTo>
                  <a:cubicBezTo>
                    <a:pt x="10520" y="761"/>
                    <a:pt x="10541" y="803"/>
                    <a:pt x="10541" y="845"/>
                  </a:cubicBezTo>
                  <a:cubicBezTo>
                    <a:pt x="10562" y="951"/>
                    <a:pt x="10562" y="1035"/>
                    <a:pt x="10562" y="1141"/>
                  </a:cubicBezTo>
                  <a:cubicBezTo>
                    <a:pt x="10562" y="1162"/>
                    <a:pt x="10562" y="1183"/>
                    <a:pt x="10562" y="1204"/>
                  </a:cubicBezTo>
                  <a:cubicBezTo>
                    <a:pt x="10562" y="1331"/>
                    <a:pt x="10562" y="1458"/>
                    <a:pt x="10562" y="1585"/>
                  </a:cubicBezTo>
                  <a:cubicBezTo>
                    <a:pt x="10541" y="1606"/>
                    <a:pt x="10541" y="1648"/>
                    <a:pt x="10541" y="1690"/>
                  </a:cubicBezTo>
                  <a:cubicBezTo>
                    <a:pt x="10520" y="1775"/>
                    <a:pt x="10520" y="1880"/>
                    <a:pt x="10499" y="1965"/>
                  </a:cubicBezTo>
                  <a:cubicBezTo>
                    <a:pt x="10478" y="2007"/>
                    <a:pt x="10478" y="2049"/>
                    <a:pt x="10457" y="2092"/>
                  </a:cubicBezTo>
                  <a:cubicBezTo>
                    <a:pt x="10435" y="2176"/>
                    <a:pt x="10414" y="2282"/>
                    <a:pt x="10372" y="2387"/>
                  </a:cubicBezTo>
                  <a:cubicBezTo>
                    <a:pt x="10372" y="2408"/>
                    <a:pt x="10372" y="2430"/>
                    <a:pt x="10351" y="2472"/>
                  </a:cubicBezTo>
                  <a:cubicBezTo>
                    <a:pt x="10309" y="2599"/>
                    <a:pt x="10266" y="2725"/>
                    <a:pt x="10203" y="2852"/>
                  </a:cubicBezTo>
                  <a:cubicBezTo>
                    <a:pt x="10182" y="2873"/>
                    <a:pt x="10182" y="2894"/>
                    <a:pt x="10161" y="2937"/>
                  </a:cubicBezTo>
                  <a:cubicBezTo>
                    <a:pt x="10119" y="3021"/>
                    <a:pt x="10055" y="3127"/>
                    <a:pt x="10013" y="3211"/>
                  </a:cubicBezTo>
                  <a:cubicBezTo>
                    <a:pt x="9992" y="3253"/>
                    <a:pt x="9971" y="3296"/>
                    <a:pt x="9950" y="3338"/>
                  </a:cubicBezTo>
                  <a:cubicBezTo>
                    <a:pt x="9886" y="3422"/>
                    <a:pt x="9823" y="3528"/>
                    <a:pt x="9759" y="3613"/>
                  </a:cubicBezTo>
                  <a:cubicBezTo>
                    <a:pt x="9738" y="3634"/>
                    <a:pt x="9717" y="3676"/>
                    <a:pt x="9696" y="3697"/>
                  </a:cubicBezTo>
                  <a:cubicBezTo>
                    <a:pt x="9612" y="3824"/>
                    <a:pt x="9527" y="3950"/>
                    <a:pt x="9422" y="4056"/>
                  </a:cubicBezTo>
                  <a:cubicBezTo>
                    <a:pt x="9422" y="4077"/>
                    <a:pt x="9400" y="4098"/>
                    <a:pt x="9379" y="4119"/>
                  </a:cubicBezTo>
                  <a:cubicBezTo>
                    <a:pt x="9295" y="4225"/>
                    <a:pt x="9210" y="4310"/>
                    <a:pt x="9126" y="4394"/>
                  </a:cubicBezTo>
                  <a:cubicBezTo>
                    <a:pt x="9084" y="4436"/>
                    <a:pt x="9062" y="4479"/>
                    <a:pt x="9020" y="4500"/>
                  </a:cubicBezTo>
                  <a:cubicBezTo>
                    <a:pt x="8936" y="4584"/>
                    <a:pt x="8851" y="4669"/>
                    <a:pt x="8767" y="4753"/>
                  </a:cubicBezTo>
                  <a:cubicBezTo>
                    <a:pt x="8724" y="4774"/>
                    <a:pt x="8703" y="4817"/>
                    <a:pt x="8661" y="4838"/>
                  </a:cubicBezTo>
                  <a:cubicBezTo>
                    <a:pt x="8577" y="4922"/>
                    <a:pt x="8471" y="5007"/>
                    <a:pt x="8386" y="5070"/>
                  </a:cubicBezTo>
                  <a:cubicBezTo>
                    <a:pt x="8344" y="5112"/>
                    <a:pt x="8302" y="5133"/>
                    <a:pt x="8260" y="5155"/>
                  </a:cubicBezTo>
                  <a:cubicBezTo>
                    <a:pt x="8133" y="5260"/>
                    <a:pt x="7985" y="5366"/>
                    <a:pt x="7837" y="5450"/>
                  </a:cubicBezTo>
                  <a:cubicBezTo>
                    <a:pt x="7647" y="5598"/>
                    <a:pt x="7436" y="5704"/>
                    <a:pt x="7225" y="5831"/>
                  </a:cubicBezTo>
                  <a:cubicBezTo>
                    <a:pt x="7098" y="5894"/>
                    <a:pt x="6971" y="5957"/>
                    <a:pt x="6823" y="6021"/>
                  </a:cubicBezTo>
                  <a:cubicBezTo>
                    <a:pt x="6675" y="6084"/>
                    <a:pt x="6528" y="6147"/>
                    <a:pt x="6380" y="6211"/>
                  </a:cubicBezTo>
                  <a:cubicBezTo>
                    <a:pt x="6147" y="6295"/>
                    <a:pt x="5915" y="6380"/>
                    <a:pt x="5704" y="6443"/>
                  </a:cubicBezTo>
                  <a:cubicBezTo>
                    <a:pt x="5661" y="6443"/>
                    <a:pt x="5619" y="6464"/>
                    <a:pt x="5577" y="6464"/>
                  </a:cubicBezTo>
                  <a:cubicBezTo>
                    <a:pt x="5345" y="6528"/>
                    <a:pt x="5112" y="6591"/>
                    <a:pt x="4880" y="6612"/>
                  </a:cubicBezTo>
                  <a:cubicBezTo>
                    <a:pt x="4838" y="6633"/>
                    <a:pt x="4795" y="6633"/>
                    <a:pt x="4753" y="6654"/>
                  </a:cubicBezTo>
                  <a:cubicBezTo>
                    <a:pt x="4563" y="6675"/>
                    <a:pt x="4394" y="6697"/>
                    <a:pt x="4204" y="6697"/>
                  </a:cubicBezTo>
                  <a:cubicBezTo>
                    <a:pt x="4183" y="6718"/>
                    <a:pt x="4183" y="6718"/>
                    <a:pt x="4183" y="6718"/>
                  </a:cubicBezTo>
                  <a:lnTo>
                    <a:pt x="3401" y="6718"/>
                  </a:lnTo>
                  <a:cubicBezTo>
                    <a:pt x="3296" y="6697"/>
                    <a:pt x="3211" y="6697"/>
                    <a:pt x="3105" y="6697"/>
                  </a:cubicBezTo>
                  <a:cubicBezTo>
                    <a:pt x="3042" y="6675"/>
                    <a:pt x="2958" y="6675"/>
                    <a:pt x="2894" y="6654"/>
                  </a:cubicBezTo>
                  <a:cubicBezTo>
                    <a:pt x="2810" y="6633"/>
                    <a:pt x="2704" y="6633"/>
                    <a:pt x="2620" y="6612"/>
                  </a:cubicBezTo>
                  <a:cubicBezTo>
                    <a:pt x="2556" y="6591"/>
                    <a:pt x="2493" y="6570"/>
                    <a:pt x="2408" y="6570"/>
                  </a:cubicBezTo>
                  <a:cubicBezTo>
                    <a:pt x="2324" y="6549"/>
                    <a:pt x="2239" y="6528"/>
                    <a:pt x="2155" y="6485"/>
                  </a:cubicBezTo>
                  <a:cubicBezTo>
                    <a:pt x="2092" y="6464"/>
                    <a:pt x="2028" y="6443"/>
                    <a:pt x="1965" y="6422"/>
                  </a:cubicBezTo>
                  <a:cubicBezTo>
                    <a:pt x="1880" y="6401"/>
                    <a:pt x="1796" y="6359"/>
                    <a:pt x="1732" y="6338"/>
                  </a:cubicBezTo>
                  <a:cubicBezTo>
                    <a:pt x="1669" y="6316"/>
                    <a:pt x="1606" y="6274"/>
                    <a:pt x="1563" y="6253"/>
                  </a:cubicBezTo>
                  <a:cubicBezTo>
                    <a:pt x="1458" y="6211"/>
                    <a:pt x="1373" y="6169"/>
                    <a:pt x="1289" y="6105"/>
                  </a:cubicBezTo>
                  <a:cubicBezTo>
                    <a:pt x="1225" y="6084"/>
                    <a:pt x="1183" y="6063"/>
                    <a:pt x="1141" y="6021"/>
                  </a:cubicBezTo>
                  <a:cubicBezTo>
                    <a:pt x="1056" y="5957"/>
                    <a:pt x="972" y="5915"/>
                    <a:pt x="887" y="5831"/>
                  </a:cubicBezTo>
                  <a:cubicBezTo>
                    <a:pt x="845" y="5809"/>
                    <a:pt x="803" y="5788"/>
                    <a:pt x="761" y="5746"/>
                  </a:cubicBezTo>
                  <a:cubicBezTo>
                    <a:pt x="740" y="5725"/>
                    <a:pt x="697" y="5683"/>
                    <a:pt x="676" y="5662"/>
                  </a:cubicBezTo>
                  <a:cubicBezTo>
                    <a:pt x="613" y="5598"/>
                    <a:pt x="549" y="5535"/>
                    <a:pt x="486" y="5471"/>
                  </a:cubicBezTo>
                  <a:cubicBezTo>
                    <a:pt x="465" y="5450"/>
                    <a:pt x="423" y="5408"/>
                    <a:pt x="402" y="5387"/>
                  </a:cubicBezTo>
                  <a:cubicBezTo>
                    <a:pt x="338" y="5302"/>
                    <a:pt x="275" y="5218"/>
                    <a:pt x="233" y="5155"/>
                  </a:cubicBezTo>
                  <a:cubicBezTo>
                    <a:pt x="211" y="5133"/>
                    <a:pt x="211" y="5112"/>
                    <a:pt x="190" y="5091"/>
                  </a:cubicBezTo>
                  <a:cubicBezTo>
                    <a:pt x="127" y="4986"/>
                    <a:pt x="64" y="4859"/>
                    <a:pt x="0" y="4753"/>
                  </a:cubicBezTo>
                  <a:lnTo>
                    <a:pt x="0" y="4753"/>
                  </a:lnTo>
                  <a:lnTo>
                    <a:pt x="824" y="6549"/>
                  </a:lnTo>
                  <a:cubicBezTo>
                    <a:pt x="845" y="6570"/>
                    <a:pt x="845" y="6591"/>
                    <a:pt x="866" y="6612"/>
                  </a:cubicBezTo>
                  <a:cubicBezTo>
                    <a:pt x="909" y="6718"/>
                    <a:pt x="951" y="6802"/>
                    <a:pt x="1014" y="6887"/>
                  </a:cubicBezTo>
                  <a:cubicBezTo>
                    <a:pt x="1035" y="6908"/>
                    <a:pt x="1035" y="6929"/>
                    <a:pt x="1056" y="6950"/>
                  </a:cubicBezTo>
                  <a:cubicBezTo>
                    <a:pt x="1099" y="6992"/>
                    <a:pt x="1120" y="7056"/>
                    <a:pt x="1162" y="7098"/>
                  </a:cubicBezTo>
                  <a:cubicBezTo>
                    <a:pt x="1183" y="7119"/>
                    <a:pt x="1204" y="7140"/>
                    <a:pt x="1225" y="7182"/>
                  </a:cubicBezTo>
                  <a:cubicBezTo>
                    <a:pt x="1268" y="7204"/>
                    <a:pt x="1289" y="7246"/>
                    <a:pt x="1310" y="7267"/>
                  </a:cubicBezTo>
                  <a:cubicBezTo>
                    <a:pt x="1373" y="7330"/>
                    <a:pt x="1437" y="7394"/>
                    <a:pt x="1500" y="7457"/>
                  </a:cubicBezTo>
                  <a:cubicBezTo>
                    <a:pt x="1521" y="7478"/>
                    <a:pt x="1563" y="7520"/>
                    <a:pt x="1585" y="7542"/>
                  </a:cubicBezTo>
                  <a:cubicBezTo>
                    <a:pt x="1606" y="7542"/>
                    <a:pt x="1606" y="7563"/>
                    <a:pt x="1627" y="7563"/>
                  </a:cubicBezTo>
                  <a:cubicBezTo>
                    <a:pt x="1648" y="7605"/>
                    <a:pt x="1669" y="7605"/>
                    <a:pt x="1711" y="7647"/>
                  </a:cubicBezTo>
                  <a:cubicBezTo>
                    <a:pt x="1796" y="7711"/>
                    <a:pt x="1880" y="7774"/>
                    <a:pt x="1965" y="7816"/>
                  </a:cubicBezTo>
                  <a:cubicBezTo>
                    <a:pt x="2007" y="7858"/>
                    <a:pt x="2070" y="7880"/>
                    <a:pt x="2113" y="7922"/>
                  </a:cubicBezTo>
                  <a:cubicBezTo>
                    <a:pt x="2197" y="7964"/>
                    <a:pt x="2282" y="8006"/>
                    <a:pt x="2387" y="8049"/>
                  </a:cubicBezTo>
                  <a:cubicBezTo>
                    <a:pt x="2408" y="8070"/>
                    <a:pt x="2429" y="8091"/>
                    <a:pt x="2472" y="8091"/>
                  </a:cubicBezTo>
                  <a:cubicBezTo>
                    <a:pt x="2493" y="8112"/>
                    <a:pt x="2535" y="8112"/>
                    <a:pt x="2556" y="8133"/>
                  </a:cubicBezTo>
                  <a:cubicBezTo>
                    <a:pt x="2620" y="8175"/>
                    <a:pt x="2704" y="8196"/>
                    <a:pt x="2789" y="8218"/>
                  </a:cubicBezTo>
                  <a:cubicBezTo>
                    <a:pt x="2852" y="8239"/>
                    <a:pt x="2915" y="8281"/>
                    <a:pt x="2979" y="8281"/>
                  </a:cubicBezTo>
                  <a:cubicBezTo>
                    <a:pt x="3063" y="8323"/>
                    <a:pt x="3148" y="8344"/>
                    <a:pt x="3232" y="8365"/>
                  </a:cubicBezTo>
                  <a:cubicBezTo>
                    <a:pt x="3317" y="8387"/>
                    <a:pt x="3380" y="8387"/>
                    <a:pt x="3443" y="8408"/>
                  </a:cubicBezTo>
                  <a:cubicBezTo>
                    <a:pt x="3528" y="8429"/>
                    <a:pt x="3634" y="8450"/>
                    <a:pt x="3718" y="8450"/>
                  </a:cubicBezTo>
                  <a:cubicBezTo>
                    <a:pt x="3781" y="8471"/>
                    <a:pt x="3866" y="8471"/>
                    <a:pt x="3929" y="8492"/>
                  </a:cubicBezTo>
                  <a:cubicBezTo>
                    <a:pt x="4035" y="8492"/>
                    <a:pt x="4119" y="8492"/>
                    <a:pt x="4225" y="8513"/>
                  </a:cubicBezTo>
                  <a:lnTo>
                    <a:pt x="5028" y="8513"/>
                  </a:lnTo>
                  <a:cubicBezTo>
                    <a:pt x="5218" y="8492"/>
                    <a:pt x="5387" y="8471"/>
                    <a:pt x="5577" y="8450"/>
                  </a:cubicBezTo>
                  <a:cubicBezTo>
                    <a:pt x="5598" y="8429"/>
                    <a:pt x="5619" y="8429"/>
                    <a:pt x="5640" y="8429"/>
                  </a:cubicBezTo>
                  <a:cubicBezTo>
                    <a:pt x="5661" y="8429"/>
                    <a:pt x="5683" y="8429"/>
                    <a:pt x="5704" y="8408"/>
                  </a:cubicBezTo>
                  <a:cubicBezTo>
                    <a:pt x="5936" y="8387"/>
                    <a:pt x="6168" y="8323"/>
                    <a:pt x="6422" y="8260"/>
                  </a:cubicBezTo>
                  <a:cubicBezTo>
                    <a:pt x="6443" y="8260"/>
                    <a:pt x="6464" y="8260"/>
                    <a:pt x="6485" y="8239"/>
                  </a:cubicBezTo>
                  <a:lnTo>
                    <a:pt x="6528" y="8239"/>
                  </a:lnTo>
                  <a:cubicBezTo>
                    <a:pt x="6760" y="8175"/>
                    <a:pt x="6971" y="8091"/>
                    <a:pt x="7203" y="8006"/>
                  </a:cubicBezTo>
                  <a:cubicBezTo>
                    <a:pt x="7203" y="8006"/>
                    <a:pt x="7225" y="8006"/>
                    <a:pt x="7246" y="7985"/>
                  </a:cubicBezTo>
                  <a:cubicBezTo>
                    <a:pt x="7394" y="7943"/>
                    <a:pt x="7520" y="7880"/>
                    <a:pt x="7647" y="7816"/>
                  </a:cubicBezTo>
                  <a:cubicBezTo>
                    <a:pt x="7753" y="7774"/>
                    <a:pt x="7858" y="7711"/>
                    <a:pt x="7964" y="7668"/>
                  </a:cubicBezTo>
                  <a:cubicBezTo>
                    <a:pt x="7985" y="7647"/>
                    <a:pt x="8006" y="7626"/>
                    <a:pt x="8048" y="7626"/>
                  </a:cubicBezTo>
                  <a:cubicBezTo>
                    <a:pt x="8260" y="7499"/>
                    <a:pt x="8471" y="7394"/>
                    <a:pt x="8661" y="7267"/>
                  </a:cubicBezTo>
                  <a:cubicBezTo>
                    <a:pt x="8682" y="7246"/>
                    <a:pt x="8682" y="7246"/>
                    <a:pt x="8682" y="7246"/>
                  </a:cubicBezTo>
                  <a:cubicBezTo>
                    <a:pt x="8830" y="7161"/>
                    <a:pt x="8957" y="7056"/>
                    <a:pt x="9084" y="6971"/>
                  </a:cubicBezTo>
                  <a:cubicBezTo>
                    <a:pt x="9126" y="6929"/>
                    <a:pt x="9168" y="6908"/>
                    <a:pt x="9210" y="6866"/>
                  </a:cubicBezTo>
                  <a:cubicBezTo>
                    <a:pt x="9295" y="6802"/>
                    <a:pt x="9358" y="6739"/>
                    <a:pt x="9443" y="6697"/>
                  </a:cubicBezTo>
                  <a:cubicBezTo>
                    <a:pt x="9464" y="6675"/>
                    <a:pt x="9464" y="6654"/>
                    <a:pt x="9485" y="6633"/>
                  </a:cubicBezTo>
                  <a:cubicBezTo>
                    <a:pt x="9527" y="6612"/>
                    <a:pt x="9569" y="6570"/>
                    <a:pt x="9590" y="6549"/>
                  </a:cubicBezTo>
                  <a:cubicBezTo>
                    <a:pt x="9675" y="6464"/>
                    <a:pt x="9759" y="6380"/>
                    <a:pt x="9844" y="6316"/>
                  </a:cubicBezTo>
                  <a:cubicBezTo>
                    <a:pt x="9886" y="6274"/>
                    <a:pt x="9907" y="6232"/>
                    <a:pt x="9950" y="6211"/>
                  </a:cubicBezTo>
                  <a:cubicBezTo>
                    <a:pt x="10034" y="6105"/>
                    <a:pt x="10119" y="6021"/>
                    <a:pt x="10203" y="5915"/>
                  </a:cubicBezTo>
                  <a:cubicBezTo>
                    <a:pt x="10224" y="5894"/>
                    <a:pt x="10245" y="5873"/>
                    <a:pt x="10266" y="5852"/>
                  </a:cubicBezTo>
                  <a:cubicBezTo>
                    <a:pt x="10351" y="5746"/>
                    <a:pt x="10435" y="5619"/>
                    <a:pt x="10520" y="5514"/>
                  </a:cubicBezTo>
                  <a:cubicBezTo>
                    <a:pt x="10541" y="5471"/>
                    <a:pt x="10562" y="5429"/>
                    <a:pt x="10604" y="5408"/>
                  </a:cubicBezTo>
                  <a:cubicBezTo>
                    <a:pt x="10647" y="5324"/>
                    <a:pt x="10710" y="5218"/>
                    <a:pt x="10773" y="5133"/>
                  </a:cubicBezTo>
                  <a:cubicBezTo>
                    <a:pt x="10795" y="5091"/>
                    <a:pt x="10816" y="5049"/>
                    <a:pt x="10837" y="5007"/>
                  </a:cubicBezTo>
                  <a:cubicBezTo>
                    <a:pt x="10900" y="4922"/>
                    <a:pt x="10942" y="4817"/>
                    <a:pt x="10985" y="4732"/>
                  </a:cubicBezTo>
                  <a:cubicBezTo>
                    <a:pt x="11006" y="4690"/>
                    <a:pt x="11006" y="4669"/>
                    <a:pt x="11027" y="4648"/>
                  </a:cubicBezTo>
                  <a:cubicBezTo>
                    <a:pt x="11090" y="4521"/>
                    <a:pt x="11133" y="4394"/>
                    <a:pt x="11175" y="4267"/>
                  </a:cubicBezTo>
                  <a:cubicBezTo>
                    <a:pt x="11196" y="4246"/>
                    <a:pt x="11196" y="4204"/>
                    <a:pt x="11217" y="4183"/>
                  </a:cubicBezTo>
                  <a:cubicBezTo>
                    <a:pt x="11238" y="4077"/>
                    <a:pt x="11259" y="3972"/>
                    <a:pt x="11302" y="3887"/>
                  </a:cubicBezTo>
                  <a:cubicBezTo>
                    <a:pt x="11302" y="3845"/>
                    <a:pt x="11302" y="3803"/>
                    <a:pt x="11323" y="3760"/>
                  </a:cubicBezTo>
                  <a:cubicBezTo>
                    <a:pt x="11344" y="3676"/>
                    <a:pt x="11344" y="3570"/>
                    <a:pt x="11365" y="3486"/>
                  </a:cubicBezTo>
                  <a:cubicBezTo>
                    <a:pt x="11365" y="3444"/>
                    <a:pt x="11386" y="3401"/>
                    <a:pt x="11386" y="3380"/>
                  </a:cubicBezTo>
                  <a:cubicBezTo>
                    <a:pt x="11386" y="3253"/>
                    <a:pt x="11407" y="3127"/>
                    <a:pt x="11407" y="3000"/>
                  </a:cubicBezTo>
                  <a:cubicBezTo>
                    <a:pt x="11407" y="2979"/>
                    <a:pt x="11386" y="2958"/>
                    <a:pt x="11386" y="2937"/>
                  </a:cubicBezTo>
                  <a:cubicBezTo>
                    <a:pt x="11386" y="2831"/>
                    <a:pt x="11386" y="2746"/>
                    <a:pt x="11365" y="2641"/>
                  </a:cubicBezTo>
                  <a:cubicBezTo>
                    <a:pt x="11365" y="2599"/>
                    <a:pt x="11365" y="2556"/>
                    <a:pt x="11344" y="2514"/>
                  </a:cubicBezTo>
                  <a:cubicBezTo>
                    <a:pt x="11344" y="2430"/>
                    <a:pt x="11323" y="2345"/>
                    <a:pt x="11302" y="2261"/>
                  </a:cubicBezTo>
                  <a:cubicBezTo>
                    <a:pt x="11280" y="2218"/>
                    <a:pt x="11280" y="2176"/>
                    <a:pt x="11259" y="2155"/>
                  </a:cubicBezTo>
                  <a:cubicBezTo>
                    <a:pt x="11217" y="2028"/>
                    <a:pt x="11175" y="1923"/>
                    <a:pt x="11133" y="1796"/>
                  </a:cubicBezTo>
                  <a:lnTo>
                    <a:pt x="10309" y="0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78"/>
            <p:cNvSpPr/>
            <p:nvPr/>
          </p:nvSpPr>
          <p:spPr>
            <a:xfrm>
              <a:off x="2654225" y="3635725"/>
              <a:ext cx="304225" cy="217425"/>
            </a:xfrm>
            <a:custGeom>
              <a:avLst/>
              <a:gdLst/>
              <a:ahLst/>
              <a:cxnLst/>
              <a:rect l="l" t="t" r="r" b="b"/>
              <a:pathLst>
                <a:path w="12169" h="8697" extrusionOk="0">
                  <a:moveTo>
                    <a:pt x="7484" y="1"/>
                  </a:moveTo>
                  <a:cubicBezTo>
                    <a:pt x="6507" y="1"/>
                    <a:pt x="5446" y="228"/>
                    <a:pt x="4416" y="705"/>
                  </a:cubicBezTo>
                  <a:cubicBezTo>
                    <a:pt x="1564" y="2015"/>
                    <a:pt x="1" y="4697"/>
                    <a:pt x="930" y="6725"/>
                  </a:cubicBezTo>
                  <a:cubicBezTo>
                    <a:pt x="1521" y="8002"/>
                    <a:pt x="2976" y="8697"/>
                    <a:pt x="4684" y="8697"/>
                  </a:cubicBezTo>
                  <a:cubicBezTo>
                    <a:pt x="5662" y="8697"/>
                    <a:pt x="6723" y="8469"/>
                    <a:pt x="7753" y="7993"/>
                  </a:cubicBezTo>
                  <a:cubicBezTo>
                    <a:pt x="10605" y="6683"/>
                    <a:pt x="12168" y="3979"/>
                    <a:pt x="11239" y="1972"/>
                  </a:cubicBezTo>
                  <a:cubicBezTo>
                    <a:pt x="10648" y="696"/>
                    <a:pt x="9193" y="1"/>
                    <a:pt x="748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78"/>
            <p:cNvSpPr/>
            <p:nvPr/>
          </p:nvSpPr>
          <p:spPr>
            <a:xfrm>
              <a:off x="2694375" y="3670600"/>
              <a:ext cx="223925" cy="147450"/>
            </a:xfrm>
            <a:custGeom>
              <a:avLst/>
              <a:gdLst/>
              <a:ahLst/>
              <a:cxnLst/>
              <a:rect l="l" t="t" r="r" b="b"/>
              <a:pathLst>
                <a:path w="8957" h="5898" extrusionOk="0">
                  <a:moveTo>
                    <a:pt x="5872" y="1"/>
                  </a:moveTo>
                  <a:cubicBezTo>
                    <a:pt x="5086" y="1"/>
                    <a:pt x="4213" y="186"/>
                    <a:pt x="3380" y="577"/>
                  </a:cubicBezTo>
                  <a:cubicBezTo>
                    <a:pt x="1310" y="1528"/>
                    <a:pt x="0" y="3471"/>
                    <a:pt x="592" y="4739"/>
                  </a:cubicBezTo>
                  <a:cubicBezTo>
                    <a:pt x="932" y="5495"/>
                    <a:pt x="1904" y="5898"/>
                    <a:pt x="3072" y="5898"/>
                  </a:cubicBezTo>
                  <a:cubicBezTo>
                    <a:pt x="3862" y="5898"/>
                    <a:pt x="4742" y="5714"/>
                    <a:pt x="5577" y="5330"/>
                  </a:cubicBezTo>
                  <a:cubicBezTo>
                    <a:pt x="7647" y="4380"/>
                    <a:pt x="8957" y="2436"/>
                    <a:pt x="8365" y="1169"/>
                  </a:cubicBezTo>
                  <a:cubicBezTo>
                    <a:pt x="8012" y="411"/>
                    <a:pt x="7039" y="1"/>
                    <a:pt x="5872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78"/>
            <p:cNvSpPr/>
            <p:nvPr/>
          </p:nvSpPr>
          <p:spPr>
            <a:xfrm>
              <a:off x="2700175" y="3684900"/>
              <a:ext cx="219725" cy="134925"/>
            </a:xfrm>
            <a:custGeom>
              <a:avLst/>
              <a:gdLst/>
              <a:ahLst/>
              <a:cxnLst/>
              <a:rect l="l" t="t" r="r" b="b"/>
              <a:pathLst>
                <a:path w="8789" h="5397" extrusionOk="0">
                  <a:moveTo>
                    <a:pt x="6183" y="1"/>
                  </a:moveTo>
                  <a:cubicBezTo>
                    <a:pt x="5350" y="1"/>
                    <a:pt x="4378" y="210"/>
                    <a:pt x="3444" y="639"/>
                  </a:cubicBezTo>
                  <a:cubicBezTo>
                    <a:pt x="1374" y="1590"/>
                    <a:pt x="1" y="3385"/>
                    <a:pt x="508" y="4484"/>
                  </a:cubicBezTo>
                  <a:cubicBezTo>
                    <a:pt x="786" y="5086"/>
                    <a:pt x="1592" y="5397"/>
                    <a:pt x="2605" y="5397"/>
                  </a:cubicBezTo>
                  <a:cubicBezTo>
                    <a:pt x="3438" y="5397"/>
                    <a:pt x="4411" y="5187"/>
                    <a:pt x="5345" y="4758"/>
                  </a:cubicBezTo>
                  <a:cubicBezTo>
                    <a:pt x="7415" y="3808"/>
                    <a:pt x="8788" y="2012"/>
                    <a:pt x="8281" y="914"/>
                  </a:cubicBezTo>
                  <a:cubicBezTo>
                    <a:pt x="8003" y="311"/>
                    <a:pt x="7196" y="1"/>
                    <a:pt x="6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78"/>
            <p:cNvSpPr/>
            <p:nvPr/>
          </p:nvSpPr>
          <p:spPr>
            <a:xfrm>
              <a:off x="3443200" y="3738350"/>
              <a:ext cx="284675" cy="153700"/>
            </a:xfrm>
            <a:custGeom>
              <a:avLst/>
              <a:gdLst/>
              <a:ahLst/>
              <a:cxnLst/>
              <a:rect l="l" t="t" r="r" b="b"/>
              <a:pathLst>
                <a:path w="11387" h="6148" extrusionOk="0">
                  <a:moveTo>
                    <a:pt x="1" y="297"/>
                  </a:moveTo>
                  <a:cubicBezTo>
                    <a:pt x="1" y="392"/>
                    <a:pt x="1" y="478"/>
                    <a:pt x="7" y="562"/>
                  </a:cubicBezTo>
                  <a:lnTo>
                    <a:pt x="7" y="562"/>
                  </a:lnTo>
                  <a:lnTo>
                    <a:pt x="1" y="297"/>
                  </a:lnTo>
                  <a:close/>
                  <a:moveTo>
                    <a:pt x="11323" y="1"/>
                  </a:moveTo>
                  <a:cubicBezTo>
                    <a:pt x="11323" y="128"/>
                    <a:pt x="11323" y="254"/>
                    <a:pt x="11302" y="381"/>
                  </a:cubicBezTo>
                  <a:cubicBezTo>
                    <a:pt x="11302" y="402"/>
                    <a:pt x="11302" y="444"/>
                    <a:pt x="11302" y="487"/>
                  </a:cubicBezTo>
                  <a:cubicBezTo>
                    <a:pt x="11281" y="571"/>
                    <a:pt x="11260" y="656"/>
                    <a:pt x="11239" y="740"/>
                  </a:cubicBezTo>
                  <a:cubicBezTo>
                    <a:pt x="11239" y="782"/>
                    <a:pt x="11239" y="825"/>
                    <a:pt x="11218" y="867"/>
                  </a:cubicBezTo>
                  <a:cubicBezTo>
                    <a:pt x="11197" y="951"/>
                    <a:pt x="11154" y="1057"/>
                    <a:pt x="11112" y="1163"/>
                  </a:cubicBezTo>
                  <a:cubicBezTo>
                    <a:pt x="11112" y="1163"/>
                    <a:pt x="11112" y="1184"/>
                    <a:pt x="11091" y="1205"/>
                  </a:cubicBezTo>
                  <a:cubicBezTo>
                    <a:pt x="11049" y="1332"/>
                    <a:pt x="11007" y="1437"/>
                    <a:pt x="10943" y="1543"/>
                  </a:cubicBezTo>
                  <a:cubicBezTo>
                    <a:pt x="10922" y="1585"/>
                    <a:pt x="10901" y="1606"/>
                    <a:pt x="10880" y="1627"/>
                  </a:cubicBezTo>
                  <a:cubicBezTo>
                    <a:pt x="10838" y="1712"/>
                    <a:pt x="10795" y="1796"/>
                    <a:pt x="10732" y="1881"/>
                  </a:cubicBezTo>
                  <a:cubicBezTo>
                    <a:pt x="10711" y="1902"/>
                    <a:pt x="10690" y="1944"/>
                    <a:pt x="10647" y="1965"/>
                  </a:cubicBezTo>
                  <a:cubicBezTo>
                    <a:pt x="10605" y="2050"/>
                    <a:pt x="10542" y="2134"/>
                    <a:pt x="10457" y="2219"/>
                  </a:cubicBezTo>
                  <a:cubicBezTo>
                    <a:pt x="10436" y="2240"/>
                    <a:pt x="10415" y="2261"/>
                    <a:pt x="10415" y="2282"/>
                  </a:cubicBezTo>
                  <a:cubicBezTo>
                    <a:pt x="10309" y="2388"/>
                    <a:pt x="10225" y="2472"/>
                    <a:pt x="10119" y="2578"/>
                  </a:cubicBezTo>
                  <a:cubicBezTo>
                    <a:pt x="10098" y="2599"/>
                    <a:pt x="10077" y="2620"/>
                    <a:pt x="10035" y="2641"/>
                  </a:cubicBezTo>
                  <a:cubicBezTo>
                    <a:pt x="9971" y="2705"/>
                    <a:pt x="9887" y="2768"/>
                    <a:pt x="9802" y="2831"/>
                  </a:cubicBezTo>
                  <a:cubicBezTo>
                    <a:pt x="9760" y="2874"/>
                    <a:pt x="9718" y="2895"/>
                    <a:pt x="9676" y="2916"/>
                  </a:cubicBezTo>
                  <a:cubicBezTo>
                    <a:pt x="9591" y="2979"/>
                    <a:pt x="9507" y="3043"/>
                    <a:pt x="9422" y="3106"/>
                  </a:cubicBezTo>
                  <a:cubicBezTo>
                    <a:pt x="9380" y="3127"/>
                    <a:pt x="9359" y="3148"/>
                    <a:pt x="9317" y="3169"/>
                  </a:cubicBezTo>
                  <a:cubicBezTo>
                    <a:pt x="9190" y="3233"/>
                    <a:pt x="9063" y="3317"/>
                    <a:pt x="8936" y="3381"/>
                  </a:cubicBezTo>
                  <a:cubicBezTo>
                    <a:pt x="8915" y="3402"/>
                    <a:pt x="8873" y="3402"/>
                    <a:pt x="8852" y="3423"/>
                  </a:cubicBezTo>
                  <a:cubicBezTo>
                    <a:pt x="8746" y="3465"/>
                    <a:pt x="8620" y="3529"/>
                    <a:pt x="8514" y="3571"/>
                  </a:cubicBezTo>
                  <a:cubicBezTo>
                    <a:pt x="8472" y="3592"/>
                    <a:pt x="8429" y="3613"/>
                    <a:pt x="8366" y="3634"/>
                  </a:cubicBezTo>
                  <a:cubicBezTo>
                    <a:pt x="8260" y="3676"/>
                    <a:pt x="8155" y="3719"/>
                    <a:pt x="8049" y="3761"/>
                  </a:cubicBezTo>
                  <a:cubicBezTo>
                    <a:pt x="8007" y="3761"/>
                    <a:pt x="7965" y="3782"/>
                    <a:pt x="7922" y="3803"/>
                  </a:cubicBezTo>
                  <a:cubicBezTo>
                    <a:pt x="7796" y="3845"/>
                    <a:pt x="7690" y="3867"/>
                    <a:pt x="7563" y="3909"/>
                  </a:cubicBezTo>
                  <a:cubicBezTo>
                    <a:pt x="7521" y="3909"/>
                    <a:pt x="7479" y="3930"/>
                    <a:pt x="7415" y="3951"/>
                  </a:cubicBezTo>
                  <a:cubicBezTo>
                    <a:pt x="7268" y="3972"/>
                    <a:pt x="7099" y="4014"/>
                    <a:pt x="6930" y="4036"/>
                  </a:cubicBezTo>
                  <a:cubicBezTo>
                    <a:pt x="6676" y="4078"/>
                    <a:pt x="6444" y="4120"/>
                    <a:pt x="6190" y="4141"/>
                  </a:cubicBezTo>
                  <a:cubicBezTo>
                    <a:pt x="6064" y="4141"/>
                    <a:pt x="5916" y="4162"/>
                    <a:pt x="5768" y="4162"/>
                  </a:cubicBezTo>
                  <a:lnTo>
                    <a:pt x="5261" y="4162"/>
                  </a:lnTo>
                  <a:cubicBezTo>
                    <a:pt x="5028" y="4141"/>
                    <a:pt x="4796" y="4120"/>
                    <a:pt x="4564" y="4099"/>
                  </a:cubicBezTo>
                  <a:cubicBezTo>
                    <a:pt x="4521" y="4099"/>
                    <a:pt x="4479" y="4099"/>
                    <a:pt x="4437" y="4078"/>
                  </a:cubicBezTo>
                  <a:cubicBezTo>
                    <a:pt x="4205" y="4057"/>
                    <a:pt x="3972" y="4014"/>
                    <a:pt x="3740" y="3951"/>
                  </a:cubicBezTo>
                  <a:cubicBezTo>
                    <a:pt x="3698" y="3930"/>
                    <a:pt x="3655" y="3930"/>
                    <a:pt x="3613" y="3909"/>
                  </a:cubicBezTo>
                  <a:cubicBezTo>
                    <a:pt x="3423" y="3867"/>
                    <a:pt x="3254" y="3824"/>
                    <a:pt x="3085" y="3761"/>
                  </a:cubicBezTo>
                  <a:lnTo>
                    <a:pt x="3064" y="3761"/>
                  </a:lnTo>
                  <a:cubicBezTo>
                    <a:pt x="2874" y="3676"/>
                    <a:pt x="2705" y="3613"/>
                    <a:pt x="2536" y="3529"/>
                  </a:cubicBezTo>
                  <a:cubicBezTo>
                    <a:pt x="2472" y="3507"/>
                    <a:pt x="2409" y="3465"/>
                    <a:pt x="2346" y="3444"/>
                  </a:cubicBezTo>
                  <a:cubicBezTo>
                    <a:pt x="2261" y="3402"/>
                    <a:pt x="2177" y="3360"/>
                    <a:pt x="2092" y="3317"/>
                  </a:cubicBezTo>
                  <a:cubicBezTo>
                    <a:pt x="2029" y="3275"/>
                    <a:pt x="1965" y="3233"/>
                    <a:pt x="1902" y="3191"/>
                  </a:cubicBezTo>
                  <a:cubicBezTo>
                    <a:pt x="1818" y="3148"/>
                    <a:pt x="1733" y="3106"/>
                    <a:pt x="1670" y="3043"/>
                  </a:cubicBezTo>
                  <a:cubicBezTo>
                    <a:pt x="1606" y="3000"/>
                    <a:pt x="1543" y="2958"/>
                    <a:pt x="1501" y="2916"/>
                  </a:cubicBezTo>
                  <a:cubicBezTo>
                    <a:pt x="1416" y="2874"/>
                    <a:pt x="1353" y="2810"/>
                    <a:pt x="1289" y="2768"/>
                  </a:cubicBezTo>
                  <a:cubicBezTo>
                    <a:pt x="1226" y="2705"/>
                    <a:pt x="1184" y="2662"/>
                    <a:pt x="1142" y="2620"/>
                  </a:cubicBezTo>
                  <a:cubicBezTo>
                    <a:pt x="1078" y="2557"/>
                    <a:pt x="1015" y="2515"/>
                    <a:pt x="952" y="2451"/>
                  </a:cubicBezTo>
                  <a:cubicBezTo>
                    <a:pt x="909" y="2388"/>
                    <a:pt x="867" y="2346"/>
                    <a:pt x="825" y="2303"/>
                  </a:cubicBezTo>
                  <a:cubicBezTo>
                    <a:pt x="761" y="2219"/>
                    <a:pt x="698" y="2155"/>
                    <a:pt x="635" y="2071"/>
                  </a:cubicBezTo>
                  <a:cubicBezTo>
                    <a:pt x="592" y="2029"/>
                    <a:pt x="571" y="1965"/>
                    <a:pt x="529" y="1923"/>
                  </a:cubicBezTo>
                  <a:cubicBezTo>
                    <a:pt x="466" y="1839"/>
                    <a:pt x="423" y="1754"/>
                    <a:pt x="360" y="1648"/>
                  </a:cubicBezTo>
                  <a:cubicBezTo>
                    <a:pt x="339" y="1606"/>
                    <a:pt x="318" y="1564"/>
                    <a:pt x="297" y="1522"/>
                  </a:cubicBezTo>
                  <a:cubicBezTo>
                    <a:pt x="276" y="1480"/>
                    <a:pt x="254" y="1458"/>
                    <a:pt x="254" y="1416"/>
                  </a:cubicBezTo>
                  <a:cubicBezTo>
                    <a:pt x="212" y="1332"/>
                    <a:pt x="170" y="1247"/>
                    <a:pt x="149" y="1163"/>
                  </a:cubicBezTo>
                  <a:cubicBezTo>
                    <a:pt x="128" y="1120"/>
                    <a:pt x="128" y="1078"/>
                    <a:pt x="107" y="1036"/>
                  </a:cubicBezTo>
                  <a:cubicBezTo>
                    <a:pt x="85" y="951"/>
                    <a:pt x="64" y="867"/>
                    <a:pt x="43" y="761"/>
                  </a:cubicBezTo>
                  <a:cubicBezTo>
                    <a:pt x="43" y="740"/>
                    <a:pt x="43" y="719"/>
                    <a:pt x="22" y="698"/>
                  </a:cubicBezTo>
                  <a:cubicBezTo>
                    <a:pt x="15" y="653"/>
                    <a:pt x="10" y="608"/>
                    <a:pt x="7" y="562"/>
                  </a:cubicBezTo>
                  <a:lnTo>
                    <a:pt x="7" y="562"/>
                  </a:lnTo>
                  <a:lnTo>
                    <a:pt x="43" y="2282"/>
                  </a:lnTo>
                  <a:cubicBezTo>
                    <a:pt x="43" y="2303"/>
                    <a:pt x="43" y="2324"/>
                    <a:pt x="43" y="2346"/>
                  </a:cubicBezTo>
                  <a:cubicBezTo>
                    <a:pt x="43" y="2472"/>
                    <a:pt x="64" y="2557"/>
                    <a:pt x="85" y="2662"/>
                  </a:cubicBezTo>
                  <a:cubicBezTo>
                    <a:pt x="85" y="2684"/>
                    <a:pt x="85" y="2726"/>
                    <a:pt x="107" y="2747"/>
                  </a:cubicBezTo>
                  <a:cubicBezTo>
                    <a:pt x="107" y="2810"/>
                    <a:pt x="128" y="2853"/>
                    <a:pt x="128" y="2916"/>
                  </a:cubicBezTo>
                  <a:cubicBezTo>
                    <a:pt x="149" y="2958"/>
                    <a:pt x="149" y="2979"/>
                    <a:pt x="170" y="3022"/>
                  </a:cubicBezTo>
                  <a:cubicBezTo>
                    <a:pt x="170" y="3064"/>
                    <a:pt x="191" y="3106"/>
                    <a:pt x="212" y="3148"/>
                  </a:cubicBezTo>
                  <a:cubicBezTo>
                    <a:pt x="233" y="3233"/>
                    <a:pt x="276" y="3317"/>
                    <a:pt x="297" y="3381"/>
                  </a:cubicBezTo>
                  <a:cubicBezTo>
                    <a:pt x="318" y="3423"/>
                    <a:pt x="339" y="3465"/>
                    <a:pt x="339" y="3486"/>
                  </a:cubicBezTo>
                  <a:cubicBezTo>
                    <a:pt x="360" y="3507"/>
                    <a:pt x="360" y="3529"/>
                    <a:pt x="360" y="3529"/>
                  </a:cubicBezTo>
                  <a:cubicBezTo>
                    <a:pt x="381" y="3571"/>
                    <a:pt x="402" y="3592"/>
                    <a:pt x="423" y="3634"/>
                  </a:cubicBezTo>
                  <a:cubicBezTo>
                    <a:pt x="466" y="3719"/>
                    <a:pt x="529" y="3824"/>
                    <a:pt x="592" y="3909"/>
                  </a:cubicBezTo>
                  <a:cubicBezTo>
                    <a:pt x="614" y="3951"/>
                    <a:pt x="656" y="3993"/>
                    <a:pt x="677" y="4036"/>
                  </a:cubicBezTo>
                  <a:cubicBezTo>
                    <a:pt x="740" y="4120"/>
                    <a:pt x="804" y="4205"/>
                    <a:pt x="867" y="4289"/>
                  </a:cubicBezTo>
                  <a:cubicBezTo>
                    <a:pt x="888" y="4310"/>
                    <a:pt x="909" y="4331"/>
                    <a:pt x="930" y="4352"/>
                  </a:cubicBezTo>
                  <a:cubicBezTo>
                    <a:pt x="952" y="4373"/>
                    <a:pt x="973" y="4395"/>
                    <a:pt x="1015" y="4416"/>
                  </a:cubicBezTo>
                  <a:cubicBezTo>
                    <a:pt x="1057" y="4479"/>
                    <a:pt x="1121" y="4542"/>
                    <a:pt x="1184" y="4606"/>
                  </a:cubicBezTo>
                  <a:cubicBezTo>
                    <a:pt x="1226" y="4648"/>
                    <a:pt x="1289" y="4690"/>
                    <a:pt x="1332" y="4733"/>
                  </a:cubicBezTo>
                  <a:cubicBezTo>
                    <a:pt x="1416" y="4796"/>
                    <a:pt x="1480" y="4838"/>
                    <a:pt x="1543" y="4902"/>
                  </a:cubicBezTo>
                  <a:cubicBezTo>
                    <a:pt x="1606" y="4944"/>
                    <a:pt x="1670" y="4986"/>
                    <a:pt x="1712" y="5028"/>
                  </a:cubicBezTo>
                  <a:cubicBezTo>
                    <a:pt x="1796" y="5071"/>
                    <a:pt x="1881" y="5134"/>
                    <a:pt x="1944" y="5176"/>
                  </a:cubicBezTo>
                  <a:cubicBezTo>
                    <a:pt x="2008" y="5218"/>
                    <a:pt x="2071" y="5261"/>
                    <a:pt x="2134" y="5282"/>
                  </a:cubicBezTo>
                  <a:cubicBezTo>
                    <a:pt x="2219" y="5324"/>
                    <a:pt x="2303" y="5366"/>
                    <a:pt x="2388" y="5430"/>
                  </a:cubicBezTo>
                  <a:cubicBezTo>
                    <a:pt x="2451" y="5451"/>
                    <a:pt x="2494" y="5472"/>
                    <a:pt x="2557" y="5493"/>
                  </a:cubicBezTo>
                  <a:cubicBezTo>
                    <a:pt x="2557" y="5514"/>
                    <a:pt x="2578" y="5514"/>
                    <a:pt x="2578" y="5514"/>
                  </a:cubicBezTo>
                  <a:cubicBezTo>
                    <a:pt x="2747" y="5599"/>
                    <a:pt x="2937" y="5662"/>
                    <a:pt x="3106" y="5725"/>
                  </a:cubicBezTo>
                  <a:lnTo>
                    <a:pt x="3127" y="5725"/>
                  </a:lnTo>
                  <a:cubicBezTo>
                    <a:pt x="3296" y="5789"/>
                    <a:pt x="3486" y="5852"/>
                    <a:pt x="3655" y="5894"/>
                  </a:cubicBezTo>
                  <a:cubicBezTo>
                    <a:pt x="3677" y="5894"/>
                    <a:pt x="3698" y="5916"/>
                    <a:pt x="3719" y="5916"/>
                  </a:cubicBezTo>
                  <a:lnTo>
                    <a:pt x="3803" y="5916"/>
                  </a:lnTo>
                  <a:cubicBezTo>
                    <a:pt x="4036" y="5979"/>
                    <a:pt x="4268" y="6021"/>
                    <a:pt x="4500" y="6063"/>
                  </a:cubicBezTo>
                  <a:cubicBezTo>
                    <a:pt x="4521" y="6063"/>
                    <a:pt x="4543" y="6063"/>
                    <a:pt x="4585" y="6085"/>
                  </a:cubicBezTo>
                  <a:lnTo>
                    <a:pt x="4627" y="6085"/>
                  </a:lnTo>
                  <a:cubicBezTo>
                    <a:pt x="4838" y="6106"/>
                    <a:pt x="5092" y="6127"/>
                    <a:pt x="5324" y="6127"/>
                  </a:cubicBezTo>
                  <a:cubicBezTo>
                    <a:pt x="5345" y="6127"/>
                    <a:pt x="5366" y="6127"/>
                    <a:pt x="5366" y="6148"/>
                  </a:cubicBezTo>
                  <a:lnTo>
                    <a:pt x="5810" y="6148"/>
                  </a:lnTo>
                  <a:cubicBezTo>
                    <a:pt x="5937" y="6127"/>
                    <a:pt x="6042" y="6127"/>
                    <a:pt x="6169" y="6127"/>
                  </a:cubicBezTo>
                  <a:cubicBezTo>
                    <a:pt x="6190" y="6127"/>
                    <a:pt x="6232" y="6106"/>
                    <a:pt x="6254" y="6106"/>
                  </a:cubicBezTo>
                  <a:cubicBezTo>
                    <a:pt x="6486" y="6085"/>
                    <a:pt x="6739" y="6063"/>
                    <a:pt x="6972" y="6021"/>
                  </a:cubicBezTo>
                  <a:cubicBezTo>
                    <a:pt x="7141" y="6000"/>
                    <a:pt x="7310" y="5958"/>
                    <a:pt x="7479" y="5916"/>
                  </a:cubicBezTo>
                  <a:cubicBezTo>
                    <a:pt x="7521" y="5916"/>
                    <a:pt x="7563" y="5894"/>
                    <a:pt x="7627" y="5873"/>
                  </a:cubicBezTo>
                  <a:cubicBezTo>
                    <a:pt x="7711" y="5852"/>
                    <a:pt x="7817" y="5831"/>
                    <a:pt x="7901" y="5810"/>
                  </a:cubicBezTo>
                  <a:cubicBezTo>
                    <a:pt x="7922" y="5789"/>
                    <a:pt x="7944" y="5789"/>
                    <a:pt x="7965" y="5768"/>
                  </a:cubicBezTo>
                  <a:cubicBezTo>
                    <a:pt x="8007" y="5768"/>
                    <a:pt x="8070" y="5747"/>
                    <a:pt x="8113" y="5725"/>
                  </a:cubicBezTo>
                  <a:cubicBezTo>
                    <a:pt x="8218" y="5683"/>
                    <a:pt x="8324" y="5662"/>
                    <a:pt x="8429" y="5620"/>
                  </a:cubicBezTo>
                  <a:cubicBezTo>
                    <a:pt x="8472" y="5599"/>
                    <a:pt x="8514" y="5578"/>
                    <a:pt x="8556" y="5556"/>
                  </a:cubicBezTo>
                  <a:cubicBezTo>
                    <a:pt x="8683" y="5514"/>
                    <a:pt x="8788" y="5451"/>
                    <a:pt x="8915" y="5387"/>
                  </a:cubicBezTo>
                  <a:cubicBezTo>
                    <a:pt x="8936" y="5387"/>
                    <a:pt x="8957" y="5366"/>
                    <a:pt x="8979" y="5366"/>
                  </a:cubicBezTo>
                  <a:cubicBezTo>
                    <a:pt x="9126" y="5282"/>
                    <a:pt x="9253" y="5218"/>
                    <a:pt x="9380" y="5134"/>
                  </a:cubicBezTo>
                  <a:cubicBezTo>
                    <a:pt x="9401" y="5113"/>
                    <a:pt x="9443" y="5092"/>
                    <a:pt x="9464" y="5071"/>
                  </a:cubicBezTo>
                  <a:cubicBezTo>
                    <a:pt x="9570" y="5028"/>
                    <a:pt x="9655" y="4965"/>
                    <a:pt x="9739" y="4902"/>
                  </a:cubicBezTo>
                  <a:cubicBezTo>
                    <a:pt x="9781" y="4859"/>
                    <a:pt x="9802" y="4838"/>
                    <a:pt x="9845" y="4817"/>
                  </a:cubicBezTo>
                  <a:cubicBezTo>
                    <a:pt x="9929" y="4754"/>
                    <a:pt x="10014" y="4690"/>
                    <a:pt x="10098" y="4606"/>
                  </a:cubicBezTo>
                  <a:cubicBezTo>
                    <a:pt x="10119" y="4585"/>
                    <a:pt x="10140" y="4564"/>
                    <a:pt x="10162" y="4542"/>
                  </a:cubicBezTo>
                  <a:cubicBezTo>
                    <a:pt x="10267" y="4458"/>
                    <a:pt x="10373" y="4352"/>
                    <a:pt x="10457" y="4268"/>
                  </a:cubicBezTo>
                  <a:cubicBezTo>
                    <a:pt x="10478" y="4247"/>
                    <a:pt x="10500" y="4205"/>
                    <a:pt x="10521" y="4183"/>
                  </a:cubicBezTo>
                  <a:cubicBezTo>
                    <a:pt x="10584" y="4120"/>
                    <a:pt x="10647" y="4036"/>
                    <a:pt x="10711" y="3951"/>
                  </a:cubicBezTo>
                  <a:cubicBezTo>
                    <a:pt x="10732" y="3909"/>
                    <a:pt x="10753" y="3888"/>
                    <a:pt x="10774" y="3845"/>
                  </a:cubicBezTo>
                  <a:cubicBezTo>
                    <a:pt x="10838" y="3782"/>
                    <a:pt x="10880" y="3698"/>
                    <a:pt x="10943" y="3613"/>
                  </a:cubicBezTo>
                  <a:cubicBezTo>
                    <a:pt x="10964" y="3592"/>
                    <a:pt x="10964" y="3550"/>
                    <a:pt x="10985" y="3529"/>
                  </a:cubicBezTo>
                  <a:cubicBezTo>
                    <a:pt x="11049" y="3402"/>
                    <a:pt x="11112" y="3296"/>
                    <a:pt x="11154" y="3191"/>
                  </a:cubicBezTo>
                  <a:cubicBezTo>
                    <a:pt x="11154" y="3169"/>
                    <a:pt x="11175" y="3148"/>
                    <a:pt x="11175" y="3127"/>
                  </a:cubicBezTo>
                  <a:cubicBezTo>
                    <a:pt x="11218" y="3043"/>
                    <a:pt x="11239" y="2937"/>
                    <a:pt x="11281" y="2831"/>
                  </a:cubicBezTo>
                  <a:cubicBezTo>
                    <a:pt x="11281" y="2789"/>
                    <a:pt x="11281" y="2768"/>
                    <a:pt x="11302" y="2726"/>
                  </a:cubicBezTo>
                  <a:cubicBezTo>
                    <a:pt x="11323" y="2641"/>
                    <a:pt x="11344" y="2557"/>
                    <a:pt x="11344" y="2451"/>
                  </a:cubicBezTo>
                  <a:cubicBezTo>
                    <a:pt x="11344" y="2430"/>
                    <a:pt x="11366" y="2388"/>
                    <a:pt x="11366" y="2346"/>
                  </a:cubicBezTo>
                  <a:cubicBezTo>
                    <a:pt x="11387" y="2219"/>
                    <a:pt x="11387" y="2113"/>
                    <a:pt x="11387" y="1986"/>
                  </a:cubicBezTo>
                  <a:lnTo>
                    <a:pt x="1132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78"/>
            <p:cNvSpPr/>
            <p:nvPr/>
          </p:nvSpPr>
          <p:spPr>
            <a:xfrm>
              <a:off x="3441625" y="3641650"/>
              <a:ext cx="286250" cy="200850"/>
            </a:xfrm>
            <a:custGeom>
              <a:avLst/>
              <a:gdLst/>
              <a:ahLst/>
              <a:cxnLst/>
              <a:rect l="l" t="t" r="r" b="b"/>
              <a:pathLst>
                <a:path w="11450" h="8034" extrusionOk="0">
                  <a:moveTo>
                    <a:pt x="5839" y="0"/>
                  </a:moveTo>
                  <a:cubicBezTo>
                    <a:pt x="5766" y="0"/>
                    <a:pt x="5693" y="1"/>
                    <a:pt x="5620" y="3"/>
                  </a:cubicBezTo>
                  <a:cubicBezTo>
                    <a:pt x="2493" y="88"/>
                    <a:pt x="1" y="1968"/>
                    <a:pt x="64" y="4165"/>
                  </a:cubicBezTo>
                  <a:cubicBezTo>
                    <a:pt x="105" y="6331"/>
                    <a:pt x="2584" y="8033"/>
                    <a:pt x="5612" y="8033"/>
                  </a:cubicBezTo>
                  <a:cubicBezTo>
                    <a:pt x="5684" y="8033"/>
                    <a:pt x="5757" y="8032"/>
                    <a:pt x="5831" y="8030"/>
                  </a:cubicBezTo>
                  <a:cubicBezTo>
                    <a:pt x="8957" y="7946"/>
                    <a:pt x="11450" y="6087"/>
                    <a:pt x="11386" y="3869"/>
                  </a:cubicBezTo>
                  <a:cubicBezTo>
                    <a:pt x="11324" y="1703"/>
                    <a:pt x="8865" y="0"/>
                    <a:pt x="5839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78"/>
            <p:cNvSpPr/>
            <p:nvPr/>
          </p:nvSpPr>
          <p:spPr>
            <a:xfrm>
              <a:off x="3476475" y="3676500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443" y="1"/>
                  </a:moveTo>
                  <a:cubicBezTo>
                    <a:pt x="4385" y="1"/>
                    <a:pt x="4326" y="2"/>
                    <a:pt x="4268" y="3"/>
                  </a:cubicBezTo>
                  <a:cubicBezTo>
                    <a:pt x="1986" y="67"/>
                    <a:pt x="1" y="1334"/>
                    <a:pt x="43" y="2749"/>
                  </a:cubicBezTo>
                  <a:cubicBezTo>
                    <a:pt x="84" y="4107"/>
                    <a:pt x="2008" y="5245"/>
                    <a:pt x="4216" y="5245"/>
                  </a:cubicBezTo>
                  <a:cubicBezTo>
                    <a:pt x="4275" y="5245"/>
                    <a:pt x="4335" y="5244"/>
                    <a:pt x="4395" y="5242"/>
                  </a:cubicBezTo>
                  <a:cubicBezTo>
                    <a:pt x="6676" y="5179"/>
                    <a:pt x="8640" y="3911"/>
                    <a:pt x="8619" y="2517"/>
                  </a:cubicBezTo>
                  <a:cubicBezTo>
                    <a:pt x="8578" y="1159"/>
                    <a:pt x="6652" y="1"/>
                    <a:pt x="444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78"/>
            <p:cNvSpPr/>
            <p:nvPr/>
          </p:nvSpPr>
          <p:spPr>
            <a:xfrm>
              <a:off x="3477000" y="3694450"/>
              <a:ext cx="216025" cy="113175"/>
            </a:xfrm>
            <a:custGeom>
              <a:avLst/>
              <a:gdLst/>
              <a:ahLst/>
              <a:cxnLst/>
              <a:rect l="l" t="t" r="r" b="b"/>
              <a:pathLst>
                <a:path w="8641" h="4527" extrusionOk="0">
                  <a:moveTo>
                    <a:pt x="4454" y="1"/>
                  </a:moveTo>
                  <a:cubicBezTo>
                    <a:pt x="4385" y="1"/>
                    <a:pt x="4316" y="2"/>
                    <a:pt x="4247" y="4"/>
                  </a:cubicBezTo>
                  <a:cubicBezTo>
                    <a:pt x="1965" y="46"/>
                    <a:pt x="1" y="1165"/>
                    <a:pt x="43" y="2369"/>
                  </a:cubicBezTo>
                  <a:cubicBezTo>
                    <a:pt x="64" y="3557"/>
                    <a:pt x="1971" y="4527"/>
                    <a:pt x="4166" y="4527"/>
                  </a:cubicBezTo>
                  <a:cubicBezTo>
                    <a:pt x="4235" y="4527"/>
                    <a:pt x="4304" y="4526"/>
                    <a:pt x="4374" y="4524"/>
                  </a:cubicBezTo>
                  <a:cubicBezTo>
                    <a:pt x="6655" y="4461"/>
                    <a:pt x="8641" y="3362"/>
                    <a:pt x="8598" y="2137"/>
                  </a:cubicBezTo>
                  <a:cubicBezTo>
                    <a:pt x="8578" y="970"/>
                    <a:pt x="6651" y="1"/>
                    <a:pt x="4454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78"/>
            <p:cNvSpPr/>
            <p:nvPr/>
          </p:nvSpPr>
          <p:spPr>
            <a:xfrm>
              <a:off x="3719925" y="3763175"/>
              <a:ext cx="284675" cy="153400"/>
            </a:xfrm>
            <a:custGeom>
              <a:avLst/>
              <a:gdLst/>
              <a:ahLst/>
              <a:cxnLst/>
              <a:rect l="l" t="t" r="r" b="b"/>
              <a:pathLst>
                <a:path w="11387" h="6136" extrusionOk="0">
                  <a:moveTo>
                    <a:pt x="1" y="296"/>
                  </a:moveTo>
                  <a:cubicBezTo>
                    <a:pt x="1" y="323"/>
                    <a:pt x="2" y="351"/>
                    <a:pt x="4" y="380"/>
                  </a:cubicBezTo>
                  <a:lnTo>
                    <a:pt x="4" y="380"/>
                  </a:lnTo>
                  <a:lnTo>
                    <a:pt x="1" y="296"/>
                  </a:lnTo>
                  <a:close/>
                  <a:moveTo>
                    <a:pt x="11344" y="1"/>
                  </a:moveTo>
                  <a:cubicBezTo>
                    <a:pt x="11344" y="127"/>
                    <a:pt x="11344" y="254"/>
                    <a:pt x="11323" y="360"/>
                  </a:cubicBezTo>
                  <a:cubicBezTo>
                    <a:pt x="11323" y="402"/>
                    <a:pt x="11302" y="444"/>
                    <a:pt x="11302" y="487"/>
                  </a:cubicBezTo>
                  <a:cubicBezTo>
                    <a:pt x="11302" y="571"/>
                    <a:pt x="11281" y="655"/>
                    <a:pt x="11260" y="740"/>
                  </a:cubicBezTo>
                  <a:cubicBezTo>
                    <a:pt x="11239" y="782"/>
                    <a:pt x="11239" y="824"/>
                    <a:pt x="11239" y="846"/>
                  </a:cubicBezTo>
                  <a:cubicBezTo>
                    <a:pt x="11197" y="951"/>
                    <a:pt x="11175" y="1057"/>
                    <a:pt x="11133" y="1141"/>
                  </a:cubicBezTo>
                  <a:cubicBezTo>
                    <a:pt x="11112" y="1162"/>
                    <a:pt x="11112" y="1184"/>
                    <a:pt x="11112" y="1205"/>
                  </a:cubicBezTo>
                  <a:cubicBezTo>
                    <a:pt x="11070" y="1310"/>
                    <a:pt x="11006" y="1437"/>
                    <a:pt x="10943" y="1543"/>
                  </a:cubicBezTo>
                  <a:cubicBezTo>
                    <a:pt x="10922" y="1564"/>
                    <a:pt x="10901" y="1606"/>
                    <a:pt x="10901" y="1627"/>
                  </a:cubicBezTo>
                  <a:cubicBezTo>
                    <a:pt x="10837" y="1712"/>
                    <a:pt x="10795" y="1796"/>
                    <a:pt x="10732" y="1860"/>
                  </a:cubicBezTo>
                  <a:cubicBezTo>
                    <a:pt x="10711" y="1902"/>
                    <a:pt x="10690" y="1944"/>
                    <a:pt x="10668" y="1965"/>
                  </a:cubicBezTo>
                  <a:cubicBezTo>
                    <a:pt x="10605" y="2050"/>
                    <a:pt x="10542" y="2134"/>
                    <a:pt x="10478" y="2219"/>
                  </a:cubicBezTo>
                  <a:cubicBezTo>
                    <a:pt x="10457" y="2240"/>
                    <a:pt x="10436" y="2261"/>
                    <a:pt x="10415" y="2282"/>
                  </a:cubicBezTo>
                  <a:cubicBezTo>
                    <a:pt x="10330" y="2367"/>
                    <a:pt x="10225" y="2472"/>
                    <a:pt x="10119" y="2557"/>
                  </a:cubicBezTo>
                  <a:cubicBezTo>
                    <a:pt x="10098" y="2578"/>
                    <a:pt x="10077" y="2599"/>
                    <a:pt x="10056" y="2620"/>
                  </a:cubicBezTo>
                  <a:cubicBezTo>
                    <a:pt x="9971" y="2705"/>
                    <a:pt x="9887" y="2768"/>
                    <a:pt x="9802" y="2831"/>
                  </a:cubicBezTo>
                  <a:cubicBezTo>
                    <a:pt x="9760" y="2852"/>
                    <a:pt x="9739" y="2895"/>
                    <a:pt x="9697" y="2916"/>
                  </a:cubicBezTo>
                  <a:cubicBezTo>
                    <a:pt x="9612" y="2979"/>
                    <a:pt x="9528" y="3043"/>
                    <a:pt x="9422" y="3106"/>
                  </a:cubicBezTo>
                  <a:cubicBezTo>
                    <a:pt x="9401" y="3127"/>
                    <a:pt x="9359" y="3148"/>
                    <a:pt x="9338" y="3169"/>
                  </a:cubicBezTo>
                  <a:cubicBezTo>
                    <a:pt x="9211" y="3233"/>
                    <a:pt x="9084" y="3317"/>
                    <a:pt x="8936" y="3380"/>
                  </a:cubicBezTo>
                  <a:cubicBezTo>
                    <a:pt x="8915" y="3402"/>
                    <a:pt x="8894" y="3402"/>
                    <a:pt x="8873" y="3423"/>
                  </a:cubicBezTo>
                  <a:cubicBezTo>
                    <a:pt x="8746" y="3465"/>
                    <a:pt x="8641" y="3528"/>
                    <a:pt x="8514" y="3571"/>
                  </a:cubicBezTo>
                  <a:cubicBezTo>
                    <a:pt x="8472" y="3592"/>
                    <a:pt x="8429" y="3613"/>
                    <a:pt x="8387" y="3634"/>
                  </a:cubicBezTo>
                  <a:cubicBezTo>
                    <a:pt x="8281" y="3676"/>
                    <a:pt x="8176" y="3718"/>
                    <a:pt x="8070" y="3740"/>
                  </a:cubicBezTo>
                  <a:cubicBezTo>
                    <a:pt x="8007" y="3761"/>
                    <a:pt x="7965" y="3782"/>
                    <a:pt x="7922" y="3803"/>
                  </a:cubicBezTo>
                  <a:cubicBezTo>
                    <a:pt x="7817" y="3824"/>
                    <a:pt x="7690" y="3866"/>
                    <a:pt x="7584" y="3887"/>
                  </a:cubicBezTo>
                  <a:cubicBezTo>
                    <a:pt x="7521" y="3909"/>
                    <a:pt x="7479" y="3930"/>
                    <a:pt x="7437" y="3930"/>
                  </a:cubicBezTo>
                  <a:cubicBezTo>
                    <a:pt x="7268" y="3972"/>
                    <a:pt x="7099" y="4014"/>
                    <a:pt x="6930" y="4035"/>
                  </a:cubicBezTo>
                  <a:cubicBezTo>
                    <a:pt x="6697" y="4078"/>
                    <a:pt x="6444" y="4120"/>
                    <a:pt x="6211" y="4120"/>
                  </a:cubicBezTo>
                  <a:cubicBezTo>
                    <a:pt x="6063" y="4141"/>
                    <a:pt x="5916" y="4162"/>
                    <a:pt x="5768" y="4162"/>
                  </a:cubicBezTo>
                  <a:lnTo>
                    <a:pt x="5282" y="4162"/>
                  </a:lnTo>
                  <a:cubicBezTo>
                    <a:pt x="5049" y="4141"/>
                    <a:pt x="4796" y="4120"/>
                    <a:pt x="4585" y="4099"/>
                  </a:cubicBezTo>
                  <a:cubicBezTo>
                    <a:pt x="4543" y="4099"/>
                    <a:pt x="4500" y="4078"/>
                    <a:pt x="4458" y="4078"/>
                  </a:cubicBezTo>
                  <a:cubicBezTo>
                    <a:pt x="4226" y="4035"/>
                    <a:pt x="3972" y="3993"/>
                    <a:pt x="3761" y="3951"/>
                  </a:cubicBezTo>
                  <a:cubicBezTo>
                    <a:pt x="3719" y="3930"/>
                    <a:pt x="3655" y="3930"/>
                    <a:pt x="3613" y="3909"/>
                  </a:cubicBezTo>
                  <a:cubicBezTo>
                    <a:pt x="3444" y="3866"/>
                    <a:pt x="3254" y="3824"/>
                    <a:pt x="3085" y="3761"/>
                  </a:cubicBezTo>
                  <a:cubicBezTo>
                    <a:pt x="3085" y="3761"/>
                    <a:pt x="3064" y="3740"/>
                    <a:pt x="3064" y="3740"/>
                  </a:cubicBezTo>
                  <a:cubicBezTo>
                    <a:pt x="2874" y="3676"/>
                    <a:pt x="2705" y="3613"/>
                    <a:pt x="2536" y="3528"/>
                  </a:cubicBezTo>
                  <a:cubicBezTo>
                    <a:pt x="2472" y="3507"/>
                    <a:pt x="2409" y="3465"/>
                    <a:pt x="2346" y="3444"/>
                  </a:cubicBezTo>
                  <a:cubicBezTo>
                    <a:pt x="2261" y="3402"/>
                    <a:pt x="2177" y="3359"/>
                    <a:pt x="2092" y="3296"/>
                  </a:cubicBezTo>
                  <a:cubicBezTo>
                    <a:pt x="2029" y="3275"/>
                    <a:pt x="1965" y="3233"/>
                    <a:pt x="1902" y="3190"/>
                  </a:cubicBezTo>
                  <a:cubicBezTo>
                    <a:pt x="1839" y="3148"/>
                    <a:pt x="1754" y="3106"/>
                    <a:pt x="1670" y="3043"/>
                  </a:cubicBezTo>
                  <a:cubicBezTo>
                    <a:pt x="1606" y="3000"/>
                    <a:pt x="1564" y="2958"/>
                    <a:pt x="1501" y="2916"/>
                  </a:cubicBezTo>
                  <a:cubicBezTo>
                    <a:pt x="1437" y="2874"/>
                    <a:pt x="1374" y="2810"/>
                    <a:pt x="1289" y="2747"/>
                  </a:cubicBezTo>
                  <a:cubicBezTo>
                    <a:pt x="1247" y="2705"/>
                    <a:pt x="1184" y="2662"/>
                    <a:pt x="1142" y="2620"/>
                  </a:cubicBezTo>
                  <a:cubicBezTo>
                    <a:pt x="1078" y="2557"/>
                    <a:pt x="1015" y="2493"/>
                    <a:pt x="951" y="2430"/>
                  </a:cubicBezTo>
                  <a:cubicBezTo>
                    <a:pt x="909" y="2388"/>
                    <a:pt x="867" y="2345"/>
                    <a:pt x="825" y="2303"/>
                  </a:cubicBezTo>
                  <a:cubicBezTo>
                    <a:pt x="761" y="2219"/>
                    <a:pt x="698" y="2134"/>
                    <a:pt x="635" y="2071"/>
                  </a:cubicBezTo>
                  <a:cubicBezTo>
                    <a:pt x="613" y="2007"/>
                    <a:pt x="571" y="1965"/>
                    <a:pt x="550" y="1923"/>
                  </a:cubicBezTo>
                  <a:cubicBezTo>
                    <a:pt x="487" y="1838"/>
                    <a:pt x="423" y="1733"/>
                    <a:pt x="381" y="1648"/>
                  </a:cubicBezTo>
                  <a:cubicBezTo>
                    <a:pt x="360" y="1606"/>
                    <a:pt x="318" y="1564"/>
                    <a:pt x="297" y="1522"/>
                  </a:cubicBezTo>
                  <a:cubicBezTo>
                    <a:pt x="297" y="1479"/>
                    <a:pt x="275" y="1437"/>
                    <a:pt x="254" y="1416"/>
                  </a:cubicBezTo>
                  <a:cubicBezTo>
                    <a:pt x="212" y="1331"/>
                    <a:pt x="191" y="1247"/>
                    <a:pt x="170" y="1162"/>
                  </a:cubicBezTo>
                  <a:cubicBezTo>
                    <a:pt x="149" y="1120"/>
                    <a:pt x="128" y="1078"/>
                    <a:pt x="128" y="1036"/>
                  </a:cubicBezTo>
                  <a:cubicBezTo>
                    <a:pt x="85" y="951"/>
                    <a:pt x="64" y="846"/>
                    <a:pt x="64" y="761"/>
                  </a:cubicBezTo>
                  <a:cubicBezTo>
                    <a:pt x="43" y="740"/>
                    <a:pt x="43" y="719"/>
                    <a:pt x="43" y="698"/>
                  </a:cubicBezTo>
                  <a:cubicBezTo>
                    <a:pt x="26" y="598"/>
                    <a:pt x="10" y="485"/>
                    <a:pt x="4" y="380"/>
                  </a:cubicBezTo>
                  <a:lnTo>
                    <a:pt x="4" y="380"/>
                  </a:lnTo>
                  <a:lnTo>
                    <a:pt x="64" y="2282"/>
                  </a:lnTo>
                  <a:cubicBezTo>
                    <a:pt x="64" y="2303"/>
                    <a:pt x="64" y="2324"/>
                    <a:pt x="64" y="2345"/>
                  </a:cubicBezTo>
                  <a:cubicBezTo>
                    <a:pt x="64" y="2451"/>
                    <a:pt x="85" y="2557"/>
                    <a:pt x="85" y="2662"/>
                  </a:cubicBezTo>
                  <a:cubicBezTo>
                    <a:pt x="85" y="2683"/>
                    <a:pt x="106" y="2705"/>
                    <a:pt x="106" y="2747"/>
                  </a:cubicBezTo>
                  <a:cubicBezTo>
                    <a:pt x="128" y="2789"/>
                    <a:pt x="128" y="2852"/>
                    <a:pt x="149" y="2916"/>
                  </a:cubicBezTo>
                  <a:cubicBezTo>
                    <a:pt x="149" y="2958"/>
                    <a:pt x="170" y="2979"/>
                    <a:pt x="170" y="3021"/>
                  </a:cubicBezTo>
                  <a:cubicBezTo>
                    <a:pt x="191" y="3064"/>
                    <a:pt x="191" y="3106"/>
                    <a:pt x="212" y="3148"/>
                  </a:cubicBezTo>
                  <a:cubicBezTo>
                    <a:pt x="233" y="3233"/>
                    <a:pt x="275" y="3296"/>
                    <a:pt x="318" y="3380"/>
                  </a:cubicBezTo>
                  <a:cubicBezTo>
                    <a:pt x="318" y="3423"/>
                    <a:pt x="339" y="3465"/>
                    <a:pt x="360" y="3486"/>
                  </a:cubicBezTo>
                  <a:cubicBezTo>
                    <a:pt x="360" y="3507"/>
                    <a:pt x="360" y="3507"/>
                    <a:pt x="381" y="3528"/>
                  </a:cubicBezTo>
                  <a:cubicBezTo>
                    <a:pt x="381" y="3571"/>
                    <a:pt x="423" y="3592"/>
                    <a:pt x="423" y="3634"/>
                  </a:cubicBezTo>
                  <a:cubicBezTo>
                    <a:pt x="487" y="3718"/>
                    <a:pt x="529" y="3803"/>
                    <a:pt x="592" y="3887"/>
                  </a:cubicBezTo>
                  <a:cubicBezTo>
                    <a:pt x="635" y="3951"/>
                    <a:pt x="656" y="3993"/>
                    <a:pt x="698" y="4035"/>
                  </a:cubicBezTo>
                  <a:cubicBezTo>
                    <a:pt x="761" y="4120"/>
                    <a:pt x="825" y="4204"/>
                    <a:pt x="888" y="4268"/>
                  </a:cubicBezTo>
                  <a:cubicBezTo>
                    <a:pt x="909" y="4310"/>
                    <a:pt x="930" y="4331"/>
                    <a:pt x="951" y="4352"/>
                  </a:cubicBezTo>
                  <a:cubicBezTo>
                    <a:pt x="973" y="4373"/>
                    <a:pt x="994" y="4394"/>
                    <a:pt x="1015" y="4416"/>
                  </a:cubicBezTo>
                  <a:cubicBezTo>
                    <a:pt x="1078" y="4479"/>
                    <a:pt x="1142" y="4542"/>
                    <a:pt x="1184" y="4585"/>
                  </a:cubicBezTo>
                  <a:cubicBezTo>
                    <a:pt x="1247" y="4648"/>
                    <a:pt x="1289" y="4690"/>
                    <a:pt x="1353" y="4732"/>
                  </a:cubicBezTo>
                  <a:cubicBezTo>
                    <a:pt x="1416" y="4796"/>
                    <a:pt x="1480" y="4838"/>
                    <a:pt x="1564" y="4901"/>
                  </a:cubicBezTo>
                  <a:cubicBezTo>
                    <a:pt x="1606" y="4944"/>
                    <a:pt x="1670" y="4986"/>
                    <a:pt x="1733" y="5028"/>
                  </a:cubicBezTo>
                  <a:cubicBezTo>
                    <a:pt x="1796" y="5070"/>
                    <a:pt x="1881" y="5113"/>
                    <a:pt x="1965" y="5176"/>
                  </a:cubicBezTo>
                  <a:cubicBezTo>
                    <a:pt x="2029" y="5197"/>
                    <a:pt x="2092" y="5239"/>
                    <a:pt x="2156" y="5282"/>
                  </a:cubicBezTo>
                  <a:cubicBezTo>
                    <a:pt x="2240" y="5324"/>
                    <a:pt x="2325" y="5366"/>
                    <a:pt x="2409" y="5408"/>
                  </a:cubicBezTo>
                  <a:cubicBezTo>
                    <a:pt x="2451" y="5451"/>
                    <a:pt x="2494" y="5472"/>
                    <a:pt x="2557" y="5493"/>
                  </a:cubicBezTo>
                  <a:cubicBezTo>
                    <a:pt x="2578" y="5493"/>
                    <a:pt x="2578" y="5514"/>
                    <a:pt x="2599" y="5514"/>
                  </a:cubicBezTo>
                  <a:cubicBezTo>
                    <a:pt x="2768" y="5577"/>
                    <a:pt x="2937" y="5662"/>
                    <a:pt x="3127" y="5725"/>
                  </a:cubicBezTo>
                  <a:lnTo>
                    <a:pt x="3148" y="5725"/>
                  </a:lnTo>
                  <a:cubicBezTo>
                    <a:pt x="3317" y="5789"/>
                    <a:pt x="3486" y="5852"/>
                    <a:pt x="3676" y="5894"/>
                  </a:cubicBezTo>
                  <a:cubicBezTo>
                    <a:pt x="3698" y="5894"/>
                    <a:pt x="3698" y="5894"/>
                    <a:pt x="3719" y="5915"/>
                  </a:cubicBezTo>
                  <a:lnTo>
                    <a:pt x="3803" y="5915"/>
                  </a:lnTo>
                  <a:cubicBezTo>
                    <a:pt x="4036" y="5979"/>
                    <a:pt x="4268" y="6021"/>
                    <a:pt x="4500" y="6063"/>
                  </a:cubicBezTo>
                  <a:lnTo>
                    <a:pt x="4627" y="6063"/>
                  </a:lnTo>
                  <a:cubicBezTo>
                    <a:pt x="4859" y="6105"/>
                    <a:pt x="5092" y="6127"/>
                    <a:pt x="5324" y="6127"/>
                  </a:cubicBezTo>
                  <a:lnTo>
                    <a:pt x="5387" y="6127"/>
                  </a:lnTo>
                  <a:cubicBezTo>
                    <a:pt x="5486" y="6127"/>
                    <a:pt x="5585" y="6136"/>
                    <a:pt x="5683" y="6136"/>
                  </a:cubicBezTo>
                  <a:cubicBezTo>
                    <a:pt x="5733" y="6136"/>
                    <a:pt x="5782" y="6134"/>
                    <a:pt x="5831" y="6127"/>
                  </a:cubicBezTo>
                  <a:lnTo>
                    <a:pt x="6169" y="6127"/>
                  </a:lnTo>
                  <a:cubicBezTo>
                    <a:pt x="6211" y="6105"/>
                    <a:pt x="6232" y="6105"/>
                    <a:pt x="6254" y="6105"/>
                  </a:cubicBezTo>
                  <a:cubicBezTo>
                    <a:pt x="6507" y="6084"/>
                    <a:pt x="6739" y="6063"/>
                    <a:pt x="6993" y="6021"/>
                  </a:cubicBezTo>
                  <a:cubicBezTo>
                    <a:pt x="7162" y="5979"/>
                    <a:pt x="7331" y="5958"/>
                    <a:pt x="7479" y="5915"/>
                  </a:cubicBezTo>
                  <a:cubicBezTo>
                    <a:pt x="7542" y="5894"/>
                    <a:pt x="7584" y="5894"/>
                    <a:pt x="7627" y="5873"/>
                  </a:cubicBezTo>
                  <a:cubicBezTo>
                    <a:pt x="7732" y="5852"/>
                    <a:pt x="7817" y="5831"/>
                    <a:pt x="7922" y="5789"/>
                  </a:cubicBezTo>
                  <a:cubicBezTo>
                    <a:pt x="7943" y="5789"/>
                    <a:pt x="7965" y="5789"/>
                    <a:pt x="7986" y="5768"/>
                  </a:cubicBezTo>
                  <a:cubicBezTo>
                    <a:pt x="8028" y="5768"/>
                    <a:pt x="8070" y="5746"/>
                    <a:pt x="8112" y="5725"/>
                  </a:cubicBezTo>
                  <a:cubicBezTo>
                    <a:pt x="8218" y="5683"/>
                    <a:pt x="8324" y="5641"/>
                    <a:pt x="8429" y="5599"/>
                  </a:cubicBezTo>
                  <a:cubicBezTo>
                    <a:pt x="8493" y="5599"/>
                    <a:pt x="8535" y="5577"/>
                    <a:pt x="8577" y="5556"/>
                  </a:cubicBezTo>
                  <a:cubicBezTo>
                    <a:pt x="8683" y="5493"/>
                    <a:pt x="8810" y="5451"/>
                    <a:pt x="8915" y="5387"/>
                  </a:cubicBezTo>
                  <a:cubicBezTo>
                    <a:pt x="8936" y="5387"/>
                    <a:pt x="8979" y="5366"/>
                    <a:pt x="9000" y="5366"/>
                  </a:cubicBezTo>
                  <a:cubicBezTo>
                    <a:pt x="9126" y="5282"/>
                    <a:pt x="9253" y="5218"/>
                    <a:pt x="9380" y="5134"/>
                  </a:cubicBezTo>
                  <a:cubicBezTo>
                    <a:pt x="9422" y="5113"/>
                    <a:pt x="9443" y="5092"/>
                    <a:pt x="9486" y="5070"/>
                  </a:cubicBezTo>
                  <a:cubicBezTo>
                    <a:pt x="9570" y="5007"/>
                    <a:pt x="9655" y="4965"/>
                    <a:pt x="9739" y="4901"/>
                  </a:cubicBezTo>
                  <a:cubicBezTo>
                    <a:pt x="9781" y="4859"/>
                    <a:pt x="9824" y="4838"/>
                    <a:pt x="9866" y="4817"/>
                  </a:cubicBezTo>
                  <a:cubicBezTo>
                    <a:pt x="9950" y="4754"/>
                    <a:pt x="10035" y="4669"/>
                    <a:pt x="10098" y="4606"/>
                  </a:cubicBezTo>
                  <a:cubicBezTo>
                    <a:pt x="10140" y="4585"/>
                    <a:pt x="10161" y="4563"/>
                    <a:pt x="10183" y="4542"/>
                  </a:cubicBezTo>
                  <a:cubicBezTo>
                    <a:pt x="10288" y="4458"/>
                    <a:pt x="10373" y="4352"/>
                    <a:pt x="10457" y="4247"/>
                  </a:cubicBezTo>
                  <a:cubicBezTo>
                    <a:pt x="10478" y="4225"/>
                    <a:pt x="10499" y="4204"/>
                    <a:pt x="10521" y="4183"/>
                  </a:cubicBezTo>
                  <a:cubicBezTo>
                    <a:pt x="10584" y="4099"/>
                    <a:pt x="10668" y="4035"/>
                    <a:pt x="10711" y="3951"/>
                  </a:cubicBezTo>
                  <a:cubicBezTo>
                    <a:pt x="10753" y="3909"/>
                    <a:pt x="10774" y="3887"/>
                    <a:pt x="10795" y="3845"/>
                  </a:cubicBezTo>
                  <a:cubicBezTo>
                    <a:pt x="10837" y="3761"/>
                    <a:pt x="10901" y="3697"/>
                    <a:pt x="10943" y="3613"/>
                  </a:cubicBezTo>
                  <a:cubicBezTo>
                    <a:pt x="10964" y="3571"/>
                    <a:pt x="10985" y="3549"/>
                    <a:pt x="11006" y="3507"/>
                  </a:cubicBezTo>
                  <a:cubicBezTo>
                    <a:pt x="11070" y="3402"/>
                    <a:pt x="11112" y="3296"/>
                    <a:pt x="11154" y="3190"/>
                  </a:cubicBezTo>
                  <a:cubicBezTo>
                    <a:pt x="11175" y="3169"/>
                    <a:pt x="11175" y="3148"/>
                    <a:pt x="11175" y="3127"/>
                  </a:cubicBezTo>
                  <a:cubicBezTo>
                    <a:pt x="11218" y="3021"/>
                    <a:pt x="11260" y="2937"/>
                    <a:pt x="11281" y="2831"/>
                  </a:cubicBezTo>
                  <a:cubicBezTo>
                    <a:pt x="11302" y="2789"/>
                    <a:pt x="11302" y="2747"/>
                    <a:pt x="11302" y="2726"/>
                  </a:cubicBezTo>
                  <a:cubicBezTo>
                    <a:pt x="11323" y="2620"/>
                    <a:pt x="11344" y="2536"/>
                    <a:pt x="11366" y="2451"/>
                  </a:cubicBezTo>
                  <a:cubicBezTo>
                    <a:pt x="11366" y="2409"/>
                    <a:pt x="11366" y="2388"/>
                    <a:pt x="11366" y="2345"/>
                  </a:cubicBezTo>
                  <a:cubicBezTo>
                    <a:pt x="11387" y="2219"/>
                    <a:pt x="11387" y="2092"/>
                    <a:pt x="11387" y="1965"/>
                  </a:cubicBezTo>
                  <a:lnTo>
                    <a:pt x="11344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78"/>
            <p:cNvSpPr/>
            <p:nvPr/>
          </p:nvSpPr>
          <p:spPr>
            <a:xfrm>
              <a:off x="3718350" y="3666450"/>
              <a:ext cx="286250" cy="200875"/>
            </a:xfrm>
            <a:custGeom>
              <a:avLst/>
              <a:gdLst/>
              <a:ahLst/>
              <a:cxnLst/>
              <a:rect l="l" t="t" r="r" b="b"/>
              <a:pathLst>
                <a:path w="11450" h="8035" extrusionOk="0">
                  <a:moveTo>
                    <a:pt x="5839" y="1"/>
                  </a:moveTo>
                  <a:cubicBezTo>
                    <a:pt x="5766" y="1"/>
                    <a:pt x="5693" y="2"/>
                    <a:pt x="5619" y="4"/>
                  </a:cubicBezTo>
                  <a:cubicBezTo>
                    <a:pt x="2493" y="88"/>
                    <a:pt x="1" y="1947"/>
                    <a:pt x="64" y="4165"/>
                  </a:cubicBezTo>
                  <a:cubicBezTo>
                    <a:pt x="126" y="6331"/>
                    <a:pt x="2585" y="8034"/>
                    <a:pt x="5612" y="8034"/>
                  </a:cubicBezTo>
                  <a:cubicBezTo>
                    <a:pt x="5684" y="8034"/>
                    <a:pt x="5757" y="8033"/>
                    <a:pt x="5831" y="8031"/>
                  </a:cubicBezTo>
                  <a:cubicBezTo>
                    <a:pt x="8978" y="7947"/>
                    <a:pt x="11450" y="6088"/>
                    <a:pt x="11407" y="3870"/>
                  </a:cubicBezTo>
                  <a:cubicBezTo>
                    <a:pt x="11346" y="1704"/>
                    <a:pt x="8866" y="1"/>
                    <a:pt x="5839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78"/>
            <p:cNvSpPr/>
            <p:nvPr/>
          </p:nvSpPr>
          <p:spPr>
            <a:xfrm>
              <a:off x="3753725" y="3701325"/>
              <a:ext cx="216025" cy="131125"/>
            </a:xfrm>
            <a:custGeom>
              <a:avLst/>
              <a:gdLst/>
              <a:ahLst/>
              <a:cxnLst/>
              <a:rect l="l" t="t" r="r" b="b"/>
              <a:pathLst>
                <a:path w="8641" h="5245" extrusionOk="0">
                  <a:moveTo>
                    <a:pt x="4425" y="1"/>
                  </a:moveTo>
                  <a:cubicBezTo>
                    <a:pt x="4366" y="1"/>
                    <a:pt x="4306" y="1"/>
                    <a:pt x="4247" y="3"/>
                  </a:cubicBezTo>
                  <a:cubicBezTo>
                    <a:pt x="1965" y="67"/>
                    <a:pt x="1" y="1334"/>
                    <a:pt x="43" y="2728"/>
                  </a:cubicBezTo>
                  <a:cubicBezTo>
                    <a:pt x="64" y="4106"/>
                    <a:pt x="2007" y="5244"/>
                    <a:pt x="4216" y="5244"/>
                  </a:cubicBezTo>
                  <a:cubicBezTo>
                    <a:pt x="4276" y="5244"/>
                    <a:pt x="4335" y="5244"/>
                    <a:pt x="4395" y="5242"/>
                  </a:cubicBezTo>
                  <a:cubicBezTo>
                    <a:pt x="6676" y="5179"/>
                    <a:pt x="8640" y="3911"/>
                    <a:pt x="8598" y="2517"/>
                  </a:cubicBezTo>
                  <a:cubicBezTo>
                    <a:pt x="8557" y="1139"/>
                    <a:pt x="6633" y="1"/>
                    <a:pt x="4425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78"/>
            <p:cNvSpPr/>
            <p:nvPr/>
          </p:nvSpPr>
          <p:spPr>
            <a:xfrm>
              <a:off x="3754250" y="3718750"/>
              <a:ext cx="215500" cy="113700"/>
            </a:xfrm>
            <a:custGeom>
              <a:avLst/>
              <a:gdLst/>
              <a:ahLst/>
              <a:cxnLst/>
              <a:rect l="l" t="t" r="r" b="b"/>
              <a:pathLst>
                <a:path w="8620" h="4548" extrusionOk="0">
                  <a:moveTo>
                    <a:pt x="4450" y="0"/>
                  </a:moveTo>
                  <a:cubicBezTo>
                    <a:pt x="4382" y="0"/>
                    <a:pt x="4315" y="1"/>
                    <a:pt x="4247" y="3"/>
                  </a:cubicBezTo>
                  <a:cubicBezTo>
                    <a:pt x="1965" y="67"/>
                    <a:pt x="1" y="1186"/>
                    <a:pt x="22" y="2390"/>
                  </a:cubicBezTo>
                  <a:cubicBezTo>
                    <a:pt x="63" y="3558"/>
                    <a:pt x="1973" y="4548"/>
                    <a:pt x="4171" y="4548"/>
                  </a:cubicBezTo>
                  <a:cubicBezTo>
                    <a:pt x="4238" y="4548"/>
                    <a:pt x="4306" y="4547"/>
                    <a:pt x="4374" y="4545"/>
                  </a:cubicBezTo>
                  <a:cubicBezTo>
                    <a:pt x="6655" y="4482"/>
                    <a:pt x="8619" y="3362"/>
                    <a:pt x="8598" y="2158"/>
                  </a:cubicBezTo>
                  <a:cubicBezTo>
                    <a:pt x="8557" y="990"/>
                    <a:pt x="6647" y="0"/>
                    <a:pt x="4450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78"/>
            <p:cNvSpPr/>
            <p:nvPr/>
          </p:nvSpPr>
          <p:spPr>
            <a:xfrm>
              <a:off x="3051900" y="3641200"/>
              <a:ext cx="274100" cy="236600"/>
            </a:xfrm>
            <a:custGeom>
              <a:avLst/>
              <a:gdLst/>
              <a:ahLst/>
              <a:cxnLst/>
              <a:rect l="l" t="t" r="r" b="b"/>
              <a:pathLst>
                <a:path w="10964" h="9464" extrusionOk="0">
                  <a:moveTo>
                    <a:pt x="10963" y="6464"/>
                  </a:moveTo>
                  <a:lnTo>
                    <a:pt x="10900" y="6556"/>
                  </a:lnTo>
                  <a:lnTo>
                    <a:pt x="10900" y="6556"/>
                  </a:lnTo>
                  <a:cubicBezTo>
                    <a:pt x="10923" y="6526"/>
                    <a:pt x="10944" y="6496"/>
                    <a:pt x="10963" y="6464"/>
                  </a:cubicBezTo>
                  <a:close/>
                  <a:moveTo>
                    <a:pt x="1648" y="0"/>
                  </a:moveTo>
                  <a:lnTo>
                    <a:pt x="528" y="1627"/>
                  </a:lnTo>
                  <a:cubicBezTo>
                    <a:pt x="507" y="1648"/>
                    <a:pt x="486" y="1669"/>
                    <a:pt x="486" y="1690"/>
                  </a:cubicBezTo>
                  <a:cubicBezTo>
                    <a:pt x="423" y="1774"/>
                    <a:pt x="380" y="1859"/>
                    <a:pt x="317" y="1965"/>
                  </a:cubicBezTo>
                  <a:cubicBezTo>
                    <a:pt x="317" y="1986"/>
                    <a:pt x="296" y="2007"/>
                    <a:pt x="296" y="2028"/>
                  </a:cubicBezTo>
                  <a:cubicBezTo>
                    <a:pt x="275" y="2070"/>
                    <a:pt x="232" y="2134"/>
                    <a:pt x="211" y="2197"/>
                  </a:cubicBezTo>
                  <a:cubicBezTo>
                    <a:pt x="211" y="2218"/>
                    <a:pt x="190" y="2260"/>
                    <a:pt x="190" y="2281"/>
                  </a:cubicBezTo>
                  <a:cubicBezTo>
                    <a:pt x="169" y="2324"/>
                    <a:pt x="148" y="2366"/>
                    <a:pt x="148" y="2408"/>
                  </a:cubicBezTo>
                  <a:cubicBezTo>
                    <a:pt x="106" y="2493"/>
                    <a:pt x="85" y="2577"/>
                    <a:pt x="85" y="2662"/>
                  </a:cubicBezTo>
                  <a:cubicBezTo>
                    <a:pt x="63" y="2704"/>
                    <a:pt x="63" y="2746"/>
                    <a:pt x="42" y="2767"/>
                  </a:cubicBezTo>
                  <a:cubicBezTo>
                    <a:pt x="42" y="2788"/>
                    <a:pt x="42" y="2810"/>
                    <a:pt x="42" y="2810"/>
                  </a:cubicBezTo>
                  <a:cubicBezTo>
                    <a:pt x="42" y="2852"/>
                    <a:pt x="42" y="2894"/>
                    <a:pt x="21" y="2936"/>
                  </a:cubicBezTo>
                  <a:cubicBezTo>
                    <a:pt x="21" y="3042"/>
                    <a:pt x="0" y="3147"/>
                    <a:pt x="0" y="3253"/>
                  </a:cubicBezTo>
                  <a:cubicBezTo>
                    <a:pt x="0" y="3295"/>
                    <a:pt x="0" y="3359"/>
                    <a:pt x="0" y="3422"/>
                  </a:cubicBezTo>
                  <a:cubicBezTo>
                    <a:pt x="0" y="3528"/>
                    <a:pt x="0" y="3612"/>
                    <a:pt x="21" y="3718"/>
                  </a:cubicBezTo>
                  <a:cubicBezTo>
                    <a:pt x="21" y="3760"/>
                    <a:pt x="21" y="3781"/>
                    <a:pt x="21" y="3823"/>
                  </a:cubicBezTo>
                  <a:cubicBezTo>
                    <a:pt x="21" y="3845"/>
                    <a:pt x="21" y="3887"/>
                    <a:pt x="21" y="3908"/>
                  </a:cubicBezTo>
                  <a:cubicBezTo>
                    <a:pt x="42" y="3992"/>
                    <a:pt x="63" y="4077"/>
                    <a:pt x="63" y="4161"/>
                  </a:cubicBezTo>
                  <a:cubicBezTo>
                    <a:pt x="85" y="4225"/>
                    <a:pt x="106" y="4288"/>
                    <a:pt x="106" y="4373"/>
                  </a:cubicBezTo>
                  <a:cubicBezTo>
                    <a:pt x="127" y="4457"/>
                    <a:pt x="169" y="4542"/>
                    <a:pt x="190" y="4626"/>
                  </a:cubicBezTo>
                  <a:cubicBezTo>
                    <a:pt x="211" y="4690"/>
                    <a:pt x="232" y="4753"/>
                    <a:pt x="254" y="4816"/>
                  </a:cubicBezTo>
                  <a:cubicBezTo>
                    <a:pt x="275" y="4901"/>
                    <a:pt x="317" y="4985"/>
                    <a:pt x="359" y="5070"/>
                  </a:cubicBezTo>
                  <a:cubicBezTo>
                    <a:pt x="380" y="5154"/>
                    <a:pt x="401" y="5218"/>
                    <a:pt x="423" y="5281"/>
                  </a:cubicBezTo>
                  <a:cubicBezTo>
                    <a:pt x="465" y="5366"/>
                    <a:pt x="507" y="5450"/>
                    <a:pt x="570" y="5534"/>
                  </a:cubicBezTo>
                  <a:cubicBezTo>
                    <a:pt x="592" y="5598"/>
                    <a:pt x="613" y="5640"/>
                    <a:pt x="634" y="5703"/>
                  </a:cubicBezTo>
                  <a:cubicBezTo>
                    <a:pt x="634" y="5703"/>
                    <a:pt x="655" y="5725"/>
                    <a:pt x="655" y="5725"/>
                  </a:cubicBezTo>
                  <a:cubicBezTo>
                    <a:pt x="739" y="5894"/>
                    <a:pt x="845" y="6063"/>
                    <a:pt x="951" y="6210"/>
                  </a:cubicBezTo>
                  <a:cubicBezTo>
                    <a:pt x="951" y="6210"/>
                    <a:pt x="972" y="6232"/>
                    <a:pt x="972" y="6232"/>
                  </a:cubicBezTo>
                  <a:cubicBezTo>
                    <a:pt x="1077" y="6379"/>
                    <a:pt x="1183" y="6527"/>
                    <a:pt x="1310" y="6675"/>
                  </a:cubicBezTo>
                  <a:cubicBezTo>
                    <a:pt x="1310" y="6696"/>
                    <a:pt x="1331" y="6696"/>
                    <a:pt x="1331" y="6717"/>
                  </a:cubicBezTo>
                  <a:cubicBezTo>
                    <a:pt x="1352" y="6739"/>
                    <a:pt x="1373" y="6760"/>
                    <a:pt x="1394" y="6781"/>
                  </a:cubicBezTo>
                  <a:cubicBezTo>
                    <a:pt x="1542" y="6950"/>
                    <a:pt x="1711" y="7140"/>
                    <a:pt x="1880" y="7309"/>
                  </a:cubicBezTo>
                  <a:cubicBezTo>
                    <a:pt x="1901" y="7330"/>
                    <a:pt x="1922" y="7351"/>
                    <a:pt x="1944" y="7372"/>
                  </a:cubicBezTo>
                  <a:cubicBezTo>
                    <a:pt x="1944" y="7372"/>
                    <a:pt x="1965" y="7372"/>
                    <a:pt x="1965" y="7393"/>
                  </a:cubicBezTo>
                  <a:cubicBezTo>
                    <a:pt x="2134" y="7541"/>
                    <a:pt x="2303" y="7710"/>
                    <a:pt x="2493" y="7858"/>
                  </a:cubicBezTo>
                  <a:cubicBezTo>
                    <a:pt x="2514" y="7858"/>
                    <a:pt x="2514" y="7879"/>
                    <a:pt x="2535" y="7879"/>
                  </a:cubicBezTo>
                  <a:cubicBezTo>
                    <a:pt x="2662" y="7964"/>
                    <a:pt x="2767" y="8069"/>
                    <a:pt x="2894" y="8154"/>
                  </a:cubicBezTo>
                  <a:cubicBezTo>
                    <a:pt x="3000" y="8217"/>
                    <a:pt x="3084" y="8281"/>
                    <a:pt x="3190" y="8344"/>
                  </a:cubicBezTo>
                  <a:cubicBezTo>
                    <a:pt x="3211" y="8344"/>
                    <a:pt x="3232" y="8365"/>
                    <a:pt x="3253" y="8386"/>
                  </a:cubicBezTo>
                  <a:cubicBezTo>
                    <a:pt x="3464" y="8513"/>
                    <a:pt x="3676" y="8640"/>
                    <a:pt x="3887" y="8745"/>
                  </a:cubicBezTo>
                  <a:lnTo>
                    <a:pt x="3908" y="8745"/>
                  </a:lnTo>
                  <a:cubicBezTo>
                    <a:pt x="4056" y="8809"/>
                    <a:pt x="4204" y="8893"/>
                    <a:pt x="4373" y="8957"/>
                  </a:cubicBezTo>
                  <a:cubicBezTo>
                    <a:pt x="4415" y="8978"/>
                    <a:pt x="4457" y="8978"/>
                    <a:pt x="4499" y="8999"/>
                  </a:cubicBezTo>
                  <a:cubicBezTo>
                    <a:pt x="4584" y="9041"/>
                    <a:pt x="4690" y="9083"/>
                    <a:pt x="4774" y="9104"/>
                  </a:cubicBezTo>
                  <a:cubicBezTo>
                    <a:pt x="4795" y="9126"/>
                    <a:pt x="4816" y="9126"/>
                    <a:pt x="4837" y="9126"/>
                  </a:cubicBezTo>
                  <a:cubicBezTo>
                    <a:pt x="4880" y="9147"/>
                    <a:pt x="4943" y="9168"/>
                    <a:pt x="4985" y="9168"/>
                  </a:cubicBezTo>
                  <a:cubicBezTo>
                    <a:pt x="5091" y="9210"/>
                    <a:pt x="5197" y="9231"/>
                    <a:pt x="5302" y="9273"/>
                  </a:cubicBezTo>
                  <a:cubicBezTo>
                    <a:pt x="5366" y="9273"/>
                    <a:pt x="5408" y="9295"/>
                    <a:pt x="5450" y="9295"/>
                  </a:cubicBezTo>
                  <a:cubicBezTo>
                    <a:pt x="5577" y="9337"/>
                    <a:pt x="5704" y="9358"/>
                    <a:pt x="5830" y="9379"/>
                  </a:cubicBezTo>
                  <a:cubicBezTo>
                    <a:pt x="5851" y="9379"/>
                    <a:pt x="5873" y="9379"/>
                    <a:pt x="5915" y="9400"/>
                  </a:cubicBezTo>
                  <a:cubicBezTo>
                    <a:pt x="6063" y="9421"/>
                    <a:pt x="6211" y="9442"/>
                    <a:pt x="6358" y="9442"/>
                  </a:cubicBezTo>
                  <a:cubicBezTo>
                    <a:pt x="6380" y="9442"/>
                    <a:pt x="6422" y="9442"/>
                    <a:pt x="6464" y="9464"/>
                  </a:cubicBezTo>
                  <a:lnTo>
                    <a:pt x="6929" y="9464"/>
                  </a:lnTo>
                  <a:cubicBezTo>
                    <a:pt x="7034" y="9464"/>
                    <a:pt x="7140" y="9464"/>
                    <a:pt x="7246" y="9442"/>
                  </a:cubicBezTo>
                  <a:lnTo>
                    <a:pt x="7351" y="9442"/>
                  </a:lnTo>
                  <a:cubicBezTo>
                    <a:pt x="7478" y="9421"/>
                    <a:pt x="7626" y="9400"/>
                    <a:pt x="7753" y="9379"/>
                  </a:cubicBezTo>
                  <a:cubicBezTo>
                    <a:pt x="7774" y="9379"/>
                    <a:pt x="7816" y="9358"/>
                    <a:pt x="7837" y="9358"/>
                  </a:cubicBezTo>
                  <a:cubicBezTo>
                    <a:pt x="7943" y="9337"/>
                    <a:pt x="8027" y="9316"/>
                    <a:pt x="8133" y="9273"/>
                  </a:cubicBezTo>
                  <a:cubicBezTo>
                    <a:pt x="8175" y="9273"/>
                    <a:pt x="8217" y="9252"/>
                    <a:pt x="8260" y="9252"/>
                  </a:cubicBezTo>
                  <a:cubicBezTo>
                    <a:pt x="8344" y="9210"/>
                    <a:pt x="8429" y="9168"/>
                    <a:pt x="8513" y="9147"/>
                  </a:cubicBezTo>
                  <a:cubicBezTo>
                    <a:pt x="8555" y="9126"/>
                    <a:pt x="8576" y="9104"/>
                    <a:pt x="8619" y="9104"/>
                  </a:cubicBezTo>
                  <a:cubicBezTo>
                    <a:pt x="8724" y="9041"/>
                    <a:pt x="8830" y="8999"/>
                    <a:pt x="8936" y="8914"/>
                  </a:cubicBezTo>
                  <a:cubicBezTo>
                    <a:pt x="8957" y="8914"/>
                    <a:pt x="8978" y="8893"/>
                    <a:pt x="8999" y="8893"/>
                  </a:cubicBezTo>
                  <a:cubicBezTo>
                    <a:pt x="9083" y="8830"/>
                    <a:pt x="9168" y="8766"/>
                    <a:pt x="9252" y="8703"/>
                  </a:cubicBezTo>
                  <a:cubicBezTo>
                    <a:pt x="9274" y="8682"/>
                    <a:pt x="9316" y="8661"/>
                    <a:pt x="9337" y="8640"/>
                  </a:cubicBezTo>
                  <a:cubicBezTo>
                    <a:pt x="9400" y="8576"/>
                    <a:pt x="9464" y="8513"/>
                    <a:pt x="9527" y="8450"/>
                  </a:cubicBezTo>
                  <a:cubicBezTo>
                    <a:pt x="9548" y="8428"/>
                    <a:pt x="9590" y="8407"/>
                    <a:pt x="9611" y="8365"/>
                  </a:cubicBezTo>
                  <a:cubicBezTo>
                    <a:pt x="9696" y="8281"/>
                    <a:pt x="9780" y="8196"/>
                    <a:pt x="9844" y="8091"/>
                  </a:cubicBezTo>
                  <a:lnTo>
                    <a:pt x="10900" y="6556"/>
                  </a:lnTo>
                  <a:lnTo>
                    <a:pt x="10900" y="6556"/>
                  </a:lnTo>
                  <a:cubicBezTo>
                    <a:pt x="10848" y="6623"/>
                    <a:pt x="10790" y="6686"/>
                    <a:pt x="10731" y="6760"/>
                  </a:cubicBezTo>
                  <a:cubicBezTo>
                    <a:pt x="10710" y="6781"/>
                    <a:pt x="10689" y="6802"/>
                    <a:pt x="10668" y="6823"/>
                  </a:cubicBezTo>
                  <a:cubicBezTo>
                    <a:pt x="10604" y="6886"/>
                    <a:pt x="10541" y="6950"/>
                    <a:pt x="10456" y="7013"/>
                  </a:cubicBezTo>
                  <a:cubicBezTo>
                    <a:pt x="10435" y="7034"/>
                    <a:pt x="10414" y="7055"/>
                    <a:pt x="10372" y="7098"/>
                  </a:cubicBezTo>
                  <a:cubicBezTo>
                    <a:pt x="10287" y="7161"/>
                    <a:pt x="10203" y="7203"/>
                    <a:pt x="10118" y="7267"/>
                  </a:cubicBezTo>
                  <a:cubicBezTo>
                    <a:pt x="10097" y="7288"/>
                    <a:pt x="10097" y="7288"/>
                    <a:pt x="10076" y="7309"/>
                  </a:cubicBezTo>
                  <a:cubicBezTo>
                    <a:pt x="9971" y="7372"/>
                    <a:pt x="9865" y="7415"/>
                    <a:pt x="9738" y="7478"/>
                  </a:cubicBezTo>
                  <a:cubicBezTo>
                    <a:pt x="9717" y="7499"/>
                    <a:pt x="9675" y="7499"/>
                    <a:pt x="9654" y="7520"/>
                  </a:cubicBezTo>
                  <a:cubicBezTo>
                    <a:pt x="9548" y="7562"/>
                    <a:pt x="9464" y="7584"/>
                    <a:pt x="9379" y="7626"/>
                  </a:cubicBezTo>
                  <a:cubicBezTo>
                    <a:pt x="9337" y="7626"/>
                    <a:pt x="9295" y="7647"/>
                    <a:pt x="9252" y="7647"/>
                  </a:cubicBezTo>
                  <a:cubicBezTo>
                    <a:pt x="9168" y="7689"/>
                    <a:pt x="9062" y="7710"/>
                    <a:pt x="8957" y="7731"/>
                  </a:cubicBezTo>
                  <a:cubicBezTo>
                    <a:pt x="8936" y="7731"/>
                    <a:pt x="8914" y="7753"/>
                    <a:pt x="8872" y="7753"/>
                  </a:cubicBezTo>
                  <a:cubicBezTo>
                    <a:pt x="8745" y="7774"/>
                    <a:pt x="8619" y="7795"/>
                    <a:pt x="8471" y="7816"/>
                  </a:cubicBezTo>
                  <a:lnTo>
                    <a:pt x="8365" y="7816"/>
                  </a:lnTo>
                  <a:cubicBezTo>
                    <a:pt x="8260" y="7837"/>
                    <a:pt x="8154" y="7837"/>
                    <a:pt x="8048" y="7837"/>
                  </a:cubicBezTo>
                  <a:lnTo>
                    <a:pt x="7584" y="7837"/>
                  </a:lnTo>
                  <a:cubicBezTo>
                    <a:pt x="7562" y="7837"/>
                    <a:pt x="7520" y="7816"/>
                    <a:pt x="7478" y="7816"/>
                  </a:cubicBezTo>
                  <a:cubicBezTo>
                    <a:pt x="7330" y="7816"/>
                    <a:pt x="7182" y="7795"/>
                    <a:pt x="7034" y="7774"/>
                  </a:cubicBezTo>
                  <a:cubicBezTo>
                    <a:pt x="7013" y="7774"/>
                    <a:pt x="6992" y="7753"/>
                    <a:pt x="6950" y="7753"/>
                  </a:cubicBezTo>
                  <a:cubicBezTo>
                    <a:pt x="6823" y="7731"/>
                    <a:pt x="6696" y="7710"/>
                    <a:pt x="6591" y="7668"/>
                  </a:cubicBezTo>
                  <a:cubicBezTo>
                    <a:pt x="6527" y="7668"/>
                    <a:pt x="6485" y="7647"/>
                    <a:pt x="6443" y="7647"/>
                  </a:cubicBezTo>
                  <a:cubicBezTo>
                    <a:pt x="6337" y="7605"/>
                    <a:pt x="6211" y="7584"/>
                    <a:pt x="6105" y="7541"/>
                  </a:cubicBezTo>
                  <a:cubicBezTo>
                    <a:pt x="6063" y="7541"/>
                    <a:pt x="6020" y="7520"/>
                    <a:pt x="5978" y="7499"/>
                  </a:cubicBezTo>
                  <a:cubicBezTo>
                    <a:pt x="5851" y="7457"/>
                    <a:pt x="5746" y="7415"/>
                    <a:pt x="5619" y="7372"/>
                  </a:cubicBezTo>
                  <a:cubicBezTo>
                    <a:pt x="5577" y="7351"/>
                    <a:pt x="5535" y="7351"/>
                    <a:pt x="5492" y="7330"/>
                  </a:cubicBezTo>
                  <a:cubicBezTo>
                    <a:pt x="5344" y="7267"/>
                    <a:pt x="5175" y="7182"/>
                    <a:pt x="5028" y="7119"/>
                  </a:cubicBezTo>
                  <a:cubicBezTo>
                    <a:pt x="4816" y="7013"/>
                    <a:pt x="4605" y="6886"/>
                    <a:pt x="4394" y="6760"/>
                  </a:cubicBezTo>
                  <a:cubicBezTo>
                    <a:pt x="4267" y="6675"/>
                    <a:pt x="4140" y="6612"/>
                    <a:pt x="4014" y="6527"/>
                  </a:cubicBezTo>
                  <a:cubicBezTo>
                    <a:pt x="3887" y="6422"/>
                    <a:pt x="3760" y="6316"/>
                    <a:pt x="3633" y="6232"/>
                  </a:cubicBezTo>
                  <a:cubicBezTo>
                    <a:pt x="3443" y="6084"/>
                    <a:pt x="3253" y="5915"/>
                    <a:pt x="3084" y="5767"/>
                  </a:cubicBezTo>
                  <a:cubicBezTo>
                    <a:pt x="3063" y="5746"/>
                    <a:pt x="3042" y="5703"/>
                    <a:pt x="3000" y="5682"/>
                  </a:cubicBezTo>
                  <a:cubicBezTo>
                    <a:pt x="2831" y="5513"/>
                    <a:pt x="2662" y="5344"/>
                    <a:pt x="2514" y="5154"/>
                  </a:cubicBezTo>
                  <a:cubicBezTo>
                    <a:pt x="2493" y="5112"/>
                    <a:pt x="2450" y="5091"/>
                    <a:pt x="2429" y="5049"/>
                  </a:cubicBezTo>
                  <a:cubicBezTo>
                    <a:pt x="2303" y="4901"/>
                    <a:pt x="2197" y="4753"/>
                    <a:pt x="2091" y="4605"/>
                  </a:cubicBezTo>
                  <a:cubicBezTo>
                    <a:pt x="2091" y="4605"/>
                    <a:pt x="2091" y="4584"/>
                    <a:pt x="2091" y="4584"/>
                  </a:cubicBezTo>
                  <a:cubicBezTo>
                    <a:pt x="1965" y="4436"/>
                    <a:pt x="1880" y="4267"/>
                    <a:pt x="1796" y="4098"/>
                  </a:cubicBezTo>
                  <a:cubicBezTo>
                    <a:pt x="1753" y="4035"/>
                    <a:pt x="1711" y="3971"/>
                    <a:pt x="1690" y="3908"/>
                  </a:cubicBezTo>
                  <a:cubicBezTo>
                    <a:pt x="1648" y="3823"/>
                    <a:pt x="1606" y="3739"/>
                    <a:pt x="1563" y="3654"/>
                  </a:cubicBezTo>
                  <a:cubicBezTo>
                    <a:pt x="1521" y="3591"/>
                    <a:pt x="1500" y="3528"/>
                    <a:pt x="1479" y="3464"/>
                  </a:cubicBezTo>
                  <a:cubicBezTo>
                    <a:pt x="1437" y="3359"/>
                    <a:pt x="1415" y="3274"/>
                    <a:pt x="1373" y="3190"/>
                  </a:cubicBezTo>
                  <a:cubicBezTo>
                    <a:pt x="1352" y="3126"/>
                    <a:pt x="1331" y="3063"/>
                    <a:pt x="1310" y="3000"/>
                  </a:cubicBezTo>
                  <a:cubicBezTo>
                    <a:pt x="1289" y="2915"/>
                    <a:pt x="1268" y="2831"/>
                    <a:pt x="1246" y="2746"/>
                  </a:cubicBezTo>
                  <a:cubicBezTo>
                    <a:pt x="1225" y="2683"/>
                    <a:pt x="1204" y="2598"/>
                    <a:pt x="1204" y="2535"/>
                  </a:cubicBezTo>
                  <a:cubicBezTo>
                    <a:pt x="1183" y="2450"/>
                    <a:pt x="1162" y="2366"/>
                    <a:pt x="1162" y="2281"/>
                  </a:cubicBezTo>
                  <a:cubicBezTo>
                    <a:pt x="1162" y="2218"/>
                    <a:pt x="1141" y="2155"/>
                    <a:pt x="1141" y="2091"/>
                  </a:cubicBezTo>
                  <a:cubicBezTo>
                    <a:pt x="1141" y="2007"/>
                    <a:pt x="1120" y="1901"/>
                    <a:pt x="1120" y="1796"/>
                  </a:cubicBezTo>
                  <a:cubicBezTo>
                    <a:pt x="1120" y="1732"/>
                    <a:pt x="1120" y="1669"/>
                    <a:pt x="1120" y="1627"/>
                  </a:cubicBezTo>
                  <a:cubicBezTo>
                    <a:pt x="1141" y="1521"/>
                    <a:pt x="1141" y="1415"/>
                    <a:pt x="1162" y="1310"/>
                  </a:cubicBezTo>
                  <a:cubicBezTo>
                    <a:pt x="1162" y="1267"/>
                    <a:pt x="1162" y="1204"/>
                    <a:pt x="1183" y="1162"/>
                  </a:cubicBezTo>
                  <a:cubicBezTo>
                    <a:pt x="1183" y="1120"/>
                    <a:pt x="1204" y="1077"/>
                    <a:pt x="1204" y="1035"/>
                  </a:cubicBezTo>
                  <a:cubicBezTo>
                    <a:pt x="1225" y="951"/>
                    <a:pt x="1246" y="866"/>
                    <a:pt x="1268" y="782"/>
                  </a:cubicBezTo>
                  <a:cubicBezTo>
                    <a:pt x="1289" y="739"/>
                    <a:pt x="1289" y="697"/>
                    <a:pt x="1310" y="655"/>
                  </a:cubicBezTo>
                  <a:cubicBezTo>
                    <a:pt x="1352" y="570"/>
                    <a:pt x="1373" y="486"/>
                    <a:pt x="1415" y="401"/>
                  </a:cubicBezTo>
                  <a:cubicBezTo>
                    <a:pt x="1437" y="380"/>
                    <a:pt x="1437" y="359"/>
                    <a:pt x="1458" y="338"/>
                  </a:cubicBezTo>
                  <a:cubicBezTo>
                    <a:pt x="1521" y="211"/>
                    <a:pt x="1584" y="106"/>
                    <a:pt x="1648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78"/>
            <p:cNvSpPr/>
            <p:nvPr/>
          </p:nvSpPr>
          <p:spPr>
            <a:xfrm>
              <a:off x="3061400" y="3606525"/>
              <a:ext cx="296275" cy="230750"/>
            </a:xfrm>
            <a:custGeom>
              <a:avLst/>
              <a:gdLst/>
              <a:ahLst/>
              <a:cxnLst/>
              <a:rect l="l" t="t" r="r" b="b"/>
              <a:pathLst>
                <a:path w="11851" h="9230" extrusionOk="0">
                  <a:moveTo>
                    <a:pt x="4307" y="0"/>
                  </a:moveTo>
                  <a:cubicBezTo>
                    <a:pt x="3027" y="0"/>
                    <a:pt x="1911" y="465"/>
                    <a:pt x="1268" y="1387"/>
                  </a:cubicBezTo>
                  <a:cubicBezTo>
                    <a:pt x="0" y="3204"/>
                    <a:pt x="1078" y="6119"/>
                    <a:pt x="3634" y="7914"/>
                  </a:cubicBezTo>
                  <a:cubicBezTo>
                    <a:pt x="4907" y="8791"/>
                    <a:pt x="6315" y="9229"/>
                    <a:pt x="7563" y="9229"/>
                  </a:cubicBezTo>
                  <a:cubicBezTo>
                    <a:pt x="8841" y="9229"/>
                    <a:pt x="9953" y="8770"/>
                    <a:pt x="10583" y="7851"/>
                  </a:cubicBezTo>
                  <a:cubicBezTo>
                    <a:pt x="11851" y="6034"/>
                    <a:pt x="10795" y="3098"/>
                    <a:pt x="8218" y="1324"/>
                  </a:cubicBezTo>
                  <a:cubicBezTo>
                    <a:pt x="6948" y="439"/>
                    <a:pt x="5550" y="0"/>
                    <a:pt x="430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78"/>
            <p:cNvSpPr/>
            <p:nvPr/>
          </p:nvSpPr>
          <p:spPr>
            <a:xfrm>
              <a:off x="3101525" y="3641275"/>
              <a:ext cx="216025" cy="161175"/>
            </a:xfrm>
            <a:custGeom>
              <a:avLst/>
              <a:gdLst/>
              <a:ahLst/>
              <a:cxnLst/>
              <a:rect l="l" t="t" r="r" b="b"/>
              <a:pathLst>
                <a:path w="8641" h="6447" extrusionOk="0">
                  <a:moveTo>
                    <a:pt x="2678" y="1"/>
                  </a:moveTo>
                  <a:cubicBezTo>
                    <a:pt x="1859" y="1"/>
                    <a:pt x="1170" y="257"/>
                    <a:pt x="803" y="779"/>
                  </a:cubicBezTo>
                  <a:cubicBezTo>
                    <a:pt x="1" y="1940"/>
                    <a:pt x="951" y="4074"/>
                    <a:pt x="2831" y="5384"/>
                  </a:cubicBezTo>
                  <a:cubicBezTo>
                    <a:pt x="3852" y="6083"/>
                    <a:pt x="5010" y="6447"/>
                    <a:pt x="5980" y="6447"/>
                  </a:cubicBezTo>
                  <a:cubicBezTo>
                    <a:pt x="6797" y="6447"/>
                    <a:pt x="7481" y="6189"/>
                    <a:pt x="7838" y="5658"/>
                  </a:cubicBezTo>
                  <a:cubicBezTo>
                    <a:pt x="8640" y="4518"/>
                    <a:pt x="7690" y="2363"/>
                    <a:pt x="5831" y="1074"/>
                  </a:cubicBezTo>
                  <a:cubicBezTo>
                    <a:pt x="4810" y="363"/>
                    <a:pt x="3652" y="1"/>
                    <a:pt x="2678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78"/>
            <p:cNvSpPr/>
            <p:nvPr/>
          </p:nvSpPr>
          <p:spPr>
            <a:xfrm>
              <a:off x="3099425" y="3653125"/>
              <a:ext cx="210200" cy="152000"/>
            </a:xfrm>
            <a:custGeom>
              <a:avLst/>
              <a:gdLst/>
              <a:ahLst/>
              <a:cxnLst/>
              <a:rect l="l" t="t" r="r" b="b"/>
              <a:pathLst>
                <a:path w="8408" h="6080" extrusionOk="0">
                  <a:moveTo>
                    <a:pt x="2183" y="1"/>
                  </a:moveTo>
                  <a:cubicBezTo>
                    <a:pt x="1514" y="1"/>
                    <a:pt x="973" y="195"/>
                    <a:pt x="697" y="600"/>
                  </a:cubicBezTo>
                  <a:cubicBezTo>
                    <a:pt x="0" y="1593"/>
                    <a:pt x="1035" y="3600"/>
                    <a:pt x="2915" y="4910"/>
                  </a:cubicBezTo>
                  <a:cubicBezTo>
                    <a:pt x="4028" y="5672"/>
                    <a:pt x="5266" y="6079"/>
                    <a:pt x="6236" y="6079"/>
                  </a:cubicBezTo>
                  <a:cubicBezTo>
                    <a:pt x="6905" y="6079"/>
                    <a:pt x="7447" y="5885"/>
                    <a:pt x="7732" y="5480"/>
                  </a:cubicBezTo>
                  <a:cubicBezTo>
                    <a:pt x="8408" y="4487"/>
                    <a:pt x="7373" y="2480"/>
                    <a:pt x="5492" y="1171"/>
                  </a:cubicBezTo>
                  <a:cubicBezTo>
                    <a:pt x="4393" y="408"/>
                    <a:pt x="3152" y="1"/>
                    <a:pt x="2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78"/>
            <p:cNvSpPr/>
            <p:nvPr/>
          </p:nvSpPr>
          <p:spPr>
            <a:xfrm>
              <a:off x="3095200" y="3513400"/>
              <a:ext cx="285200" cy="212300"/>
            </a:xfrm>
            <a:custGeom>
              <a:avLst/>
              <a:gdLst/>
              <a:ahLst/>
              <a:cxnLst/>
              <a:rect l="l" t="t" r="r" b="b"/>
              <a:pathLst>
                <a:path w="11408" h="8492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48" y="59"/>
                    <a:pt x="1023" y="114"/>
                    <a:pt x="1000" y="168"/>
                  </a:cubicBezTo>
                  <a:lnTo>
                    <a:pt x="1000" y="168"/>
                  </a:lnTo>
                  <a:lnTo>
                    <a:pt x="1078" y="0"/>
                  </a:lnTo>
                  <a:close/>
                  <a:moveTo>
                    <a:pt x="1000" y="168"/>
                  </a:moveTo>
                  <a:lnTo>
                    <a:pt x="254" y="1796"/>
                  </a:lnTo>
                  <a:cubicBezTo>
                    <a:pt x="254" y="1817"/>
                    <a:pt x="233" y="1838"/>
                    <a:pt x="233" y="1859"/>
                  </a:cubicBezTo>
                  <a:cubicBezTo>
                    <a:pt x="190" y="1965"/>
                    <a:pt x="148" y="2070"/>
                    <a:pt x="127" y="2176"/>
                  </a:cubicBezTo>
                  <a:cubicBezTo>
                    <a:pt x="106" y="2197"/>
                    <a:pt x="106" y="2218"/>
                    <a:pt x="106" y="2239"/>
                  </a:cubicBezTo>
                  <a:cubicBezTo>
                    <a:pt x="85" y="2303"/>
                    <a:pt x="64" y="2345"/>
                    <a:pt x="64" y="2408"/>
                  </a:cubicBezTo>
                  <a:cubicBezTo>
                    <a:pt x="43" y="2450"/>
                    <a:pt x="43" y="2493"/>
                    <a:pt x="43" y="2514"/>
                  </a:cubicBezTo>
                  <a:cubicBezTo>
                    <a:pt x="43" y="2556"/>
                    <a:pt x="21" y="2598"/>
                    <a:pt x="21" y="2641"/>
                  </a:cubicBezTo>
                  <a:cubicBezTo>
                    <a:pt x="21" y="2725"/>
                    <a:pt x="0" y="2831"/>
                    <a:pt x="0" y="2915"/>
                  </a:cubicBezTo>
                  <a:cubicBezTo>
                    <a:pt x="0" y="2957"/>
                    <a:pt x="0" y="2978"/>
                    <a:pt x="0" y="3021"/>
                  </a:cubicBezTo>
                  <a:cubicBezTo>
                    <a:pt x="0" y="3042"/>
                    <a:pt x="0" y="3042"/>
                    <a:pt x="0" y="3063"/>
                  </a:cubicBezTo>
                  <a:cubicBezTo>
                    <a:pt x="0" y="3105"/>
                    <a:pt x="0" y="3147"/>
                    <a:pt x="0" y="3190"/>
                  </a:cubicBezTo>
                  <a:cubicBezTo>
                    <a:pt x="0" y="3295"/>
                    <a:pt x="21" y="3380"/>
                    <a:pt x="21" y="3485"/>
                  </a:cubicBezTo>
                  <a:cubicBezTo>
                    <a:pt x="43" y="3549"/>
                    <a:pt x="43" y="3612"/>
                    <a:pt x="64" y="3676"/>
                  </a:cubicBezTo>
                  <a:cubicBezTo>
                    <a:pt x="85" y="3760"/>
                    <a:pt x="106" y="3866"/>
                    <a:pt x="127" y="3950"/>
                  </a:cubicBezTo>
                  <a:cubicBezTo>
                    <a:pt x="127" y="3992"/>
                    <a:pt x="148" y="4035"/>
                    <a:pt x="148" y="4056"/>
                  </a:cubicBezTo>
                  <a:cubicBezTo>
                    <a:pt x="169" y="4077"/>
                    <a:pt x="169" y="4119"/>
                    <a:pt x="190" y="4140"/>
                  </a:cubicBezTo>
                  <a:cubicBezTo>
                    <a:pt x="212" y="4225"/>
                    <a:pt x="233" y="4309"/>
                    <a:pt x="275" y="4373"/>
                  </a:cubicBezTo>
                  <a:cubicBezTo>
                    <a:pt x="296" y="4436"/>
                    <a:pt x="317" y="4521"/>
                    <a:pt x="338" y="4584"/>
                  </a:cubicBezTo>
                  <a:cubicBezTo>
                    <a:pt x="380" y="4647"/>
                    <a:pt x="423" y="4732"/>
                    <a:pt x="465" y="4816"/>
                  </a:cubicBezTo>
                  <a:cubicBezTo>
                    <a:pt x="486" y="4880"/>
                    <a:pt x="528" y="4943"/>
                    <a:pt x="549" y="5006"/>
                  </a:cubicBezTo>
                  <a:cubicBezTo>
                    <a:pt x="613" y="5070"/>
                    <a:pt x="655" y="5154"/>
                    <a:pt x="697" y="5239"/>
                  </a:cubicBezTo>
                  <a:cubicBezTo>
                    <a:pt x="740" y="5302"/>
                    <a:pt x="782" y="5365"/>
                    <a:pt x="824" y="5429"/>
                  </a:cubicBezTo>
                  <a:cubicBezTo>
                    <a:pt x="866" y="5492"/>
                    <a:pt x="930" y="5577"/>
                    <a:pt x="993" y="5661"/>
                  </a:cubicBezTo>
                  <a:cubicBezTo>
                    <a:pt x="1035" y="5703"/>
                    <a:pt x="1056" y="5746"/>
                    <a:pt x="1099" y="5788"/>
                  </a:cubicBezTo>
                  <a:cubicBezTo>
                    <a:pt x="1099" y="5809"/>
                    <a:pt x="1120" y="5809"/>
                    <a:pt x="1120" y="5830"/>
                  </a:cubicBezTo>
                  <a:cubicBezTo>
                    <a:pt x="1247" y="5957"/>
                    <a:pt x="1373" y="6105"/>
                    <a:pt x="1500" y="6232"/>
                  </a:cubicBezTo>
                  <a:cubicBezTo>
                    <a:pt x="1500" y="6253"/>
                    <a:pt x="1521" y="6253"/>
                    <a:pt x="1521" y="6253"/>
                  </a:cubicBezTo>
                  <a:cubicBezTo>
                    <a:pt x="1648" y="6379"/>
                    <a:pt x="1796" y="6506"/>
                    <a:pt x="1923" y="6633"/>
                  </a:cubicBezTo>
                  <a:cubicBezTo>
                    <a:pt x="1944" y="6654"/>
                    <a:pt x="1944" y="6654"/>
                    <a:pt x="1965" y="6675"/>
                  </a:cubicBezTo>
                  <a:cubicBezTo>
                    <a:pt x="1986" y="6696"/>
                    <a:pt x="2007" y="6696"/>
                    <a:pt x="2028" y="6717"/>
                  </a:cubicBezTo>
                  <a:cubicBezTo>
                    <a:pt x="2218" y="6865"/>
                    <a:pt x="2408" y="7013"/>
                    <a:pt x="2599" y="7140"/>
                  </a:cubicBezTo>
                  <a:cubicBezTo>
                    <a:pt x="2620" y="7161"/>
                    <a:pt x="2641" y="7182"/>
                    <a:pt x="2662" y="7203"/>
                  </a:cubicBezTo>
                  <a:cubicBezTo>
                    <a:pt x="2683" y="7203"/>
                    <a:pt x="2704" y="7203"/>
                    <a:pt x="2704" y="7224"/>
                  </a:cubicBezTo>
                  <a:cubicBezTo>
                    <a:pt x="2894" y="7351"/>
                    <a:pt x="3105" y="7457"/>
                    <a:pt x="3317" y="7584"/>
                  </a:cubicBezTo>
                  <a:cubicBezTo>
                    <a:pt x="3338" y="7584"/>
                    <a:pt x="3338" y="7584"/>
                    <a:pt x="3359" y="7605"/>
                  </a:cubicBezTo>
                  <a:cubicBezTo>
                    <a:pt x="3486" y="7668"/>
                    <a:pt x="3612" y="7731"/>
                    <a:pt x="3760" y="7795"/>
                  </a:cubicBezTo>
                  <a:cubicBezTo>
                    <a:pt x="3866" y="7837"/>
                    <a:pt x="3972" y="7900"/>
                    <a:pt x="4077" y="7943"/>
                  </a:cubicBezTo>
                  <a:cubicBezTo>
                    <a:pt x="4098" y="7943"/>
                    <a:pt x="4141" y="7943"/>
                    <a:pt x="4162" y="7964"/>
                  </a:cubicBezTo>
                  <a:cubicBezTo>
                    <a:pt x="4394" y="8048"/>
                    <a:pt x="4626" y="8133"/>
                    <a:pt x="4838" y="8196"/>
                  </a:cubicBezTo>
                  <a:lnTo>
                    <a:pt x="4859" y="8196"/>
                  </a:lnTo>
                  <a:cubicBezTo>
                    <a:pt x="5028" y="8238"/>
                    <a:pt x="5176" y="8281"/>
                    <a:pt x="5345" y="8323"/>
                  </a:cubicBezTo>
                  <a:cubicBezTo>
                    <a:pt x="5387" y="8344"/>
                    <a:pt x="5450" y="8344"/>
                    <a:pt x="5492" y="8344"/>
                  </a:cubicBezTo>
                  <a:cubicBezTo>
                    <a:pt x="5577" y="8365"/>
                    <a:pt x="5683" y="8386"/>
                    <a:pt x="5788" y="8407"/>
                  </a:cubicBezTo>
                  <a:lnTo>
                    <a:pt x="5852" y="8407"/>
                  </a:lnTo>
                  <a:cubicBezTo>
                    <a:pt x="5894" y="8428"/>
                    <a:pt x="5936" y="8428"/>
                    <a:pt x="5999" y="8428"/>
                  </a:cubicBezTo>
                  <a:cubicBezTo>
                    <a:pt x="6105" y="8450"/>
                    <a:pt x="6211" y="8450"/>
                    <a:pt x="6337" y="8471"/>
                  </a:cubicBezTo>
                  <a:lnTo>
                    <a:pt x="6485" y="8471"/>
                  </a:lnTo>
                  <a:cubicBezTo>
                    <a:pt x="6612" y="8492"/>
                    <a:pt x="6739" y="8492"/>
                    <a:pt x="6866" y="8492"/>
                  </a:cubicBezTo>
                  <a:lnTo>
                    <a:pt x="6950" y="8492"/>
                  </a:lnTo>
                  <a:cubicBezTo>
                    <a:pt x="7098" y="8471"/>
                    <a:pt x="7246" y="8471"/>
                    <a:pt x="7394" y="8450"/>
                  </a:cubicBezTo>
                  <a:lnTo>
                    <a:pt x="7499" y="8450"/>
                  </a:lnTo>
                  <a:cubicBezTo>
                    <a:pt x="7605" y="8428"/>
                    <a:pt x="7711" y="8407"/>
                    <a:pt x="7816" y="8386"/>
                  </a:cubicBezTo>
                  <a:cubicBezTo>
                    <a:pt x="7879" y="8386"/>
                    <a:pt x="7922" y="8386"/>
                    <a:pt x="7964" y="8365"/>
                  </a:cubicBezTo>
                  <a:cubicBezTo>
                    <a:pt x="8070" y="8344"/>
                    <a:pt x="8175" y="8323"/>
                    <a:pt x="8281" y="8302"/>
                  </a:cubicBezTo>
                  <a:cubicBezTo>
                    <a:pt x="8302" y="8281"/>
                    <a:pt x="8344" y="8281"/>
                    <a:pt x="8365" y="8259"/>
                  </a:cubicBezTo>
                  <a:cubicBezTo>
                    <a:pt x="8492" y="8238"/>
                    <a:pt x="8619" y="8196"/>
                    <a:pt x="8746" y="8133"/>
                  </a:cubicBezTo>
                  <a:cubicBezTo>
                    <a:pt x="8788" y="8133"/>
                    <a:pt x="8809" y="8112"/>
                    <a:pt x="8830" y="8112"/>
                  </a:cubicBezTo>
                  <a:cubicBezTo>
                    <a:pt x="8936" y="8069"/>
                    <a:pt x="9020" y="8027"/>
                    <a:pt x="9105" y="7964"/>
                  </a:cubicBezTo>
                  <a:cubicBezTo>
                    <a:pt x="9147" y="7964"/>
                    <a:pt x="9189" y="7943"/>
                    <a:pt x="9231" y="7922"/>
                  </a:cubicBezTo>
                  <a:cubicBezTo>
                    <a:pt x="9316" y="7858"/>
                    <a:pt x="9379" y="7816"/>
                    <a:pt x="9464" y="7774"/>
                  </a:cubicBezTo>
                  <a:cubicBezTo>
                    <a:pt x="9485" y="7753"/>
                    <a:pt x="9527" y="7731"/>
                    <a:pt x="9548" y="7710"/>
                  </a:cubicBezTo>
                  <a:cubicBezTo>
                    <a:pt x="9654" y="7626"/>
                    <a:pt x="9760" y="7562"/>
                    <a:pt x="9844" y="7478"/>
                  </a:cubicBezTo>
                  <a:cubicBezTo>
                    <a:pt x="9865" y="7457"/>
                    <a:pt x="9865" y="7457"/>
                    <a:pt x="9886" y="7436"/>
                  </a:cubicBezTo>
                  <a:cubicBezTo>
                    <a:pt x="9971" y="7372"/>
                    <a:pt x="10034" y="7288"/>
                    <a:pt x="10098" y="7203"/>
                  </a:cubicBezTo>
                  <a:cubicBezTo>
                    <a:pt x="10140" y="7182"/>
                    <a:pt x="10161" y="7161"/>
                    <a:pt x="10182" y="7119"/>
                  </a:cubicBezTo>
                  <a:cubicBezTo>
                    <a:pt x="10245" y="7055"/>
                    <a:pt x="10288" y="6992"/>
                    <a:pt x="10351" y="6908"/>
                  </a:cubicBezTo>
                  <a:cubicBezTo>
                    <a:pt x="10372" y="6886"/>
                    <a:pt x="10393" y="6844"/>
                    <a:pt x="10414" y="6823"/>
                  </a:cubicBezTo>
                  <a:cubicBezTo>
                    <a:pt x="10478" y="6717"/>
                    <a:pt x="10520" y="6612"/>
                    <a:pt x="10583" y="6485"/>
                  </a:cubicBezTo>
                  <a:lnTo>
                    <a:pt x="11407" y="4690"/>
                  </a:lnTo>
                  <a:lnTo>
                    <a:pt x="11407" y="4690"/>
                  </a:lnTo>
                  <a:cubicBezTo>
                    <a:pt x="11344" y="4795"/>
                    <a:pt x="11280" y="4922"/>
                    <a:pt x="11217" y="5006"/>
                  </a:cubicBezTo>
                  <a:cubicBezTo>
                    <a:pt x="11196" y="5049"/>
                    <a:pt x="11175" y="5070"/>
                    <a:pt x="11154" y="5112"/>
                  </a:cubicBezTo>
                  <a:cubicBezTo>
                    <a:pt x="11111" y="5175"/>
                    <a:pt x="11048" y="5260"/>
                    <a:pt x="11006" y="5323"/>
                  </a:cubicBezTo>
                  <a:cubicBezTo>
                    <a:pt x="10985" y="5344"/>
                    <a:pt x="10942" y="5387"/>
                    <a:pt x="10921" y="5408"/>
                  </a:cubicBezTo>
                  <a:cubicBezTo>
                    <a:pt x="10858" y="5492"/>
                    <a:pt x="10795" y="5577"/>
                    <a:pt x="10710" y="5640"/>
                  </a:cubicBezTo>
                  <a:cubicBezTo>
                    <a:pt x="10689" y="5640"/>
                    <a:pt x="10689" y="5661"/>
                    <a:pt x="10668" y="5682"/>
                  </a:cubicBezTo>
                  <a:cubicBezTo>
                    <a:pt x="10583" y="5767"/>
                    <a:pt x="10478" y="5830"/>
                    <a:pt x="10372" y="5915"/>
                  </a:cubicBezTo>
                  <a:cubicBezTo>
                    <a:pt x="10351" y="5936"/>
                    <a:pt x="10309" y="5957"/>
                    <a:pt x="10288" y="5957"/>
                  </a:cubicBezTo>
                  <a:cubicBezTo>
                    <a:pt x="10203" y="6020"/>
                    <a:pt x="10119" y="6063"/>
                    <a:pt x="10034" y="6105"/>
                  </a:cubicBezTo>
                  <a:cubicBezTo>
                    <a:pt x="10013" y="6126"/>
                    <a:pt x="9971" y="6147"/>
                    <a:pt x="9929" y="6168"/>
                  </a:cubicBezTo>
                  <a:cubicBezTo>
                    <a:pt x="9844" y="6210"/>
                    <a:pt x="9738" y="6253"/>
                    <a:pt x="9654" y="6295"/>
                  </a:cubicBezTo>
                  <a:cubicBezTo>
                    <a:pt x="9633" y="6316"/>
                    <a:pt x="9591" y="6316"/>
                    <a:pt x="9569" y="6337"/>
                  </a:cubicBezTo>
                  <a:cubicBezTo>
                    <a:pt x="9443" y="6379"/>
                    <a:pt x="9316" y="6422"/>
                    <a:pt x="9189" y="6464"/>
                  </a:cubicBezTo>
                  <a:cubicBezTo>
                    <a:pt x="9147" y="6485"/>
                    <a:pt x="9126" y="6485"/>
                    <a:pt x="9084" y="6485"/>
                  </a:cubicBezTo>
                  <a:cubicBezTo>
                    <a:pt x="8978" y="6527"/>
                    <a:pt x="8893" y="6548"/>
                    <a:pt x="8788" y="6570"/>
                  </a:cubicBezTo>
                  <a:cubicBezTo>
                    <a:pt x="8724" y="6570"/>
                    <a:pt x="8682" y="6591"/>
                    <a:pt x="8640" y="6591"/>
                  </a:cubicBezTo>
                  <a:cubicBezTo>
                    <a:pt x="8534" y="6612"/>
                    <a:pt x="8429" y="6633"/>
                    <a:pt x="8323" y="6633"/>
                  </a:cubicBezTo>
                  <a:cubicBezTo>
                    <a:pt x="8281" y="6654"/>
                    <a:pt x="8239" y="6654"/>
                    <a:pt x="8196" y="6654"/>
                  </a:cubicBezTo>
                  <a:cubicBezTo>
                    <a:pt x="8070" y="6675"/>
                    <a:pt x="7922" y="6675"/>
                    <a:pt x="7753" y="6675"/>
                  </a:cubicBezTo>
                  <a:lnTo>
                    <a:pt x="7161" y="6675"/>
                  </a:lnTo>
                  <a:cubicBezTo>
                    <a:pt x="7035" y="6654"/>
                    <a:pt x="6929" y="6654"/>
                    <a:pt x="6802" y="6633"/>
                  </a:cubicBezTo>
                  <a:cubicBezTo>
                    <a:pt x="6760" y="6633"/>
                    <a:pt x="6718" y="6612"/>
                    <a:pt x="6675" y="6612"/>
                  </a:cubicBezTo>
                  <a:cubicBezTo>
                    <a:pt x="6549" y="6591"/>
                    <a:pt x="6422" y="6570"/>
                    <a:pt x="6316" y="6548"/>
                  </a:cubicBezTo>
                  <a:cubicBezTo>
                    <a:pt x="6253" y="6548"/>
                    <a:pt x="6211" y="6527"/>
                    <a:pt x="6168" y="6527"/>
                  </a:cubicBezTo>
                  <a:cubicBezTo>
                    <a:pt x="5999" y="6485"/>
                    <a:pt x="5830" y="6443"/>
                    <a:pt x="5661" y="6401"/>
                  </a:cubicBezTo>
                  <a:cubicBezTo>
                    <a:pt x="5429" y="6337"/>
                    <a:pt x="5197" y="6253"/>
                    <a:pt x="4986" y="6168"/>
                  </a:cubicBezTo>
                  <a:cubicBezTo>
                    <a:pt x="4838" y="6105"/>
                    <a:pt x="4711" y="6063"/>
                    <a:pt x="4584" y="5999"/>
                  </a:cubicBezTo>
                  <a:cubicBezTo>
                    <a:pt x="4415" y="5936"/>
                    <a:pt x="4267" y="5851"/>
                    <a:pt x="4141" y="5767"/>
                  </a:cubicBezTo>
                  <a:cubicBezTo>
                    <a:pt x="3929" y="5661"/>
                    <a:pt x="3718" y="5534"/>
                    <a:pt x="3528" y="5408"/>
                  </a:cubicBezTo>
                  <a:cubicBezTo>
                    <a:pt x="3486" y="5387"/>
                    <a:pt x="3465" y="5365"/>
                    <a:pt x="3422" y="5344"/>
                  </a:cubicBezTo>
                  <a:cubicBezTo>
                    <a:pt x="3232" y="5218"/>
                    <a:pt x="3042" y="5070"/>
                    <a:pt x="2852" y="4922"/>
                  </a:cubicBezTo>
                  <a:cubicBezTo>
                    <a:pt x="2810" y="4901"/>
                    <a:pt x="2789" y="4859"/>
                    <a:pt x="2746" y="4837"/>
                  </a:cubicBezTo>
                  <a:cubicBezTo>
                    <a:pt x="2599" y="4711"/>
                    <a:pt x="2472" y="4584"/>
                    <a:pt x="2345" y="4457"/>
                  </a:cubicBezTo>
                  <a:cubicBezTo>
                    <a:pt x="2324" y="4457"/>
                    <a:pt x="2324" y="4436"/>
                    <a:pt x="2324" y="4436"/>
                  </a:cubicBezTo>
                  <a:cubicBezTo>
                    <a:pt x="2176" y="4309"/>
                    <a:pt x="2070" y="4161"/>
                    <a:pt x="1944" y="4014"/>
                  </a:cubicBezTo>
                  <a:cubicBezTo>
                    <a:pt x="1901" y="3971"/>
                    <a:pt x="1859" y="3908"/>
                    <a:pt x="1817" y="3845"/>
                  </a:cubicBezTo>
                  <a:cubicBezTo>
                    <a:pt x="1754" y="3781"/>
                    <a:pt x="1690" y="3697"/>
                    <a:pt x="1648" y="3612"/>
                  </a:cubicBezTo>
                  <a:cubicBezTo>
                    <a:pt x="1606" y="3549"/>
                    <a:pt x="1563" y="3485"/>
                    <a:pt x="1521" y="3443"/>
                  </a:cubicBezTo>
                  <a:cubicBezTo>
                    <a:pt x="1479" y="3359"/>
                    <a:pt x="1416" y="3274"/>
                    <a:pt x="1373" y="3211"/>
                  </a:cubicBezTo>
                  <a:cubicBezTo>
                    <a:pt x="1352" y="3147"/>
                    <a:pt x="1310" y="3084"/>
                    <a:pt x="1289" y="3021"/>
                  </a:cubicBezTo>
                  <a:cubicBezTo>
                    <a:pt x="1247" y="2936"/>
                    <a:pt x="1204" y="2852"/>
                    <a:pt x="1162" y="2767"/>
                  </a:cubicBezTo>
                  <a:cubicBezTo>
                    <a:pt x="1141" y="2704"/>
                    <a:pt x="1120" y="2641"/>
                    <a:pt x="1078" y="2577"/>
                  </a:cubicBezTo>
                  <a:cubicBezTo>
                    <a:pt x="1056" y="2493"/>
                    <a:pt x="1035" y="2429"/>
                    <a:pt x="993" y="2345"/>
                  </a:cubicBezTo>
                  <a:cubicBezTo>
                    <a:pt x="972" y="2281"/>
                    <a:pt x="972" y="2218"/>
                    <a:pt x="951" y="2155"/>
                  </a:cubicBezTo>
                  <a:cubicBezTo>
                    <a:pt x="930" y="2070"/>
                    <a:pt x="909" y="1965"/>
                    <a:pt x="887" y="1859"/>
                  </a:cubicBezTo>
                  <a:cubicBezTo>
                    <a:pt x="866" y="1817"/>
                    <a:pt x="866" y="1753"/>
                    <a:pt x="845" y="1690"/>
                  </a:cubicBezTo>
                  <a:cubicBezTo>
                    <a:pt x="845" y="1584"/>
                    <a:pt x="824" y="1479"/>
                    <a:pt x="824" y="1373"/>
                  </a:cubicBezTo>
                  <a:cubicBezTo>
                    <a:pt x="824" y="1331"/>
                    <a:pt x="824" y="1267"/>
                    <a:pt x="824" y="1225"/>
                  </a:cubicBezTo>
                  <a:cubicBezTo>
                    <a:pt x="824" y="1183"/>
                    <a:pt x="824" y="1141"/>
                    <a:pt x="824" y="1098"/>
                  </a:cubicBezTo>
                  <a:cubicBezTo>
                    <a:pt x="824" y="1014"/>
                    <a:pt x="824" y="929"/>
                    <a:pt x="845" y="845"/>
                  </a:cubicBezTo>
                  <a:cubicBezTo>
                    <a:pt x="845" y="803"/>
                    <a:pt x="845" y="760"/>
                    <a:pt x="866" y="718"/>
                  </a:cubicBezTo>
                  <a:cubicBezTo>
                    <a:pt x="866" y="613"/>
                    <a:pt x="887" y="528"/>
                    <a:pt x="930" y="444"/>
                  </a:cubicBezTo>
                  <a:cubicBezTo>
                    <a:pt x="930" y="422"/>
                    <a:pt x="930" y="380"/>
                    <a:pt x="930" y="359"/>
                  </a:cubicBezTo>
                  <a:cubicBezTo>
                    <a:pt x="952" y="292"/>
                    <a:pt x="975" y="230"/>
                    <a:pt x="1000" y="168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78"/>
            <p:cNvSpPr/>
            <p:nvPr/>
          </p:nvSpPr>
          <p:spPr>
            <a:xfrm>
              <a:off x="3098900" y="3463450"/>
              <a:ext cx="304200" cy="217125"/>
            </a:xfrm>
            <a:custGeom>
              <a:avLst/>
              <a:gdLst/>
              <a:ahLst/>
              <a:cxnLst/>
              <a:rect l="l" t="t" r="r" b="b"/>
              <a:pathLst>
                <a:path w="12168" h="8685" extrusionOk="0">
                  <a:moveTo>
                    <a:pt x="4696" y="1"/>
                  </a:moveTo>
                  <a:cubicBezTo>
                    <a:pt x="2972" y="1"/>
                    <a:pt x="1510" y="701"/>
                    <a:pt x="930" y="1998"/>
                  </a:cubicBezTo>
                  <a:cubicBezTo>
                    <a:pt x="0" y="4005"/>
                    <a:pt x="1584" y="6709"/>
                    <a:pt x="4436" y="7997"/>
                  </a:cubicBezTo>
                  <a:cubicBezTo>
                    <a:pt x="5465" y="8462"/>
                    <a:pt x="6518" y="8685"/>
                    <a:pt x="7488" y="8685"/>
                  </a:cubicBezTo>
                  <a:cubicBezTo>
                    <a:pt x="9207" y="8685"/>
                    <a:pt x="10665" y="7984"/>
                    <a:pt x="11259" y="6688"/>
                  </a:cubicBezTo>
                  <a:cubicBezTo>
                    <a:pt x="12168" y="4681"/>
                    <a:pt x="10604" y="1977"/>
                    <a:pt x="7753" y="688"/>
                  </a:cubicBezTo>
                  <a:cubicBezTo>
                    <a:pt x="6724" y="224"/>
                    <a:pt x="5668" y="1"/>
                    <a:pt x="469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78"/>
            <p:cNvSpPr/>
            <p:nvPr/>
          </p:nvSpPr>
          <p:spPr>
            <a:xfrm>
              <a:off x="3139025" y="3498325"/>
              <a:ext cx="223950" cy="147375"/>
            </a:xfrm>
            <a:custGeom>
              <a:avLst/>
              <a:gdLst/>
              <a:ahLst/>
              <a:cxnLst/>
              <a:rect l="l" t="t" r="r" b="b"/>
              <a:pathLst>
                <a:path w="8958" h="5895" extrusionOk="0">
                  <a:moveTo>
                    <a:pt x="3090" y="1"/>
                  </a:moveTo>
                  <a:cubicBezTo>
                    <a:pt x="1911" y="1"/>
                    <a:pt x="935" y="411"/>
                    <a:pt x="592" y="1173"/>
                  </a:cubicBezTo>
                  <a:cubicBezTo>
                    <a:pt x="1" y="2441"/>
                    <a:pt x="1310" y="4384"/>
                    <a:pt x="3402" y="5335"/>
                  </a:cubicBezTo>
                  <a:cubicBezTo>
                    <a:pt x="4227" y="5714"/>
                    <a:pt x="5093" y="5895"/>
                    <a:pt x="5874" y="5895"/>
                  </a:cubicBezTo>
                  <a:cubicBezTo>
                    <a:pt x="7050" y="5895"/>
                    <a:pt x="8031" y="5484"/>
                    <a:pt x="8387" y="4722"/>
                  </a:cubicBezTo>
                  <a:cubicBezTo>
                    <a:pt x="8957" y="3455"/>
                    <a:pt x="7647" y="1511"/>
                    <a:pt x="5577" y="561"/>
                  </a:cubicBezTo>
                  <a:cubicBezTo>
                    <a:pt x="4743" y="182"/>
                    <a:pt x="3872" y="1"/>
                    <a:pt x="309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78"/>
            <p:cNvSpPr/>
            <p:nvPr/>
          </p:nvSpPr>
          <p:spPr>
            <a:xfrm>
              <a:off x="3137450" y="3512650"/>
              <a:ext cx="220225" cy="134800"/>
            </a:xfrm>
            <a:custGeom>
              <a:avLst/>
              <a:gdLst/>
              <a:ahLst/>
              <a:cxnLst/>
              <a:rect l="l" t="t" r="r" b="b"/>
              <a:pathLst>
                <a:path w="8809" h="5392" extrusionOk="0">
                  <a:moveTo>
                    <a:pt x="2607" y="1"/>
                  </a:moveTo>
                  <a:cubicBezTo>
                    <a:pt x="1584" y="1"/>
                    <a:pt x="775" y="311"/>
                    <a:pt x="507" y="917"/>
                  </a:cubicBezTo>
                  <a:cubicBezTo>
                    <a:pt x="0" y="2016"/>
                    <a:pt x="1373" y="3811"/>
                    <a:pt x="3465" y="4762"/>
                  </a:cubicBezTo>
                  <a:cubicBezTo>
                    <a:pt x="4388" y="5186"/>
                    <a:pt x="5349" y="5391"/>
                    <a:pt x="6176" y="5391"/>
                  </a:cubicBezTo>
                  <a:cubicBezTo>
                    <a:pt x="7202" y="5391"/>
                    <a:pt x="8021" y="5074"/>
                    <a:pt x="8302" y="4466"/>
                  </a:cubicBezTo>
                  <a:cubicBezTo>
                    <a:pt x="8809" y="3368"/>
                    <a:pt x="7415" y="1572"/>
                    <a:pt x="5345" y="621"/>
                  </a:cubicBezTo>
                  <a:cubicBezTo>
                    <a:pt x="4408" y="205"/>
                    <a:pt x="3437" y="1"/>
                    <a:pt x="260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78"/>
            <p:cNvSpPr/>
            <p:nvPr/>
          </p:nvSpPr>
          <p:spPr>
            <a:xfrm>
              <a:off x="2853325" y="3564625"/>
              <a:ext cx="285200" cy="154750"/>
            </a:xfrm>
            <a:custGeom>
              <a:avLst/>
              <a:gdLst/>
              <a:ahLst/>
              <a:cxnLst/>
              <a:rect l="l" t="t" r="r" b="b"/>
              <a:pathLst>
                <a:path w="11408" h="6190" extrusionOk="0">
                  <a:moveTo>
                    <a:pt x="11323" y="0"/>
                  </a:moveTo>
                  <a:lnTo>
                    <a:pt x="11331" y="187"/>
                  </a:lnTo>
                  <a:lnTo>
                    <a:pt x="11331" y="187"/>
                  </a:lnTo>
                  <a:cubicBezTo>
                    <a:pt x="11333" y="125"/>
                    <a:pt x="11333" y="62"/>
                    <a:pt x="11323" y="0"/>
                  </a:cubicBezTo>
                  <a:close/>
                  <a:moveTo>
                    <a:pt x="1" y="423"/>
                  </a:moveTo>
                  <a:cubicBezTo>
                    <a:pt x="1" y="449"/>
                    <a:pt x="1" y="475"/>
                    <a:pt x="3" y="502"/>
                  </a:cubicBezTo>
                  <a:lnTo>
                    <a:pt x="3" y="502"/>
                  </a:lnTo>
                  <a:lnTo>
                    <a:pt x="1" y="423"/>
                  </a:lnTo>
                  <a:close/>
                  <a:moveTo>
                    <a:pt x="11331" y="187"/>
                  </a:moveTo>
                  <a:lnTo>
                    <a:pt x="11331" y="187"/>
                  </a:lnTo>
                  <a:cubicBezTo>
                    <a:pt x="11328" y="251"/>
                    <a:pt x="11323" y="316"/>
                    <a:pt x="11323" y="380"/>
                  </a:cubicBezTo>
                  <a:cubicBezTo>
                    <a:pt x="11323" y="401"/>
                    <a:pt x="11302" y="444"/>
                    <a:pt x="11302" y="486"/>
                  </a:cubicBezTo>
                  <a:cubicBezTo>
                    <a:pt x="11281" y="570"/>
                    <a:pt x="11281" y="655"/>
                    <a:pt x="11260" y="739"/>
                  </a:cubicBezTo>
                  <a:cubicBezTo>
                    <a:pt x="11238" y="782"/>
                    <a:pt x="11238" y="824"/>
                    <a:pt x="11238" y="866"/>
                  </a:cubicBezTo>
                  <a:cubicBezTo>
                    <a:pt x="11196" y="951"/>
                    <a:pt x="11175" y="1056"/>
                    <a:pt x="11133" y="1162"/>
                  </a:cubicBezTo>
                  <a:cubicBezTo>
                    <a:pt x="11133" y="1183"/>
                    <a:pt x="11112" y="1183"/>
                    <a:pt x="11112" y="1204"/>
                  </a:cubicBezTo>
                  <a:cubicBezTo>
                    <a:pt x="11069" y="1331"/>
                    <a:pt x="11006" y="1436"/>
                    <a:pt x="10964" y="1542"/>
                  </a:cubicBezTo>
                  <a:cubicBezTo>
                    <a:pt x="10943" y="1584"/>
                    <a:pt x="10922" y="1605"/>
                    <a:pt x="10900" y="1648"/>
                  </a:cubicBezTo>
                  <a:cubicBezTo>
                    <a:pt x="10858" y="1711"/>
                    <a:pt x="10795" y="1796"/>
                    <a:pt x="10753" y="1880"/>
                  </a:cubicBezTo>
                  <a:cubicBezTo>
                    <a:pt x="10731" y="1922"/>
                    <a:pt x="10710" y="1943"/>
                    <a:pt x="10668" y="1986"/>
                  </a:cubicBezTo>
                  <a:cubicBezTo>
                    <a:pt x="10626" y="2070"/>
                    <a:pt x="10562" y="2134"/>
                    <a:pt x="10478" y="2218"/>
                  </a:cubicBezTo>
                  <a:cubicBezTo>
                    <a:pt x="10457" y="2239"/>
                    <a:pt x="10457" y="2260"/>
                    <a:pt x="10436" y="2281"/>
                  </a:cubicBezTo>
                  <a:cubicBezTo>
                    <a:pt x="10330" y="2387"/>
                    <a:pt x="10246" y="2493"/>
                    <a:pt x="10140" y="2577"/>
                  </a:cubicBezTo>
                  <a:cubicBezTo>
                    <a:pt x="10119" y="2598"/>
                    <a:pt x="10098" y="2619"/>
                    <a:pt x="10077" y="2641"/>
                  </a:cubicBezTo>
                  <a:cubicBezTo>
                    <a:pt x="9992" y="2725"/>
                    <a:pt x="9908" y="2788"/>
                    <a:pt x="9823" y="2852"/>
                  </a:cubicBezTo>
                  <a:cubicBezTo>
                    <a:pt x="9781" y="2873"/>
                    <a:pt x="9760" y="2915"/>
                    <a:pt x="9718" y="2936"/>
                  </a:cubicBezTo>
                  <a:cubicBezTo>
                    <a:pt x="9633" y="3000"/>
                    <a:pt x="9549" y="3063"/>
                    <a:pt x="9443" y="3126"/>
                  </a:cubicBezTo>
                  <a:cubicBezTo>
                    <a:pt x="9422" y="3148"/>
                    <a:pt x="9380" y="3169"/>
                    <a:pt x="9358" y="3190"/>
                  </a:cubicBezTo>
                  <a:cubicBezTo>
                    <a:pt x="9232" y="3253"/>
                    <a:pt x="9105" y="3338"/>
                    <a:pt x="8957" y="3401"/>
                  </a:cubicBezTo>
                  <a:cubicBezTo>
                    <a:pt x="8936" y="3422"/>
                    <a:pt x="8915" y="3422"/>
                    <a:pt x="8894" y="3443"/>
                  </a:cubicBezTo>
                  <a:cubicBezTo>
                    <a:pt x="8788" y="3507"/>
                    <a:pt x="8661" y="3549"/>
                    <a:pt x="8556" y="3612"/>
                  </a:cubicBezTo>
                  <a:cubicBezTo>
                    <a:pt x="8513" y="3633"/>
                    <a:pt x="8450" y="3654"/>
                    <a:pt x="8408" y="3654"/>
                  </a:cubicBezTo>
                  <a:cubicBezTo>
                    <a:pt x="8302" y="3697"/>
                    <a:pt x="8197" y="3739"/>
                    <a:pt x="8091" y="3781"/>
                  </a:cubicBezTo>
                  <a:cubicBezTo>
                    <a:pt x="8049" y="3802"/>
                    <a:pt x="8006" y="3823"/>
                    <a:pt x="7964" y="3823"/>
                  </a:cubicBezTo>
                  <a:cubicBezTo>
                    <a:pt x="7837" y="3866"/>
                    <a:pt x="7732" y="3908"/>
                    <a:pt x="7605" y="3929"/>
                  </a:cubicBezTo>
                  <a:cubicBezTo>
                    <a:pt x="7563" y="3950"/>
                    <a:pt x="7521" y="3971"/>
                    <a:pt x="7457" y="3971"/>
                  </a:cubicBezTo>
                  <a:cubicBezTo>
                    <a:pt x="7309" y="4014"/>
                    <a:pt x="7140" y="4056"/>
                    <a:pt x="6971" y="4098"/>
                  </a:cubicBezTo>
                  <a:cubicBezTo>
                    <a:pt x="6718" y="4140"/>
                    <a:pt x="6486" y="4161"/>
                    <a:pt x="6232" y="4183"/>
                  </a:cubicBezTo>
                  <a:cubicBezTo>
                    <a:pt x="6105" y="4204"/>
                    <a:pt x="5957" y="4204"/>
                    <a:pt x="5810" y="4225"/>
                  </a:cubicBezTo>
                  <a:lnTo>
                    <a:pt x="5303" y="4225"/>
                  </a:lnTo>
                  <a:cubicBezTo>
                    <a:pt x="5070" y="4204"/>
                    <a:pt x="4838" y="4204"/>
                    <a:pt x="4606" y="4161"/>
                  </a:cubicBezTo>
                  <a:lnTo>
                    <a:pt x="4479" y="4161"/>
                  </a:lnTo>
                  <a:cubicBezTo>
                    <a:pt x="4246" y="4119"/>
                    <a:pt x="4014" y="4077"/>
                    <a:pt x="3782" y="4035"/>
                  </a:cubicBezTo>
                  <a:cubicBezTo>
                    <a:pt x="3739" y="4014"/>
                    <a:pt x="3697" y="4014"/>
                    <a:pt x="3655" y="3992"/>
                  </a:cubicBezTo>
                  <a:cubicBezTo>
                    <a:pt x="3465" y="3950"/>
                    <a:pt x="3296" y="3908"/>
                    <a:pt x="3127" y="3845"/>
                  </a:cubicBezTo>
                  <a:cubicBezTo>
                    <a:pt x="3106" y="3845"/>
                    <a:pt x="3106" y="3845"/>
                    <a:pt x="3085" y="3823"/>
                  </a:cubicBezTo>
                  <a:cubicBezTo>
                    <a:pt x="2916" y="3760"/>
                    <a:pt x="2747" y="3697"/>
                    <a:pt x="2578" y="3633"/>
                  </a:cubicBezTo>
                  <a:cubicBezTo>
                    <a:pt x="2493" y="3591"/>
                    <a:pt x="2451" y="3570"/>
                    <a:pt x="2388" y="3528"/>
                  </a:cubicBezTo>
                  <a:cubicBezTo>
                    <a:pt x="2282" y="3485"/>
                    <a:pt x="2197" y="3443"/>
                    <a:pt x="2113" y="3401"/>
                  </a:cubicBezTo>
                  <a:cubicBezTo>
                    <a:pt x="2050" y="3359"/>
                    <a:pt x="1986" y="3338"/>
                    <a:pt x="1923" y="3295"/>
                  </a:cubicBezTo>
                  <a:cubicBezTo>
                    <a:pt x="1859" y="3253"/>
                    <a:pt x="1775" y="3190"/>
                    <a:pt x="1690" y="3148"/>
                  </a:cubicBezTo>
                  <a:cubicBezTo>
                    <a:pt x="1648" y="3105"/>
                    <a:pt x="1585" y="3063"/>
                    <a:pt x="1521" y="3021"/>
                  </a:cubicBezTo>
                  <a:cubicBezTo>
                    <a:pt x="1458" y="2957"/>
                    <a:pt x="1374" y="2915"/>
                    <a:pt x="1310" y="2852"/>
                  </a:cubicBezTo>
                  <a:cubicBezTo>
                    <a:pt x="1268" y="2810"/>
                    <a:pt x="1205" y="2767"/>
                    <a:pt x="1162" y="2725"/>
                  </a:cubicBezTo>
                  <a:cubicBezTo>
                    <a:pt x="1099" y="2662"/>
                    <a:pt x="1036" y="2598"/>
                    <a:pt x="972" y="2556"/>
                  </a:cubicBezTo>
                  <a:cubicBezTo>
                    <a:pt x="930" y="2493"/>
                    <a:pt x="888" y="2450"/>
                    <a:pt x="845" y="2408"/>
                  </a:cubicBezTo>
                  <a:cubicBezTo>
                    <a:pt x="782" y="2324"/>
                    <a:pt x="719" y="2260"/>
                    <a:pt x="655" y="2176"/>
                  </a:cubicBezTo>
                  <a:cubicBezTo>
                    <a:pt x="613" y="2134"/>
                    <a:pt x="592" y="2091"/>
                    <a:pt x="550" y="2028"/>
                  </a:cubicBezTo>
                  <a:cubicBezTo>
                    <a:pt x="486" y="1943"/>
                    <a:pt x="444" y="1859"/>
                    <a:pt x="381" y="1774"/>
                  </a:cubicBezTo>
                  <a:cubicBezTo>
                    <a:pt x="360" y="1711"/>
                    <a:pt x="338" y="1669"/>
                    <a:pt x="317" y="1627"/>
                  </a:cubicBezTo>
                  <a:cubicBezTo>
                    <a:pt x="296" y="1584"/>
                    <a:pt x="275" y="1563"/>
                    <a:pt x="254" y="1521"/>
                  </a:cubicBezTo>
                  <a:cubicBezTo>
                    <a:pt x="233" y="1436"/>
                    <a:pt x="191" y="1352"/>
                    <a:pt x="169" y="1289"/>
                  </a:cubicBezTo>
                  <a:cubicBezTo>
                    <a:pt x="148" y="1246"/>
                    <a:pt x="127" y="1204"/>
                    <a:pt x="127" y="1162"/>
                  </a:cubicBezTo>
                  <a:cubicBezTo>
                    <a:pt x="85" y="1056"/>
                    <a:pt x="64" y="972"/>
                    <a:pt x="43" y="866"/>
                  </a:cubicBezTo>
                  <a:cubicBezTo>
                    <a:pt x="43" y="845"/>
                    <a:pt x="43" y="824"/>
                    <a:pt x="43" y="803"/>
                  </a:cubicBezTo>
                  <a:cubicBezTo>
                    <a:pt x="26" y="702"/>
                    <a:pt x="9" y="602"/>
                    <a:pt x="3" y="502"/>
                  </a:cubicBezTo>
                  <a:lnTo>
                    <a:pt x="3" y="502"/>
                  </a:lnTo>
                  <a:lnTo>
                    <a:pt x="64" y="2387"/>
                  </a:lnTo>
                  <a:cubicBezTo>
                    <a:pt x="64" y="2408"/>
                    <a:pt x="64" y="2450"/>
                    <a:pt x="64" y="2472"/>
                  </a:cubicBezTo>
                  <a:cubicBezTo>
                    <a:pt x="85" y="2577"/>
                    <a:pt x="85" y="2683"/>
                    <a:pt x="106" y="2788"/>
                  </a:cubicBezTo>
                  <a:cubicBezTo>
                    <a:pt x="106" y="2810"/>
                    <a:pt x="127" y="2831"/>
                    <a:pt x="127" y="2852"/>
                  </a:cubicBezTo>
                  <a:cubicBezTo>
                    <a:pt x="148" y="2915"/>
                    <a:pt x="148" y="2979"/>
                    <a:pt x="169" y="3042"/>
                  </a:cubicBezTo>
                  <a:cubicBezTo>
                    <a:pt x="169" y="3063"/>
                    <a:pt x="191" y="3105"/>
                    <a:pt x="191" y="3126"/>
                  </a:cubicBezTo>
                  <a:cubicBezTo>
                    <a:pt x="212" y="3169"/>
                    <a:pt x="233" y="3211"/>
                    <a:pt x="233" y="3253"/>
                  </a:cubicBezTo>
                  <a:cubicBezTo>
                    <a:pt x="275" y="3338"/>
                    <a:pt x="296" y="3422"/>
                    <a:pt x="338" y="3507"/>
                  </a:cubicBezTo>
                  <a:cubicBezTo>
                    <a:pt x="360" y="3528"/>
                    <a:pt x="360" y="3570"/>
                    <a:pt x="381" y="3612"/>
                  </a:cubicBezTo>
                  <a:cubicBezTo>
                    <a:pt x="381" y="3612"/>
                    <a:pt x="402" y="3633"/>
                    <a:pt x="402" y="3633"/>
                  </a:cubicBezTo>
                  <a:cubicBezTo>
                    <a:pt x="423" y="3676"/>
                    <a:pt x="444" y="3718"/>
                    <a:pt x="465" y="3739"/>
                  </a:cubicBezTo>
                  <a:cubicBezTo>
                    <a:pt x="507" y="3823"/>
                    <a:pt x="571" y="3929"/>
                    <a:pt x="634" y="4014"/>
                  </a:cubicBezTo>
                  <a:cubicBezTo>
                    <a:pt x="655" y="4056"/>
                    <a:pt x="698" y="4098"/>
                    <a:pt x="719" y="4140"/>
                  </a:cubicBezTo>
                  <a:cubicBezTo>
                    <a:pt x="782" y="4225"/>
                    <a:pt x="845" y="4309"/>
                    <a:pt x="930" y="4373"/>
                  </a:cubicBezTo>
                  <a:cubicBezTo>
                    <a:pt x="951" y="4415"/>
                    <a:pt x="951" y="4436"/>
                    <a:pt x="972" y="4457"/>
                  </a:cubicBezTo>
                  <a:cubicBezTo>
                    <a:pt x="993" y="4478"/>
                    <a:pt x="1036" y="4499"/>
                    <a:pt x="1057" y="4521"/>
                  </a:cubicBezTo>
                  <a:cubicBezTo>
                    <a:pt x="1099" y="4584"/>
                    <a:pt x="1162" y="4647"/>
                    <a:pt x="1226" y="4690"/>
                  </a:cubicBezTo>
                  <a:cubicBezTo>
                    <a:pt x="1289" y="4753"/>
                    <a:pt x="1331" y="4795"/>
                    <a:pt x="1395" y="4837"/>
                  </a:cubicBezTo>
                  <a:cubicBezTo>
                    <a:pt x="1458" y="4880"/>
                    <a:pt x="1521" y="4943"/>
                    <a:pt x="1606" y="4985"/>
                  </a:cubicBezTo>
                  <a:cubicBezTo>
                    <a:pt x="1648" y="5028"/>
                    <a:pt x="1712" y="5070"/>
                    <a:pt x="1775" y="5112"/>
                  </a:cubicBezTo>
                  <a:cubicBezTo>
                    <a:pt x="1838" y="5175"/>
                    <a:pt x="1923" y="5218"/>
                    <a:pt x="2007" y="5260"/>
                  </a:cubicBezTo>
                  <a:cubicBezTo>
                    <a:pt x="2071" y="5302"/>
                    <a:pt x="2134" y="5344"/>
                    <a:pt x="2197" y="5387"/>
                  </a:cubicBezTo>
                  <a:cubicBezTo>
                    <a:pt x="2282" y="5429"/>
                    <a:pt x="2366" y="5471"/>
                    <a:pt x="2451" y="5513"/>
                  </a:cubicBezTo>
                  <a:cubicBezTo>
                    <a:pt x="2493" y="5535"/>
                    <a:pt x="2556" y="5556"/>
                    <a:pt x="2599" y="5577"/>
                  </a:cubicBezTo>
                  <a:cubicBezTo>
                    <a:pt x="2620" y="5598"/>
                    <a:pt x="2620" y="5598"/>
                    <a:pt x="2641" y="5598"/>
                  </a:cubicBezTo>
                  <a:cubicBezTo>
                    <a:pt x="2810" y="5682"/>
                    <a:pt x="2979" y="5746"/>
                    <a:pt x="3169" y="5809"/>
                  </a:cubicBezTo>
                  <a:lnTo>
                    <a:pt x="3190" y="5809"/>
                  </a:lnTo>
                  <a:cubicBezTo>
                    <a:pt x="3359" y="5873"/>
                    <a:pt x="3549" y="5936"/>
                    <a:pt x="3718" y="5978"/>
                  </a:cubicBezTo>
                  <a:lnTo>
                    <a:pt x="3782" y="5978"/>
                  </a:lnTo>
                  <a:cubicBezTo>
                    <a:pt x="3803" y="5999"/>
                    <a:pt x="3824" y="5999"/>
                    <a:pt x="3866" y="5999"/>
                  </a:cubicBezTo>
                  <a:cubicBezTo>
                    <a:pt x="4077" y="6063"/>
                    <a:pt x="4331" y="6105"/>
                    <a:pt x="4563" y="6126"/>
                  </a:cubicBezTo>
                  <a:cubicBezTo>
                    <a:pt x="4584" y="6126"/>
                    <a:pt x="4606" y="6147"/>
                    <a:pt x="4648" y="6147"/>
                  </a:cubicBezTo>
                  <a:lnTo>
                    <a:pt x="4690" y="6147"/>
                  </a:lnTo>
                  <a:cubicBezTo>
                    <a:pt x="4901" y="6168"/>
                    <a:pt x="5155" y="6189"/>
                    <a:pt x="5387" y="6189"/>
                  </a:cubicBezTo>
                  <a:lnTo>
                    <a:pt x="5873" y="6189"/>
                  </a:lnTo>
                  <a:cubicBezTo>
                    <a:pt x="6000" y="6189"/>
                    <a:pt x="6105" y="6189"/>
                    <a:pt x="6232" y="6168"/>
                  </a:cubicBezTo>
                  <a:lnTo>
                    <a:pt x="6317" y="6168"/>
                  </a:lnTo>
                  <a:cubicBezTo>
                    <a:pt x="6549" y="6147"/>
                    <a:pt x="6802" y="6105"/>
                    <a:pt x="7035" y="6063"/>
                  </a:cubicBezTo>
                  <a:cubicBezTo>
                    <a:pt x="7204" y="6041"/>
                    <a:pt x="7373" y="5999"/>
                    <a:pt x="7542" y="5957"/>
                  </a:cubicBezTo>
                  <a:cubicBezTo>
                    <a:pt x="7584" y="5936"/>
                    <a:pt x="7626" y="5936"/>
                    <a:pt x="7668" y="5915"/>
                  </a:cubicBezTo>
                  <a:cubicBezTo>
                    <a:pt x="7774" y="5894"/>
                    <a:pt x="7880" y="5873"/>
                    <a:pt x="7964" y="5830"/>
                  </a:cubicBezTo>
                  <a:cubicBezTo>
                    <a:pt x="7985" y="5830"/>
                    <a:pt x="8006" y="5809"/>
                    <a:pt x="8028" y="5809"/>
                  </a:cubicBezTo>
                  <a:cubicBezTo>
                    <a:pt x="8070" y="5788"/>
                    <a:pt x="8112" y="5788"/>
                    <a:pt x="8154" y="5767"/>
                  </a:cubicBezTo>
                  <a:cubicBezTo>
                    <a:pt x="8281" y="5725"/>
                    <a:pt x="8387" y="5682"/>
                    <a:pt x="8492" y="5640"/>
                  </a:cubicBezTo>
                  <a:cubicBezTo>
                    <a:pt x="8535" y="5619"/>
                    <a:pt x="8577" y="5598"/>
                    <a:pt x="8619" y="5577"/>
                  </a:cubicBezTo>
                  <a:cubicBezTo>
                    <a:pt x="8746" y="5535"/>
                    <a:pt x="8851" y="5471"/>
                    <a:pt x="8957" y="5429"/>
                  </a:cubicBezTo>
                  <a:cubicBezTo>
                    <a:pt x="8999" y="5408"/>
                    <a:pt x="9020" y="5387"/>
                    <a:pt x="9042" y="5387"/>
                  </a:cubicBezTo>
                  <a:cubicBezTo>
                    <a:pt x="9168" y="5323"/>
                    <a:pt x="9295" y="5239"/>
                    <a:pt x="9422" y="5154"/>
                  </a:cubicBezTo>
                  <a:cubicBezTo>
                    <a:pt x="9464" y="5133"/>
                    <a:pt x="9485" y="5112"/>
                    <a:pt x="9527" y="5091"/>
                  </a:cubicBezTo>
                  <a:cubicBezTo>
                    <a:pt x="9612" y="5028"/>
                    <a:pt x="9696" y="4985"/>
                    <a:pt x="9781" y="4922"/>
                  </a:cubicBezTo>
                  <a:cubicBezTo>
                    <a:pt x="9823" y="4880"/>
                    <a:pt x="9865" y="4859"/>
                    <a:pt x="9887" y="4837"/>
                  </a:cubicBezTo>
                  <a:cubicBezTo>
                    <a:pt x="9992" y="4753"/>
                    <a:pt x="10055" y="4690"/>
                    <a:pt x="10140" y="4626"/>
                  </a:cubicBezTo>
                  <a:cubicBezTo>
                    <a:pt x="10161" y="4605"/>
                    <a:pt x="10203" y="4584"/>
                    <a:pt x="10224" y="4563"/>
                  </a:cubicBezTo>
                  <a:cubicBezTo>
                    <a:pt x="10309" y="4457"/>
                    <a:pt x="10415" y="4373"/>
                    <a:pt x="10499" y="4267"/>
                  </a:cubicBezTo>
                  <a:cubicBezTo>
                    <a:pt x="10520" y="4246"/>
                    <a:pt x="10541" y="4225"/>
                    <a:pt x="10562" y="4204"/>
                  </a:cubicBezTo>
                  <a:cubicBezTo>
                    <a:pt x="10626" y="4119"/>
                    <a:pt x="10689" y="4035"/>
                    <a:pt x="10753" y="3950"/>
                  </a:cubicBezTo>
                  <a:cubicBezTo>
                    <a:pt x="10774" y="3929"/>
                    <a:pt x="10795" y="3887"/>
                    <a:pt x="10816" y="3866"/>
                  </a:cubicBezTo>
                  <a:cubicBezTo>
                    <a:pt x="10879" y="3781"/>
                    <a:pt x="10922" y="3697"/>
                    <a:pt x="10964" y="3612"/>
                  </a:cubicBezTo>
                  <a:cubicBezTo>
                    <a:pt x="10985" y="3591"/>
                    <a:pt x="11006" y="3549"/>
                    <a:pt x="11027" y="3528"/>
                  </a:cubicBezTo>
                  <a:cubicBezTo>
                    <a:pt x="11091" y="3422"/>
                    <a:pt x="11133" y="3295"/>
                    <a:pt x="11196" y="3190"/>
                  </a:cubicBezTo>
                  <a:cubicBezTo>
                    <a:pt x="11196" y="3169"/>
                    <a:pt x="11196" y="3148"/>
                    <a:pt x="11196" y="3126"/>
                  </a:cubicBezTo>
                  <a:cubicBezTo>
                    <a:pt x="11238" y="3042"/>
                    <a:pt x="11281" y="2936"/>
                    <a:pt x="11302" y="2831"/>
                  </a:cubicBezTo>
                  <a:cubicBezTo>
                    <a:pt x="11302" y="2788"/>
                    <a:pt x="11323" y="2767"/>
                    <a:pt x="11323" y="2725"/>
                  </a:cubicBezTo>
                  <a:cubicBezTo>
                    <a:pt x="11344" y="2641"/>
                    <a:pt x="11365" y="2556"/>
                    <a:pt x="11365" y="2450"/>
                  </a:cubicBezTo>
                  <a:cubicBezTo>
                    <a:pt x="11386" y="2429"/>
                    <a:pt x="11386" y="2387"/>
                    <a:pt x="11386" y="2345"/>
                  </a:cubicBezTo>
                  <a:cubicBezTo>
                    <a:pt x="11407" y="2218"/>
                    <a:pt x="11407" y="2091"/>
                    <a:pt x="11407" y="1965"/>
                  </a:cubicBezTo>
                  <a:lnTo>
                    <a:pt x="11331" y="187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78"/>
            <p:cNvSpPr/>
            <p:nvPr/>
          </p:nvSpPr>
          <p:spPr>
            <a:xfrm>
              <a:off x="2851225" y="3469450"/>
              <a:ext cx="287300" cy="200925"/>
            </a:xfrm>
            <a:custGeom>
              <a:avLst/>
              <a:gdLst/>
              <a:ahLst/>
              <a:cxnLst/>
              <a:rect l="l" t="t" r="r" b="b"/>
              <a:pathLst>
                <a:path w="11492" h="8037" extrusionOk="0">
                  <a:moveTo>
                    <a:pt x="5875" y="0"/>
                  </a:moveTo>
                  <a:cubicBezTo>
                    <a:pt x="5783" y="0"/>
                    <a:pt x="5691" y="2"/>
                    <a:pt x="5598" y="5"/>
                  </a:cubicBezTo>
                  <a:cubicBezTo>
                    <a:pt x="2472" y="131"/>
                    <a:pt x="0" y="2011"/>
                    <a:pt x="85" y="4230"/>
                  </a:cubicBezTo>
                  <a:cubicBezTo>
                    <a:pt x="167" y="6362"/>
                    <a:pt x="2617" y="8036"/>
                    <a:pt x="5619" y="8036"/>
                  </a:cubicBezTo>
                  <a:cubicBezTo>
                    <a:pt x="5710" y="8036"/>
                    <a:pt x="5802" y="8035"/>
                    <a:pt x="5894" y="8032"/>
                  </a:cubicBezTo>
                  <a:cubicBezTo>
                    <a:pt x="9020" y="7905"/>
                    <a:pt x="11491" y="6025"/>
                    <a:pt x="11407" y="3807"/>
                  </a:cubicBezTo>
                  <a:cubicBezTo>
                    <a:pt x="11325" y="1655"/>
                    <a:pt x="8876" y="0"/>
                    <a:pt x="5875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78"/>
            <p:cNvSpPr/>
            <p:nvPr/>
          </p:nvSpPr>
          <p:spPr>
            <a:xfrm>
              <a:off x="2886600" y="3504300"/>
              <a:ext cx="216550" cy="131200"/>
            </a:xfrm>
            <a:custGeom>
              <a:avLst/>
              <a:gdLst/>
              <a:ahLst/>
              <a:cxnLst/>
              <a:rect l="l" t="t" r="r" b="b"/>
              <a:pathLst>
                <a:path w="8662" h="5248" extrusionOk="0">
                  <a:moveTo>
                    <a:pt x="4463" y="0"/>
                  </a:moveTo>
                  <a:cubicBezTo>
                    <a:pt x="4384" y="0"/>
                    <a:pt x="4305" y="2"/>
                    <a:pt x="4225" y="5"/>
                  </a:cubicBezTo>
                  <a:cubicBezTo>
                    <a:pt x="1944" y="89"/>
                    <a:pt x="0" y="1378"/>
                    <a:pt x="43" y="2772"/>
                  </a:cubicBezTo>
                  <a:cubicBezTo>
                    <a:pt x="104" y="4118"/>
                    <a:pt x="2016" y="5248"/>
                    <a:pt x="4183" y="5248"/>
                  </a:cubicBezTo>
                  <a:cubicBezTo>
                    <a:pt x="4260" y="5248"/>
                    <a:pt x="4338" y="5247"/>
                    <a:pt x="4415" y="5244"/>
                  </a:cubicBezTo>
                  <a:cubicBezTo>
                    <a:pt x="6697" y="5159"/>
                    <a:pt x="8661" y="3849"/>
                    <a:pt x="8619" y="2455"/>
                  </a:cubicBezTo>
                  <a:cubicBezTo>
                    <a:pt x="8558" y="1110"/>
                    <a:pt x="6647" y="0"/>
                    <a:pt x="4463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78"/>
            <p:cNvSpPr/>
            <p:nvPr/>
          </p:nvSpPr>
          <p:spPr>
            <a:xfrm>
              <a:off x="2887125" y="3521700"/>
              <a:ext cx="216025" cy="113825"/>
            </a:xfrm>
            <a:custGeom>
              <a:avLst/>
              <a:gdLst/>
              <a:ahLst/>
              <a:cxnLst/>
              <a:rect l="l" t="t" r="r" b="b"/>
              <a:pathLst>
                <a:path w="8641" h="4553" extrusionOk="0">
                  <a:moveTo>
                    <a:pt x="4518" y="1"/>
                  </a:moveTo>
                  <a:cubicBezTo>
                    <a:pt x="4428" y="1"/>
                    <a:pt x="4337" y="3"/>
                    <a:pt x="4246" y="6"/>
                  </a:cubicBezTo>
                  <a:cubicBezTo>
                    <a:pt x="1965" y="90"/>
                    <a:pt x="0" y="1231"/>
                    <a:pt x="43" y="2435"/>
                  </a:cubicBezTo>
                  <a:cubicBezTo>
                    <a:pt x="83" y="3591"/>
                    <a:pt x="1974" y="4553"/>
                    <a:pt x="4125" y="4553"/>
                  </a:cubicBezTo>
                  <a:cubicBezTo>
                    <a:pt x="4214" y="4553"/>
                    <a:pt x="4304" y="4551"/>
                    <a:pt x="4394" y="4548"/>
                  </a:cubicBezTo>
                  <a:cubicBezTo>
                    <a:pt x="6676" y="4463"/>
                    <a:pt x="8640" y="3322"/>
                    <a:pt x="8598" y="2118"/>
                  </a:cubicBezTo>
                  <a:cubicBezTo>
                    <a:pt x="8557" y="962"/>
                    <a:pt x="6686" y="1"/>
                    <a:pt x="451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78"/>
            <p:cNvSpPr/>
            <p:nvPr/>
          </p:nvSpPr>
          <p:spPr>
            <a:xfrm>
              <a:off x="3285300" y="3699800"/>
              <a:ext cx="285200" cy="212550"/>
            </a:xfrm>
            <a:custGeom>
              <a:avLst/>
              <a:gdLst/>
              <a:ahLst/>
              <a:cxnLst/>
              <a:rect l="l" t="t" r="r" b="b"/>
              <a:pathLst>
                <a:path w="11408" h="8502" extrusionOk="0">
                  <a:moveTo>
                    <a:pt x="10309" y="1"/>
                  </a:moveTo>
                  <a:lnTo>
                    <a:pt x="10309" y="1"/>
                  </a:lnTo>
                  <a:cubicBezTo>
                    <a:pt x="10352" y="106"/>
                    <a:pt x="10394" y="212"/>
                    <a:pt x="10436" y="339"/>
                  </a:cubicBezTo>
                  <a:cubicBezTo>
                    <a:pt x="10436" y="381"/>
                    <a:pt x="10457" y="402"/>
                    <a:pt x="10457" y="444"/>
                  </a:cubicBezTo>
                  <a:cubicBezTo>
                    <a:pt x="10478" y="529"/>
                    <a:pt x="10499" y="613"/>
                    <a:pt x="10521" y="698"/>
                  </a:cubicBezTo>
                  <a:cubicBezTo>
                    <a:pt x="10521" y="740"/>
                    <a:pt x="10542" y="782"/>
                    <a:pt x="10542" y="825"/>
                  </a:cubicBezTo>
                  <a:cubicBezTo>
                    <a:pt x="10563" y="930"/>
                    <a:pt x="10563" y="1036"/>
                    <a:pt x="10563" y="1141"/>
                  </a:cubicBezTo>
                  <a:cubicBezTo>
                    <a:pt x="10563" y="1163"/>
                    <a:pt x="10563" y="1163"/>
                    <a:pt x="10563" y="1184"/>
                  </a:cubicBezTo>
                  <a:cubicBezTo>
                    <a:pt x="10563" y="1310"/>
                    <a:pt x="10563" y="1437"/>
                    <a:pt x="10563" y="1564"/>
                  </a:cubicBezTo>
                  <a:cubicBezTo>
                    <a:pt x="10542" y="1606"/>
                    <a:pt x="10542" y="1627"/>
                    <a:pt x="10542" y="1670"/>
                  </a:cubicBezTo>
                  <a:cubicBezTo>
                    <a:pt x="10521" y="1754"/>
                    <a:pt x="10521" y="1860"/>
                    <a:pt x="10499" y="1944"/>
                  </a:cubicBezTo>
                  <a:cubicBezTo>
                    <a:pt x="10478" y="1986"/>
                    <a:pt x="10478" y="2029"/>
                    <a:pt x="10457" y="2071"/>
                  </a:cubicBezTo>
                  <a:cubicBezTo>
                    <a:pt x="10436" y="2177"/>
                    <a:pt x="10415" y="2261"/>
                    <a:pt x="10373" y="2367"/>
                  </a:cubicBezTo>
                  <a:cubicBezTo>
                    <a:pt x="10373" y="2388"/>
                    <a:pt x="10373" y="2430"/>
                    <a:pt x="10352" y="2451"/>
                  </a:cubicBezTo>
                  <a:cubicBezTo>
                    <a:pt x="10309" y="2578"/>
                    <a:pt x="10267" y="2705"/>
                    <a:pt x="10204" y="2831"/>
                  </a:cubicBezTo>
                  <a:cubicBezTo>
                    <a:pt x="10183" y="2853"/>
                    <a:pt x="10183" y="2895"/>
                    <a:pt x="10161" y="2916"/>
                  </a:cubicBezTo>
                  <a:cubicBezTo>
                    <a:pt x="10119" y="3022"/>
                    <a:pt x="10056" y="3106"/>
                    <a:pt x="10014" y="3212"/>
                  </a:cubicBezTo>
                  <a:cubicBezTo>
                    <a:pt x="9993" y="3233"/>
                    <a:pt x="9971" y="3275"/>
                    <a:pt x="9950" y="3317"/>
                  </a:cubicBezTo>
                  <a:cubicBezTo>
                    <a:pt x="9887" y="3423"/>
                    <a:pt x="9824" y="3507"/>
                    <a:pt x="9760" y="3592"/>
                  </a:cubicBezTo>
                  <a:cubicBezTo>
                    <a:pt x="9739" y="3634"/>
                    <a:pt x="9718" y="3655"/>
                    <a:pt x="9697" y="3697"/>
                  </a:cubicBezTo>
                  <a:cubicBezTo>
                    <a:pt x="9612" y="3803"/>
                    <a:pt x="9528" y="3930"/>
                    <a:pt x="9422" y="4035"/>
                  </a:cubicBezTo>
                  <a:cubicBezTo>
                    <a:pt x="9422" y="4057"/>
                    <a:pt x="9401" y="4078"/>
                    <a:pt x="9380" y="4099"/>
                  </a:cubicBezTo>
                  <a:cubicBezTo>
                    <a:pt x="9295" y="4204"/>
                    <a:pt x="9211" y="4289"/>
                    <a:pt x="9126" y="4395"/>
                  </a:cubicBezTo>
                  <a:cubicBezTo>
                    <a:pt x="9084" y="4416"/>
                    <a:pt x="9063" y="4458"/>
                    <a:pt x="9021" y="4500"/>
                  </a:cubicBezTo>
                  <a:cubicBezTo>
                    <a:pt x="8936" y="4585"/>
                    <a:pt x="8852" y="4648"/>
                    <a:pt x="8767" y="4733"/>
                  </a:cubicBezTo>
                  <a:cubicBezTo>
                    <a:pt x="8725" y="4754"/>
                    <a:pt x="8704" y="4796"/>
                    <a:pt x="8662" y="4817"/>
                  </a:cubicBezTo>
                  <a:cubicBezTo>
                    <a:pt x="8577" y="4902"/>
                    <a:pt x="8472" y="4986"/>
                    <a:pt x="8387" y="5049"/>
                  </a:cubicBezTo>
                  <a:cubicBezTo>
                    <a:pt x="8345" y="5092"/>
                    <a:pt x="8303" y="5113"/>
                    <a:pt x="8260" y="5155"/>
                  </a:cubicBezTo>
                  <a:cubicBezTo>
                    <a:pt x="8134" y="5261"/>
                    <a:pt x="7986" y="5345"/>
                    <a:pt x="7838" y="5451"/>
                  </a:cubicBezTo>
                  <a:cubicBezTo>
                    <a:pt x="7648" y="5578"/>
                    <a:pt x="7437" y="5704"/>
                    <a:pt x="7225" y="5810"/>
                  </a:cubicBezTo>
                  <a:cubicBezTo>
                    <a:pt x="7077" y="5873"/>
                    <a:pt x="6972" y="5937"/>
                    <a:pt x="6824" y="6000"/>
                  </a:cubicBezTo>
                  <a:cubicBezTo>
                    <a:pt x="6676" y="6084"/>
                    <a:pt x="6528" y="6148"/>
                    <a:pt x="6359" y="6190"/>
                  </a:cubicBezTo>
                  <a:cubicBezTo>
                    <a:pt x="6148" y="6275"/>
                    <a:pt x="5916" y="6359"/>
                    <a:pt x="5704" y="6422"/>
                  </a:cubicBezTo>
                  <a:cubicBezTo>
                    <a:pt x="5662" y="6444"/>
                    <a:pt x="5620" y="6444"/>
                    <a:pt x="5578" y="6444"/>
                  </a:cubicBezTo>
                  <a:cubicBezTo>
                    <a:pt x="5345" y="6507"/>
                    <a:pt x="5113" y="6570"/>
                    <a:pt x="4881" y="6613"/>
                  </a:cubicBezTo>
                  <a:cubicBezTo>
                    <a:pt x="4838" y="6613"/>
                    <a:pt x="4796" y="6634"/>
                    <a:pt x="4754" y="6634"/>
                  </a:cubicBezTo>
                  <a:cubicBezTo>
                    <a:pt x="4564" y="6655"/>
                    <a:pt x="4374" y="6676"/>
                    <a:pt x="4205" y="6697"/>
                  </a:cubicBezTo>
                  <a:lnTo>
                    <a:pt x="4183" y="6697"/>
                  </a:lnTo>
                  <a:cubicBezTo>
                    <a:pt x="4057" y="6697"/>
                    <a:pt x="3930" y="6706"/>
                    <a:pt x="3803" y="6706"/>
                  </a:cubicBezTo>
                  <a:cubicBezTo>
                    <a:pt x="3740" y="6706"/>
                    <a:pt x="3676" y="6704"/>
                    <a:pt x="3613" y="6697"/>
                  </a:cubicBezTo>
                  <a:lnTo>
                    <a:pt x="3402" y="6697"/>
                  </a:lnTo>
                  <a:cubicBezTo>
                    <a:pt x="3296" y="6697"/>
                    <a:pt x="3212" y="6676"/>
                    <a:pt x="3106" y="6676"/>
                  </a:cubicBezTo>
                  <a:cubicBezTo>
                    <a:pt x="3043" y="6655"/>
                    <a:pt x="2958" y="6655"/>
                    <a:pt x="2895" y="6634"/>
                  </a:cubicBezTo>
                  <a:cubicBezTo>
                    <a:pt x="2810" y="6634"/>
                    <a:pt x="2705" y="6613"/>
                    <a:pt x="2620" y="6591"/>
                  </a:cubicBezTo>
                  <a:cubicBezTo>
                    <a:pt x="2557" y="6591"/>
                    <a:pt x="2472" y="6570"/>
                    <a:pt x="2409" y="6549"/>
                  </a:cubicBezTo>
                  <a:cubicBezTo>
                    <a:pt x="2325" y="6528"/>
                    <a:pt x="2240" y="6507"/>
                    <a:pt x="2156" y="6486"/>
                  </a:cubicBezTo>
                  <a:cubicBezTo>
                    <a:pt x="2092" y="6465"/>
                    <a:pt x="2029" y="6444"/>
                    <a:pt x="1965" y="6401"/>
                  </a:cubicBezTo>
                  <a:cubicBezTo>
                    <a:pt x="1881" y="6380"/>
                    <a:pt x="1796" y="6359"/>
                    <a:pt x="1733" y="6317"/>
                  </a:cubicBezTo>
                  <a:cubicBezTo>
                    <a:pt x="1670" y="6296"/>
                    <a:pt x="1606" y="6275"/>
                    <a:pt x="1543" y="6232"/>
                  </a:cubicBezTo>
                  <a:cubicBezTo>
                    <a:pt x="1458" y="6190"/>
                    <a:pt x="1374" y="6148"/>
                    <a:pt x="1289" y="6106"/>
                  </a:cubicBezTo>
                  <a:cubicBezTo>
                    <a:pt x="1226" y="6063"/>
                    <a:pt x="1184" y="6042"/>
                    <a:pt x="1142" y="6000"/>
                  </a:cubicBezTo>
                  <a:cubicBezTo>
                    <a:pt x="1057" y="5958"/>
                    <a:pt x="973" y="5894"/>
                    <a:pt x="888" y="5831"/>
                  </a:cubicBezTo>
                  <a:cubicBezTo>
                    <a:pt x="846" y="5789"/>
                    <a:pt x="804" y="5768"/>
                    <a:pt x="761" y="5725"/>
                  </a:cubicBezTo>
                  <a:cubicBezTo>
                    <a:pt x="719" y="5704"/>
                    <a:pt x="698" y="5683"/>
                    <a:pt x="677" y="5641"/>
                  </a:cubicBezTo>
                  <a:cubicBezTo>
                    <a:pt x="613" y="5599"/>
                    <a:pt x="550" y="5535"/>
                    <a:pt x="487" y="5472"/>
                  </a:cubicBezTo>
                  <a:cubicBezTo>
                    <a:pt x="466" y="5430"/>
                    <a:pt x="423" y="5387"/>
                    <a:pt x="402" y="5366"/>
                  </a:cubicBezTo>
                  <a:cubicBezTo>
                    <a:pt x="339" y="5282"/>
                    <a:pt x="275" y="5218"/>
                    <a:pt x="233" y="5134"/>
                  </a:cubicBezTo>
                  <a:cubicBezTo>
                    <a:pt x="212" y="5113"/>
                    <a:pt x="212" y="5092"/>
                    <a:pt x="191" y="5071"/>
                  </a:cubicBezTo>
                  <a:cubicBezTo>
                    <a:pt x="128" y="4965"/>
                    <a:pt x="64" y="4859"/>
                    <a:pt x="1" y="4733"/>
                  </a:cubicBezTo>
                  <a:lnTo>
                    <a:pt x="1" y="4733"/>
                  </a:lnTo>
                  <a:lnTo>
                    <a:pt x="825" y="6528"/>
                  </a:lnTo>
                  <a:cubicBezTo>
                    <a:pt x="846" y="6549"/>
                    <a:pt x="846" y="6570"/>
                    <a:pt x="867" y="6591"/>
                  </a:cubicBezTo>
                  <a:cubicBezTo>
                    <a:pt x="909" y="6697"/>
                    <a:pt x="951" y="6782"/>
                    <a:pt x="1015" y="6866"/>
                  </a:cubicBezTo>
                  <a:cubicBezTo>
                    <a:pt x="1036" y="6887"/>
                    <a:pt x="1036" y="6908"/>
                    <a:pt x="1057" y="6929"/>
                  </a:cubicBezTo>
                  <a:cubicBezTo>
                    <a:pt x="1099" y="6972"/>
                    <a:pt x="1120" y="7035"/>
                    <a:pt x="1163" y="7077"/>
                  </a:cubicBezTo>
                  <a:cubicBezTo>
                    <a:pt x="1184" y="7098"/>
                    <a:pt x="1205" y="7141"/>
                    <a:pt x="1226" y="7162"/>
                  </a:cubicBezTo>
                  <a:cubicBezTo>
                    <a:pt x="1268" y="7183"/>
                    <a:pt x="1289" y="7225"/>
                    <a:pt x="1311" y="7267"/>
                  </a:cubicBezTo>
                  <a:cubicBezTo>
                    <a:pt x="1374" y="7331"/>
                    <a:pt x="1437" y="7394"/>
                    <a:pt x="1501" y="7436"/>
                  </a:cubicBezTo>
                  <a:cubicBezTo>
                    <a:pt x="1522" y="7479"/>
                    <a:pt x="1564" y="7500"/>
                    <a:pt x="1585" y="7521"/>
                  </a:cubicBezTo>
                  <a:cubicBezTo>
                    <a:pt x="1606" y="7542"/>
                    <a:pt x="1606" y="7542"/>
                    <a:pt x="1606" y="7563"/>
                  </a:cubicBezTo>
                  <a:cubicBezTo>
                    <a:pt x="1649" y="7584"/>
                    <a:pt x="1670" y="7605"/>
                    <a:pt x="1712" y="7627"/>
                  </a:cubicBezTo>
                  <a:cubicBezTo>
                    <a:pt x="1796" y="7690"/>
                    <a:pt x="1881" y="7753"/>
                    <a:pt x="1965" y="7796"/>
                  </a:cubicBezTo>
                  <a:cubicBezTo>
                    <a:pt x="2008" y="7838"/>
                    <a:pt x="2071" y="7859"/>
                    <a:pt x="2113" y="7901"/>
                  </a:cubicBezTo>
                  <a:cubicBezTo>
                    <a:pt x="2198" y="7943"/>
                    <a:pt x="2282" y="7986"/>
                    <a:pt x="2388" y="8028"/>
                  </a:cubicBezTo>
                  <a:cubicBezTo>
                    <a:pt x="2409" y="8049"/>
                    <a:pt x="2430" y="8070"/>
                    <a:pt x="2472" y="8091"/>
                  </a:cubicBezTo>
                  <a:cubicBezTo>
                    <a:pt x="2494" y="8091"/>
                    <a:pt x="2536" y="8112"/>
                    <a:pt x="2557" y="8112"/>
                  </a:cubicBezTo>
                  <a:cubicBezTo>
                    <a:pt x="2620" y="8155"/>
                    <a:pt x="2705" y="8176"/>
                    <a:pt x="2789" y="8197"/>
                  </a:cubicBezTo>
                  <a:cubicBezTo>
                    <a:pt x="2853" y="8239"/>
                    <a:pt x="2916" y="8260"/>
                    <a:pt x="2979" y="8281"/>
                  </a:cubicBezTo>
                  <a:cubicBezTo>
                    <a:pt x="3064" y="8303"/>
                    <a:pt x="3148" y="8324"/>
                    <a:pt x="3233" y="8345"/>
                  </a:cubicBezTo>
                  <a:cubicBezTo>
                    <a:pt x="3317" y="8366"/>
                    <a:pt x="3381" y="8387"/>
                    <a:pt x="3444" y="8387"/>
                  </a:cubicBezTo>
                  <a:cubicBezTo>
                    <a:pt x="3529" y="8408"/>
                    <a:pt x="3634" y="8429"/>
                    <a:pt x="3719" y="8429"/>
                  </a:cubicBezTo>
                  <a:cubicBezTo>
                    <a:pt x="3782" y="8450"/>
                    <a:pt x="3867" y="8450"/>
                    <a:pt x="3930" y="8471"/>
                  </a:cubicBezTo>
                  <a:cubicBezTo>
                    <a:pt x="4036" y="8471"/>
                    <a:pt x="4120" y="8493"/>
                    <a:pt x="4226" y="8493"/>
                  </a:cubicBezTo>
                  <a:lnTo>
                    <a:pt x="4437" y="8493"/>
                  </a:lnTo>
                  <a:cubicBezTo>
                    <a:pt x="4500" y="8500"/>
                    <a:pt x="4564" y="8502"/>
                    <a:pt x="4627" y="8502"/>
                  </a:cubicBezTo>
                  <a:cubicBezTo>
                    <a:pt x="4754" y="8502"/>
                    <a:pt x="4881" y="8493"/>
                    <a:pt x="5007" y="8493"/>
                  </a:cubicBezTo>
                  <a:lnTo>
                    <a:pt x="5028" y="8493"/>
                  </a:lnTo>
                  <a:cubicBezTo>
                    <a:pt x="5218" y="8471"/>
                    <a:pt x="5387" y="8450"/>
                    <a:pt x="5578" y="8429"/>
                  </a:cubicBezTo>
                  <a:lnTo>
                    <a:pt x="5620" y="8429"/>
                  </a:lnTo>
                  <a:cubicBezTo>
                    <a:pt x="5662" y="8408"/>
                    <a:pt x="5683" y="8408"/>
                    <a:pt x="5704" y="8408"/>
                  </a:cubicBezTo>
                  <a:cubicBezTo>
                    <a:pt x="5937" y="8366"/>
                    <a:pt x="6169" y="8303"/>
                    <a:pt x="6423" y="8239"/>
                  </a:cubicBezTo>
                  <a:lnTo>
                    <a:pt x="6486" y="8239"/>
                  </a:lnTo>
                  <a:cubicBezTo>
                    <a:pt x="6507" y="8218"/>
                    <a:pt x="6507" y="8218"/>
                    <a:pt x="6528" y="8218"/>
                  </a:cubicBezTo>
                  <a:cubicBezTo>
                    <a:pt x="6761" y="8155"/>
                    <a:pt x="6972" y="8070"/>
                    <a:pt x="7204" y="7986"/>
                  </a:cubicBezTo>
                  <a:lnTo>
                    <a:pt x="7246" y="7986"/>
                  </a:lnTo>
                  <a:cubicBezTo>
                    <a:pt x="7394" y="7922"/>
                    <a:pt x="7521" y="7859"/>
                    <a:pt x="7648" y="7796"/>
                  </a:cubicBezTo>
                  <a:cubicBezTo>
                    <a:pt x="7753" y="7753"/>
                    <a:pt x="7859" y="7711"/>
                    <a:pt x="7965" y="7648"/>
                  </a:cubicBezTo>
                  <a:cubicBezTo>
                    <a:pt x="7986" y="7627"/>
                    <a:pt x="8007" y="7627"/>
                    <a:pt x="8049" y="7605"/>
                  </a:cubicBezTo>
                  <a:cubicBezTo>
                    <a:pt x="8260" y="7500"/>
                    <a:pt x="8472" y="7373"/>
                    <a:pt x="8662" y="7246"/>
                  </a:cubicBezTo>
                  <a:lnTo>
                    <a:pt x="8683" y="7246"/>
                  </a:lnTo>
                  <a:cubicBezTo>
                    <a:pt x="8831" y="7141"/>
                    <a:pt x="8957" y="7056"/>
                    <a:pt x="9084" y="6951"/>
                  </a:cubicBezTo>
                  <a:cubicBezTo>
                    <a:pt x="9126" y="6908"/>
                    <a:pt x="9169" y="6887"/>
                    <a:pt x="9211" y="6845"/>
                  </a:cubicBezTo>
                  <a:cubicBezTo>
                    <a:pt x="9295" y="6803"/>
                    <a:pt x="9359" y="6739"/>
                    <a:pt x="9443" y="6676"/>
                  </a:cubicBezTo>
                  <a:cubicBezTo>
                    <a:pt x="9464" y="6655"/>
                    <a:pt x="9464" y="6634"/>
                    <a:pt x="9486" y="6634"/>
                  </a:cubicBezTo>
                  <a:cubicBezTo>
                    <a:pt x="9528" y="6591"/>
                    <a:pt x="9570" y="6549"/>
                    <a:pt x="9591" y="6528"/>
                  </a:cubicBezTo>
                  <a:cubicBezTo>
                    <a:pt x="9676" y="6444"/>
                    <a:pt x="9760" y="6380"/>
                    <a:pt x="9845" y="6296"/>
                  </a:cubicBezTo>
                  <a:cubicBezTo>
                    <a:pt x="9887" y="6253"/>
                    <a:pt x="9908" y="6211"/>
                    <a:pt x="9950" y="6190"/>
                  </a:cubicBezTo>
                  <a:cubicBezTo>
                    <a:pt x="10035" y="6084"/>
                    <a:pt x="10119" y="6000"/>
                    <a:pt x="10204" y="5894"/>
                  </a:cubicBezTo>
                  <a:cubicBezTo>
                    <a:pt x="10225" y="5873"/>
                    <a:pt x="10246" y="5852"/>
                    <a:pt x="10267" y="5852"/>
                  </a:cubicBezTo>
                  <a:cubicBezTo>
                    <a:pt x="10352" y="5725"/>
                    <a:pt x="10436" y="5599"/>
                    <a:pt x="10521" y="5493"/>
                  </a:cubicBezTo>
                  <a:cubicBezTo>
                    <a:pt x="10542" y="5451"/>
                    <a:pt x="10563" y="5430"/>
                    <a:pt x="10605" y="5387"/>
                  </a:cubicBezTo>
                  <a:cubicBezTo>
                    <a:pt x="10647" y="5303"/>
                    <a:pt x="10711" y="5218"/>
                    <a:pt x="10774" y="5113"/>
                  </a:cubicBezTo>
                  <a:cubicBezTo>
                    <a:pt x="10795" y="5071"/>
                    <a:pt x="10816" y="5049"/>
                    <a:pt x="10837" y="5007"/>
                  </a:cubicBezTo>
                  <a:cubicBezTo>
                    <a:pt x="10901" y="4902"/>
                    <a:pt x="10943" y="4817"/>
                    <a:pt x="10985" y="4711"/>
                  </a:cubicBezTo>
                  <a:cubicBezTo>
                    <a:pt x="11006" y="4690"/>
                    <a:pt x="11006" y="4648"/>
                    <a:pt x="11028" y="4627"/>
                  </a:cubicBezTo>
                  <a:cubicBezTo>
                    <a:pt x="11091" y="4500"/>
                    <a:pt x="11133" y="4373"/>
                    <a:pt x="11175" y="4247"/>
                  </a:cubicBezTo>
                  <a:cubicBezTo>
                    <a:pt x="11197" y="4226"/>
                    <a:pt x="11197" y="4183"/>
                    <a:pt x="11218" y="4162"/>
                  </a:cubicBezTo>
                  <a:cubicBezTo>
                    <a:pt x="11239" y="4057"/>
                    <a:pt x="11260" y="3972"/>
                    <a:pt x="11302" y="3866"/>
                  </a:cubicBezTo>
                  <a:cubicBezTo>
                    <a:pt x="11302" y="3824"/>
                    <a:pt x="11302" y="3782"/>
                    <a:pt x="11323" y="3740"/>
                  </a:cubicBezTo>
                  <a:cubicBezTo>
                    <a:pt x="11344" y="3655"/>
                    <a:pt x="11344" y="3550"/>
                    <a:pt x="11366" y="3465"/>
                  </a:cubicBezTo>
                  <a:cubicBezTo>
                    <a:pt x="11366" y="3423"/>
                    <a:pt x="11387" y="3402"/>
                    <a:pt x="11387" y="3359"/>
                  </a:cubicBezTo>
                  <a:cubicBezTo>
                    <a:pt x="11387" y="3233"/>
                    <a:pt x="11408" y="3106"/>
                    <a:pt x="11408" y="2979"/>
                  </a:cubicBezTo>
                  <a:cubicBezTo>
                    <a:pt x="11408" y="2958"/>
                    <a:pt x="11387" y="2958"/>
                    <a:pt x="11387" y="2937"/>
                  </a:cubicBezTo>
                  <a:cubicBezTo>
                    <a:pt x="11387" y="2831"/>
                    <a:pt x="11387" y="2726"/>
                    <a:pt x="11366" y="2620"/>
                  </a:cubicBezTo>
                  <a:cubicBezTo>
                    <a:pt x="11366" y="2578"/>
                    <a:pt x="11366" y="2536"/>
                    <a:pt x="11344" y="2493"/>
                  </a:cubicBezTo>
                  <a:cubicBezTo>
                    <a:pt x="11344" y="2409"/>
                    <a:pt x="11323" y="2324"/>
                    <a:pt x="11302" y="2240"/>
                  </a:cubicBezTo>
                  <a:cubicBezTo>
                    <a:pt x="11281" y="2198"/>
                    <a:pt x="11281" y="2177"/>
                    <a:pt x="11260" y="2134"/>
                  </a:cubicBezTo>
                  <a:cubicBezTo>
                    <a:pt x="11218" y="2008"/>
                    <a:pt x="11175" y="1902"/>
                    <a:pt x="11133" y="1796"/>
                  </a:cubicBezTo>
                  <a:lnTo>
                    <a:pt x="10309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78"/>
            <p:cNvSpPr/>
            <p:nvPr/>
          </p:nvSpPr>
          <p:spPr>
            <a:xfrm>
              <a:off x="3262075" y="3649975"/>
              <a:ext cx="304200" cy="217450"/>
            </a:xfrm>
            <a:custGeom>
              <a:avLst/>
              <a:gdLst/>
              <a:ahLst/>
              <a:cxnLst/>
              <a:rect l="l" t="t" r="r" b="b"/>
              <a:pathLst>
                <a:path w="12168" h="8698" extrusionOk="0">
                  <a:moveTo>
                    <a:pt x="7479" y="1"/>
                  </a:moveTo>
                  <a:cubicBezTo>
                    <a:pt x="6498" y="1"/>
                    <a:pt x="5432" y="229"/>
                    <a:pt x="4394" y="705"/>
                  </a:cubicBezTo>
                  <a:cubicBezTo>
                    <a:pt x="1564" y="2015"/>
                    <a:pt x="0" y="4719"/>
                    <a:pt x="930" y="6726"/>
                  </a:cubicBezTo>
                  <a:cubicBezTo>
                    <a:pt x="1521" y="8002"/>
                    <a:pt x="2975" y="8697"/>
                    <a:pt x="4684" y="8697"/>
                  </a:cubicBezTo>
                  <a:cubicBezTo>
                    <a:pt x="5662" y="8697"/>
                    <a:pt x="6723" y="8470"/>
                    <a:pt x="7753" y="7993"/>
                  </a:cubicBezTo>
                  <a:cubicBezTo>
                    <a:pt x="10605" y="6683"/>
                    <a:pt x="12168" y="4001"/>
                    <a:pt x="11238" y="1973"/>
                  </a:cubicBezTo>
                  <a:cubicBezTo>
                    <a:pt x="10647" y="696"/>
                    <a:pt x="9193" y="1"/>
                    <a:pt x="7479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78"/>
            <p:cNvSpPr/>
            <p:nvPr/>
          </p:nvSpPr>
          <p:spPr>
            <a:xfrm>
              <a:off x="3302200" y="3685100"/>
              <a:ext cx="223950" cy="147750"/>
            </a:xfrm>
            <a:custGeom>
              <a:avLst/>
              <a:gdLst/>
              <a:ahLst/>
              <a:cxnLst/>
              <a:rect l="l" t="t" r="r" b="b"/>
              <a:pathLst>
                <a:path w="8958" h="5910" extrusionOk="0">
                  <a:moveTo>
                    <a:pt x="5879" y="0"/>
                  </a:moveTo>
                  <a:cubicBezTo>
                    <a:pt x="5092" y="0"/>
                    <a:pt x="4216" y="184"/>
                    <a:pt x="3381" y="568"/>
                  </a:cubicBezTo>
                  <a:cubicBezTo>
                    <a:pt x="1311" y="1518"/>
                    <a:pt x="1" y="3462"/>
                    <a:pt x="592" y="4750"/>
                  </a:cubicBezTo>
                  <a:cubicBezTo>
                    <a:pt x="933" y="5506"/>
                    <a:pt x="1905" y="5909"/>
                    <a:pt x="3073" y="5909"/>
                  </a:cubicBezTo>
                  <a:cubicBezTo>
                    <a:pt x="3863" y="5909"/>
                    <a:pt x="4743" y="5725"/>
                    <a:pt x="5578" y="5342"/>
                  </a:cubicBezTo>
                  <a:cubicBezTo>
                    <a:pt x="7648" y="4370"/>
                    <a:pt x="8957" y="2427"/>
                    <a:pt x="8366" y="1159"/>
                  </a:cubicBezTo>
                  <a:cubicBezTo>
                    <a:pt x="8013" y="403"/>
                    <a:pt x="7044" y="0"/>
                    <a:pt x="5879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78"/>
            <p:cNvSpPr/>
            <p:nvPr/>
          </p:nvSpPr>
          <p:spPr>
            <a:xfrm>
              <a:off x="3308025" y="3699150"/>
              <a:ext cx="219700" cy="135475"/>
            </a:xfrm>
            <a:custGeom>
              <a:avLst/>
              <a:gdLst/>
              <a:ahLst/>
              <a:cxnLst/>
              <a:rect l="l" t="t" r="r" b="b"/>
              <a:pathLst>
                <a:path w="8788" h="5419" extrusionOk="0">
                  <a:moveTo>
                    <a:pt x="6183" y="1"/>
                  </a:moveTo>
                  <a:cubicBezTo>
                    <a:pt x="5350" y="1"/>
                    <a:pt x="4377" y="211"/>
                    <a:pt x="3443" y="639"/>
                  </a:cubicBezTo>
                  <a:cubicBezTo>
                    <a:pt x="1373" y="1590"/>
                    <a:pt x="0" y="3407"/>
                    <a:pt x="507" y="4505"/>
                  </a:cubicBezTo>
                  <a:cubicBezTo>
                    <a:pt x="785" y="5108"/>
                    <a:pt x="1592" y="5418"/>
                    <a:pt x="2605" y="5418"/>
                  </a:cubicBezTo>
                  <a:cubicBezTo>
                    <a:pt x="3438" y="5418"/>
                    <a:pt x="4411" y="5209"/>
                    <a:pt x="5345" y="4780"/>
                  </a:cubicBezTo>
                  <a:cubicBezTo>
                    <a:pt x="7415" y="3808"/>
                    <a:pt x="8788" y="2012"/>
                    <a:pt x="8281" y="914"/>
                  </a:cubicBezTo>
                  <a:cubicBezTo>
                    <a:pt x="8003" y="311"/>
                    <a:pt x="7196" y="1"/>
                    <a:pt x="6183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78"/>
            <p:cNvSpPr/>
            <p:nvPr/>
          </p:nvSpPr>
          <p:spPr>
            <a:xfrm>
              <a:off x="3546200" y="3540850"/>
              <a:ext cx="288875" cy="188550"/>
            </a:xfrm>
            <a:custGeom>
              <a:avLst/>
              <a:gdLst/>
              <a:ahLst/>
              <a:cxnLst/>
              <a:rect l="l" t="t" r="r" b="b"/>
              <a:pathLst>
                <a:path w="11555" h="7542" extrusionOk="0">
                  <a:moveTo>
                    <a:pt x="613" y="0"/>
                  </a:moveTo>
                  <a:cubicBezTo>
                    <a:pt x="597" y="49"/>
                    <a:pt x="584" y="97"/>
                    <a:pt x="572" y="146"/>
                  </a:cubicBezTo>
                  <a:lnTo>
                    <a:pt x="572" y="146"/>
                  </a:lnTo>
                  <a:lnTo>
                    <a:pt x="613" y="0"/>
                  </a:lnTo>
                  <a:close/>
                  <a:moveTo>
                    <a:pt x="572" y="146"/>
                  </a:moveTo>
                  <a:lnTo>
                    <a:pt x="85" y="1902"/>
                  </a:lnTo>
                  <a:cubicBezTo>
                    <a:pt x="85" y="1923"/>
                    <a:pt x="85" y="1965"/>
                    <a:pt x="63" y="1986"/>
                  </a:cubicBezTo>
                  <a:cubicBezTo>
                    <a:pt x="42" y="2092"/>
                    <a:pt x="21" y="2176"/>
                    <a:pt x="21" y="2282"/>
                  </a:cubicBezTo>
                  <a:cubicBezTo>
                    <a:pt x="21" y="2324"/>
                    <a:pt x="21" y="2345"/>
                    <a:pt x="0" y="2366"/>
                  </a:cubicBezTo>
                  <a:cubicBezTo>
                    <a:pt x="0" y="2430"/>
                    <a:pt x="0" y="2493"/>
                    <a:pt x="0" y="2556"/>
                  </a:cubicBezTo>
                  <a:cubicBezTo>
                    <a:pt x="0" y="2578"/>
                    <a:pt x="0" y="2620"/>
                    <a:pt x="0" y="2641"/>
                  </a:cubicBezTo>
                  <a:cubicBezTo>
                    <a:pt x="0" y="2683"/>
                    <a:pt x="0" y="2747"/>
                    <a:pt x="0" y="2789"/>
                  </a:cubicBezTo>
                  <a:cubicBezTo>
                    <a:pt x="0" y="2873"/>
                    <a:pt x="0" y="2958"/>
                    <a:pt x="21" y="3042"/>
                  </a:cubicBezTo>
                  <a:cubicBezTo>
                    <a:pt x="21" y="3085"/>
                    <a:pt x="21" y="3127"/>
                    <a:pt x="21" y="3148"/>
                  </a:cubicBezTo>
                  <a:cubicBezTo>
                    <a:pt x="42" y="3169"/>
                    <a:pt x="42" y="3190"/>
                    <a:pt x="42" y="3190"/>
                  </a:cubicBezTo>
                  <a:cubicBezTo>
                    <a:pt x="42" y="3232"/>
                    <a:pt x="63" y="3275"/>
                    <a:pt x="63" y="3317"/>
                  </a:cubicBezTo>
                  <a:cubicBezTo>
                    <a:pt x="85" y="3423"/>
                    <a:pt x="106" y="3507"/>
                    <a:pt x="148" y="3613"/>
                  </a:cubicBezTo>
                  <a:cubicBezTo>
                    <a:pt x="148" y="3676"/>
                    <a:pt x="169" y="3718"/>
                    <a:pt x="190" y="3782"/>
                  </a:cubicBezTo>
                  <a:cubicBezTo>
                    <a:pt x="232" y="3866"/>
                    <a:pt x="275" y="3972"/>
                    <a:pt x="317" y="4056"/>
                  </a:cubicBezTo>
                  <a:cubicBezTo>
                    <a:pt x="317" y="4099"/>
                    <a:pt x="338" y="4120"/>
                    <a:pt x="338" y="4162"/>
                  </a:cubicBezTo>
                  <a:cubicBezTo>
                    <a:pt x="359" y="4183"/>
                    <a:pt x="380" y="4204"/>
                    <a:pt x="401" y="4225"/>
                  </a:cubicBezTo>
                  <a:cubicBezTo>
                    <a:pt x="423" y="4310"/>
                    <a:pt x="465" y="4373"/>
                    <a:pt x="507" y="4458"/>
                  </a:cubicBezTo>
                  <a:cubicBezTo>
                    <a:pt x="549" y="4521"/>
                    <a:pt x="592" y="4584"/>
                    <a:pt x="634" y="4627"/>
                  </a:cubicBezTo>
                  <a:cubicBezTo>
                    <a:pt x="676" y="4711"/>
                    <a:pt x="718" y="4774"/>
                    <a:pt x="782" y="4838"/>
                  </a:cubicBezTo>
                  <a:cubicBezTo>
                    <a:pt x="824" y="4901"/>
                    <a:pt x="866" y="4965"/>
                    <a:pt x="908" y="5028"/>
                  </a:cubicBezTo>
                  <a:cubicBezTo>
                    <a:pt x="951" y="5091"/>
                    <a:pt x="1014" y="5155"/>
                    <a:pt x="1077" y="5218"/>
                  </a:cubicBezTo>
                  <a:cubicBezTo>
                    <a:pt x="1120" y="5281"/>
                    <a:pt x="1183" y="5345"/>
                    <a:pt x="1225" y="5387"/>
                  </a:cubicBezTo>
                  <a:cubicBezTo>
                    <a:pt x="1289" y="5450"/>
                    <a:pt x="1373" y="5535"/>
                    <a:pt x="1437" y="5598"/>
                  </a:cubicBezTo>
                  <a:cubicBezTo>
                    <a:pt x="1479" y="5641"/>
                    <a:pt x="1521" y="5683"/>
                    <a:pt x="1563" y="5704"/>
                  </a:cubicBezTo>
                  <a:cubicBezTo>
                    <a:pt x="1563" y="5725"/>
                    <a:pt x="1584" y="5725"/>
                    <a:pt x="1584" y="5746"/>
                  </a:cubicBezTo>
                  <a:cubicBezTo>
                    <a:pt x="1732" y="5852"/>
                    <a:pt x="1880" y="5979"/>
                    <a:pt x="2028" y="6084"/>
                  </a:cubicBezTo>
                  <a:cubicBezTo>
                    <a:pt x="2028" y="6105"/>
                    <a:pt x="2049" y="6105"/>
                    <a:pt x="2049" y="6105"/>
                  </a:cubicBezTo>
                  <a:cubicBezTo>
                    <a:pt x="2197" y="6211"/>
                    <a:pt x="2345" y="6317"/>
                    <a:pt x="2514" y="6422"/>
                  </a:cubicBezTo>
                  <a:cubicBezTo>
                    <a:pt x="2535" y="6422"/>
                    <a:pt x="2535" y="6443"/>
                    <a:pt x="2556" y="6443"/>
                  </a:cubicBezTo>
                  <a:cubicBezTo>
                    <a:pt x="2577" y="6464"/>
                    <a:pt x="2598" y="6464"/>
                    <a:pt x="2641" y="6486"/>
                  </a:cubicBezTo>
                  <a:cubicBezTo>
                    <a:pt x="2831" y="6591"/>
                    <a:pt x="3042" y="6718"/>
                    <a:pt x="3274" y="6802"/>
                  </a:cubicBezTo>
                  <a:cubicBezTo>
                    <a:pt x="3295" y="6824"/>
                    <a:pt x="3317" y="6845"/>
                    <a:pt x="3338" y="6845"/>
                  </a:cubicBezTo>
                  <a:cubicBezTo>
                    <a:pt x="3359" y="6866"/>
                    <a:pt x="3359" y="6866"/>
                    <a:pt x="3380" y="6866"/>
                  </a:cubicBezTo>
                  <a:cubicBezTo>
                    <a:pt x="3591" y="6950"/>
                    <a:pt x="3802" y="7035"/>
                    <a:pt x="4035" y="7119"/>
                  </a:cubicBezTo>
                  <a:cubicBezTo>
                    <a:pt x="4056" y="7119"/>
                    <a:pt x="4056" y="7140"/>
                    <a:pt x="4077" y="7140"/>
                  </a:cubicBezTo>
                  <a:cubicBezTo>
                    <a:pt x="4225" y="7183"/>
                    <a:pt x="4373" y="7225"/>
                    <a:pt x="4500" y="7267"/>
                  </a:cubicBezTo>
                  <a:cubicBezTo>
                    <a:pt x="4626" y="7309"/>
                    <a:pt x="4732" y="7330"/>
                    <a:pt x="4837" y="7352"/>
                  </a:cubicBezTo>
                  <a:cubicBezTo>
                    <a:pt x="4880" y="7352"/>
                    <a:pt x="4901" y="7352"/>
                    <a:pt x="4922" y="7373"/>
                  </a:cubicBezTo>
                  <a:cubicBezTo>
                    <a:pt x="5175" y="7415"/>
                    <a:pt x="5408" y="7457"/>
                    <a:pt x="5640" y="7499"/>
                  </a:cubicBezTo>
                  <a:lnTo>
                    <a:pt x="5661" y="7499"/>
                  </a:lnTo>
                  <a:cubicBezTo>
                    <a:pt x="5830" y="7521"/>
                    <a:pt x="5999" y="7521"/>
                    <a:pt x="6147" y="7542"/>
                  </a:cubicBezTo>
                  <a:lnTo>
                    <a:pt x="6802" y="7542"/>
                  </a:lnTo>
                  <a:cubicBezTo>
                    <a:pt x="6929" y="7542"/>
                    <a:pt x="7034" y="7521"/>
                    <a:pt x="7161" y="7521"/>
                  </a:cubicBezTo>
                  <a:cubicBezTo>
                    <a:pt x="7203" y="7521"/>
                    <a:pt x="7246" y="7499"/>
                    <a:pt x="7309" y="7499"/>
                  </a:cubicBezTo>
                  <a:cubicBezTo>
                    <a:pt x="7436" y="7499"/>
                    <a:pt x="7562" y="7478"/>
                    <a:pt x="7689" y="7457"/>
                  </a:cubicBezTo>
                  <a:cubicBezTo>
                    <a:pt x="7710" y="7457"/>
                    <a:pt x="7731" y="7436"/>
                    <a:pt x="7753" y="7436"/>
                  </a:cubicBezTo>
                  <a:cubicBezTo>
                    <a:pt x="7900" y="7415"/>
                    <a:pt x="8048" y="7373"/>
                    <a:pt x="8196" y="7352"/>
                  </a:cubicBezTo>
                  <a:cubicBezTo>
                    <a:pt x="8238" y="7330"/>
                    <a:pt x="8260" y="7330"/>
                    <a:pt x="8302" y="7309"/>
                  </a:cubicBezTo>
                  <a:cubicBezTo>
                    <a:pt x="8407" y="7288"/>
                    <a:pt x="8513" y="7246"/>
                    <a:pt x="8619" y="7204"/>
                  </a:cubicBezTo>
                  <a:cubicBezTo>
                    <a:pt x="8661" y="7204"/>
                    <a:pt x="8703" y="7183"/>
                    <a:pt x="8745" y="7161"/>
                  </a:cubicBezTo>
                  <a:cubicBezTo>
                    <a:pt x="8851" y="7119"/>
                    <a:pt x="8936" y="7077"/>
                    <a:pt x="9041" y="7035"/>
                  </a:cubicBezTo>
                  <a:cubicBezTo>
                    <a:pt x="9062" y="7035"/>
                    <a:pt x="9105" y="7014"/>
                    <a:pt x="9126" y="6992"/>
                  </a:cubicBezTo>
                  <a:cubicBezTo>
                    <a:pt x="9252" y="6950"/>
                    <a:pt x="9379" y="6887"/>
                    <a:pt x="9485" y="6802"/>
                  </a:cubicBezTo>
                  <a:cubicBezTo>
                    <a:pt x="9506" y="6802"/>
                    <a:pt x="9548" y="6781"/>
                    <a:pt x="9569" y="6760"/>
                  </a:cubicBezTo>
                  <a:cubicBezTo>
                    <a:pt x="9654" y="6697"/>
                    <a:pt x="9738" y="6655"/>
                    <a:pt x="9823" y="6591"/>
                  </a:cubicBezTo>
                  <a:cubicBezTo>
                    <a:pt x="9865" y="6570"/>
                    <a:pt x="9886" y="6549"/>
                    <a:pt x="9928" y="6507"/>
                  </a:cubicBezTo>
                  <a:cubicBezTo>
                    <a:pt x="9992" y="6464"/>
                    <a:pt x="10076" y="6401"/>
                    <a:pt x="10140" y="6338"/>
                  </a:cubicBezTo>
                  <a:cubicBezTo>
                    <a:pt x="10161" y="6295"/>
                    <a:pt x="10182" y="6274"/>
                    <a:pt x="10203" y="6253"/>
                  </a:cubicBezTo>
                  <a:cubicBezTo>
                    <a:pt x="10309" y="6169"/>
                    <a:pt x="10393" y="6084"/>
                    <a:pt x="10456" y="5979"/>
                  </a:cubicBezTo>
                  <a:cubicBezTo>
                    <a:pt x="10478" y="5979"/>
                    <a:pt x="10499" y="5957"/>
                    <a:pt x="10499" y="5936"/>
                  </a:cubicBezTo>
                  <a:cubicBezTo>
                    <a:pt x="10562" y="5852"/>
                    <a:pt x="10625" y="5767"/>
                    <a:pt x="10689" y="5683"/>
                  </a:cubicBezTo>
                  <a:cubicBezTo>
                    <a:pt x="10710" y="5641"/>
                    <a:pt x="10731" y="5619"/>
                    <a:pt x="10731" y="5577"/>
                  </a:cubicBezTo>
                  <a:cubicBezTo>
                    <a:pt x="10794" y="5514"/>
                    <a:pt x="10837" y="5429"/>
                    <a:pt x="10858" y="5345"/>
                  </a:cubicBezTo>
                  <a:cubicBezTo>
                    <a:pt x="10879" y="5303"/>
                    <a:pt x="10900" y="5281"/>
                    <a:pt x="10921" y="5239"/>
                  </a:cubicBezTo>
                  <a:cubicBezTo>
                    <a:pt x="10963" y="5134"/>
                    <a:pt x="11006" y="5007"/>
                    <a:pt x="11027" y="4901"/>
                  </a:cubicBezTo>
                  <a:lnTo>
                    <a:pt x="11555" y="2979"/>
                  </a:lnTo>
                  <a:lnTo>
                    <a:pt x="11555" y="2979"/>
                  </a:lnTo>
                  <a:cubicBezTo>
                    <a:pt x="11513" y="3106"/>
                    <a:pt x="11470" y="3211"/>
                    <a:pt x="11428" y="3338"/>
                  </a:cubicBezTo>
                  <a:cubicBezTo>
                    <a:pt x="11407" y="3359"/>
                    <a:pt x="11407" y="3401"/>
                    <a:pt x="11386" y="3444"/>
                  </a:cubicBezTo>
                  <a:cubicBezTo>
                    <a:pt x="11344" y="3507"/>
                    <a:pt x="11301" y="3592"/>
                    <a:pt x="11259" y="3676"/>
                  </a:cubicBezTo>
                  <a:cubicBezTo>
                    <a:pt x="11238" y="3697"/>
                    <a:pt x="11217" y="3739"/>
                    <a:pt x="11196" y="3782"/>
                  </a:cubicBezTo>
                  <a:cubicBezTo>
                    <a:pt x="11154" y="3866"/>
                    <a:pt x="11090" y="3951"/>
                    <a:pt x="11027" y="4035"/>
                  </a:cubicBezTo>
                  <a:cubicBezTo>
                    <a:pt x="11006" y="4035"/>
                    <a:pt x="11006" y="4056"/>
                    <a:pt x="10985" y="4077"/>
                  </a:cubicBezTo>
                  <a:cubicBezTo>
                    <a:pt x="10900" y="4162"/>
                    <a:pt x="10816" y="4267"/>
                    <a:pt x="10731" y="4352"/>
                  </a:cubicBezTo>
                  <a:cubicBezTo>
                    <a:pt x="10710" y="4373"/>
                    <a:pt x="10689" y="4394"/>
                    <a:pt x="10647" y="4415"/>
                  </a:cubicBezTo>
                  <a:cubicBezTo>
                    <a:pt x="10583" y="4479"/>
                    <a:pt x="10520" y="4542"/>
                    <a:pt x="10435" y="4605"/>
                  </a:cubicBezTo>
                  <a:cubicBezTo>
                    <a:pt x="10414" y="4627"/>
                    <a:pt x="10372" y="4648"/>
                    <a:pt x="10351" y="4690"/>
                  </a:cubicBezTo>
                  <a:cubicBezTo>
                    <a:pt x="10266" y="4732"/>
                    <a:pt x="10182" y="4796"/>
                    <a:pt x="10076" y="4859"/>
                  </a:cubicBezTo>
                  <a:cubicBezTo>
                    <a:pt x="10055" y="4880"/>
                    <a:pt x="10034" y="4880"/>
                    <a:pt x="10013" y="4901"/>
                  </a:cubicBezTo>
                  <a:cubicBezTo>
                    <a:pt x="9886" y="4965"/>
                    <a:pt x="9780" y="5028"/>
                    <a:pt x="9654" y="5091"/>
                  </a:cubicBezTo>
                  <a:cubicBezTo>
                    <a:pt x="9633" y="5112"/>
                    <a:pt x="9590" y="5112"/>
                    <a:pt x="9569" y="5134"/>
                  </a:cubicBezTo>
                  <a:cubicBezTo>
                    <a:pt x="9464" y="5176"/>
                    <a:pt x="9358" y="5218"/>
                    <a:pt x="9274" y="5260"/>
                  </a:cubicBezTo>
                  <a:cubicBezTo>
                    <a:pt x="9231" y="5281"/>
                    <a:pt x="9189" y="5281"/>
                    <a:pt x="9126" y="5303"/>
                  </a:cubicBezTo>
                  <a:cubicBezTo>
                    <a:pt x="9041" y="5345"/>
                    <a:pt x="8936" y="5366"/>
                    <a:pt x="8830" y="5408"/>
                  </a:cubicBezTo>
                  <a:cubicBezTo>
                    <a:pt x="8788" y="5408"/>
                    <a:pt x="8745" y="5429"/>
                    <a:pt x="8724" y="5429"/>
                  </a:cubicBezTo>
                  <a:cubicBezTo>
                    <a:pt x="8576" y="5472"/>
                    <a:pt x="8429" y="5514"/>
                    <a:pt x="8281" y="5535"/>
                  </a:cubicBezTo>
                  <a:lnTo>
                    <a:pt x="8196" y="5535"/>
                  </a:lnTo>
                  <a:cubicBezTo>
                    <a:pt x="8069" y="5556"/>
                    <a:pt x="7943" y="5577"/>
                    <a:pt x="7816" y="5598"/>
                  </a:cubicBezTo>
                  <a:cubicBezTo>
                    <a:pt x="7774" y="5598"/>
                    <a:pt x="7731" y="5598"/>
                    <a:pt x="7668" y="5619"/>
                  </a:cubicBezTo>
                  <a:cubicBezTo>
                    <a:pt x="7562" y="5619"/>
                    <a:pt x="7457" y="5619"/>
                    <a:pt x="7330" y="5641"/>
                  </a:cubicBezTo>
                  <a:lnTo>
                    <a:pt x="6823" y="5641"/>
                  </a:lnTo>
                  <a:cubicBezTo>
                    <a:pt x="6781" y="5641"/>
                    <a:pt x="6718" y="5641"/>
                    <a:pt x="6675" y="5619"/>
                  </a:cubicBezTo>
                  <a:cubicBezTo>
                    <a:pt x="6506" y="5619"/>
                    <a:pt x="6337" y="5598"/>
                    <a:pt x="6168" y="5577"/>
                  </a:cubicBezTo>
                  <a:cubicBezTo>
                    <a:pt x="5936" y="5556"/>
                    <a:pt x="5682" y="5514"/>
                    <a:pt x="5450" y="5450"/>
                  </a:cubicBezTo>
                  <a:cubicBezTo>
                    <a:pt x="5302" y="5429"/>
                    <a:pt x="5175" y="5408"/>
                    <a:pt x="5028" y="5366"/>
                  </a:cubicBezTo>
                  <a:cubicBezTo>
                    <a:pt x="4859" y="5324"/>
                    <a:pt x="4711" y="5260"/>
                    <a:pt x="4542" y="5218"/>
                  </a:cubicBezTo>
                  <a:cubicBezTo>
                    <a:pt x="4331" y="5134"/>
                    <a:pt x="4098" y="5049"/>
                    <a:pt x="3887" y="4965"/>
                  </a:cubicBezTo>
                  <a:cubicBezTo>
                    <a:pt x="3866" y="4943"/>
                    <a:pt x="3824" y="4922"/>
                    <a:pt x="3781" y="4901"/>
                  </a:cubicBezTo>
                  <a:cubicBezTo>
                    <a:pt x="3570" y="4796"/>
                    <a:pt x="3359" y="4690"/>
                    <a:pt x="3148" y="4563"/>
                  </a:cubicBezTo>
                  <a:cubicBezTo>
                    <a:pt x="3105" y="4542"/>
                    <a:pt x="3063" y="4521"/>
                    <a:pt x="3042" y="4500"/>
                  </a:cubicBezTo>
                  <a:cubicBezTo>
                    <a:pt x="2873" y="4415"/>
                    <a:pt x="2725" y="4310"/>
                    <a:pt x="2577" y="4204"/>
                  </a:cubicBezTo>
                  <a:cubicBezTo>
                    <a:pt x="2556" y="4204"/>
                    <a:pt x="2556" y="4183"/>
                    <a:pt x="2556" y="4183"/>
                  </a:cubicBezTo>
                  <a:cubicBezTo>
                    <a:pt x="2387" y="4077"/>
                    <a:pt x="2260" y="3951"/>
                    <a:pt x="2112" y="3824"/>
                  </a:cubicBezTo>
                  <a:cubicBezTo>
                    <a:pt x="2049" y="3782"/>
                    <a:pt x="2007" y="3739"/>
                    <a:pt x="1965" y="3676"/>
                  </a:cubicBezTo>
                  <a:cubicBezTo>
                    <a:pt x="1880" y="3613"/>
                    <a:pt x="1817" y="3549"/>
                    <a:pt x="1753" y="3486"/>
                  </a:cubicBezTo>
                  <a:cubicBezTo>
                    <a:pt x="1690" y="3423"/>
                    <a:pt x="1648" y="3380"/>
                    <a:pt x="1606" y="3317"/>
                  </a:cubicBezTo>
                  <a:cubicBezTo>
                    <a:pt x="1542" y="3254"/>
                    <a:pt x="1479" y="3190"/>
                    <a:pt x="1415" y="3106"/>
                  </a:cubicBezTo>
                  <a:cubicBezTo>
                    <a:pt x="1373" y="3063"/>
                    <a:pt x="1331" y="3000"/>
                    <a:pt x="1289" y="2937"/>
                  </a:cubicBezTo>
                  <a:cubicBezTo>
                    <a:pt x="1246" y="2873"/>
                    <a:pt x="1183" y="2789"/>
                    <a:pt x="1141" y="2725"/>
                  </a:cubicBezTo>
                  <a:cubicBezTo>
                    <a:pt x="1099" y="2662"/>
                    <a:pt x="1077" y="2599"/>
                    <a:pt x="1035" y="2556"/>
                  </a:cubicBezTo>
                  <a:cubicBezTo>
                    <a:pt x="993" y="2472"/>
                    <a:pt x="951" y="2409"/>
                    <a:pt x="908" y="2324"/>
                  </a:cubicBezTo>
                  <a:cubicBezTo>
                    <a:pt x="887" y="2261"/>
                    <a:pt x="866" y="2218"/>
                    <a:pt x="824" y="2155"/>
                  </a:cubicBezTo>
                  <a:cubicBezTo>
                    <a:pt x="782" y="2049"/>
                    <a:pt x="761" y="1965"/>
                    <a:pt x="718" y="1880"/>
                  </a:cubicBezTo>
                  <a:cubicBezTo>
                    <a:pt x="697" y="1817"/>
                    <a:pt x="676" y="1754"/>
                    <a:pt x="655" y="1711"/>
                  </a:cubicBezTo>
                  <a:cubicBezTo>
                    <a:pt x="634" y="1606"/>
                    <a:pt x="613" y="1500"/>
                    <a:pt x="592" y="1395"/>
                  </a:cubicBezTo>
                  <a:cubicBezTo>
                    <a:pt x="570" y="1352"/>
                    <a:pt x="570" y="1310"/>
                    <a:pt x="549" y="1247"/>
                  </a:cubicBezTo>
                  <a:cubicBezTo>
                    <a:pt x="549" y="1205"/>
                    <a:pt x="549" y="1183"/>
                    <a:pt x="528" y="1141"/>
                  </a:cubicBezTo>
                  <a:cubicBezTo>
                    <a:pt x="528" y="1057"/>
                    <a:pt x="528" y="951"/>
                    <a:pt x="507" y="867"/>
                  </a:cubicBezTo>
                  <a:cubicBezTo>
                    <a:pt x="507" y="824"/>
                    <a:pt x="507" y="782"/>
                    <a:pt x="507" y="740"/>
                  </a:cubicBezTo>
                  <a:cubicBezTo>
                    <a:pt x="507" y="655"/>
                    <a:pt x="528" y="550"/>
                    <a:pt x="528" y="465"/>
                  </a:cubicBezTo>
                  <a:cubicBezTo>
                    <a:pt x="528" y="423"/>
                    <a:pt x="528" y="402"/>
                    <a:pt x="528" y="381"/>
                  </a:cubicBezTo>
                  <a:cubicBezTo>
                    <a:pt x="541" y="302"/>
                    <a:pt x="554" y="224"/>
                    <a:pt x="572" y="14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78"/>
            <p:cNvSpPr/>
            <p:nvPr/>
          </p:nvSpPr>
          <p:spPr>
            <a:xfrm>
              <a:off x="3546725" y="3474250"/>
              <a:ext cx="303150" cy="207675"/>
            </a:xfrm>
            <a:custGeom>
              <a:avLst/>
              <a:gdLst/>
              <a:ahLst/>
              <a:cxnLst/>
              <a:rect l="l" t="t" r="r" b="b"/>
              <a:pathLst>
                <a:path w="12126" h="8307" extrusionOk="0">
                  <a:moveTo>
                    <a:pt x="5093" y="0"/>
                  </a:moveTo>
                  <a:cubicBezTo>
                    <a:pt x="2889" y="0"/>
                    <a:pt x="1048" y="1018"/>
                    <a:pt x="592" y="2664"/>
                  </a:cubicBezTo>
                  <a:cubicBezTo>
                    <a:pt x="0" y="4798"/>
                    <a:pt x="1986" y="7206"/>
                    <a:pt x="5007" y="8030"/>
                  </a:cubicBezTo>
                  <a:cubicBezTo>
                    <a:pt x="5696" y="8218"/>
                    <a:pt x="6380" y="8307"/>
                    <a:pt x="7032" y="8307"/>
                  </a:cubicBezTo>
                  <a:cubicBezTo>
                    <a:pt x="9237" y="8307"/>
                    <a:pt x="11077" y="7289"/>
                    <a:pt x="11534" y="5643"/>
                  </a:cubicBezTo>
                  <a:cubicBezTo>
                    <a:pt x="12125" y="3509"/>
                    <a:pt x="10140" y="1101"/>
                    <a:pt x="7119" y="277"/>
                  </a:cubicBezTo>
                  <a:cubicBezTo>
                    <a:pt x="6430" y="89"/>
                    <a:pt x="5746" y="0"/>
                    <a:pt x="5093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78"/>
            <p:cNvSpPr/>
            <p:nvPr/>
          </p:nvSpPr>
          <p:spPr>
            <a:xfrm>
              <a:off x="3585800" y="350920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3518" y="1"/>
                  </a:moveTo>
                  <a:cubicBezTo>
                    <a:pt x="1953" y="1"/>
                    <a:pt x="642" y="620"/>
                    <a:pt x="360" y="1626"/>
                  </a:cubicBezTo>
                  <a:cubicBezTo>
                    <a:pt x="0" y="2977"/>
                    <a:pt x="1606" y="4689"/>
                    <a:pt x="3803" y="5280"/>
                  </a:cubicBezTo>
                  <a:cubicBezTo>
                    <a:pt x="4366" y="5437"/>
                    <a:pt x="4934" y="5511"/>
                    <a:pt x="5473" y="5511"/>
                  </a:cubicBezTo>
                  <a:cubicBezTo>
                    <a:pt x="7035" y="5511"/>
                    <a:pt x="8357" y="4891"/>
                    <a:pt x="8640" y="3886"/>
                  </a:cubicBezTo>
                  <a:cubicBezTo>
                    <a:pt x="8999" y="2534"/>
                    <a:pt x="7394" y="823"/>
                    <a:pt x="5197" y="231"/>
                  </a:cubicBezTo>
                  <a:cubicBezTo>
                    <a:pt x="4628" y="74"/>
                    <a:pt x="4058" y="1"/>
                    <a:pt x="3518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78"/>
            <p:cNvSpPr/>
            <p:nvPr/>
          </p:nvSpPr>
          <p:spPr>
            <a:xfrm>
              <a:off x="3584750" y="3525550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3178" y="1"/>
                  </a:moveTo>
                  <a:cubicBezTo>
                    <a:pt x="1725" y="1"/>
                    <a:pt x="542" y="485"/>
                    <a:pt x="317" y="1310"/>
                  </a:cubicBezTo>
                  <a:cubicBezTo>
                    <a:pt x="0" y="2492"/>
                    <a:pt x="1648" y="4035"/>
                    <a:pt x="3845" y="4626"/>
                  </a:cubicBezTo>
                  <a:cubicBezTo>
                    <a:pt x="4484" y="4804"/>
                    <a:pt x="5126" y="4888"/>
                    <a:pt x="5722" y="4888"/>
                  </a:cubicBezTo>
                  <a:cubicBezTo>
                    <a:pt x="7172" y="4888"/>
                    <a:pt x="8352" y="4393"/>
                    <a:pt x="8576" y="3570"/>
                  </a:cubicBezTo>
                  <a:cubicBezTo>
                    <a:pt x="8893" y="2408"/>
                    <a:pt x="7246" y="845"/>
                    <a:pt x="5049" y="253"/>
                  </a:cubicBezTo>
                  <a:cubicBezTo>
                    <a:pt x="4411" y="82"/>
                    <a:pt x="3772" y="1"/>
                    <a:pt x="317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78"/>
            <p:cNvSpPr/>
            <p:nvPr/>
          </p:nvSpPr>
          <p:spPr>
            <a:xfrm>
              <a:off x="3915850" y="371037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1556" y="2979"/>
                  </a:moveTo>
                  <a:lnTo>
                    <a:pt x="11509" y="3153"/>
                  </a:lnTo>
                  <a:lnTo>
                    <a:pt x="11509" y="3153"/>
                  </a:lnTo>
                  <a:cubicBezTo>
                    <a:pt x="11530" y="3098"/>
                    <a:pt x="11545" y="3041"/>
                    <a:pt x="11556" y="2979"/>
                  </a:cubicBezTo>
                  <a:close/>
                  <a:moveTo>
                    <a:pt x="613" y="0"/>
                  </a:moveTo>
                  <a:lnTo>
                    <a:pt x="106" y="1901"/>
                  </a:lnTo>
                  <a:cubicBezTo>
                    <a:pt x="85" y="1923"/>
                    <a:pt x="85" y="1944"/>
                    <a:pt x="85" y="1965"/>
                  </a:cubicBezTo>
                  <a:cubicBezTo>
                    <a:pt x="43" y="2070"/>
                    <a:pt x="43" y="2176"/>
                    <a:pt x="22" y="2282"/>
                  </a:cubicBezTo>
                  <a:cubicBezTo>
                    <a:pt x="22" y="2303"/>
                    <a:pt x="22" y="2324"/>
                    <a:pt x="22" y="2345"/>
                  </a:cubicBezTo>
                  <a:cubicBezTo>
                    <a:pt x="1" y="2408"/>
                    <a:pt x="1" y="2472"/>
                    <a:pt x="1" y="2535"/>
                  </a:cubicBezTo>
                  <a:cubicBezTo>
                    <a:pt x="1" y="2577"/>
                    <a:pt x="1" y="2599"/>
                    <a:pt x="1" y="2641"/>
                  </a:cubicBezTo>
                  <a:cubicBezTo>
                    <a:pt x="1" y="2683"/>
                    <a:pt x="1" y="2725"/>
                    <a:pt x="1" y="2767"/>
                  </a:cubicBezTo>
                  <a:cubicBezTo>
                    <a:pt x="1" y="2852"/>
                    <a:pt x="22" y="2958"/>
                    <a:pt x="22" y="3042"/>
                  </a:cubicBezTo>
                  <a:cubicBezTo>
                    <a:pt x="22" y="3063"/>
                    <a:pt x="22" y="3105"/>
                    <a:pt x="43" y="3148"/>
                  </a:cubicBezTo>
                  <a:cubicBezTo>
                    <a:pt x="43" y="3169"/>
                    <a:pt x="43" y="3169"/>
                    <a:pt x="43" y="3190"/>
                  </a:cubicBezTo>
                  <a:cubicBezTo>
                    <a:pt x="43" y="3232"/>
                    <a:pt x="64" y="3274"/>
                    <a:pt x="64" y="3296"/>
                  </a:cubicBezTo>
                  <a:cubicBezTo>
                    <a:pt x="85" y="3401"/>
                    <a:pt x="106" y="3507"/>
                    <a:pt x="149" y="3612"/>
                  </a:cubicBezTo>
                  <a:cubicBezTo>
                    <a:pt x="170" y="3655"/>
                    <a:pt x="191" y="3718"/>
                    <a:pt x="212" y="3781"/>
                  </a:cubicBezTo>
                  <a:cubicBezTo>
                    <a:pt x="233" y="3866"/>
                    <a:pt x="275" y="3950"/>
                    <a:pt x="318" y="4056"/>
                  </a:cubicBezTo>
                  <a:cubicBezTo>
                    <a:pt x="339" y="4077"/>
                    <a:pt x="339" y="4119"/>
                    <a:pt x="360" y="4141"/>
                  </a:cubicBezTo>
                  <a:cubicBezTo>
                    <a:pt x="360" y="4162"/>
                    <a:pt x="381" y="4204"/>
                    <a:pt x="402" y="4225"/>
                  </a:cubicBezTo>
                  <a:cubicBezTo>
                    <a:pt x="444" y="4310"/>
                    <a:pt x="487" y="4373"/>
                    <a:pt x="529" y="4436"/>
                  </a:cubicBezTo>
                  <a:cubicBezTo>
                    <a:pt x="550" y="4500"/>
                    <a:pt x="592" y="4563"/>
                    <a:pt x="635" y="4626"/>
                  </a:cubicBezTo>
                  <a:cubicBezTo>
                    <a:pt x="677" y="4690"/>
                    <a:pt x="719" y="4774"/>
                    <a:pt x="782" y="4838"/>
                  </a:cubicBezTo>
                  <a:cubicBezTo>
                    <a:pt x="825" y="4901"/>
                    <a:pt x="867" y="4964"/>
                    <a:pt x="909" y="5007"/>
                  </a:cubicBezTo>
                  <a:cubicBezTo>
                    <a:pt x="973" y="5091"/>
                    <a:pt x="1036" y="5155"/>
                    <a:pt x="1078" y="5218"/>
                  </a:cubicBezTo>
                  <a:cubicBezTo>
                    <a:pt x="1142" y="5281"/>
                    <a:pt x="1184" y="5324"/>
                    <a:pt x="1226" y="5387"/>
                  </a:cubicBezTo>
                  <a:cubicBezTo>
                    <a:pt x="1289" y="5450"/>
                    <a:pt x="1374" y="5514"/>
                    <a:pt x="1437" y="5577"/>
                  </a:cubicBezTo>
                  <a:cubicBezTo>
                    <a:pt x="1480" y="5619"/>
                    <a:pt x="1522" y="5661"/>
                    <a:pt x="1564" y="5704"/>
                  </a:cubicBezTo>
                  <a:cubicBezTo>
                    <a:pt x="1564" y="5704"/>
                    <a:pt x="1585" y="5725"/>
                    <a:pt x="1606" y="5725"/>
                  </a:cubicBezTo>
                  <a:cubicBezTo>
                    <a:pt x="1733" y="5852"/>
                    <a:pt x="1881" y="5978"/>
                    <a:pt x="2029" y="6084"/>
                  </a:cubicBezTo>
                  <a:cubicBezTo>
                    <a:pt x="2050" y="6084"/>
                    <a:pt x="2050" y="6084"/>
                    <a:pt x="2050" y="6105"/>
                  </a:cubicBezTo>
                  <a:cubicBezTo>
                    <a:pt x="2198" y="6211"/>
                    <a:pt x="2367" y="6316"/>
                    <a:pt x="2515" y="6401"/>
                  </a:cubicBezTo>
                  <a:cubicBezTo>
                    <a:pt x="2536" y="6422"/>
                    <a:pt x="2557" y="6422"/>
                    <a:pt x="2557" y="6443"/>
                  </a:cubicBezTo>
                  <a:cubicBezTo>
                    <a:pt x="2578" y="6443"/>
                    <a:pt x="2620" y="6464"/>
                    <a:pt x="2641" y="6464"/>
                  </a:cubicBezTo>
                  <a:cubicBezTo>
                    <a:pt x="2831" y="6591"/>
                    <a:pt x="3043" y="6697"/>
                    <a:pt x="3275" y="6802"/>
                  </a:cubicBezTo>
                  <a:cubicBezTo>
                    <a:pt x="3296" y="6823"/>
                    <a:pt x="3317" y="6823"/>
                    <a:pt x="3338" y="6844"/>
                  </a:cubicBezTo>
                  <a:cubicBezTo>
                    <a:pt x="3360" y="6844"/>
                    <a:pt x="3360" y="6844"/>
                    <a:pt x="3381" y="6866"/>
                  </a:cubicBezTo>
                  <a:cubicBezTo>
                    <a:pt x="3592" y="6950"/>
                    <a:pt x="3803" y="7035"/>
                    <a:pt x="4036" y="7119"/>
                  </a:cubicBezTo>
                  <a:cubicBezTo>
                    <a:pt x="4057" y="7119"/>
                    <a:pt x="4078" y="7119"/>
                    <a:pt x="4078" y="7140"/>
                  </a:cubicBezTo>
                  <a:cubicBezTo>
                    <a:pt x="4226" y="7182"/>
                    <a:pt x="4374" y="7225"/>
                    <a:pt x="4500" y="7267"/>
                  </a:cubicBezTo>
                  <a:cubicBezTo>
                    <a:pt x="4627" y="7288"/>
                    <a:pt x="4733" y="7309"/>
                    <a:pt x="4838" y="7351"/>
                  </a:cubicBezTo>
                  <a:lnTo>
                    <a:pt x="4923" y="7351"/>
                  </a:lnTo>
                  <a:cubicBezTo>
                    <a:pt x="5176" y="7415"/>
                    <a:pt x="5409" y="7457"/>
                    <a:pt x="5641" y="7478"/>
                  </a:cubicBezTo>
                  <a:lnTo>
                    <a:pt x="5662" y="7478"/>
                  </a:lnTo>
                  <a:cubicBezTo>
                    <a:pt x="5831" y="7499"/>
                    <a:pt x="6000" y="7520"/>
                    <a:pt x="6169" y="7520"/>
                  </a:cubicBezTo>
                  <a:cubicBezTo>
                    <a:pt x="6211" y="7520"/>
                    <a:pt x="6254" y="7520"/>
                    <a:pt x="6317" y="7542"/>
                  </a:cubicBezTo>
                  <a:lnTo>
                    <a:pt x="6824" y="7542"/>
                  </a:lnTo>
                  <a:cubicBezTo>
                    <a:pt x="6930" y="7520"/>
                    <a:pt x="7056" y="7520"/>
                    <a:pt x="7162" y="7520"/>
                  </a:cubicBezTo>
                  <a:cubicBezTo>
                    <a:pt x="7204" y="7499"/>
                    <a:pt x="7267" y="7499"/>
                    <a:pt x="7310" y="7499"/>
                  </a:cubicBezTo>
                  <a:cubicBezTo>
                    <a:pt x="7436" y="7478"/>
                    <a:pt x="7563" y="7457"/>
                    <a:pt x="7690" y="7436"/>
                  </a:cubicBezTo>
                  <a:lnTo>
                    <a:pt x="7774" y="7436"/>
                  </a:lnTo>
                  <a:cubicBezTo>
                    <a:pt x="7922" y="7394"/>
                    <a:pt x="8049" y="7373"/>
                    <a:pt x="8197" y="7330"/>
                  </a:cubicBezTo>
                  <a:cubicBezTo>
                    <a:pt x="8239" y="7330"/>
                    <a:pt x="8281" y="7309"/>
                    <a:pt x="8303" y="7309"/>
                  </a:cubicBezTo>
                  <a:cubicBezTo>
                    <a:pt x="8408" y="7267"/>
                    <a:pt x="8514" y="7246"/>
                    <a:pt x="8619" y="7204"/>
                  </a:cubicBezTo>
                  <a:cubicBezTo>
                    <a:pt x="8662" y="7182"/>
                    <a:pt x="8704" y="7182"/>
                    <a:pt x="8746" y="7161"/>
                  </a:cubicBezTo>
                  <a:cubicBezTo>
                    <a:pt x="8852" y="7119"/>
                    <a:pt x="8957" y="7077"/>
                    <a:pt x="9042" y="7035"/>
                  </a:cubicBezTo>
                  <a:cubicBezTo>
                    <a:pt x="9084" y="7013"/>
                    <a:pt x="9105" y="7013"/>
                    <a:pt x="9148" y="6992"/>
                  </a:cubicBezTo>
                  <a:cubicBezTo>
                    <a:pt x="9253" y="6929"/>
                    <a:pt x="9380" y="6866"/>
                    <a:pt x="9486" y="6802"/>
                  </a:cubicBezTo>
                  <a:cubicBezTo>
                    <a:pt x="9528" y="6781"/>
                    <a:pt x="9549" y="6760"/>
                    <a:pt x="9570" y="6760"/>
                  </a:cubicBezTo>
                  <a:cubicBezTo>
                    <a:pt x="9654" y="6697"/>
                    <a:pt x="9739" y="6633"/>
                    <a:pt x="9823" y="6570"/>
                  </a:cubicBezTo>
                  <a:cubicBezTo>
                    <a:pt x="9866" y="6549"/>
                    <a:pt x="9887" y="6528"/>
                    <a:pt x="9929" y="6506"/>
                  </a:cubicBezTo>
                  <a:cubicBezTo>
                    <a:pt x="9992" y="6443"/>
                    <a:pt x="10077" y="6380"/>
                    <a:pt x="10140" y="6316"/>
                  </a:cubicBezTo>
                  <a:cubicBezTo>
                    <a:pt x="10161" y="6295"/>
                    <a:pt x="10204" y="6274"/>
                    <a:pt x="10225" y="6253"/>
                  </a:cubicBezTo>
                  <a:cubicBezTo>
                    <a:pt x="10309" y="6168"/>
                    <a:pt x="10394" y="6063"/>
                    <a:pt x="10478" y="5978"/>
                  </a:cubicBezTo>
                  <a:cubicBezTo>
                    <a:pt x="10478" y="5957"/>
                    <a:pt x="10499" y="5936"/>
                    <a:pt x="10499" y="5936"/>
                  </a:cubicBezTo>
                  <a:cubicBezTo>
                    <a:pt x="10563" y="5852"/>
                    <a:pt x="10626" y="5767"/>
                    <a:pt x="10690" y="5683"/>
                  </a:cubicBezTo>
                  <a:cubicBezTo>
                    <a:pt x="10711" y="5640"/>
                    <a:pt x="10732" y="5598"/>
                    <a:pt x="10753" y="5577"/>
                  </a:cubicBezTo>
                  <a:cubicBezTo>
                    <a:pt x="10795" y="5492"/>
                    <a:pt x="10837" y="5408"/>
                    <a:pt x="10880" y="5345"/>
                  </a:cubicBezTo>
                  <a:cubicBezTo>
                    <a:pt x="10880" y="5302"/>
                    <a:pt x="10901" y="5260"/>
                    <a:pt x="10922" y="5239"/>
                  </a:cubicBezTo>
                  <a:cubicBezTo>
                    <a:pt x="10964" y="5112"/>
                    <a:pt x="11006" y="5007"/>
                    <a:pt x="11049" y="4880"/>
                  </a:cubicBezTo>
                  <a:lnTo>
                    <a:pt x="11509" y="3153"/>
                  </a:lnTo>
                  <a:lnTo>
                    <a:pt x="11509" y="3153"/>
                  </a:lnTo>
                  <a:cubicBezTo>
                    <a:pt x="11488" y="3209"/>
                    <a:pt x="11461" y="3263"/>
                    <a:pt x="11429" y="3317"/>
                  </a:cubicBezTo>
                  <a:cubicBezTo>
                    <a:pt x="11429" y="3359"/>
                    <a:pt x="11408" y="3401"/>
                    <a:pt x="11387" y="3422"/>
                  </a:cubicBezTo>
                  <a:cubicBezTo>
                    <a:pt x="11344" y="3507"/>
                    <a:pt x="11302" y="3591"/>
                    <a:pt x="11260" y="3655"/>
                  </a:cubicBezTo>
                  <a:cubicBezTo>
                    <a:pt x="11239" y="3697"/>
                    <a:pt x="11218" y="3739"/>
                    <a:pt x="11197" y="3760"/>
                  </a:cubicBezTo>
                  <a:cubicBezTo>
                    <a:pt x="11154" y="3845"/>
                    <a:pt x="11091" y="3929"/>
                    <a:pt x="11028" y="4014"/>
                  </a:cubicBezTo>
                  <a:cubicBezTo>
                    <a:pt x="11006" y="4035"/>
                    <a:pt x="11006" y="4056"/>
                    <a:pt x="10985" y="4056"/>
                  </a:cubicBezTo>
                  <a:cubicBezTo>
                    <a:pt x="10922" y="4162"/>
                    <a:pt x="10837" y="4246"/>
                    <a:pt x="10732" y="4352"/>
                  </a:cubicBezTo>
                  <a:cubicBezTo>
                    <a:pt x="10711" y="4373"/>
                    <a:pt x="10690" y="4394"/>
                    <a:pt x="10668" y="4415"/>
                  </a:cubicBezTo>
                  <a:cubicBezTo>
                    <a:pt x="10584" y="4479"/>
                    <a:pt x="10521" y="4542"/>
                    <a:pt x="10436" y="4605"/>
                  </a:cubicBezTo>
                  <a:cubicBezTo>
                    <a:pt x="10415" y="4626"/>
                    <a:pt x="10373" y="4648"/>
                    <a:pt x="10352" y="4669"/>
                  </a:cubicBezTo>
                  <a:cubicBezTo>
                    <a:pt x="10267" y="4732"/>
                    <a:pt x="10183" y="4795"/>
                    <a:pt x="10098" y="4838"/>
                  </a:cubicBezTo>
                  <a:cubicBezTo>
                    <a:pt x="10056" y="4859"/>
                    <a:pt x="10035" y="4880"/>
                    <a:pt x="10014" y="4901"/>
                  </a:cubicBezTo>
                  <a:cubicBezTo>
                    <a:pt x="9908" y="4964"/>
                    <a:pt x="9781" y="5028"/>
                    <a:pt x="9654" y="5091"/>
                  </a:cubicBezTo>
                  <a:cubicBezTo>
                    <a:pt x="9633" y="5091"/>
                    <a:pt x="9591" y="5112"/>
                    <a:pt x="9570" y="5133"/>
                  </a:cubicBezTo>
                  <a:cubicBezTo>
                    <a:pt x="9464" y="5176"/>
                    <a:pt x="9380" y="5218"/>
                    <a:pt x="9274" y="5260"/>
                  </a:cubicBezTo>
                  <a:cubicBezTo>
                    <a:pt x="9232" y="5260"/>
                    <a:pt x="9190" y="5281"/>
                    <a:pt x="9148" y="5302"/>
                  </a:cubicBezTo>
                  <a:cubicBezTo>
                    <a:pt x="9042" y="5324"/>
                    <a:pt x="8936" y="5366"/>
                    <a:pt x="8831" y="5387"/>
                  </a:cubicBezTo>
                  <a:cubicBezTo>
                    <a:pt x="8788" y="5408"/>
                    <a:pt x="8767" y="5408"/>
                    <a:pt x="8725" y="5429"/>
                  </a:cubicBezTo>
                  <a:cubicBezTo>
                    <a:pt x="8577" y="5471"/>
                    <a:pt x="8429" y="5492"/>
                    <a:pt x="8281" y="5514"/>
                  </a:cubicBezTo>
                  <a:cubicBezTo>
                    <a:pt x="8260" y="5535"/>
                    <a:pt x="8239" y="5535"/>
                    <a:pt x="8197" y="5535"/>
                  </a:cubicBezTo>
                  <a:cubicBezTo>
                    <a:pt x="8091" y="5556"/>
                    <a:pt x="7965" y="5577"/>
                    <a:pt x="7838" y="5598"/>
                  </a:cubicBezTo>
                  <a:lnTo>
                    <a:pt x="7690" y="5598"/>
                  </a:lnTo>
                  <a:cubicBezTo>
                    <a:pt x="7563" y="5619"/>
                    <a:pt x="7458" y="5619"/>
                    <a:pt x="7331" y="5619"/>
                  </a:cubicBezTo>
                  <a:lnTo>
                    <a:pt x="7204" y="5619"/>
                  </a:lnTo>
                  <a:cubicBezTo>
                    <a:pt x="7162" y="5626"/>
                    <a:pt x="7120" y="5629"/>
                    <a:pt x="7077" y="5629"/>
                  </a:cubicBezTo>
                  <a:cubicBezTo>
                    <a:pt x="6993" y="5629"/>
                    <a:pt x="6908" y="5619"/>
                    <a:pt x="6824" y="5619"/>
                  </a:cubicBezTo>
                  <a:lnTo>
                    <a:pt x="6676" y="5619"/>
                  </a:lnTo>
                  <a:cubicBezTo>
                    <a:pt x="6507" y="5619"/>
                    <a:pt x="6338" y="5598"/>
                    <a:pt x="6169" y="5577"/>
                  </a:cubicBezTo>
                  <a:cubicBezTo>
                    <a:pt x="5937" y="5556"/>
                    <a:pt x="5683" y="5514"/>
                    <a:pt x="5451" y="5450"/>
                  </a:cubicBezTo>
                  <a:cubicBezTo>
                    <a:pt x="5303" y="5429"/>
                    <a:pt x="5176" y="5387"/>
                    <a:pt x="5028" y="5345"/>
                  </a:cubicBezTo>
                  <a:cubicBezTo>
                    <a:pt x="4859" y="5302"/>
                    <a:pt x="4711" y="5260"/>
                    <a:pt x="4564" y="5197"/>
                  </a:cubicBezTo>
                  <a:cubicBezTo>
                    <a:pt x="4331" y="5133"/>
                    <a:pt x="4120" y="5049"/>
                    <a:pt x="3909" y="4943"/>
                  </a:cubicBezTo>
                  <a:cubicBezTo>
                    <a:pt x="3867" y="4922"/>
                    <a:pt x="3824" y="4922"/>
                    <a:pt x="3782" y="4901"/>
                  </a:cubicBezTo>
                  <a:cubicBezTo>
                    <a:pt x="3571" y="4795"/>
                    <a:pt x="3360" y="4690"/>
                    <a:pt x="3148" y="4563"/>
                  </a:cubicBezTo>
                  <a:cubicBezTo>
                    <a:pt x="3127" y="4542"/>
                    <a:pt x="3085" y="4521"/>
                    <a:pt x="3043" y="4500"/>
                  </a:cubicBezTo>
                  <a:cubicBezTo>
                    <a:pt x="2874" y="4394"/>
                    <a:pt x="2726" y="4288"/>
                    <a:pt x="2578" y="4183"/>
                  </a:cubicBezTo>
                  <a:lnTo>
                    <a:pt x="2557" y="4183"/>
                  </a:lnTo>
                  <a:cubicBezTo>
                    <a:pt x="2409" y="4056"/>
                    <a:pt x="2261" y="3950"/>
                    <a:pt x="2113" y="3824"/>
                  </a:cubicBezTo>
                  <a:cubicBezTo>
                    <a:pt x="2071" y="3781"/>
                    <a:pt x="2008" y="3718"/>
                    <a:pt x="1965" y="3676"/>
                  </a:cubicBezTo>
                  <a:cubicBezTo>
                    <a:pt x="1881" y="3612"/>
                    <a:pt x="1818" y="3549"/>
                    <a:pt x="1754" y="3465"/>
                  </a:cubicBezTo>
                  <a:cubicBezTo>
                    <a:pt x="1691" y="3422"/>
                    <a:pt x="1649" y="3359"/>
                    <a:pt x="1606" y="3317"/>
                  </a:cubicBezTo>
                  <a:cubicBezTo>
                    <a:pt x="1543" y="3232"/>
                    <a:pt x="1480" y="3169"/>
                    <a:pt x="1437" y="3105"/>
                  </a:cubicBezTo>
                  <a:cubicBezTo>
                    <a:pt x="1374" y="3042"/>
                    <a:pt x="1332" y="3000"/>
                    <a:pt x="1289" y="2936"/>
                  </a:cubicBezTo>
                  <a:cubicBezTo>
                    <a:pt x="1247" y="2852"/>
                    <a:pt x="1205" y="2789"/>
                    <a:pt x="1142" y="2725"/>
                  </a:cubicBezTo>
                  <a:cubicBezTo>
                    <a:pt x="1120" y="2662"/>
                    <a:pt x="1078" y="2599"/>
                    <a:pt x="1036" y="2535"/>
                  </a:cubicBezTo>
                  <a:cubicBezTo>
                    <a:pt x="994" y="2472"/>
                    <a:pt x="951" y="2387"/>
                    <a:pt x="909" y="2324"/>
                  </a:cubicBezTo>
                  <a:cubicBezTo>
                    <a:pt x="888" y="2261"/>
                    <a:pt x="867" y="2197"/>
                    <a:pt x="846" y="2155"/>
                  </a:cubicBezTo>
                  <a:cubicBezTo>
                    <a:pt x="804" y="2049"/>
                    <a:pt x="761" y="1965"/>
                    <a:pt x="719" y="1859"/>
                  </a:cubicBezTo>
                  <a:cubicBezTo>
                    <a:pt x="698" y="1817"/>
                    <a:pt x="677" y="1754"/>
                    <a:pt x="656" y="1690"/>
                  </a:cubicBezTo>
                  <a:cubicBezTo>
                    <a:pt x="635" y="1606"/>
                    <a:pt x="613" y="1500"/>
                    <a:pt x="592" y="1394"/>
                  </a:cubicBezTo>
                  <a:cubicBezTo>
                    <a:pt x="571" y="1352"/>
                    <a:pt x="571" y="1289"/>
                    <a:pt x="550" y="1247"/>
                  </a:cubicBezTo>
                  <a:cubicBezTo>
                    <a:pt x="550" y="1204"/>
                    <a:pt x="550" y="1162"/>
                    <a:pt x="550" y="1120"/>
                  </a:cubicBezTo>
                  <a:cubicBezTo>
                    <a:pt x="529" y="1035"/>
                    <a:pt x="529" y="951"/>
                    <a:pt x="529" y="866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34"/>
                    <a:pt x="529" y="549"/>
                    <a:pt x="529" y="444"/>
                  </a:cubicBezTo>
                  <a:cubicBezTo>
                    <a:pt x="529" y="423"/>
                    <a:pt x="529" y="402"/>
                    <a:pt x="550" y="380"/>
                  </a:cubicBezTo>
                  <a:cubicBezTo>
                    <a:pt x="550" y="254"/>
                    <a:pt x="592" y="127"/>
                    <a:pt x="613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78"/>
            <p:cNvSpPr/>
            <p:nvPr/>
          </p:nvSpPr>
          <p:spPr>
            <a:xfrm>
              <a:off x="3916925" y="3643700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56" y="1"/>
                  </a:moveTo>
                  <a:cubicBezTo>
                    <a:pt x="2858" y="1"/>
                    <a:pt x="1026" y="1008"/>
                    <a:pt x="570" y="2667"/>
                  </a:cubicBezTo>
                  <a:cubicBezTo>
                    <a:pt x="0" y="4801"/>
                    <a:pt x="1965" y="7188"/>
                    <a:pt x="4985" y="8012"/>
                  </a:cubicBezTo>
                  <a:cubicBezTo>
                    <a:pt x="5681" y="8201"/>
                    <a:pt x="6373" y="8291"/>
                    <a:pt x="7032" y="8291"/>
                  </a:cubicBezTo>
                  <a:cubicBezTo>
                    <a:pt x="9234" y="8291"/>
                    <a:pt x="11074" y="7288"/>
                    <a:pt x="11513" y="5646"/>
                  </a:cubicBezTo>
                  <a:cubicBezTo>
                    <a:pt x="12104" y="3512"/>
                    <a:pt x="10118" y="1104"/>
                    <a:pt x="7098" y="280"/>
                  </a:cubicBezTo>
                  <a:cubicBezTo>
                    <a:pt x="6403" y="91"/>
                    <a:pt x="5713" y="1"/>
                    <a:pt x="505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78"/>
            <p:cNvSpPr/>
            <p:nvPr/>
          </p:nvSpPr>
          <p:spPr>
            <a:xfrm>
              <a:off x="3955475" y="3678500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60" y="1"/>
                  </a:moveTo>
                  <a:cubicBezTo>
                    <a:pt x="1984" y="1"/>
                    <a:pt x="649" y="622"/>
                    <a:pt x="380" y="1634"/>
                  </a:cubicBezTo>
                  <a:cubicBezTo>
                    <a:pt x="0" y="2986"/>
                    <a:pt x="1606" y="4697"/>
                    <a:pt x="3802" y="5289"/>
                  </a:cubicBezTo>
                  <a:cubicBezTo>
                    <a:pt x="4361" y="5438"/>
                    <a:pt x="4921" y="5508"/>
                    <a:pt x="5452" y="5508"/>
                  </a:cubicBezTo>
                  <a:cubicBezTo>
                    <a:pt x="7030" y="5508"/>
                    <a:pt x="8355" y="4890"/>
                    <a:pt x="8640" y="3895"/>
                  </a:cubicBezTo>
                  <a:cubicBezTo>
                    <a:pt x="8999" y="2543"/>
                    <a:pt x="7394" y="832"/>
                    <a:pt x="5197" y="219"/>
                  </a:cubicBezTo>
                  <a:cubicBezTo>
                    <a:pt x="4645" y="70"/>
                    <a:pt x="4089" y="1"/>
                    <a:pt x="356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78"/>
            <p:cNvSpPr/>
            <p:nvPr/>
          </p:nvSpPr>
          <p:spPr>
            <a:xfrm>
              <a:off x="3954400" y="3694850"/>
              <a:ext cx="222375" cy="122200"/>
            </a:xfrm>
            <a:custGeom>
              <a:avLst/>
              <a:gdLst/>
              <a:ahLst/>
              <a:cxnLst/>
              <a:rect l="l" t="t" r="r" b="b"/>
              <a:pathLst>
                <a:path w="8895" h="4888" extrusionOk="0">
                  <a:moveTo>
                    <a:pt x="3173" y="0"/>
                  </a:moveTo>
                  <a:cubicBezTo>
                    <a:pt x="1722" y="0"/>
                    <a:pt x="542" y="495"/>
                    <a:pt x="318" y="1318"/>
                  </a:cubicBezTo>
                  <a:cubicBezTo>
                    <a:pt x="1" y="2480"/>
                    <a:pt x="1649" y="4043"/>
                    <a:pt x="3845" y="4635"/>
                  </a:cubicBezTo>
                  <a:cubicBezTo>
                    <a:pt x="4489" y="4806"/>
                    <a:pt x="5131" y="4887"/>
                    <a:pt x="5726" y="4887"/>
                  </a:cubicBezTo>
                  <a:cubicBezTo>
                    <a:pt x="7180" y="4887"/>
                    <a:pt x="8352" y="4403"/>
                    <a:pt x="8577" y="3579"/>
                  </a:cubicBezTo>
                  <a:cubicBezTo>
                    <a:pt x="8894" y="2417"/>
                    <a:pt x="7246" y="854"/>
                    <a:pt x="5050" y="262"/>
                  </a:cubicBezTo>
                  <a:cubicBezTo>
                    <a:pt x="4410" y="84"/>
                    <a:pt x="3768" y="0"/>
                    <a:pt x="3173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78"/>
            <p:cNvSpPr/>
            <p:nvPr/>
          </p:nvSpPr>
          <p:spPr>
            <a:xfrm>
              <a:off x="3782775" y="3545075"/>
              <a:ext cx="289425" cy="189075"/>
            </a:xfrm>
            <a:custGeom>
              <a:avLst/>
              <a:gdLst/>
              <a:ahLst/>
              <a:cxnLst/>
              <a:rect l="l" t="t" r="r" b="b"/>
              <a:pathLst>
                <a:path w="11577" h="7563" extrusionOk="0">
                  <a:moveTo>
                    <a:pt x="634" y="0"/>
                  </a:moveTo>
                  <a:cubicBezTo>
                    <a:pt x="621" y="41"/>
                    <a:pt x="610" y="83"/>
                    <a:pt x="600" y="126"/>
                  </a:cubicBezTo>
                  <a:lnTo>
                    <a:pt x="600" y="126"/>
                  </a:lnTo>
                  <a:lnTo>
                    <a:pt x="634" y="0"/>
                  </a:lnTo>
                  <a:close/>
                  <a:moveTo>
                    <a:pt x="600" y="126"/>
                  </a:moveTo>
                  <a:lnTo>
                    <a:pt x="106" y="1923"/>
                  </a:lnTo>
                  <a:cubicBezTo>
                    <a:pt x="106" y="1944"/>
                    <a:pt x="85" y="1965"/>
                    <a:pt x="85" y="1986"/>
                  </a:cubicBezTo>
                  <a:cubicBezTo>
                    <a:pt x="64" y="2092"/>
                    <a:pt x="43" y="2197"/>
                    <a:pt x="22" y="2303"/>
                  </a:cubicBezTo>
                  <a:cubicBezTo>
                    <a:pt x="22" y="2324"/>
                    <a:pt x="22" y="2345"/>
                    <a:pt x="22" y="2366"/>
                  </a:cubicBezTo>
                  <a:cubicBezTo>
                    <a:pt x="22" y="2430"/>
                    <a:pt x="1" y="2493"/>
                    <a:pt x="1" y="2556"/>
                  </a:cubicBezTo>
                  <a:cubicBezTo>
                    <a:pt x="1" y="2599"/>
                    <a:pt x="1" y="2620"/>
                    <a:pt x="1" y="2662"/>
                  </a:cubicBezTo>
                  <a:cubicBezTo>
                    <a:pt x="1" y="2704"/>
                    <a:pt x="1" y="2747"/>
                    <a:pt x="1" y="2789"/>
                  </a:cubicBezTo>
                  <a:cubicBezTo>
                    <a:pt x="22" y="2873"/>
                    <a:pt x="22" y="2958"/>
                    <a:pt x="43" y="3063"/>
                  </a:cubicBezTo>
                  <a:cubicBezTo>
                    <a:pt x="43" y="3085"/>
                    <a:pt x="43" y="3127"/>
                    <a:pt x="43" y="3169"/>
                  </a:cubicBezTo>
                  <a:cubicBezTo>
                    <a:pt x="43" y="3190"/>
                    <a:pt x="43" y="3190"/>
                    <a:pt x="43" y="3211"/>
                  </a:cubicBezTo>
                  <a:cubicBezTo>
                    <a:pt x="64" y="3254"/>
                    <a:pt x="64" y="3275"/>
                    <a:pt x="85" y="3317"/>
                  </a:cubicBezTo>
                  <a:cubicBezTo>
                    <a:pt x="106" y="3423"/>
                    <a:pt x="127" y="3528"/>
                    <a:pt x="148" y="3634"/>
                  </a:cubicBezTo>
                  <a:cubicBezTo>
                    <a:pt x="170" y="3676"/>
                    <a:pt x="191" y="3739"/>
                    <a:pt x="212" y="3782"/>
                  </a:cubicBezTo>
                  <a:cubicBezTo>
                    <a:pt x="254" y="3887"/>
                    <a:pt x="275" y="3972"/>
                    <a:pt x="317" y="4077"/>
                  </a:cubicBezTo>
                  <a:cubicBezTo>
                    <a:pt x="339" y="4098"/>
                    <a:pt x="339" y="4141"/>
                    <a:pt x="360" y="4162"/>
                  </a:cubicBezTo>
                  <a:cubicBezTo>
                    <a:pt x="381" y="4183"/>
                    <a:pt x="402" y="4225"/>
                    <a:pt x="402" y="4246"/>
                  </a:cubicBezTo>
                  <a:cubicBezTo>
                    <a:pt x="444" y="4310"/>
                    <a:pt x="486" y="4394"/>
                    <a:pt x="529" y="4458"/>
                  </a:cubicBezTo>
                  <a:cubicBezTo>
                    <a:pt x="571" y="4521"/>
                    <a:pt x="592" y="4584"/>
                    <a:pt x="634" y="4648"/>
                  </a:cubicBezTo>
                  <a:cubicBezTo>
                    <a:pt x="677" y="4711"/>
                    <a:pt x="740" y="4796"/>
                    <a:pt x="782" y="4859"/>
                  </a:cubicBezTo>
                  <a:cubicBezTo>
                    <a:pt x="824" y="4922"/>
                    <a:pt x="867" y="4965"/>
                    <a:pt x="909" y="5028"/>
                  </a:cubicBezTo>
                  <a:cubicBezTo>
                    <a:pt x="972" y="5091"/>
                    <a:pt x="1036" y="5176"/>
                    <a:pt x="1099" y="5239"/>
                  </a:cubicBezTo>
                  <a:cubicBezTo>
                    <a:pt x="1141" y="5303"/>
                    <a:pt x="1184" y="5345"/>
                    <a:pt x="1247" y="5408"/>
                  </a:cubicBezTo>
                  <a:cubicBezTo>
                    <a:pt x="1310" y="5472"/>
                    <a:pt x="1374" y="5535"/>
                    <a:pt x="1458" y="5598"/>
                  </a:cubicBezTo>
                  <a:cubicBezTo>
                    <a:pt x="1500" y="5641"/>
                    <a:pt x="1522" y="5683"/>
                    <a:pt x="1564" y="5725"/>
                  </a:cubicBezTo>
                  <a:cubicBezTo>
                    <a:pt x="1585" y="5725"/>
                    <a:pt x="1606" y="5746"/>
                    <a:pt x="1606" y="5746"/>
                  </a:cubicBezTo>
                  <a:cubicBezTo>
                    <a:pt x="1754" y="5873"/>
                    <a:pt x="1881" y="6000"/>
                    <a:pt x="2050" y="6105"/>
                  </a:cubicBezTo>
                  <a:cubicBezTo>
                    <a:pt x="2050" y="6105"/>
                    <a:pt x="2071" y="6105"/>
                    <a:pt x="2071" y="6126"/>
                  </a:cubicBezTo>
                  <a:cubicBezTo>
                    <a:pt x="2219" y="6232"/>
                    <a:pt x="2367" y="6338"/>
                    <a:pt x="2535" y="6422"/>
                  </a:cubicBezTo>
                  <a:cubicBezTo>
                    <a:pt x="2535" y="6443"/>
                    <a:pt x="2557" y="6443"/>
                    <a:pt x="2578" y="6443"/>
                  </a:cubicBezTo>
                  <a:cubicBezTo>
                    <a:pt x="2599" y="6464"/>
                    <a:pt x="2620" y="6486"/>
                    <a:pt x="2641" y="6486"/>
                  </a:cubicBezTo>
                  <a:cubicBezTo>
                    <a:pt x="2852" y="6612"/>
                    <a:pt x="3064" y="6718"/>
                    <a:pt x="3275" y="6823"/>
                  </a:cubicBezTo>
                  <a:cubicBezTo>
                    <a:pt x="3296" y="6845"/>
                    <a:pt x="3338" y="6845"/>
                    <a:pt x="3359" y="6866"/>
                  </a:cubicBezTo>
                  <a:lnTo>
                    <a:pt x="3380" y="6866"/>
                  </a:lnTo>
                  <a:cubicBezTo>
                    <a:pt x="3592" y="6971"/>
                    <a:pt x="3824" y="7056"/>
                    <a:pt x="4056" y="7140"/>
                  </a:cubicBezTo>
                  <a:lnTo>
                    <a:pt x="4099" y="7140"/>
                  </a:lnTo>
                  <a:cubicBezTo>
                    <a:pt x="4225" y="7204"/>
                    <a:pt x="4373" y="7246"/>
                    <a:pt x="4521" y="7288"/>
                  </a:cubicBezTo>
                  <a:cubicBezTo>
                    <a:pt x="4627" y="7309"/>
                    <a:pt x="4754" y="7330"/>
                    <a:pt x="4859" y="7373"/>
                  </a:cubicBezTo>
                  <a:lnTo>
                    <a:pt x="4944" y="7373"/>
                  </a:lnTo>
                  <a:cubicBezTo>
                    <a:pt x="5176" y="7436"/>
                    <a:pt x="5429" y="7478"/>
                    <a:pt x="5662" y="7499"/>
                  </a:cubicBezTo>
                  <a:cubicBezTo>
                    <a:pt x="5831" y="7521"/>
                    <a:pt x="6000" y="7542"/>
                    <a:pt x="6169" y="7542"/>
                  </a:cubicBezTo>
                  <a:lnTo>
                    <a:pt x="6317" y="7542"/>
                  </a:lnTo>
                  <a:cubicBezTo>
                    <a:pt x="6422" y="7563"/>
                    <a:pt x="6507" y="7563"/>
                    <a:pt x="6612" y="7563"/>
                  </a:cubicBezTo>
                  <a:lnTo>
                    <a:pt x="6676" y="7563"/>
                  </a:lnTo>
                  <a:cubicBezTo>
                    <a:pt x="6739" y="7563"/>
                    <a:pt x="6781" y="7542"/>
                    <a:pt x="6824" y="7542"/>
                  </a:cubicBezTo>
                  <a:cubicBezTo>
                    <a:pt x="6950" y="7542"/>
                    <a:pt x="7056" y="7542"/>
                    <a:pt x="7162" y="7521"/>
                  </a:cubicBezTo>
                  <a:lnTo>
                    <a:pt x="7310" y="7521"/>
                  </a:lnTo>
                  <a:cubicBezTo>
                    <a:pt x="7436" y="7499"/>
                    <a:pt x="7563" y="7478"/>
                    <a:pt x="7690" y="7457"/>
                  </a:cubicBezTo>
                  <a:lnTo>
                    <a:pt x="7774" y="7457"/>
                  </a:lnTo>
                  <a:cubicBezTo>
                    <a:pt x="7922" y="7415"/>
                    <a:pt x="8070" y="7394"/>
                    <a:pt x="8218" y="7352"/>
                  </a:cubicBezTo>
                  <a:cubicBezTo>
                    <a:pt x="8239" y="7352"/>
                    <a:pt x="8281" y="7330"/>
                    <a:pt x="8323" y="7309"/>
                  </a:cubicBezTo>
                  <a:cubicBezTo>
                    <a:pt x="8429" y="7288"/>
                    <a:pt x="8535" y="7267"/>
                    <a:pt x="8640" y="7225"/>
                  </a:cubicBezTo>
                  <a:cubicBezTo>
                    <a:pt x="8683" y="7204"/>
                    <a:pt x="8725" y="7183"/>
                    <a:pt x="8767" y="7183"/>
                  </a:cubicBezTo>
                  <a:cubicBezTo>
                    <a:pt x="8852" y="7140"/>
                    <a:pt x="8957" y="7098"/>
                    <a:pt x="9063" y="7056"/>
                  </a:cubicBezTo>
                  <a:cubicBezTo>
                    <a:pt x="9084" y="7035"/>
                    <a:pt x="9126" y="7035"/>
                    <a:pt x="9147" y="7014"/>
                  </a:cubicBezTo>
                  <a:cubicBezTo>
                    <a:pt x="9274" y="6950"/>
                    <a:pt x="9401" y="6887"/>
                    <a:pt x="9506" y="6823"/>
                  </a:cubicBezTo>
                  <a:cubicBezTo>
                    <a:pt x="9528" y="6802"/>
                    <a:pt x="9549" y="6781"/>
                    <a:pt x="9591" y="6781"/>
                  </a:cubicBezTo>
                  <a:cubicBezTo>
                    <a:pt x="9675" y="6718"/>
                    <a:pt x="9760" y="6655"/>
                    <a:pt x="9844" y="6591"/>
                  </a:cubicBezTo>
                  <a:cubicBezTo>
                    <a:pt x="9866" y="6570"/>
                    <a:pt x="9908" y="6549"/>
                    <a:pt x="9929" y="6528"/>
                  </a:cubicBezTo>
                  <a:cubicBezTo>
                    <a:pt x="10013" y="6464"/>
                    <a:pt x="10077" y="6401"/>
                    <a:pt x="10161" y="6338"/>
                  </a:cubicBezTo>
                  <a:cubicBezTo>
                    <a:pt x="10182" y="6317"/>
                    <a:pt x="10203" y="6295"/>
                    <a:pt x="10225" y="6274"/>
                  </a:cubicBezTo>
                  <a:cubicBezTo>
                    <a:pt x="10309" y="6190"/>
                    <a:pt x="10394" y="6084"/>
                    <a:pt x="10478" y="6000"/>
                  </a:cubicBezTo>
                  <a:cubicBezTo>
                    <a:pt x="10499" y="5979"/>
                    <a:pt x="10499" y="5957"/>
                    <a:pt x="10520" y="5957"/>
                  </a:cubicBezTo>
                  <a:cubicBezTo>
                    <a:pt x="10584" y="5873"/>
                    <a:pt x="10647" y="5788"/>
                    <a:pt x="10689" y="5683"/>
                  </a:cubicBezTo>
                  <a:cubicBezTo>
                    <a:pt x="10710" y="5662"/>
                    <a:pt x="10732" y="5619"/>
                    <a:pt x="10753" y="5598"/>
                  </a:cubicBezTo>
                  <a:cubicBezTo>
                    <a:pt x="10795" y="5514"/>
                    <a:pt x="10837" y="5429"/>
                    <a:pt x="10879" y="5345"/>
                  </a:cubicBezTo>
                  <a:cubicBezTo>
                    <a:pt x="10901" y="5324"/>
                    <a:pt x="10922" y="5281"/>
                    <a:pt x="10922" y="5260"/>
                  </a:cubicBezTo>
                  <a:cubicBezTo>
                    <a:pt x="10964" y="5134"/>
                    <a:pt x="11006" y="5028"/>
                    <a:pt x="11048" y="4901"/>
                  </a:cubicBezTo>
                  <a:lnTo>
                    <a:pt x="11577" y="3000"/>
                  </a:lnTo>
                  <a:lnTo>
                    <a:pt x="11577" y="3000"/>
                  </a:lnTo>
                  <a:cubicBezTo>
                    <a:pt x="11534" y="3106"/>
                    <a:pt x="11492" y="3232"/>
                    <a:pt x="11450" y="3338"/>
                  </a:cubicBezTo>
                  <a:cubicBezTo>
                    <a:pt x="11429" y="3380"/>
                    <a:pt x="11408" y="3423"/>
                    <a:pt x="11408" y="3444"/>
                  </a:cubicBezTo>
                  <a:cubicBezTo>
                    <a:pt x="11365" y="3528"/>
                    <a:pt x="11323" y="3613"/>
                    <a:pt x="11281" y="3676"/>
                  </a:cubicBezTo>
                  <a:cubicBezTo>
                    <a:pt x="11260" y="3718"/>
                    <a:pt x="11239" y="3761"/>
                    <a:pt x="11217" y="3782"/>
                  </a:cubicBezTo>
                  <a:cubicBezTo>
                    <a:pt x="11154" y="3866"/>
                    <a:pt x="11091" y="3951"/>
                    <a:pt x="11027" y="4035"/>
                  </a:cubicBezTo>
                  <a:cubicBezTo>
                    <a:pt x="11027" y="4056"/>
                    <a:pt x="11006" y="4077"/>
                    <a:pt x="11006" y="4077"/>
                  </a:cubicBezTo>
                  <a:cubicBezTo>
                    <a:pt x="10922" y="4183"/>
                    <a:pt x="10837" y="4267"/>
                    <a:pt x="10753" y="4352"/>
                  </a:cubicBezTo>
                  <a:cubicBezTo>
                    <a:pt x="10732" y="4394"/>
                    <a:pt x="10689" y="4415"/>
                    <a:pt x="10668" y="4436"/>
                  </a:cubicBezTo>
                  <a:cubicBezTo>
                    <a:pt x="10605" y="4500"/>
                    <a:pt x="10520" y="4563"/>
                    <a:pt x="10457" y="4627"/>
                  </a:cubicBezTo>
                  <a:cubicBezTo>
                    <a:pt x="10415" y="4648"/>
                    <a:pt x="10394" y="4669"/>
                    <a:pt x="10351" y="4690"/>
                  </a:cubicBezTo>
                  <a:cubicBezTo>
                    <a:pt x="10267" y="4753"/>
                    <a:pt x="10182" y="4817"/>
                    <a:pt x="10098" y="4859"/>
                  </a:cubicBezTo>
                  <a:cubicBezTo>
                    <a:pt x="10077" y="4880"/>
                    <a:pt x="10056" y="4901"/>
                    <a:pt x="10034" y="4922"/>
                  </a:cubicBezTo>
                  <a:cubicBezTo>
                    <a:pt x="9908" y="4986"/>
                    <a:pt x="9802" y="5049"/>
                    <a:pt x="9675" y="5112"/>
                  </a:cubicBezTo>
                  <a:cubicBezTo>
                    <a:pt x="9633" y="5112"/>
                    <a:pt x="9612" y="5134"/>
                    <a:pt x="9570" y="5155"/>
                  </a:cubicBezTo>
                  <a:cubicBezTo>
                    <a:pt x="9485" y="5197"/>
                    <a:pt x="9380" y="5239"/>
                    <a:pt x="9274" y="5260"/>
                  </a:cubicBezTo>
                  <a:cubicBezTo>
                    <a:pt x="9232" y="5281"/>
                    <a:pt x="9190" y="5303"/>
                    <a:pt x="9147" y="5324"/>
                  </a:cubicBezTo>
                  <a:cubicBezTo>
                    <a:pt x="9042" y="5345"/>
                    <a:pt x="8957" y="5387"/>
                    <a:pt x="8852" y="5408"/>
                  </a:cubicBezTo>
                  <a:cubicBezTo>
                    <a:pt x="8809" y="5429"/>
                    <a:pt x="8767" y="5429"/>
                    <a:pt x="8725" y="5450"/>
                  </a:cubicBezTo>
                  <a:cubicBezTo>
                    <a:pt x="8598" y="5472"/>
                    <a:pt x="8450" y="5514"/>
                    <a:pt x="8302" y="5535"/>
                  </a:cubicBezTo>
                  <a:cubicBezTo>
                    <a:pt x="8260" y="5556"/>
                    <a:pt x="8239" y="5556"/>
                    <a:pt x="8218" y="5556"/>
                  </a:cubicBezTo>
                  <a:cubicBezTo>
                    <a:pt x="8091" y="5577"/>
                    <a:pt x="7964" y="5598"/>
                    <a:pt x="7838" y="5598"/>
                  </a:cubicBezTo>
                  <a:cubicBezTo>
                    <a:pt x="7795" y="5619"/>
                    <a:pt x="7732" y="5619"/>
                    <a:pt x="7690" y="5619"/>
                  </a:cubicBezTo>
                  <a:cubicBezTo>
                    <a:pt x="7584" y="5641"/>
                    <a:pt x="7457" y="5641"/>
                    <a:pt x="7352" y="5641"/>
                  </a:cubicBezTo>
                  <a:lnTo>
                    <a:pt x="6697" y="5641"/>
                  </a:lnTo>
                  <a:cubicBezTo>
                    <a:pt x="6528" y="5641"/>
                    <a:pt x="6359" y="5619"/>
                    <a:pt x="6169" y="5598"/>
                  </a:cubicBezTo>
                  <a:cubicBezTo>
                    <a:pt x="5936" y="5556"/>
                    <a:pt x="5704" y="5514"/>
                    <a:pt x="5472" y="5472"/>
                  </a:cubicBezTo>
                  <a:cubicBezTo>
                    <a:pt x="5324" y="5450"/>
                    <a:pt x="5176" y="5408"/>
                    <a:pt x="5049" y="5366"/>
                  </a:cubicBezTo>
                  <a:cubicBezTo>
                    <a:pt x="4880" y="5324"/>
                    <a:pt x="4732" y="5281"/>
                    <a:pt x="4563" y="5218"/>
                  </a:cubicBezTo>
                  <a:cubicBezTo>
                    <a:pt x="4331" y="5155"/>
                    <a:pt x="4120" y="5070"/>
                    <a:pt x="3909" y="4965"/>
                  </a:cubicBezTo>
                  <a:cubicBezTo>
                    <a:pt x="3866" y="4943"/>
                    <a:pt x="3845" y="4922"/>
                    <a:pt x="3803" y="4922"/>
                  </a:cubicBezTo>
                  <a:cubicBezTo>
                    <a:pt x="3571" y="4817"/>
                    <a:pt x="3359" y="4711"/>
                    <a:pt x="3169" y="4584"/>
                  </a:cubicBezTo>
                  <a:cubicBezTo>
                    <a:pt x="3127" y="4563"/>
                    <a:pt x="3085" y="4542"/>
                    <a:pt x="3042" y="4521"/>
                  </a:cubicBezTo>
                  <a:cubicBezTo>
                    <a:pt x="2895" y="4415"/>
                    <a:pt x="2726" y="4310"/>
                    <a:pt x="2578" y="4204"/>
                  </a:cubicBezTo>
                  <a:lnTo>
                    <a:pt x="2557" y="4204"/>
                  </a:lnTo>
                  <a:cubicBezTo>
                    <a:pt x="2409" y="4077"/>
                    <a:pt x="2261" y="3972"/>
                    <a:pt x="2134" y="3845"/>
                  </a:cubicBezTo>
                  <a:cubicBezTo>
                    <a:pt x="2071" y="3803"/>
                    <a:pt x="2029" y="3739"/>
                    <a:pt x="1965" y="3697"/>
                  </a:cubicBezTo>
                  <a:cubicBezTo>
                    <a:pt x="1902" y="3634"/>
                    <a:pt x="1838" y="3570"/>
                    <a:pt x="1754" y="3486"/>
                  </a:cubicBezTo>
                  <a:cubicBezTo>
                    <a:pt x="1712" y="3444"/>
                    <a:pt x="1669" y="3380"/>
                    <a:pt x="1606" y="3338"/>
                  </a:cubicBezTo>
                  <a:cubicBezTo>
                    <a:pt x="1564" y="3254"/>
                    <a:pt x="1500" y="3190"/>
                    <a:pt x="1437" y="3127"/>
                  </a:cubicBezTo>
                  <a:cubicBezTo>
                    <a:pt x="1395" y="3063"/>
                    <a:pt x="1353" y="3000"/>
                    <a:pt x="1310" y="2958"/>
                  </a:cubicBezTo>
                  <a:cubicBezTo>
                    <a:pt x="1247" y="2873"/>
                    <a:pt x="1205" y="2810"/>
                    <a:pt x="1162" y="2725"/>
                  </a:cubicBezTo>
                  <a:cubicBezTo>
                    <a:pt x="1120" y="2683"/>
                    <a:pt x="1078" y="2620"/>
                    <a:pt x="1057" y="2556"/>
                  </a:cubicBezTo>
                  <a:cubicBezTo>
                    <a:pt x="1015" y="2493"/>
                    <a:pt x="972" y="2409"/>
                    <a:pt x="930" y="2345"/>
                  </a:cubicBezTo>
                  <a:cubicBezTo>
                    <a:pt x="909" y="2282"/>
                    <a:pt x="867" y="2218"/>
                    <a:pt x="846" y="2155"/>
                  </a:cubicBezTo>
                  <a:cubicBezTo>
                    <a:pt x="803" y="2071"/>
                    <a:pt x="761" y="1986"/>
                    <a:pt x="740" y="1880"/>
                  </a:cubicBezTo>
                  <a:cubicBezTo>
                    <a:pt x="719" y="1838"/>
                    <a:pt x="698" y="1775"/>
                    <a:pt x="677" y="1711"/>
                  </a:cubicBezTo>
                  <a:cubicBezTo>
                    <a:pt x="634" y="1627"/>
                    <a:pt x="613" y="1521"/>
                    <a:pt x="592" y="1416"/>
                  </a:cubicBezTo>
                  <a:cubicBezTo>
                    <a:pt x="592" y="1374"/>
                    <a:pt x="571" y="1310"/>
                    <a:pt x="571" y="1268"/>
                  </a:cubicBezTo>
                  <a:cubicBezTo>
                    <a:pt x="550" y="1226"/>
                    <a:pt x="550" y="1183"/>
                    <a:pt x="550" y="1141"/>
                  </a:cubicBezTo>
                  <a:cubicBezTo>
                    <a:pt x="550" y="1057"/>
                    <a:pt x="529" y="972"/>
                    <a:pt x="529" y="888"/>
                  </a:cubicBezTo>
                  <a:cubicBezTo>
                    <a:pt x="529" y="845"/>
                    <a:pt x="529" y="803"/>
                    <a:pt x="529" y="761"/>
                  </a:cubicBezTo>
                  <a:cubicBezTo>
                    <a:pt x="529" y="655"/>
                    <a:pt x="529" y="571"/>
                    <a:pt x="550" y="465"/>
                  </a:cubicBezTo>
                  <a:cubicBezTo>
                    <a:pt x="550" y="444"/>
                    <a:pt x="550" y="423"/>
                    <a:pt x="550" y="402"/>
                  </a:cubicBezTo>
                  <a:cubicBezTo>
                    <a:pt x="564" y="315"/>
                    <a:pt x="579" y="219"/>
                    <a:pt x="600" y="12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78"/>
            <p:cNvSpPr/>
            <p:nvPr/>
          </p:nvSpPr>
          <p:spPr>
            <a:xfrm>
              <a:off x="3783825" y="3478925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73" y="1"/>
                  </a:moveTo>
                  <a:cubicBezTo>
                    <a:pt x="2871" y="1"/>
                    <a:pt x="1031" y="1005"/>
                    <a:pt x="592" y="2646"/>
                  </a:cubicBezTo>
                  <a:cubicBezTo>
                    <a:pt x="1" y="4801"/>
                    <a:pt x="1987" y="7188"/>
                    <a:pt x="5007" y="8012"/>
                  </a:cubicBezTo>
                  <a:cubicBezTo>
                    <a:pt x="5703" y="8202"/>
                    <a:pt x="6394" y="8292"/>
                    <a:pt x="7052" y="8292"/>
                  </a:cubicBezTo>
                  <a:cubicBezTo>
                    <a:pt x="9248" y="8292"/>
                    <a:pt x="11079" y="7288"/>
                    <a:pt x="11535" y="5646"/>
                  </a:cubicBezTo>
                  <a:cubicBezTo>
                    <a:pt x="12105" y="3513"/>
                    <a:pt x="10140" y="1104"/>
                    <a:pt x="7120" y="281"/>
                  </a:cubicBezTo>
                  <a:cubicBezTo>
                    <a:pt x="6424" y="91"/>
                    <a:pt x="5732" y="1"/>
                    <a:pt x="5073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78"/>
            <p:cNvSpPr/>
            <p:nvPr/>
          </p:nvSpPr>
          <p:spPr>
            <a:xfrm>
              <a:off x="3822925" y="3513725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39" y="1"/>
                  </a:moveTo>
                  <a:cubicBezTo>
                    <a:pt x="1963" y="1"/>
                    <a:pt x="628" y="622"/>
                    <a:pt x="359" y="1635"/>
                  </a:cubicBezTo>
                  <a:cubicBezTo>
                    <a:pt x="0" y="2987"/>
                    <a:pt x="1605" y="4677"/>
                    <a:pt x="3802" y="5289"/>
                  </a:cubicBezTo>
                  <a:cubicBezTo>
                    <a:pt x="4354" y="5438"/>
                    <a:pt x="4910" y="5508"/>
                    <a:pt x="5439" y="5508"/>
                  </a:cubicBezTo>
                  <a:cubicBezTo>
                    <a:pt x="7015" y="5508"/>
                    <a:pt x="8350" y="4886"/>
                    <a:pt x="8619" y="3874"/>
                  </a:cubicBezTo>
                  <a:cubicBezTo>
                    <a:pt x="8999" y="2543"/>
                    <a:pt x="7393" y="832"/>
                    <a:pt x="5175" y="219"/>
                  </a:cubicBezTo>
                  <a:cubicBezTo>
                    <a:pt x="4624" y="71"/>
                    <a:pt x="4068" y="1"/>
                    <a:pt x="3539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78"/>
            <p:cNvSpPr/>
            <p:nvPr/>
          </p:nvSpPr>
          <p:spPr>
            <a:xfrm>
              <a:off x="3821325" y="3530075"/>
              <a:ext cx="222875" cy="122200"/>
            </a:xfrm>
            <a:custGeom>
              <a:avLst/>
              <a:gdLst/>
              <a:ahLst/>
              <a:cxnLst/>
              <a:rect l="l" t="t" r="r" b="b"/>
              <a:pathLst>
                <a:path w="8915" h="4888" extrusionOk="0">
                  <a:moveTo>
                    <a:pt x="3177" y="1"/>
                  </a:moveTo>
                  <a:cubicBezTo>
                    <a:pt x="1732" y="1"/>
                    <a:pt x="563" y="495"/>
                    <a:pt x="339" y="1319"/>
                  </a:cubicBezTo>
                  <a:cubicBezTo>
                    <a:pt x="1" y="2480"/>
                    <a:pt x="1669" y="4023"/>
                    <a:pt x="3866" y="4635"/>
                  </a:cubicBezTo>
                  <a:cubicBezTo>
                    <a:pt x="4504" y="4807"/>
                    <a:pt x="5143" y="4888"/>
                    <a:pt x="5737" y="4888"/>
                  </a:cubicBezTo>
                  <a:cubicBezTo>
                    <a:pt x="7190" y="4888"/>
                    <a:pt x="8373" y="4404"/>
                    <a:pt x="8598" y="3579"/>
                  </a:cubicBezTo>
                  <a:cubicBezTo>
                    <a:pt x="8915" y="2396"/>
                    <a:pt x="7267" y="854"/>
                    <a:pt x="5049" y="262"/>
                  </a:cubicBezTo>
                  <a:cubicBezTo>
                    <a:pt x="4410" y="84"/>
                    <a:pt x="3770" y="1"/>
                    <a:pt x="3177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78"/>
            <p:cNvSpPr/>
            <p:nvPr/>
          </p:nvSpPr>
          <p:spPr>
            <a:xfrm>
              <a:off x="3678750" y="3417800"/>
              <a:ext cx="289425" cy="188550"/>
            </a:xfrm>
            <a:custGeom>
              <a:avLst/>
              <a:gdLst/>
              <a:ahLst/>
              <a:cxnLst/>
              <a:rect l="l" t="t" r="r" b="b"/>
              <a:pathLst>
                <a:path w="11577" h="7542" extrusionOk="0">
                  <a:moveTo>
                    <a:pt x="10942" y="1"/>
                  </a:moveTo>
                  <a:lnTo>
                    <a:pt x="10983" y="146"/>
                  </a:lnTo>
                  <a:lnTo>
                    <a:pt x="10983" y="146"/>
                  </a:lnTo>
                  <a:cubicBezTo>
                    <a:pt x="10972" y="97"/>
                    <a:pt x="10959" y="49"/>
                    <a:pt x="10942" y="1"/>
                  </a:cubicBezTo>
                  <a:close/>
                  <a:moveTo>
                    <a:pt x="10983" y="146"/>
                  </a:moveTo>
                  <a:cubicBezTo>
                    <a:pt x="11001" y="224"/>
                    <a:pt x="11014" y="302"/>
                    <a:pt x="11027" y="381"/>
                  </a:cubicBezTo>
                  <a:cubicBezTo>
                    <a:pt x="11027" y="402"/>
                    <a:pt x="11027" y="423"/>
                    <a:pt x="11027" y="465"/>
                  </a:cubicBezTo>
                  <a:cubicBezTo>
                    <a:pt x="11048" y="550"/>
                    <a:pt x="11048" y="655"/>
                    <a:pt x="11048" y="740"/>
                  </a:cubicBezTo>
                  <a:cubicBezTo>
                    <a:pt x="11048" y="782"/>
                    <a:pt x="11048" y="824"/>
                    <a:pt x="11048" y="867"/>
                  </a:cubicBezTo>
                  <a:cubicBezTo>
                    <a:pt x="11048" y="951"/>
                    <a:pt x="11027" y="1057"/>
                    <a:pt x="11027" y="1141"/>
                  </a:cubicBezTo>
                  <a:cubicBezTo>
                    <a:pt x="11006" y="1184"/>
                    <a:pt x="11006" y="1205"/>
                    <a:pt x="11006" y="1247"/>
                  </a:cubicBezTo>
                  <a:cubicBezTo>
                    <a:pt x="11006" y="1310"/>
                    <a:pt x="10985" y="1352"/>
                    <a:pt x="10964" y="1395"/>
                  </a:cubicBezTo>
                  <a:cubicBezTo>
                    <a:pt x="10942" y="1500"/>
                    <a:pt x="10921" y="1606"/>
                    <a:pt x="10900" y="1712"/>
                  </a:cubicBezTo>
                  <a:cubicBezTo>
                    <a:pt x="10879" y="1754"/>
                    <a:pt x="10858" y="1817"/>
                    <a:pt x="10837" y="1881"/>
                  </a:cubicBezTo>
                  <a:cubicBezTo>
                    <a:pt x="10816" y="1965"/>
                    <a:pt x="10773" y="2050"/>
                    <a:pt x="10731" y="2155"/>
                  </a:cubicBezTo>
                  <a:cubicBezTo>
                    <a:pt x="10710" y="2219"/>
                    <a:pt x="10668" y="2261"/>
                    <a:pt x="10647" y="2324"/>
                  </a:cubicBezTo>
                  <a:cubicBezTo>
                    <a:pt x="10604" y="2409"/>
                    <a:pt x="10562" y="2472"/>
                    <a:pt x="10520" y="2557"/>
                  </a:cubicBezTo>
                  <a:cubicBezTo>
                    <a:pt x="10478" y="2599"/>
                    <a:pt x="10457" y="2662"/>
                    <a:pt x="10414" y="2726"/>
                  </a:cubicBezTo>
                  <a:cubicBezTo>
                    <a:pt x="10372" y="2789"/>
                    <a:pt x="10309" y="2873"/>
                    <a:pt x="10266" y="2937"/>
                  </a:cubicBezTo>
                  <a:cubicBezTo>
                    <a:pt x="10224" y="3000"/>
                    <a:pt x="10182" y="3064"/>
                    <a:pt x="10140" y="3106"/>
                  </a:cubicBezTo>
                  <a:cubicBezTo>
                    <a:pt x="10076" y="3190"/>
                    <a:pt x="10013" y="3254"/>
                    <a:pt x="9950" y="3317"/>
                  </a:cubicBezTo>
                  <a:cubicBezTo>
                    <a:pt x="9907" y="3380"/>
                    <a:pt x="9865" y="3423"/>
                    <a:pt x="9802" y="3486"/>
                  </a:cubicBezTo>
                  <a:cubicBezTo>
                    <a:pt x="9738" y="3549"/>
                    <a:pt x="9675" y="3613"/>
                    <a:pt x="9612" y="3676"/>
                  </a:cubicBezTo>
                  <a:cubicBezTo>
                    <a:pt x="9548" y="3740"/>
                    <a:pt x="9506" y="3782"/>
                    <a:pt x="9443" y="3824"/>
                  </a:cubicBezTo>
                  <a:cubicBezTo>
                    <a:pt x="9316" y="3951"/>
                    <a:pt x="9168" y="4077"/>
                    <a:pt x="8999" y="4183"/>
                  </a:cubicBezTo>
                  <a:cubicBezTo>
                    <a:pt x="8999" y="4183"/>
                    <a:pt x="8999" y="4183"/>
                    <a:pt x="8978" y="4204"/>
                  </a:cubicBezTo>
                  <a:cubicBezTo>
                    <a:pt x="8830" y="4310"/>
                    <a:pt x="8682" y="4415"/>
                    <a:pt x="8513" y="4500"/>
                  </a:cubicBezTo>
                  <a:cubicBezTo>
                    <a:pt x="8492" y="4521"/>
                    <a:pt x="8450" y="4542"/>
                    <a:pt x="8408" y="4563"/>
                  </a:cubicBezTo>
                  <a:cubicBezTo>
                    <a:pt x="8196" y="4690"/>
                    <a:pt x="7985" y="4796"/>
                    <a:pt x="7774" y="4901"/>
                  </a:cubicBezTo>
                  <a:cubicBezTo>
                    <a:pt x="7732" y="4922"/>
                    <a:pt x="7710" y="4944"/>
                    <a:pt x="7668" y="4965"/>
                  </a:cubicBezTo>
                  <a:cubicBezTo>
                    <a:pt x="7457" y="5049"/>
                    <a:pt x="7225" y="5134"/>
                    <a:pt x="7013" y="5218"/>
                  </a:cubicBezTo>
                  <a:cubicBezTo>
                    <a:pt x="6844" y="5260"/>
                    <a:pt x="6696" y="5324"/>
                    <a:pt x="6528" y="5366"/>
                  </a:cubicBezTo>
                  <a:cubicBezTo>
                    <a:pt x="6401" y="5408"/>
                    <a:pt x="6253" y="5429"/>
                    <a:pt x="6105" y="5451"/>
                  </a:cubicBezTo>
                  <a:cubicBezTo>
                    <a:pt x="5873" y="5514"/>
                    <a:pt x="5640" y="5556"/>
                    <a:pt x="5387" y="5577"/>
                  </a:cubicBezTo>
                  <a:cubicBezTo>
                    <a:pt x="5218" y="5598"/>
                    <a:pt x="5049" y="5620"/>
                    <a:pt x="4880" y="5620"/>
                  </a:cubicBezTo>
                  <a:cubicBezTo>
                    <a:pt x="4838" y="5641"/>
                    <a:pt x="4774" y="5641"/>
                    <a:pt x="4732" y="5641"/>
                  </a:cubicBezTo>
                  <a:lnTo>
                    <a:pt x="4225" y="5641"/>
                  </a:lnTo>
                  <a:cubicBezTo>
                    <a:pt x="4119" y="5620"/>
                    <a:pt x="3993" y="5620"/>
                    <a:pt x="3887" y="5620"/>
                  </a:cubicBezTo>
                  <a:cubicBezTo>
                    <a:pt x="3824" y="5598"/>
                    <a:pt x="3781" y="5598"/>
                    <a:pt x="3739" y="5598"/>
                  </a:cubicBezTo>
                  <a:cubicBezTo>
                    <a:pt x="3612" y="5577"/>
                    <a:pt x="3486" y="5556"/>
                    <a:pt x="3359" y="5535"/>
                  </a:cubicBezTo>
                  <a:lnTo>
                    <a:pt x="3274" y="5535"/>
                  </a:lnTo>
                  <a:cubicBezTo>
                    <a:pt x="3127" y="5514"/>
                    <a:pt x="2979" y="5472"/>
                    <a:pt x="2852" y="5429"/>
                  </a:cubicBezTo>
                  <a:cubicBezTo>
                    <a:pt x="2810" y="5429"/>
                    <a:pt x="2767" y="5408"/>
                    <a:pt x="2725" y="5408"/>
                  </a:cubicBezTo>
                  <a:cubicBezTo>
                    <a:pt x="2620" y="5366"/>
                    <a:pt x="2514" y="5345"/>
                    <a:pt x="2429" y="5303"/>
                  </a:cubicBezTo>
                  <a:cubicBezTo>
                    <a:pt x="2387" y="5282"/>
                    <a:pt x="2345" y="5282"/>
                    <a:pt x="2303" y="5260"/>
                  </a:cubicBezTo>
                  <a:cubicBezTo>
                    <a:pt x="2197" y="5218"/>
                    <a:pt x="2091" y="5176"/>
                    <a:pt x="1986" y="5134"/>
                  </a:cubicBezTo>
                  <a:cubicBezTo>
                    <a:pt x="1965" y="5113"/>
                    <a:pt x="1944" y="5113"/>
                    <a:pt x="1901" y="5091"/>
                  </a:cubicBezTo>
                  <a:cubicBezTo>
                    <a:pt x="1775" y="5028"/>
                    <a:pt x="1669" y="4965"/>
                    <a:pt x="1542" y="4901"/>
                  </a:cubicBezTo>
                  <a:cubicBezTo>
                    <a:pt x="1521" y="4880"/>
                    <a:pt x="1500" y="4859"/>
                    <a:pt x="1479" y="4859"/>
                  </a:cubicBezTo>
                  <a:cubicBezTo>
                    <a:pt x="1373" y="4796"/>
                    <a:pt x="1289" y="4732"/>
                    <a:pt x="1225" y="4690"/>
                  </a:cubicBezTo>
                  <a:cubicBezTo>
                    <a:pt x="1183" y="4648"/>
                    <a:pt x="1141" y="4627"/>
                    <a:pt x="1120" y="4606"/>
                  </a:cubicBezTo>
                  <a:cubicBezTo>
                    <a:pt x="1035" y="4542"/>
                    <a:pt x="972" y="4479"/>
                    <a:pt x="909" y="4415"/>
                  </a:cubicBezTo>
                  <a:cubicBezTo>
                    <a:pt x="866" y="4394"/>
                    <a:pt x="845" y="4373"/>
                    <a:pt x="824" y="4352"/>
                  </a:cubicBezTo>
                  <a:cubicBezTo>
                    <a:pt x="740" y="4268"/>
                    <a:pt x="655" y="4162"/>
                    <a:pt x="571" y="4077"/>
                  </a:cubicBezTo>
                  <a:cubicBezTo>
                    <a:pt x="549" y="4056"/>
                    <a:pt x="549" y="4035"/>
                    <a:pt x="528" y="4035"/>
                  </a:cubicBezTo>
                  <a:cubicBezTo>
                    <a:pt x="465" y="3951"/>
                    <a:pt x="402" y="3866"/>
                    <a:pt x="359" y="3782"/>
                  </a:cubicBezTo>
                  <a:cubicBezTo>
                    <a:pt x="338" y="3740"/>
                    <a:pt x="317" y="3697"/>
                    <a:pt x="296" y="3676"/>
                  </a:cubicBezTo>
                  <a:cubicBezTo>
                    <a:pt x="254" y="3592"/>
                    <a:pt x="211" y="3507"/>
                    <a:pt x="169" y="3444"/>
                  </a:cubicBezTo>
                  <a:cubicBezTo>
                    <a:pt x="148" y="3402"/>
                    <a:pt x="148" y="3359"/>
                    <a:pt x="127" y="3338"/>
                  </a:cubicBezTo>
                  <a:cubicBezTo>
                    <a:pt x="85" y="3211"/>
                    <a:pt x="42" y="3106"/>
                    <a:pt x="0" y="2979"/>
                  </a:cubicBezTo>
                  <a:lnTo>
                    <a:pt x="0" y="2979"/>
                  </a:lnTo>
                  <a:lnTo>
                    <a:pt x="528" y="4901"/>
                  </a:lnTo>
                  <a:cubicBezTo>
                    <a:pt x="549" y="5007"/>
                    <a:pt x="592" y="5134"/>
                    <a:pt x="655" y="5239"/>
                  </a:cubicBezTo>
                  <a:cubicBezTo>
                    <a:pt x="655" y="5282"/>
                    <a:pt x="676" y="5303"/>
                    <a:pt x="697" y="5345"/>
                  </a:cubicBezTo>
                  <a:cubicBezTo>
                    <a:pt x="740" y="5429"/>
                    <a:pt x="782" y="5514"/>
                    <a:pt x="824" y="5577"/>
                  </a:cubicBezTo>
                  <a:cubicBezTo>
                    <a:pt x="845" y="5620"/>
                    <a:pt x="845" y="5641"/>
                    <a:pt x="866" y="5683"/>
                  </a:cubicBezTo>
                  <a:cubicBezTo>
                    <a:pt x="930" y="5767"/>
                    <a:pt x="993" y="5852"/>
                    <a:pt x="1056" y="5936"/>
                  </a:cubicBezTo>
                  <a:cubicBezTo>
                    <a:pt x="1078" y="5958"/>
                    <a:pt x="1078" y="5979"/>
                    <a:pt x="1099" y="5979"/>
                  </a:cubicBezTo>
                  <a:cubicBezTo>
                    <a:pt x="1162" y="6084"/>
                    <a:pt x="1247" y="6169"/>
                    <a:pt x="1352" y="6253"/>
                  </a:cubicBezTo>
                  <a:cubicBezTo>
                    <a:pt x="1373" y="6274"/>
                    <a:pt x="1394" y="6296"/>
                    <a:pt x="1416" y="6338"/>
                  </a:cubicBezTo>
                  <a:cubicBezTo>
                    <a:pt x="1500" y="6401"/>
                    <a:pt x="1563" y="6465"/>
                    <a:pt x="1648" y="6507"/>
                  </a:cubicBezTo>
                  <a:cubicBezTo>
                    <a:pt x="1669" y="6549"/>
                    <a:pt x="1711" y="6570"/>
                    <a:pt x="1732" y="6591"/>
                  </a:cubicBezTo>
                  <a:cubicBezTo>
                    <a:pt x="1817" y="6655"/>
                    <a:pt x="1901" y="6697"/>
                    <a:pt x="1986" y="6760"/>
                  </a:cubicBezTo>
                  <a:cubicBezTo>
                    <a:pt x="2028" y="6781"/>
                    <a:pt x="2049" y="6802"/>
                    <a:pt x="2070" y="6802"/>
                  </a:cubicBezTo>
                  <a:cubicBezTo>
                    <a:pt x="2176" y="6887"/>
                    <a:pt x="2303" y="6950"/>
                    <a:pt x="2429" y="6993"/>
                  </a:cubicBezTo>
                  <a:cubicBezTo>
                    <a:pt x="2451" y="7014"/>
                    <a:pt x="2493" y="7035"/>
                    <a:pt x="2514" y="7035"/>
                  </a:cubicBezTo>
                  <a:cubicBezTo>
                    <a:pt x="2620" y="7077"/>
                    <a:pt x="2704" y="7119"/>
                    <a:pt x="2810" y="7162"/>
                  </a:cubicBezTo>
                  <a:cubicBezTo>
                    <a:pt x="2852" y="7183"/>
                    <a:pt x="2894" y="7204"/>
                    <a:pt x="2936" y="7204"/>
                  </a:cubicBezTo>
                  <a:cubicBezTo>
                    <a:pt x="3042" y="7246"/>
                    <a:pt x="3148" y="7288"/>
                    <a:pt x="3253" y="7309"/>
                  </a:cubicBezTo>
                  <a:cubicBezTo>
                    <a:pt x="3296" y="7331"/>
                    <a:pt x="3317" y="7331"/>
                    <a:pt x="3359" y="7352"/>
                  </a:cubicBezTo>
                  <a:cubicBezTo>
                    <a:pt x="3507" y="7373"/>
                    <a:pt x="3655" y="7415"/>
                    <a:pt x="3803" y="7436"/>
                  </a:cubicBezTo>
                  <a:cubicBezTo>
                    <a:pt x="3824" y="7436"/>
                    <a:pt x="3845" y="7436"/>
                    <a:pt x="3866" y="7457"/>
                  </a:cubicBezTo>
                  <a:cubicBezTo>
                    <a:pt x="3993" y="7478"/>
                    <a:pt x="4119" y="7500"/>
                    <a:pt x="4246" y="7500"/>
                  </a:cubicBezTo>
                  <a:cubicBezTo>
                    <a:pt x="4309" y="7500"/>
                    <a:pt x="4352" y="7521"/>
                    <a:pt x="4394" y="7521"/>
                  </a:cubicBezTo>
                  <a:cubicBezTo>
                    <a:pt x="4521" y="7521"/>
                    <a:pt x="4626" y="7542"/>
                    <a:pt x="4753" y="7542"/>
                  </a:cubicBezTo>
                  <a:lnTo>
                    <a:pt x="5408" y="7542"/>
                  </a:lnTo>
                  <a:cubicBezTo>
                    <a:pt x="5577" y="7521"/>
                    <a:pt x="5725" y="7521"/>
                    <a:pt x="5915" y="7500"/>
                  </a:cubicBezTo>
                  <a:cubicBezTo>
                    <a:pt x="6147" y="7457"/>
                    <a:pt x="6401" y="7415"/>
                    <a:pt x="6633" y="7373"/>
                  </a:cubicBezTo>
                  <a:cubicBezTo>
                    <a:pt x="6654" y="7352"/>
                    <a:pt x="6696" y="7352"/>
                    <a:pt x="6718" y="7352"/>
                  </a:cubicBezTo>
                  <a:cubicBezTo>
                    <a:pt x="6823" y="7331"/>
                    <a:pt x="6929" y="7309"/>
                    <a:pt x="7056" y="7267"/>
                  </a:cubicBezTo>
                  <a:cubicBezTo>
                    <a:pt x="7203" y="7225"/>
                    <a:pt x="7330" y="7183"/>
                    <a:pt x="7478" y="7140"/>
                  </a:cubicBezTo>
                  <a:cubicBezTo>
                    <a:pt x="7499" y="7140"/>
                    <a:pt x="7499" y="7119"/>
                    <a:pt x="7520" y="7119"/>
                  </a:cubicBezTo>
                  <a:cubicBezTo>
                    <a:pt x="7753" y="7035"/>
                    <a:pt x="7964" y="6950"/>
                    <a:pt x="8175" y="6866"/>
                  </a:cubicBezTo>
                  <a:cubicBezTo>
                    <a:pt x="8196" y="6866"/>
                    <a:pt x="8217" y="6866"/>
                    <a:pt x="8217" y="6845"/>
                  </a:cubicBezTo>
                  <a:cubicBezTo>
                    <a:pt x="8239" y="6845"/>
                    <a:pt x="8260" y="6824"/>
                    <a:pt x="8302" y="6802"/>
                  </a:cubicBezTo>
                  <a:cubicBezTo>
                    <a:pt x="8513" y="6718"/>
                    <a:pt x="8724" y="6591"/>
                    <a:pt x="8936" y="6486"/>
                  </a:cubicBezTo>
                  <a:cubicBezTo>
                    <a:pt x="8957" y="6465"/>
                    <a:pt x="8978" y="6465"/>
                    <a:pt x="8999" y="6443"/>
                  </a:cubicBezTo>
                  <a:cubicBezTo>
                    <a:pt x="9020" y="6443"/>
                    <a:pt x="9020" y="6422"/>
                    <a:pt x="9041" y="6422"/>
                  </a:cubicBezTo>
                  <a:cubicBezTo>
                    <a:pt x="9210" y="6317"/>
                    <a:pt x="9358" y="6211"/>
                    <a:pt x="9506" y="6105"/>
                  </a:cubicBezTo>
                  <a:cubicBezTo>
                    <a:pt x="9506" y="6105"/>
                    <a:pt x="9527" y="6105"/>
                    <a:pt x="9527" y="6084"/>
                  </a:cubicBezTo>
                  <a:cubicBezTo>
                    <a:pt x="9675" y="5979"/>
                    <a:pt x="9823" y="5852"/>
                    <a:pt x="9971" y="5746"/>
                  </a:cubicBezTo>
                  <a:cubicBezTo>
                    <a:pt x="9971" y="5725"/>
                    <a:pt x="9992" y="5725"/>
                    <a:pt x="9992" y="5704"/>
                  </a:cubicBezTo>
                  <a:cubicBezTo>
                    <a:pt x="10034" y="5683"/>
                    <a:pt x="10076" y="5641"/>
                    <a:pt x="10119" y="5598"/>
                  </a:cubicBezTo>
                  <a:cubicBezTo>
                    <a:pt x="10203" y="5535"/>
                    <a:pt x="10266" y="5451"/>
                    <a:pt x="10330" y="5387"/>
                  </a:cubicBezTo>
                  <a:cubicBezTo>
                    <a:pt x="10372" y="5345"/>
                    <a:pt x="10435" y="5282"/>
                    <a:pt x="10478" y="5218"/>
                  </a:cubicBezTo>
                  <a:cubicBezTo>
                    <a:pt x="10541" y="5155"/>
                    <a:pt x="10604" y="5091"/>
                    <a:pt x="10647" y="5028"/>
                  </a:cubicBezTo>
                  <a:cubicBezTo>
                    <a:pt x="10710" y="4965"/>
                    <a:pt x="10731" y="4901"/>
                    <a:pt x="10773" y="4838"/>
                  </a:cubicBezTo>
                  <a:cubicBezTo>
                    <a:pt x="10837" y="4775"/>
                    <a:pt x="10879" y="4711"/>
                    <a:pt x="10942" y="4627"/>
                  </a:cubicBezTo>
                  <a:cubicBezTo>
                    <a:pt x="10964" y="4563"/>
                    <a:pt x="11006" y="4521"/>
                    <a:pt x="11048" y="4458"/>
                  </a:cubicBezTo>
                  <a:cubicBezTo>
                    <a:pt x="11090" y="4373"/>
                    <a:pt x="11133" y="4310"/>
                    <a:pt x="11175" y="4225"/>
                  </a:cubicBezTo>
                  <a:cubicBezTo>
                    <a:pt x="11175" y="4204"/>
                    <a:pt x="11196" y="4183"/>
                    <a:pt x="11217" y="4162"/>
                  </a:cubicBezTo>
                  <a:cubicBezTo>
                    <a:pt x="11217" y="4120"/>
                    <a:pt x="11238" y="4099"/>
                    <a:pt x="11238" y="4056"/>
                  </a:cubicBezTo>
                  <a:cubicBezTo>
                    <a:pt x="11280" y="3972"/>
                    <a:pt x="11323" y="3866"/>
                    <a:pt x="11365" y="3782"/>
                  </a:cubicBezTo>
                  <a:cubicBezTo>
                    <a:pt x="11386" y="3718"/>
                    <a:pt x="11407" y="3676"/>
                    <a:pt x="11407" y="3613"/>
                  </a:cubicBezTo>
                  <a:cubicBezTo>
                    <a:pt x="11449" y="3507"/>
                    <a:pt x="11471" y="3423"/>
                    <a:pt x="11492" y="3317"/>
                  </a:cubicBezTo>
                  <a:cubicBezTo>
                    <a:pt x="11492" y="3275"/>
                    <a:pt x="11513" y="3233"/>
                    <a:pt x="11513" y="3190"/>
                  </a:cubicBezTo>
                  <a:cubicBezTo>
                    <a:pt x="11534" y="3190"/>
                    <a:pt x="11534" y="3169"/>
                    <a:pt x="11534" y="3148"/>
                  </a:cubicBezTo>
                  <a:cubicBezTo>
                    <a:pt x="11534" y="3127"/>
                    <a:pt x="11534" y="3085"/>
                    <a:pt x="11534" y="3042"/>
                  </a:cubicBezTo>
                  <a:cubicBezTo>
                    <a:pt x="11555" y="2958"/>
                    <a:pt x="11555" y="2873"/>
                    <a:pt x="11555" y="2789"/>
                  </a:cubicBezTo>
                  <a:cubicBezTo>
                    <a:pt x="11555" y="2747"/>
                    <a:pt x="11555" y="2683"/>
                    <a:pt x="11555" y="2641"/>
                  </a:cubicBezTo>
                  <a:cubicBezTo>
                    <a:pt x="11555" y="2620"/>
                    <a:pt x="11576" y="2578"/>
                    <a:pt x="11555" y="2535"/>
                  </a:cubicBezTo>
                  <a:cubicBezTo>
                    <a:pt x="11555" y="2493"/>
                    <a:pt x="11555" y="2430"/>
                    <a:pt x="11555" y="2366"/>
                  </a:cubicBezTo>
                  <a:cubicBezTo>
                    <a:pt x="11555" y="2345"/>
                    <a:pt x="11555" y="2324"/>
                    <a:pt x="11534" y="2282"/>
                  </a:cubicBezTo>
                  <a:cubicBezTo>
                    <a:pt x="11534" y="2176"/>
                    <a:pt x="11513" y="2092"/>
                    <a:pt x="11492" y="1986"/>
                  </a:cubicBezTo>
                  <a:cubicBezTo>
                    <a:pt x="11471" y="1965"/>
                    <a:pt x="11471" y="1923"/>
                    <a:pt x="11471" y="1902"/>
                  </a:cubicBezTo>
                  <a:lnTo>
                    <a:pt x="10983" y="14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78"/>
            <p:cNvSpPr/>
            <p:nvPr/>
          </p:nvSpPr>
          <p:spPr>
            <a:xfrm>
              <a:off x="3664475" y="3351200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14" y="1"/>
                  </a:moveTo>
                  <a:cubicBezTo>
                    <a:pt x="6361" y="1"/>
                    <a:pt x="5676" y="90"/>
                    <a:pt x="4986" y="278"/>
                  </a:cubicBezTo>
                  <a:cubicBezTo>
                    <a:pt x="1965" y="1101"/>
                    <a:pt x="1" y="3510"/>
                    <a:pt x="571" y="5643"/>
                  </a:cubicBezTo>
                  <a:cubicBezTo>
                    <a:pt x="1028" y="7290"/>
                    <a:pt x="2868" y="8307"/>
                    <a:pt x="5073" y="8307"/>
                  </a:cubicBezTo>
                  <a:cubicBezTo>
                    <a:pt x="5725" y="8307"/>
                    <a:pt x="6409" y="8218"/>
                    <a:pt x="7099" y="8030"/>
                  </a:cubicBezTo>
                  <a:cubicBezTo>
                    <a:pt x="10119" y="7206"/>
                    <a:pt x="12105" y="4798"/>
                    <a:pt x="11513" y="2665"/>
                  </a:cubicBezTo>
                  <a:cubicBezTo>
                    <a:pt x="11073" y="1018"/>
                    <a:pt x="9224" y="1"/>
                    <a:pt x="701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78"/>
            <p:cNvSpPr/>
            <p:nvPr/>
          </p:nvSpPr>
          <p:spPr>
            <a:xfrm>
              <a:off x="3703025" y="338615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91" y="1"/>
                  </a:moveTo>
                  <a:cubicBezTo>
                    <a:pt x="4954" y="1"/>
                    <a:pt x="4388" y="74"/>
                    <a:pt x="3824" y="231"/>
                  </a:cubicBezTo>
                  <a:cubicBezTo>
                    <a:pt x="1606" y="823"/>
                    <a:pt x="1" y="2534"/>
                    <a:pt x="381" y="3886"/>
                  </a:cubicBezTo>
                  <a:cubicBezTo>
                    <a:pt x="648" y="4891"/>
                    <a:pt x="1966" y="5511"/>
                    <a:pt x="3528" y="5511"/>
                  </a:cubicBezTo>
                  <a:cubicBezTo>
                    <a:pt x="4066" y="5511"/>
                    <a:pt x="4634" y="5437"/>
                    <a:pt x="5197" y="5280"/>
                  </a:cubicBezTo>
                  <a:cubicBezTo>
                    <a:pt x="7394" y="4689"/>
                    <a:pt x="9000" y="2978"/>
                    <a:pt x="8641" y="1626"/>
                  </a:cubicBezTo>
                  <a:cubicBezTo>
                    <a:pt x="8358" y="620"/>
                    <a:pt x="7047" y="1"/>
                    <a:pt x="549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78"/>
            <p:cNvSpPr/>
            <p:nvPr/>
          </p:nvSpPr>
          <p:spPr>
            <a:xfrm>
              <a:off x="3706725" y="3402500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5726" y="1"/>
                  </a:moveTo>
                  <a:cubicBezTo>
                    <a:pt x="5131" y="1"/>
                    <a:pt x="4489" y="82"/>
                    <a:pt x="3845" y="253"/>
                  </a:cubicBezTo>
                  <a:cubicBezTo>
                    <a:pt x="1648" y="845"/>
                    <a:pt x="1" y="2408"/>
                    <a:pt x="318" y="3570"/>
                  </a:cubicBezTo>
                  <a:cubicBezTo>
                    <a:pt x="542" y="4393"/>
                    <a:pt x="1722" y="4888"/>
                    <a:pt x="3172" y="4888"/>
                  </a:cubicBezTo>
                  <a:cubicBezTo>
                    <a:pt x="3768" y="4888"/>
                    <a:pt x="4410" y="4804"/>
                    <a:pt x="5049" y="4626"/>
                  </a:cubicBezTo>
                  <a:cubicBezTo>
                    <a:pt x="7246" y="4035"/>
                    <a:pt x="8894" y="2493"/>
                    <a:pt x="8577" y="1310"/>
                  </a:cubicBezTo>
                  <a:cubicBezTo>
                    <a:pt x="8352" y="485"/>
                    <a:pt x="7180" y="1"/>
                    <a:pt x="572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78"/>
            <p:cNvSpPr/>
            <p:nvPr/>
          </p:nvSpPr>
          <p:spPr>
            <a:xfrm>
              <a:off x="3679275" y="3231900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317" y="1"/>
                  </a:moveTo>
                  <a:cubicBezTo>
                    <a:pt x="315" y="14"/>
                    <a:pt x="313" y="27"/>
                    <a:pt x="311" y="41"/>
                  </a:cubicBezTo>
                  <a:lnTo>
                    <a:pt x="311" y="41"/>
                  </a:lnTo>
                  <a:lnTo>
                    <a:pt x="317" y="1"/>
                  </a:lnTo>
                  <a:close/>
                  <a:moveTo>
                    <a:pt x="311" y="41"/>
                  </a:moveTo>
                  <a:lnTo>
                    <a:pt x="21" y="1965"/>
                  </a:lnTo>
                  <a:cubicBezTo>
                    <a:pt x="0" y="2071"/>
                    <a:pt x="0" y="2198"/>
                    <a:pt x="0" y="2325"/>
                  </a:cubicBezTo>
                  <a:cubicBezTo>
                    <a:pt x="0" y="2367"/>
                    <a:pt x="0" y="2409"/>
                    <a:pt x="0" y="2430"/>
                  </a:cubicBezTo>
                  <a:cubicBezTo>
                    <a:pt x="0" y="2536"/>
                    <a:pt x="0" y="2620"/>
                    <a:pt x="21" y="2705"/>
                  </a:cubicBezTo>
                  <a:cubicBezTo>
                    <a:pt x="21" y="2747"/>
                    <a:pt x="21" y="2789"/>
                    <a:pt x="21" y="2810"/>
                  </a:cubicBezTo>
                  <a:cubicBezTo>
                    <a:pt x="43" y="2916"/>
                    <a:pt x="64" y="3022"/>
                    <a:pt x="85" y="3127"/>
                  </a:cubicBezTo>
                  <a:cubicBezTo>
                    <a:pt x="106" y="3148"/>
                    <a:pt x="106" y="3170"/>
                    <a:pt x="106" y="3191"/>
                  </a:cubicBezTo>
                  <a:cubicBezTo>
                    <a:pt x="148" y="3296"/>
                    <a:pt x="190" y="3423"/>
                    <a:pt x="233" y="3529"/>
                  </a:cubicBezTo>
                  <a:cubicBezTo>
                    <a:pt x="233" y="3571"/>
                    <a:pt x="254" y="3592"/>
                    <a:pt x="275" y="3634"/>
                  </a:cubicBezTo>
                  <a:cubicBezTo>
                    <a:pt x="317" y="3719"/>
                    <a:pt x="359" y="3803"/>
                    <a:pt x="402" y="3888"/>
                  </a:cubicBezTo>
                  <a:cubicBezTo>
                    <a:pt x="423" y="3930"/>
                    <a:pt x="444" y="3951"/>
                    <a:pt x="465" y="3993"/>
                  </a:cubicBezTo>
                  <a:cubicBezTo>
                    <a:pt x="507" y="4078"/>
                    <a:pt x="571" y="4162"/>
                    <a:pt x="613" y="4247"/>
                  </a:cubicBezTo>
                  <a:cubicBezTo>
                    <a:pt x="634" y="4289"/>
                    <a:pt x="655" y="4310"/>
                    <a:pt x="676" y="4331"/>
                  </a:cubicBezTo>
                  <a:cubicBezTo>
                    <a:pt x="740" y="4437"/>
                    <a:pt x="824" y="4543"/>
                    <a:pt x="930" y="4648"/>
                  </a:cubicBezTo>
                  <a:cubicBezTo>
                    <a:pt x="951" y="4669"/>
                    <a:pt x="972" y="4690"/>
                    <a:pt x="993" y="4733"/>
                  </a:cubicBezTo>
                  <a:cubicBezTo>
                    <a:pt x="1057" y="4796"/>
                    <a:pt x="1141" y="4881"/>
                    <a:pt x="1204" y="4965"/>
                  </a:cubicBezTo>
                  <a:cubicBezTo>
                    <a:pt x="1247" y="4986"/>
                    <a:pt x="1268" y="5028"/>
                    <a:pt x="1310" y="5050"/>
                  </a:cubicBezTo>
                  <a:cubicBezTo>
                    <a:pt x="1395" y="5113"/>
                    <a:pt x="1479" y="5197"/>
                    <a:pt x="1564" y="5261"/>
                  </a:cubicBezTo>
                  <a:cubicBezTo>
                    <a:pt x="1585" y="5282"/>
                    <a:pt x="1606" y="5303"/>
                    <a:pt x="1648" y="5345"/>
                  </a:cubicBezTo>
                  <a:cubicBezTo>
                    <a:pt x="1754" y="5430"/>
                    <a:pt x="1880" y="5514"/>
                    <a:pt x="2007" y="5599"/>
                  </a:cubicBezTo>
                  <a:cubicBezTo>
                    <a:pt x="2028" y="5620"/>
                    <a:pt x="2049" y="5620"/>
                    <a:pt x="2070" y="5641"/>
                  </a:cubicBezTo>
                  <a:cubicBezTo>
                    <a:pt x="2176" y="5704"/>
                    <a:pt x="2282" y="5789"/>
                    <a:pt x="2387" y="5852"/>
                  </a:cubicBezTo>
                  <a:cubicBezTo>
                    <a:pt x="2430" y="5873"/>
                    <a:pt x="2472" y="5895"/>
                    <a:pt x="2535" y="5916"/>
                  </a:cubicBezTo>
                  <a:cubicBezTo>
                    <a:pt x="2620" y="5979"/>
                    <a:pt x="2725" y="6021"/>
                    <a:pt x="2831" y="6064"/>
                  </a:cubicBezTo>
                  <a:cubicBezTo>
                    <a:pt x="2873" y="6085"/>
                    <a:pt x="2915" y="6106"/>
                    <a:pt x="2958" y="6127"/>
                  </a:cubicBezTo>
                  <a:cubicBezTo>
                    <a:pt x="2979" y="6148"/>
                    <a:pt x="3000" y="6148"/>
                    <a:pt x="3021" y="6169"/>
                  </a:cubicBezTo>
                  <a:cubicBezTo>
                    <a:pt x="3106" y="6211"/>
                    <a:pt x="3211" y="6232"/>
                    <a:pt x="3296" y="6275"/>
                  </a:cubicBezTo>
                  <a:cubicBezTo>
                    <a:pt x="3338" y="6296"/>
                    <a:pt x="3380" y="6317"/>
                    <a:pt x="3422" y="6338"/>
                  </a:cubicBezTo>
                  <a:cubicBezTo>
                    <a:pt x="3591" y="6380"/>
                    <a:pt x="3739" y="6444"/>
                    <a:pt x="3908" y="6486"/>
                  </a:cubicBezTo>
                  <a:lnTo>
                    <a:pt x="3929" y="6486"/>
                  </a:lnTo>
                  <a:cubicBezTo>
                    <a:pt x="4141" y="6570"/>
                    <a:pt x="4394" y="6613"/>
                    <a:pt x="4626" y="6676"/>
                  </a:cubicBezTo>
                  <a:cubicBezTo>
                    <a:pt x="4648" y="6676"/>
                    <a:pt x="4690" y="6676"/>
                    <a:pt x="4711" y="6697"/>
                  </a:cubicBezTo>
                  <a:cubicBezTo>
                    <a:pt x="4817" y="6718"/>
                    <a:pt x="4943" y="6739"/>
                    <a:pt x="5049" y="6739"/>
                  </a:cubicBezTo>
                  <a:cubicBezTo>
                    <a:pt x="5197" y="6761"/>
                    <a:pt x="5345" y="6782"/>
                    <a:pt x="5493" y="6803"/>
                  </a:cubicBezTo>
                  <a:lnTo>
                    <a:pt x="5556" y="6803"/>
                  </a:lnTo>
                  <a:cubicBezTo>
                    <a:pt x="5788" y="6824"/>
                    <a:pt x="6021" y="6824"/>
                    <a:pt x="6253" y="6824"/>
                  </a:cubicBezTo>
                  <a:lnTo>
                    <a:pt x="6380" y="6824"/>
                  </a:lnTo>
                  <a:cubicBezTo>
                    <a:pt x="6612" y="6824"/>
                    <a:pt x="6844" y="6803"/>
                    <a:pt x="7077" y="6782"/>
                  </a:cubicBezTo>
                  <a:lnTo>
                    <a:pt x="7161" y="6782"/>
                  </a:lnTo>
                  <a:cubicBezTo>
                    <a:pt x="7182" y="6761"/>
                    <a:pt x="7204" y="6761"/>
                    <a:pt x="7225" y="6761"/>
                  </a:cubicBezTo>
                  <a:cubicBezTo>
                    <a:pt x="7415" y="6739"/>
                    <a:pt x="7584" y="6697"/>
                    <a:pt x="7774" y="6676"/>
                  </a:cubicBezTo>
                  <a:cubicBezTo>
                    <a:pt x="7774" y="6655"/>
                    <a:pt x="7774" y="6655"/>
                    <a:pt x="7795" y="6655"/>
                  </a:cubicBezTo>
                  <a:cubicBezTo>
                    <a:pt x="7985" y="6613"/>
                    <a:pt x="8154" y="6570"/>
                    <a:pt x="8344" y="6507"/>
                  </a:cubicBezTo>
                  <a:lnTo>
                    <a:pt x="8387" y="6507"/>
                  </a:lnTo>
                  <a:cubicBezTo>
                    <a:pt x="8429" y="6486"/>
                    <a:pt x="8492" y="6465"/>
                    <a:pt x="8534" y="6444"/>
                  </a:cubicBezTo>
                  <a:cubicBezTo>
                    <a:pt x="8640" y="6401"/>
                    <a:pt x="8725" y="6380"/>
                    <a:pt x="8809" y="6338"/>
                  </a:cubicBezTo>
                  <a:cubicBezTo>
                    <a:pt x="8872" y="6317"/>
                    <a:pt x="8936" y="6275"/>
                    <a:pt x="8999" y="6254"/>
                  </a:cubicBezTo>
                  <a:cubicBezTo>
                    <a:pt x="9084" y="6211"/>
                    <a:pt x="9168" y="6169"/>
                    <a:pt x="9253" y="6127"/>
                  </a:cubicBezTo>
                  <a:cubicBezTo>
                    <a:pt x="9316" y="6106"/>
                    <a:pt x="9379" y="6064"/>
                    <a:pt x="9443" y="6021"/>
                  </a:cubicBezTo>
                  <a:cubicBezTo>
                    <a:pt x="9527" y="5979"/>
                    <a:pt x="9591" y="5937"/>
                    <a:pt x="9675" y="5895"/>
                  </a:cubicBezTo>
                  <a:cubicBezTo>
                    <a:pt x="9717" y="5852"/>
                    <a:pt x="9781" y="5810"/>
                    <a:pt x="9844" y="5768"/>
                  </a:cubicBezTo>
                  <a:cubicBezTo>
                    <a:pt x="9907" y="5726"/>
                    <a:pt x="9971" y="5662"/>
                    <a:pt x="10034" y="5620"/>
                  </a:cubicBezTo>
                  <a:cubicBezTo>
                    <a:pt x="10055" y="5599"/>
                    <a:pt x="10098" y="5578"/>
                    <a:pt x="10119" y="5557"/>
                  </a:cubicBezTo>
                  <a:cubicBezTo>
                    <a:pt x="10140" y="5535"/>
                    <a:pt x="10161" y="5514"/>
                    <a:pt x="10182" y="5493"/>
                  </a:cubicBezTo>
                  <a:cubicBezTo>
                    <a:pt x="10267" y="5430"/>
                    <a:pt x="10330" y="5345"/>
                    <a:pt x="10393" y="5282"/>
                  </a:cubicBezTo>
                  <a:cubicBezTo>
                    <a:pt x="10436" y="5240"/>
                    <a:pt x="10478" y="5197"/>
                    <a:pt x="10520" y="5155"/>
                  </a:cubicBezTo>
                  <a:cubicBezTo>
                    <a:pt x="10583" y="5071"/>
                    <a:pt x="10647" y="4986"/>
                    <a:pt x="10710" y="4902"/>
                  </a:cubicBezTo>
                  <a:cubicBezTo>
                    <a:pt x="10731" y="4859"/>
                    <a:pt x="10752" y="4838"/>
                    <a:pt x="10774" y="4817"/>
                  </a:cubicBezTo>
                  <a:cubicBezTo>
                    <a:pt x="10795" y="4796"/>
                    <a:pt x="10795" y="4775"/>
                    <a:pt x="10795" y="4775"/>
                  </a:cubicBezTo>
                  <a:cubicBezTo>
                    <a:pt x="10816" y="4733"/>
                    <a:pt x="10837" y="4712"/>
                    <a:pt x="10858" y="4669"/>
                  </a:cubicBezTo>
                  <a:cubicBezTo>
                    <a:pt x="10900" y="4606"/>
                    <a:pt x="10943" y="4521"/>
                    <a:pt x="10985" y="4437"/>
                  </a:cubicBezTo>
                  <a:cubicBezTo>
                    <a:pt x="11006" y="4395"/>
                    <a:pt x="11027" y="4352"/>
                    <a:pt x="11027" y="4331"/>
                  </a:cubicBezTo>
                  <a:cubicBezTo>
                    <a:pt x="11048" y="4289"/>
                    <a:pt x="11069" y="4268"/>
                    <a:pt x="11090" y="4226"/>
                  </a:cubicBezTo>
                  <a:cubicBezTo>
                    <a:pt x="11112" y="4162"/>
                    <a:pt x="11112" y="4120"/>
                    <a:pt x="11133" y="4057"/>
                  </a:cubicBezTo>
                  <a:cubicBezTo>
                    <a:pt x="11154" y="4036"/>
                    <a:pt x="11154" y="4014"/>
                    <a:pt x="11154" y="3993"/>
                  </a:cubicBezTo>
                  <a:cubicBezTo>
                    <a:pt x="11196" y="3888"/>
                    <a:pt x="11217" y="3782"/>
                    <a:pt x="11238" y="3676"/>
                  </a:cubicBezTo>
                  <a:cubicBezTo>
                    <a:pt x="11238" y="3655"/>
                    <a:pt x="11238" y="3634"/>
                    <a:pt x="11238" y="3613"/>
                  </a:cubicBezTo>
                  <a:lnTo>
                    <a:pt x="11534" y="1649"/>
                  </a:lnTo>
                  <a:lnTo>
                    <a:pt x="11534" y="1649"/>
                  </a:lnTo>
                  <a:cubicBezTo>
                    <a:pt x="11513" y="1775"/>
                    <a:pt x="11492" y="1902"/>
                    <a:pt x="11450" y="2029"/>
                  </a:cubicBezTo>
                  <a:cubicBezTo>
                    <a:pt x="11450" y="2050"/>
                    <a:pt x="11428" y="2071"/>
                    <a:pt x="11428" y="2092"/>
                  </a:cubicBezTo>
                  <a:cubicBezTo>
                    <a:pt x="11407" y="2198"/>
                    <a:pt x="11365" y="2282"/>
                    <a:pt x="11323" y="2367"/>
                  </a:cubicBezTo>
                  <a:cubicBezTo>
                    <a:pt x="11302" y="2409"/>
                    <a:pt x="11281" y="2451"/>
                    <a:pt x="11281" y="2494"/>
                  </a:cubicBezTo>
                  <a:cubicBezTo>
                    <a:pt x="11238" y="2557"/>
                    <a:pt x="11196" y="2641"/>
                    <a:pt x="11154" y="2726"/>
                  </a:cubicBezTo>
                  <a:cubicBezTo>
                    <a:pt x="11133" y="2747"/>
                    <a:pt x="11112" y="2789"/>
                    <a:pt x="11090" y="2810"/>
                  </a:cubicBezTo>
                  <a:cubicBezTo>
                    <a:pt x="11069" y="2853"/>
                    <a:pt x="11027" y="2895"/>
                    <a:pt x="11006" y="2937"/>
                  </a:cubicBezTo>
                  <a:cubicBezTo>
                    <a:pt x="10943" y="3022"/>
                    <a:pt x="10879" y="3106"/>
                    <a:pt x="10795" y="3191"/>
                  </a:cubicBezTo>
                  <a:cubicBezTo>
                    <a:pt x="10774" y="3233"/>
                    <a:pt x="10731" y="3275"/>
                    <a:pt x="10689" y="3317"/>
                  </a:cubicBezTo>
                  <a:cubicBezTo>
                    <a:pt x="10626" y="3402"/>
                    <a:pt x="10541" y="3465"/>
                    <a:pt x="10478" y="3529"/>
                  </a:cubicBezTo>
                  <a:cubicBezTo>
                    <a:pt x="10414" y="3571"/>
                    <a:pt x="10372" y="3613"/>
                    <a:pt x="10330" y="3655"/>
                  </a:cubicBezTo>
                  <a:cubicBezTo>
                    <a:pt x="10267" y="3719"/>
                    <a:pt x="10203" y="3761"/>
                    <a:pt x="10119" y="3803"/>
                  </a:cubicBezTo>
                  <a:cubicBezTo>
                    <a:pt x="10076" y="3845"/>
                    <a:pt x="10013" y="3888"/>
                    <a:pt x="9950" y="3930"/>
                  </a:cubicBezTo>
                  <a:cubicBezTo>
                    <a:pt x="9886" y="3972"/>
                    <a:pt x="9802" y="4014"/>
                    <a:pt x="9738" y="4078"/>
                  </a:cubicBezTo>
                  <a:cubicBezTo>
                    <a:pt x="9675" y="4099"/>
                    <a:pt x="9612" y="4141"/>
                    <a:pt x="9548" y="4162"/>
                  </a:cubicBezTo>
                  <a:cubicBezTo>
                    <a:pt x="9464" y="4205"/>
                    <a:pt x="9379" y="4247"/>
                    <a:pt x="9295" y="4289"/>
                  </a:cubicBezTo>
                  <a:cubicBezTo>
                    <a:pt x="9231" y="4331"/>
                    <a:pt x="9168" y="4352"/>
                    <a:pt x="9105" y="4374"/>
                  </a:cubicBezTo>
                  <a:cubicBezTo>
                    <a:pt x="9020" y="4416"/>
                    <a:pt x="8915" y="4458"/>
                    <a:pt x="8830" y="4479"/>
                  </a:cubicBezTo>
                  <a:cubicBezTo>
                    <a:pt x="8767" y="4500"/>
                    <a:pt x="8703" y="4543"/>
                    <a:pt x="8619" y="4564"/>
                  </a:cubicBezTo>
                  <a:cubicBezTo>
                    <a:pt x="8450" y="4606"/>
                    <a:pt x="8260" y="4669"/>
                    <a:pt x="8091" y="4712"/>
                  </a:cubicBezTo>
                  <a:lnTo>
                    <a:pt x="8049" y="4712"/>
                  </a:lnTo>
                  <a:cubicBezTo>
                    <a:pt x="7880" y="4754"/>
                    <a:pt x="7689" y="4775"/>
                    <a:pt x="7499" y="4796"/>
                  </a:cubicBezTo>
                  <a:cubicBezTo>
                    <a:pt x="7457" y="4817"/>
                    <a:pt x="7415" y="4817"/>
                    <a:pt x="7373" y="4817"/>
                  </a:cubicBezTo>
                  <a:cubicBezTo>
                    <a:pt x="7140" y="4838"/>
                    <a:pt x="6908" y="4859"/>
                    <a:pt x="6654" y="4859"/>
                  </a:cubicBezTo>
                  <a:cubicBezTo>
                    <a:pt x="6612" y="4881"/>
                    <a:pt x="6570" y="4881"/>
                    <a:pt x="6549" y="4881"/>
                  </a:cubicBezTo>
                  <a:cubicBezTo>
                    <a:pt x="6316" y="4881"/>
                    <a:pt x="6063" y="4859"/>
                    <a:pt x="5831" y="4838"/>
                  </a:cubicBezTo>
                  <a:cubicBezTo>
                    <a:pt x="5662" y="4838"/>
                    <a:pt x="5514" y="4817"/>
                    <a:pt x="5345" y="4796"/>
                  </a:cubicBezTo>
                  <a:cubicBezTo>
                    <a:pt x="5197" y="4775"/>
                    <a:pt x="5049" y="4733"/>
                    <a:pt x="4922" y="4712"/>
                  </a:cubicBezTo>
                  <a:cubicBezTo>
                    <a:pt x="4669" y="4669"/>
                    <a:pt x="4436" y="4606"/>
                    <a:pt x="4204" y="4543"/>
                  </a:cubicBezTo>
                  <a:cubicBezTo>
                    <a:pt x="4035" y="4479"/>
                    <a:pt x="3887" y="4437"/>
                    <a:pt x="3718" y="4374"/>
                  </a:cubicBezTo>
                  <a:cubicBezTo>
                    <a:pt x="3676" y="4352"/>
                    <a:pt x="3634" y="4331"/>
                    <a:pt x="3591" y="4310"/>
                  </a:cubicBezTo>
                  <a:cubicBezTo>
                    <a:pt x="3465" y="4268"/>
                    <a:pt x="3359" y="4226"/>
                    <a:pt x="3253" y="4183"/>
                  </a:cubicBezTo>
                  <a:cubicBezTo>
                    <a:pt x="3211" y="4162"/>
                    <a:pt x="3169" y="4141"/>
                    <a:pt x="3127" y="4120"/>
                  </a:cubicBezTo>
                  <a:cubicBezTo>
                    <a:pt x="3021" y="4057"/>
                    <a:pt x="2915" y="4014"/>
                    <a:pt x="2810" y="3951"/>
                  </a:cubicBezTo>
                  <a:cubicBezTo>
                    <a:pt x="2768" y="3930"/>
                    <a:pt x="2725" y="3909"/>
                    <a:pt x="2683" y="3888"/>
                  </a:cubicBezTo>
                  <a:cubicBezTo>
                    <a:pt x="2577" y="3824"/>
                    <a:pt x="2472" y="3761"/>
                    <a:pt x="2366" y="3676"/>
                  </a:cubicBezTo>
                  <a:cubicBezTo>
                    <a:pt x="2345" y="3676"/>
                    <a:pt x="2303" y="3655"/>
                    <a:pt x="2282" y="3634"/>
                  </a:cubicBezTo>
                  <a:cubicBezTo>
                    <a:pt x="2176" y="3550"/>
                    <a:pt x="2049" y="3465"/>
                    <a:pt x="1923" y="3381"/>
                  </a:cubicBezTo>
                  <a:cubicBezTo>
                    <a:pt x="1901" y="3360"/>
                    <a:pt x="1880" y="3339"/>
                    <a:pt x="1838" y="3296"/>
                  </a:cubicBezTo>
                  <a:cubicBezTo>
                    <a:pt x="1754" y="3233"/>
                    <a:pt x="1669" y="3170"/>
                    <a:pt x="1606" y="3085"/>
                  </a:cubicBezTo>
                  <a:cubicBezTo>
                    <a:pt x="1564" y="3064"/>
                    <a:pt x="1521" y="3022"/>
                    <a:pt x="1500" y="3001"/>
                  </a:cubicBezTo>
                  <a:cubicBezTo>
                    <a:pt x="1416" y="2916"/>
                    <a:pt x="1352" y="2853"/>
                    <a:pt x="1268" y="2768"/>
                  </a:cubicBezTo>
                  <a:cubicBezTo>
                    <a:pt x="1247" y="2747"/>
                    <a:pt x="1226" y="2726"/>
                    <a:pt x="1204" y="2684"/>
                  </a:cubicBezTo>
                  <a:cubicBezTo>
                    <a:pt x="1120" y="2578"/>
                    <a:pt x="1035" y="2472"/>
                    <a:pt x="951" y="2367"/>
                  </a:cubicBezTo>
                  <a:cubicBezTo>
                    <a:pt x="951" y="2346"/>
                    <a:pt x="930" y="2325"/>
                    <a:pt x="909" y="2303"/>
                  </a:cubicBezTo>
                  <a:cubicBezTo>
                    <a:pt x="845" y="2219"/>
                    <a:pt x="803" y="2134"/>
                    <a:pt x="740" y="2050"/>
                  </a:cubicBezTo>
                  <a:cubicBezTo>
                    <a:pt x="719" y="2008"/>
                    <a:pt x="697" y="1965"/>
                    <a:pt x="676" y="1923"/>
                  </a:cubicBezTo>
                  <a:cubicBezTo>
                    <a:pt x="634" y="1839"/>
                    <a:pt x="592" y="1754"/>
                    <a:pt x="550" y="1670"/>
                  </a:cubicBezTo>
                  <a:cubicBezTo>
                    <a:pt x="550" y="1649"/>
                    <a:pt x="528" y="1606"/>
                    <a:pt x="507" y="1585"/>
                  </a:cubicBezTo>
                  <a:cubicBezTo>
                    <a:pt x="465" y="1458"/>
                    <a:pt x="423" y="1353"/>
                    <a:pt x="402" y="1226"/>
                  </a:cubicBezTo>
                  <a:cubicBezTo>
                    <a:pt x="381" y="1205"/>
                    <a:pt x="381" y="1184"/>
                    <a:pt x="381" y="1163"/>
                  </a:cubicBezTo>
                  <a:cubicBezTo>
                    <a:pt x="359" y="1078"/>
                    <a:pt x="338" y="973"/>
                    <a:pt x="317" y="867"/>
                  </a:cubicBezTo>
                  <a:cubicBezTo>
                    <a:pt x="317" y="825"/>
                    <a:pt x="317" y="783"/>
                    <a:pt x="296" y="740"/>
                  </a:cubicBezTo>
                  <a:cubicBezTo>
                    <a:pt x="296" y="656"/>
                    <a:pt x="296" y="571"/>
                    <a:pt x="296" y="487"/>
                  </a:cubicBezTo>
                  <a:cubicBezTo>
                    <a:pt x="275" y="445"/>
                    <a:pt x="275" y="402"/>
                    <a:pt x="275" y="360"/>
                  </a:cubicBezTo>
                  <a:cubicBezTo>
                    <a:pt x="294" y="265"/>
                    <a:pt x="296" y="154"/>
                    <a:pt x="311" y="4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78"/>
            <p:cNvSpPr/>
            <p:nvPr/>
          </p:nvSpPr>
          <p:spPr>
            <a:xfrm>
              <a:off x="3679275" y="3151025"/>
              <a:ext cx="296275" cy="202850"/>
            </a:xfrm>
            <a:custGeom>
              <a:avLst/>
              <a:gdLst/>
              <a:ahLst/>
              <a:cxnLst/>
              <a:rect l="l" t="t" r="r" b="b"/>
              <a:pathLst>
                <a:path w="11851" h="8114" extrusionOk="0">
                  <a:moveTo>
                    <a:pt x="5331" y="0"/>
                  </a:moveTo>
                  <a:cubicBezTo>
                    <a:pt x="2731" y="0"/>
                    <a:pt x="593" y="1321"/>
                    <a:pt x="317" y="3236"/>
                  </a:cubicBezTo>
                  <a:cubicBezTo>
                    <a:pt x="0" y="5433"/>
                    <a:pt x="2239" y="7566"/>
                    <a:pt x="5345" y="8031"/>
                  </a:cubicBezTo>
                  <a:cubicBezTo>
                    <a:pt x="5730" y="8087"/>
                    <a:pt x="6112" y="8113"/>
                    <a:pt x="6484" y="8113"/>
                  </a:cubicBezTo>
                  <a:cubicBezTo>
                    <a:pt x="9088" y="8113"/>
                    <a:pt x="11257" y="6806"/>
                    <a:pt x="11534" y="4884"/>
                  </a:cubicBezTo>
                  <a:cubicBezTo>
                    <a:pt x="11851" y="2687"/>
                    <a:pt x="9612" y="553"/>
                    <a:pt x="6507" y="88"/>
                  </a:cubicBezTo>
                  <a:cubicBezTo>
                    <a:pt x="6108" y="29"/>
                    <a:pt x="5715" y="0"/>
                    <a:pt x="5331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78"/>
            <p:cNvSpPr/>
            <p:nvPr/>
          </p:nvSpPr>
          <p:spPr>
            <a:xfrm>
              <a:off x="3716250" y="3185800"/>
              <a:ext cx="222350" cy="133275"/>
            </a:xfrm>
            <a:custGeom>
              <a:avLst/>
              <a:gdLst/>
              <a:ahLst/>
              <a:cxnLst/>
              <a:rect l="l" t="t" r="r" b="b"/>
              <a:pathLst>
                <a:path w="8894" h="5331" extrusionOk="0">
                  <a:moveTo>
                    <a:pt x="3887" y="1"/>
                  </a:moveTo>
                  <a:cubicBezTo>
                    <a:pt x="2008" y="1"/>
                    <a:pt x="375" y="854"/>
                    <a:pt x="211" y="2035"/>
                  </a:cubicBezTo>
                  <a:cubicBezTo>
                    <a:pt x="0" y="3429"/>
                    <a:pt x="1796" y="4929"/>
                    <a:pt x="4056" y="5267"/>
                  </a:cubicBezTo>
                  <a:cubicBezTo>
                    <a:pt x="4360" y="5310"/>
                    <a:pt x="4663" y="5330"/>
                    <a:pt x="4960" y="5330"/>
                  </a:cubicBezTo>
                  <a:cubicBezTo>
                    <a:pt x="6862" y="5330"/>
                    <a:pt x="8499" y="4488"/>
                    <a:pt x="8682" y="3281"/>
                  </a:cubicBezTo>
                  <a:cubicBezTo>
                    <a:pt x="8893" y="1908"/>
                    <a:pt x="7077" y="408"/>
                    <a:pt x="4816" y="70"/>
                  </a:cubicBezTo>
                  <a:cubicBezTo>
                    <a:pt x="4504" y="23"/>
                    <a:pt x="4192" y="1"/>
                    <a:pt x="3887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78"/>
            <p:cNvSpPr/>
            <p:nvPr/>
          </p:nvSpPr>
          <p:spPr>
            <a:xfrm>
              <a:off x="3715700" y="3202975"/>
              <a:ext cx="220775" cy="116350"/>
            </a:xfrm>
            <a:custGeom>
              <a:avLst/>
              <a:gdLst/>
              <a:ahLst/>
              <a:cxnLst/>
              <a:rect l="l" t="t" r="r" b="b"/>
              <a:pathLst>
                <a:path w="8831" h="4654" extrusionOk="0">
                  <a:moveTo>
                    <a:pt x="3675" y="0"/>
                  </a:moveTo>
                  <a:cubicBezTo>
                    <a:pt x="1855" y="0"/>
                    <a:pt x="329" y="698"/>
                    <a:pt x="170" y="1707"/>
                  </a:cubicBezTo>
                  <a:cubicBezTo>
                    <a:pt x="1" y="2911"/>
                    <a:pt x="1818" y="4242"/>
                    <a:pt x="4078" y="4580"/>
                  </a:cubicBezTo>
                  <a:cubicBezTo>
                    <a:pt x="4432" y="4630"/>
                    <a:pt x="4784" y="4653"/>
                    <a:pt x="5125" y="4653"/>
                  </a:cubicBezTo>
                  <a:cubicBezTo>
                    <a:pt x="6960" y="4653"/>
                    <a:pt x="8501" y="3969"/>
                    <a:pt x="8662" y="2953"/>
                  </a:cubicBezTo>
                  <a:cubicBezTo>
                    <a:pt x="8831" y="1749"/>
                    <a:pt x="7014" y="419"/>
                    <a:pt x="4754" y="81"/>
                  </a:cubicBezTo>
                  <a:cubicBezTo>
                    <a:pt x="4388" y="26"/>
                    <a:pt x="4026" y="0"/>
                    <a:pt x="3675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78"/>
            <p:cNvSpPr/>
            <p:nvPr/>
          </p:nvSpPr>
          <p:spPr>
            <a:xfrm>
              <a:off x="3248875" y="3416750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317" y="0"/>
                  </a:moveTo>
                  <a:cubicBezTo>
                    <a:pt x="315" y="12"/>
                    <a:pt x="314" y="23"/>
                    <a:pt x="312" y="35"/>
                  </a:cubicBezTo>
                  <a:lnTo>
                    <a:pt x="312" y="35"/>
                  </a:lnTo>
                  <a:lnTo>
                    <a:pt x="317" y="0"/>
                  </a:lnTo>
                  <a:close/>
                  <a:moveTo>
                    <a:pt x="312" y="35"/>
                  </a:moveTo>
                  <a:lnTo>
                    <a:pt x="21" y="1944"/>
                  </a:lnTo>
                  <a:cubicBezTo>
                    <a:pt x="21" y="2070"/>
                    <a:pt x="0" y="2197"/>
                    <a:pt x="0" y="2324"/>
                  </a:cubicBezTo>
                  <a:cubicBezTo>
                    <a:pt x="0" y="2366"/>
                    <a:pt x="0" y="2387"/>
                    <a:pt x="0" y="2430"/>
                  </a:cubicBezTo>
                  <a:cubicBezTo>
                    <a:pt x="0" y="2514"/>
                    <a:pt x="21" y="2620"/>
                    <a:pt x="21" y="2704"/>
                  </a:cubicBezTo>
                  <a:cubicBezTo>
                    <a:pt x="21" y="2746"/>
                    <a:pt x="21" y="2789"/>
                    <a:pt x="43" y="2810"/>
                  </a:cubicBezTo>
                  <a:cubicBezTo>
                    <a:pt x="43" y="2915"/>
                    <a:pt x="64" y="3021"/>
                    <a:pt x="106" y="3127"/>
                  </a:cubicBezTo>
                  <a:cubicBezTo>
                    <a:pt x="106" y="3148"/>
                    <a:pt x="106" y="3169"/>
                    <a:pt x="106" y="3169"/>
                  </a:cubicBezTo>
                  <a:cubicBezTo>
                    <a:pt x="148" y="3296"/>
                    <a:pt x="190" y="3422"/>
                    <a:pt x="233" y="3528"/>
                  </a:cubicBezTo>
                  <a:cubicBezTo>
                    <a:pt x="254" y="3570"/>
                    <a:pt x="254" y="3591"/>
                    <a:pt x="275" y="3634"/>
                  </a:cubicBezTo>
                  <a:cubicBezTo>
                    <a:pt x="317" y="3718"/>
                    <a:pt x="359" y="3803"/>
                    <a:pt x="402" y="3887"/>
                  </a:cubicBezTo>
                  <a:cubicBezTo>
                    <a:pt x="423" y="3929"/>
                    <a:pt x="444" y="3951"/>
                    <a:pt x="465" y="3993"/>
                  </a:cubicBezTo>
                  <a:cubicBezTo>
                    <a:pt x="507" y="4077"/>
                    <a:pt x="571" y="4162"/>
                    <a:pt x="634" y="4246"/>
                  </a:cubicBezTo>
                  <a:cubicBezTo>
                    <a:pt x="634" y="4288"/>
                    <a:pt x="655" y="4310"/>
                    <a:pt x="676" y="4331"/>
                  </a:cubicBezTo>
                  <a:cubicBezTo>
                    <a:pt x="761" y="4436"/>
                    <a:pt x="845" y="4542"/>
                    <a:pt x="930" y="4648"/>
                  </a:cubicBezTo>
                  <a:cubicBezTo>
                    <a:pt x="951" y="4669"/>
                    <a:pt x="972" y="4690"/>
                    <a:pt x="993" y="4711"/>
                  </a:cubicBezTo>
                  <a:cubicBezTo>
                    <a:pt x="1057" y="4795"/>
                    <a:pt x="1141" y="4880"/>
                    <a:pt x="1226" y="4943"/>
                  </a:cubicBezTo>
                  <a:cubicBezTo>
                    <a:pt x="1247" y="4986"/>
                    <a:pt x="1289" y="5007"/>
                    <a:pt x="1310" y="5049"/>
                  </a:cubicBezTo>
                  <a:cubicBezTo>
                    <a:pt x="1395" y="5112"/>
                    <a:pt x="1479" y="5197"/>
                    <a:pt x="1564" y="5260"/>
                  </a:cubicBezTo>
                  <a:cubicBezTo>
                    <a:pt x="1585" y="5281"/>
                    <a:pt x="1627" y="5302"/>
                    <a:pt x="1648" y="5345"/>
                  </a:cubicBezTo>
                  <a:cubicBezTo>
                    <a:pt x="1775" y="5429"/>
                    <a:pt x="1880" y="5514"/>
                    <a:pt x="2007" y="5598"/>
                  </a:cubicBezTo>
                  <a:cubicBezTo>
                    <a:pt x="2028" y="5619"/>
                    <a:pt x="2049" y="5619"/>
                    <a:pt x="2070" y="5640"/>
                  </a:cubicBezTo>
                  <a:cubicBezTo>
                    <a:pt x="2176" y="5704"/>
                    <a:pt x="2282" y="5767"/>
                    <a:pt x="2408" y="5831"/>
                  </a:cubicBezTo>
                  <a:cubicBezTo>
                    <a:pt x="2451" y="5873"/>
                    <a:pt x="2493" y="5894"/>
                    <a:pt x="2535" y="5915"/>
                  </a:cubicBezTo>
                  <a:cubicBezTo>
                    <a:pt x="2620" y="5957"/>
                    <a:pt x="2725" y="6021"/>
                    <a:pt x="2831" y="6063"/>
                  </a:cubicBezTo>
                  <a:cubicBezTo>
                    <a:pt x="2873" y="6084"/>
                    <a:pt x="2915" y="6105"/>
                    <a:pt x="2958" y="6126"/>
                  </a:cubicBezTo>
                  <a:cubicBezTo>
                    <a:pt x="2979" y="6147"/>
                    <a:pt x="3000" y="6147"/>
                    <a:pt x="3021" y="6169"/>
                  </a:cubicBezTo>
                  <a:cubicBezTo>
                    <a:pt x="3127" y="6211"/>
                    <a:pt x="3211" y="6232"/>
                    <a:pt x="3296" y="6274"/>
                  </a:cubicBezTo>
                  <a:cubicBezTo>
                    <a:pt x="3338" y="6295"/>
                    <a:pt x="3401" y="6316"/>
                    <a:pt x="3444" y="6338"/>
                  </a:cubicBezTo>
                  <a:cubicBezTo>
                    <a:pt x="3591" y="6380"/>
                    <a:pt x="3760" y="6443"/>
                    <a:pt x="3908" y="6485"/>
                  </a:cubicBezTo>
                  <a:lnTo>
                    <a:pt x="3929" y="6485"/>
                  </a:lnTo>
                  <a:cubicBezTo>
                    <a:pt x="4162" y="6570"/>
                    <a:pt x="4394" y="6612"/>
                    <a:pt x="4626" y="6675"/>
                  </a:cubicBezTo>
                  <a:cubicBezTo>
                    <a:pt x="4669" y="6675"/>
                    <a:pt x="4690" y="6675"/>
                    <a:pt x="4711" y="6697"/>
                  </a:cubicBezTo>
                  <a:cubicBezTo>
                    <a:pt x="4838" y="6718"/>
                    <a:pt x="4943" y="6718"/>
                    <a:pt x="5049" y="6739"/>
                  </a:cubicBezTo>
                  <a:cubicBezTo>
                    <a:pt x="5197" y="6760"/>
                    <a:pt x="5345" y="6781"/>
                    <a:pt x="5493" y="6802"/>
                  </a:cubicBezTo>
                  <a:lnTo>
                    <a:pt x="5556" y="6802"/>
                  </a:lnTo>
                  <a:cubicBezTo>
                    <a:pt x="5788" y="6823"/>
                    <a:pt x="6021" y="6823"/>
                    <a:pt x="6253" y="6823"/>
                  </a:cubicBezTo>
                  <a:lnTo>
                    <a:pt x="6380" y="6823"/>
                  </a:lnTo>
                  <a:cubicBezTo>
                    <a:pt x="6612" y="6823"/>
                    <a:pt x="6866" y="6802"/>
                    <a:pt x="7098" y="6781"/>
                  </a:cubicBezTo>
                  <a:cubicBezTo>
                    <a:pt x="7119" y="6781"/>
                    <a:pt x="7140" y="6781"/>
                    <a:pt x="7182" y="6760"/>
                  </a:cubicBezTo>
                  <a:lnTo>
                    <a:pt x="7225" y="6760"/>
                  </a:lnTo>
                  <a:cubicBezTo>
                    <a:pt x="7415" y="6739"/>
                    <a:pt x="7584" y="6697"/>
                    <a:pt x="7774" y="6654"/>
                  </a:cubicBezTo>
                  <a:lnTo>
                    <a:pt x="7795" y="6654"/>
                  </a:lnTo>
                  <a:cubicBezTo>
                    <a:pt x="7985" y="6612"/>
                    <a:pt x="8175" y="6570"/>
                    <a:pt x="8344" y="6507"/>
                  </a:cubicBezTo>
                  <a:lnTo>
                    <a:pt x="8387" y="6507"/>
                  </a:lnTo>
                  <a:cubicBezTo>
                    <a:pt x="8429" y="6485"/>
                    <a:pt x="8492" y="6464"/>
                    <a:pt x="8534" y="6443"/>
                  </a:cubicBezTo>
                  <a:cubicBezTo>
                    <a:pt x="8640" y="6401"/>
                    <a:pt x="8725" y="6380"/>
                    <a:pt x="8809" y="6338"/>
                  </a:cubicBezTo>
                  <a:cubicBezTo>
                    <a:pt x="8894" y="6316"/>
                    <a:pt x="8957" y="6274"/>
                    <a:pt x="9020" y="6253"/>
                  </a:cubicBezTo>
                  <a:cubicBezTo>
                    <a:pt x="9105" y="6211"/>
                    <a:pt x="9189" y="6169"/>
                    <a:pt x="9253" y="6126"/>
                  </a:cubicBezTo>
                  <a:cubicBezTo>
                    <a:pt x="9316" y="6084"/>
                    <a:pt x="9379" y="6063"/>
                    <a:pt x="9443" y="6021"/>
                  </a:cubicBezTo>
                  <a:cubicBezTo>
                    <a:pt x="9527" y="5978"/>
                    <a:pt x="9591" y="5936"/>
                    <a:pt x="9675" y="5894"/>
                  </a:cubicBezTo>
                  <a:cubicBezTo>
                    <a:pt x="9738" y="5852"/>
                    <a:pt x="9781" y="5809"/>
                    <a:pt x="9844" y="5767"/>
                  </a:cubicBezTo>
                  <a:cubicBezTo>
                    <a:pt x="9907" y="5725"/>
                    <a:pt x="9971" y="5662"/>
                    <a:pt x="10034" y="5619"/>
                  </a:cubicBezTo>
                  <a:cubicBezTo>
                    <a:pt x="10055" y="5598"/>
                    <a:pt x="10098" y="5577"/>
                    <a:pt x="10119" y="5556"/>
                  </a:cubicBezTo>
                  <a:cubicBezTo>
                    <a:pt x="10140" y="5535"/>
                    <a:pt x="10161" y="5514"/>
                    <a:pt x="10182" y="5493"/>
                  </a:cubicBezTo>
                  <a:cubicBezTo>
                    <a:pt x="10267" y="5408"/>
                    <a:pt x="10330" y="5345"/>
                    <a:pt x="10393" y="5281"/>
                  </a:cubicBezTo>
                  <a:cubicBezTo>
                    <a:pt x="10436" y="5239"/>
                    <a:pt x="10478" y="5197"/>
                    <a:pt x="10520" y="5155"/>
                  </a:cubicBezTo>
                  <a:cubicBezTo>
                    <a:pt x="10583" y="5070"/>
                    <a:pt x="10647" y="4986"/>
                    <a:pt x="10710" y="4901"/>
                  </a:cubicBezTo>
                  <a:cubicBezTo>
                    <a:pt x="10731" y="4859"/>
                    <a:pt x="10752" y="4838"/>
                    <a:pt x="10774" y="4817"/>
                  </a:cubicBezTo>
                  <a:cubicBezTo>
                    <a:pt x="10795" y="4795"/>
                    <a:pt x="10795" y="4774"/>
                    <a:pt x="10795" y="4774"/>
                  </a:cubicBezTo>
                  <a:cubicBezTo>
                    <a:pt x="10816" y="4732"/>
                    <a:pt x="10837" y="4711"/>
                    <a:pt x="10858" y="4669"/>
                  </a:cubicBezTo>
                  <a:cubicBezTo>
                    <a:pt x="10900" y="4605"/>
                    <a:pt x="10943" y="4521"/>
                    <a:pt x="10985" y="4436"/>
                  </a:cubicBezTo>
                  <a:cubicBezTo>
                    <a:pt x="11006" y="4394"/>
                    <a:pt x="11027" y="4352"/>
                    <a:pt x="11048" y="4331"/>
                  </a:cubicBezTo>
                  <a:cubicBezTo>
                    <a:pt x="11048" y="4288"/>
                    <a:pt x="11069" y="4267"/>
                    <a:pt x="11090" y="4225"/>
                  </a:cubicBezTo>
                  <a:cubicBezTo>
                    <a:pt x="11112" y="4162"/>
                    <a:pt x="11133" y="4119"/>
                    <a:pt x="11133" y="4056"/>
                  </a:cubicBezTo>
                  <a:cubicBezTo>
                    <a:pt x="11154" y="4035"/>
                    <a:pt x="11154" y="4014"/>
                    <a:pt x="11175" y="3993"/>
                  </a:cubicBezTo>
                  <a:cubicBezTo>
                    <a:pt x="11196" y="3887"/>
                    <a:pt x="11217" y="3782"/>
                    <a:pt x="11238" y="3676"/>
                  </a:cubicBezTo>
                  <a:cubicBezTo>
                    <a:pt x="11238" y="3655"/>
                    <a:pt x="11238" y="3634"/>
                    <a:pt x="11259" y="3591"/>
                  </a:cubicBezTo>
                  <a:lnTo>
                    <a:pt x="11534" y="1648"/>
                  </a:lnTo>
                  <a:lnTo>
                    <a:pt x="11534" y="1648"/>
                  </a:lnTo>
                  <a:cubicBezTo>
                    <a:pt x="11513" y="1775"/>
                    <a:pt x="11492" y="1901"/>
                    <a:pt x="11450" y="2028"/>
                  </a:cubicBezTo>
                  <a:cubicBezTo>
                    <a:pt x="11450" y="2049"/>
                    <a:pt x="11428" y="2070"/>
                    <a:pt x="11428" y="2092"/>
                  </a:cubicBezTo>
                  <a:cubicBezTo>
                    <a:pt x="11407" y="2176"/>
                    <a:pt x="11365" y="2282"/>
                    <a:pt x="11323" y="2366"/>
                  </a:cubicBezTo>
                  <a:cubicBezTo>
                    <a:pt x="11323" y="2408"/>
                    <a:pt x="11302" y="2451"/>
                    <a:pt x="11281" y="2472"/>
                  </a:cubicBezTo>
                  <a:cubicBezTo>
                    <a:pt x="11238" y="2556"/>
                    <a:pt x="11196" y="2641"/>
                    <a:pt x="11154" y="2704"/>
                  </a:cubicBezTo>
                  <a:cubicBezTo>
                    <a:pt x="11133" y="2746"/>
                    <a:pt x="11112" y="2789"/>
                    <a:pt x="11090" y="2810"/>
                  </a:cubicBezTo>
                  <a:cubicBezTo>
                    <a:pt x="11069" y="2852"/>
                    <a:pt x="11027" y="2894"/>
                    <a:pt x="11006" y="2937"/>
                  </a:cubicBezTo>
                  <a:cubicBezTo>
                    <a:pt x="10943" y="3021"/>
                    <a:pt x="10879" y="3106"/>
                    <a:pt x="10816" y="3190"/>
                  </a:cubicBezTo>
                  <a:cubicBezTo>
                    <a:pt x="10774" y="3232"/>
                    <a:pt x="10731" y="3275"/>
                    <a:pt x="10689" y="3317"/>
                  </a:cubicBezTo>
                  <a:cubicBezTo>
                    <a:pt x="10626" y="3380"/>
                    <a:pt x="10541" y="3465"/>
                    <a:pt x="10478" y="3528"/>
                  </a:cubicBezTo>
                  <a:cubicBezTo>
                    <a:pt x="10436" y="3570"/>
                    <a:pt x="10372" y="3613"/>
                    <a:pt x="10330" y="3655"/>
                  </a:cubicBezTo>
                  <a:cubicBezTo>
                    <a:pt x="10267" y="3718"/>
                    <a:pt x="10203" y="3760"/>
                    <a:pt x="10140" y="3803"/>
                  </a:cubicBezTo>
                  <a:cubicBezTo>
                    <a:pt x="10076" y="3845"/>
                    <a:pt x="10013" y="3887"/>
                    <a:pt x="9950" y="3929"/>
                  </a:cubicBezTo>
                  <a:cubicBezTo>
                    <a:pt x="9886" y="3972"/>
                    <a:pt x="9802" y="4014"/>
                    <a:pt x="9738" y="4056"/>
                  </a:cubicBezTo>
                  <a:cubicBezTo>
                    <a:pt x="9675" y="4098"/>
                    <a:pt x="9612" y="4141"/>
                    <a:pt x="9548" y="4162"/>
                  </a:cubicBezTo>
                  <a:cubicBezTo>
                    <a:pt x="9464" y="4204"/>
                    <a:pt x="9379" y="4246"/>
                    <a:pt x="9295" y="4288"/>
                  </a:cubicBezTo>
                  <a:cubicBezTo>
                    <a:pt x="9231" y="4331"/>
                    <a:pt x="9168" y="4352"/>
                    <a:pt x="9105" y="4373"/>
                  </a:cubicBezTo>
                  <a:cubicBezTo>
                    <a:pt x="9020" y="4415"/>
                    <a:pt x="8915" y="4457"/>
                    <a:pt x="8830" y="4479"/>
                  </a:cubicBezTo>
                  <a:cubicBezTo>
                    <a:pt x="8767" y="4500"/>
                    <a:pt x="8703" y="4521"/>
                    <a:pt x="8640" y="4563"/>
                  </a:cubicBezTo>
                  <a:cubicBezTo>
                    <a:pt x="8450" y="4605"/>
                    <a:pt x="8281" y="4669"/>
                    <a:pt x="8091" y="4711"/>
                  </a:cubicBezTo>
                  <a:lnTo>
                    <a:pt x="8070" y="4711"/>
                  </a:lnTo>
                  <a:cubicBezTo>
                    <a:pt x="7880" y="4753"/>
                    <a:pt x="7689" y="4774"/>
                    <a:pt x="7520" y="4795"/>
                  </a:cubicBezTo>
                  <a:cubicBezTo>
                    <a:pt x="7478" y="4817"/>
                    <a:pt x="7415" y="4817"/>
                    <a:pt x="7373" y="4817"/>
                  </a:cubicBezTo>
                  <a:cubicBezTo>
                    <a:pt x="7140" y="4838"/>
                    <a:pt x="6908" y="4859"/>
                    <a:pt x="6654" y="4859"/>
                  </a:cubicBezTo>
                  <a:cubicBezTo>
                    <a:pt x="6633" y="4859"/>
                    <a:pt x="6591" y="4880"/>
                    <a:pt x="6549" y="4880"/>
                  </a:cubicBezTo>
                  <a:cubicBezTo>
                    <a:pt x="6316" y="4880"/>
                    <a:pt x="6084" y="4859"/>
                    <a:pt x="5831" y="4838"/>
                  </a:cubicBezTo>
                  <a:cubicBezTo>
                    <a:pt x="5683" y="4838"/>
                    <a:pt x="5514" y="4817"/>
                    <a:pt x="5345" y="4795"/>
                  </a:cubicBezTo>
                  <a:cubicBezTo>
                    <a:pt x="5197" y="4774"/>
                    <a:pt x="5070" y="4732"/>
                    <a:pt x="4922" y="4711"/>
                  </a:cubicBezTo>
                  <a:cubicBezTo>
                    <a:pt x="4669" y="4669"/>
                    <a:pt x="4436" y="4605"/>
                    <a:pt x="4204" y="4542"/>
                  </a:cubicBezTo>
                  <a:cubicBezTo>
                    <a:pt x="4056" y="4479"/>
                    <a:pt x="3887" y="4436"/>
                    <a:pt x="3718" y="4373"/>
                  </a:cubicBezTo>
                  <a:cubicBezTo>
                    <a:pt x="3676" y="4352"/>
                    <a:pt x="3634" y="4331"/>
                    <a:pt x="3591" y="4310"/>
                  </a:cubicBezTo>
                  <a:cubicBezTo>
                    <a:pt x="3486" y="4267"/>
                    <a:pt x="3359" y="4225"/>
                    <a:pt x="3253" y="4183"/>
                  </a:cubicBezTo>
                  <a:cubicBezTo>
                    <a:pt x="3211" y="4162"/>
                    <a:pt x="3169" y="4141"/>
                    <a:pt x="3127" y="4119"/>
                  </a:cubicBezTo>
                  <a:cubicBezTo>
                    <a:pt x="3021" y="4056"/>
                    <a:pt x="2915" y="4014"/>
                    <a:pt x="2810" y="3951"/>
                  </a:cubicBezTo>
                  <a:cubicBezTo>
                    <a:pt x="2768" y="3929"/>
                    <a:pt x="2725" y="3908"/>
                    <a:pt x="2683" y="3887"/>
                  </a:cubicBezTo>
                  <a:cubicBezTo>
                    <a:pt x="2577" y="3824"/>
                    <a:pt x="2472" y="3760"/>
                    <a:pt x="2366" y="3676"/>
                  </a:cubicBezTo>
                  <a:cubicBezTo>
                    <a:pt x="2345" y="3676"/>
                    <a:pt x="2324" y="3655"/>
                    <a:pt x="2303" y="3634"/>
                  </a:cubicBezTo>
                  <a:cubicBezTo>
                    <a:pt x="2176" y="3549"/>
                    <a:pt x="2049" y="3465"/>
                    <a:pt x="1944" y="3380"/>
                  </a:cubicBezTo>
                  <a:cubicBezTo>
                    <a:pt x="1901" y="3359"/>
                    <a:pt x="1880" y="3317"/>
                    <a:pt x="1838" y="3296"/>
                  </a:cubicBezTo>
                  <a:cubicBezTo>
                    <a:pt x="1754" y="3232"/>
                    <a:pt x="1690" y="3169"/>
                    <a:pt x="1606" y="3084"/>
                  </a:cubicBezTo>
                  <a:cubicBezTo>
                    <a:pt x="1564" y="3063"/>
                    <a:pt x="1542" y="3021"/>
                    <a:pt x="1500" y="3000"/>
                  </a:cubicBezTo>
                  <a:cubicBezTo>
                    <a:pt x="1416" y="2915"/>
                    <a:pt x="1352" y="2852"/>
                    <a:pt x="1289" y="2768"/>
                  </a:cubicBezTo>
                  <a:cubicBezTo>
                    <a:pt x="1268" y="2746"/>
                    <a:pt x="1226" y="2704"/>
                    <a:pt x="1204" y="2683"/>
                  </a:cubicBezTo>
                  <a:cubicBezTo>
                    <a:pt x="1120" y="2577"/>
                    <a:pt x="1035" y="2472"/>
                    <a:pt x="972" y="2366"/>
                  </a:cubicBezTo>
                  <a:cubicBezTo>
                    <a:pt x="951" y="2345"/>
                    <a:pt x="930" y="2324"/>
                    <a:pt x="909" y="2303"/>
                  </a:cubicBezTo>
                  <a:cubicBezTo>
                    <a:pt x="845" y="2218"/>
                    <a:pt x="803" y="2134"/>
                    <a:pt x="740" y="2028"/>
                  </a:cubicBezTo>
                  <a:cubicBezTo>
                    <a:pt x="719" y="2007"/>
                    <a:pt x="719" y="1965"/>
                    <a:pt x="697" y="1923"/>
                  </a:cubicBezTo>
                  <a:cubicBezTo>
                    <a:pt x="634" y="1838"/>
                    <a:pt x="592" y="1754"/>
                    <a:pt x="571" y="1669"/>
                  </a:cubicBezTo>
                  <a:cubicBezTo>
                    <a:pt x="550" y="1648"/>
                    <a:pt x="528" y="1606"/>
                    <a:pt x="528" y="1585"/>
                  </a:cubicBezTo>
                  <a:cubicBezTo>
                    <a:pt x="465" y="1458"/>
                    <a:pt x="423" y="1331"/>
                    <a:pt x="402" y="1226"/>
                  </a:cubicBezTo>
                  <a:cubicBezTo>
                    <a:pt x="402" y="1204"/>
                    <a:pt x="402" y="1183"/>
                    <a:pt x="381" y="1162"/>
                  </a:cubicBezTo>
                  <a:cubicBezTo>
                    <a:pt x="359" y="1057"/>
                    <a:pt x="338" y="972"/>
                    <a:pt x="317" y="866"/>
                  </a:cubicBezTo>
                  <a:cubicBezTo>
                    <a:pt x="317" y="824"/>
                    <a:pt x="317" y="782"/>
                    <a:pt x="317" y="740"/>
                  </a:cubicBezTo>
                  <a:cubicBezTo>
                    <a:pt x="296" y="655"/>
                    <a:pt x="296" y="571"/>
                    <a:pt x="296" y="486"/>
                  </a:cubicBezTo>
                  <a:cubicBezTo>
                    <a:pt x="296" y="444"/>
                    <a:pt x="296" y="402"/>
                    <a:pt x="296" y="359"/>
                  </a:cubicBezTo>
                  <a:cubicBezTo>
                    <a:pt x="296" y="263"/>
                    <a:pt x="296" y="150"/>
                    <a:pt x="312" y="35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78"/>
            <p:cNvSpPr/>
            <p:nvPr/>
          </p:nvSpPr>
          <p:spPr>
            <a:xfrm>
              <a:off x="3248875" y="3335850"/>
              <a:ext cx="296275" cy="202850"/>
            </a:xfrm>
            <a:custGeom>
              <a:avLst/>
              <a:gdLst/>
              <a:ahLst/>
              <a:cxnLst/>
              <a:rect l="l" t="t" r="r" b="b"/>
              <a:pathLst>
                <a:path w="11851" h="8114" extrusionOk="0">
                  <a:moveTo>
                    <a:pt x="5338" y="0"/>
                  </a:moveTo>
                  <a:cubicBezTo>
                    <a:pt x="2747" y="0"/>
                    <a:pt x="593" y="1322"/>
                    <a:pt x="317" y="3236"/>
                  </a:cubicBezTo>
                  <a:cubicBezTo>
                    <a:pt x="0" y="5433"/>
                    <a:pt x="2239" y="7567"/>
                    <a:pt x="5345" y="8031"/>
                  </a:cubicBezTo>
                  <a:cubicBezTo>
                    <a:pt x="5733" y="8087"/>
                    <a:pt x="6116" y="8114"/>
                    <a:pt x="6490" y="8114"/>
                  </a:cubicBezTo>
                  <a:cubicBezTo>
                    <a:pt x="9104" y="8114"/>
                    <a:pt x="11257" y="6806"/>
                    <a:pt x="11534" y="4884"/>
                  </a:cubicBezTo>
                  <a:cubicBezTo>
                    <a:pt x="11851" y="2687"/>
                    <a:pt x="9612" y="532"/>
                    <a:pt x="6507" y="89"/>
                  </a:cubicBezTo>
                  <a:cubicBezTo>
                    <a:pt x="6110" y="29"/>
                    <a:pt x="5719" y="0"/>
                    <a:pt x="5338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78"/>
            <p:cNvSpPr/>
            <p:nvPr/>
          </p:nvSpPr>
          <p:spPr>
            <a:xfrm>
              <a:off x="3285850" y="3370650"/>
              <a:ext cx="222350" cy="133250"/>
            </a:xfrm>
            <a:custGeom>
              <a:avLst/>
              <a:gdLst/>
              <a:ahLst/>
              <a:cxnLst/>
              <a:rect l="l" t="t" r="r" b="b"/>
              <a:pathLst>
                <a:path w="8894" h="5330" extrusionOk="0">
                  <a:moveTo>
                    <a:pt x="3901" y="0"/>
                  </a:moveTo>
                  <a:cubicBezTo>
                    <a:pt x="2013" y="0"/>
                    <a:pt x="393" y="853"/>
                    <a:pt x="211" y="2034"/>
                  </a:cubicBezTo>
                  <a:cubicBezTo>
                    <a:pt x="0" y="3429"/>
                    <a:pt x="1817" y="4928"/>
                    <a:pt x="4077" y="5266"/>
                  </a:cubicBezTo>
                  <a:cubicBezTo>
                    <a:pt x="4379" y="5309"/>
                    <a:pt x="4679" y="5330"/>
                    <a:pt x="4974" y="5330"/>
                  </a:cubicBezTo>
                  <a:cubicBezTo>
                    <a:pt x="6867" y="5330"/>
                    <a:pt x="8517" y="4487"/>
                    <a:pt x="8682" y="3281"/>
                  </a:cubicBezTo>
                  <a:cubicBezTo>
                    <a:pt x="8893" y="1908"/>
                    <a:pt x="7098" y="408"/>
                    <a:pt x="4837" y="70"/>
                  </a:cubicBezTo>
                  <a:cubicBezTo>
                    <a:pt x="4522" y="23"/>
                    <a:pt x="4208" y="0"/>
                    <a:pt x="3901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78"/>
            <p:cNvSpPr/>
            <p:nvPr/>
          </p:nvSpPr>
          <p:spPr>
            <a:xfrm>
              <a:off x="3285300" y="3387800"/>
              <a:ext cx="220775" cy="116325"/>
            </a:xfrm>
            <a:custGeom>
              <a:avLst/>
              <a:gdLst/>
              <a:ahLst/>
              <a:cxnLst/>
              <a:rect l="l" t="t" r="r" b="b"/>
              <a:pathLst>
                <a:path w="8831" h="4653" extrusionOk="0">
                  <a:moveTo>
                    <a:pt x="3675" y="0"/>
                  </a:moveTo>
                  <a:cubicBezTo>
                    <a:pt x="1855" y="0"/>
                    <a:pt x="333" y="698"/>
                    <a:pt x="191" y="1708"/>
                  </a:cubicBezTo>
                  <a:cubicBezTo>
                    <a:pt x="1" y="2912"/>
                    <a:pt x="1839" y="4242"/>
                    <a:pt x="4099" y="4580"/>
                  </a:cubicBezTo>
                  <a:cubicBezTo>
                    <a:pt x="4444" y="4629"/>
                    <a:pt x="4788" y="4653"/>
                    <a:pt x="5122" y="4653"/>
                  </a:cubicBezTo>
                  <a:cubicBezTo>
                    <a:pt x="6956" y="4653"/>
                    <a:pt x="8519" y="3954"/>
                    <a:pt x="8662" y="2954"/>
                  </a:cubicBezTo>
                  <a:cubicBezTo>
                    <a:pt x="8831" y="1750"/>
                    <a:pt x="7014" y="419"/>
                    <a:pt x="4754" y="81"/>
                  </a:cubicBezTo>
                  <a:cubicBezTo>
                    <a:pt x="4388" y="26"/>
                    <a:pt x="4026" y="0"/>
                    <a:pt x="3675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78"/>
            <p:cNvSpPr/>
            <p:nvPr/>
          </p:nvSpPr>
          <p:spPr>
            <a:xfrm>
              <a:off x="3491275" y="3330125"/>
              <a:ext cx="289425" cy="188575"/>
            </a:xfrm>
            <a:custGeom>
              <a:avLst/>
              <a:gdLst/>
              <a:ahLst/>
              <a:cxnLst/>
              <a:rect l="l" t="t" r="r" b="b"/>
              <a:pathLst>
                <a:path w="11577" h="7543" extrusionOk="0">
                  <a:moveTo>
                    <a:pt x="10942" y="1"/>
                  </a:moveTo>
                  <a:lnTo>
                    <a:pt x="10983" y="146"/>
                  </a:lnTo>
                  <a:lnTo>
                    <a:pt x="10983" y="146"/>
                  </a:lnTo>
                  <a:cubicBezTo>
                    <a:pt x="10972" y="98"/>
                    <a:pt x="10959" y="49"/>
                    <a:pt x="10942" y="1"/>
                  </a:cubicBezTo>
                  <a:close/>
                  <a:moveTo>
                    <a:pt x="10983" y="146"/>
                  </a:moveTo>
                  <a:cubicBezTo>
                    <a:pt x="11001" y="225"/>
                    <a:pt x="11014" y="303"/>
                    <a:pt x="11027" y="381"/>
                  </a:cubicBezTo>
                  <a:cubicBezTo>
                    <a:pt x="11027" y="402"/>
                    <a:pt x="11027" y="423"/>
                    <a:pt x="11027" y="445"/>
                  </a:cubicBezTo>
                  <a:cubicBezTo>
                    <a:pt x="11048" y="550"/>
                    <a:pt x="11048" y="635"/>
                    <a:pt x="11048" y="740"/>
                  </a:cubicBezTo>
                  <a:cubicBezTo>
                    <a:pt x="11048" y="783"/>
                    <a:pt x="11048" y="825"/>
                    <a:pt x="11048" y="867"/>
                  </a:cubicBezTo>
                  <a:cubicBezTo>
                    <a:pt x="11048" y="952"/>
                    <a:pt x="11027" y="1036"/>
                    <a:pt x="11027" y="1142"/>
                  </a:cubicBezTo>
                  <a:cubicBezTo>
                    <a:pt x="11027" y="1163"/>
                    <a:pt x="11006" y="1205"/>
                    <a:pt x="11006" y="1247"/>
                  </a:cubicBezTo>
                  <a:cubicBezTo>
                    <a:pt x="11006" y="1290"/>
                    <a:pt x="10985" y="1353"/>
                    <a:pt x="10985" y="1395"/>
                  </a:cubicBezTo>
                  <a:cubicBezTo>
                    <a:pt x="10942" y="1501"/>
                    <a:pt x="10921" y="1606"/>
                    <a:pt x="10900" y="1712"/>
                  </a:cubicBezTo>
                  <a:cubicBezTo>
                    <a:pt x="10879" y="1754"/>
                    <a:pt x="10858" y="1818"/>
                    <a:pt x="10837" y="1860"/>
                  </a:cubicBezTo>
                  <a:cubicBezTo>
                    <a:pt x="10816" y="1966"/>
                    <a:pt x="10773" y="2050"/>
                    <a:pt x="10731" y="2156"/>
                  </a:cubicBezTo>
                  <a:cubicBezTo>
                    <a:pt x="10710" y="2198"/>
                    <a:pt x="10668" y="2261"/>
                    <a:pt x="10647" y="2325"/>
                  </a:cubicBezTo>
                  <a:cubicBezTo>
                    <a:pt x="10604" y="2388"/>
                    <a:pt x="10562" y="2472"/>
                    <a:pt x="10520" y="2536"/>
                  </a:cubicBezTo>
                  <a:cubicBezTo>
                    <a:pt x="10499" y="2599"/>
                    <a:pt x="10457" y="2663"/>
                    <a:pt x="10414" y="2726"/>
                  </a:cubicBezTo>
                  <a:cubicBezTo>
                    <a:pt x="10372" y="2789"/>
                    <a:pt x="10309" y="2874"/>
                    <a:pt x="10266" y="2937"/>
                  </a:cubicBezTo>
                  <a:cubicBezTo>
                    <a:pt x="10224" y="3001"/>
                    <a:pt x="10182" y="3043"/>
                    <a:pt x="10140" y="3106"/>
                  </a:cubicBezTo>
                  <a:cubicBezTo>
                    <a:pt x="10076" y="3170"/>
                    <a:pt x="10013" y="3254"/>
                    <a:pt x="9950" y="3317"/>
                  </a:cubicBezTo>
                  <a:cubicBezTo>
                    <a:pt x="9907" y="3360"/>
                    <a:pt x="9865" y="3423"/>
                    <a:pt x="9802" y="3486"/>
                  </a:cubicBezTo>
                  <a:cubicBezTo>
                    <a:pt x="9738" y="3550"/>
                    <a:pt x="9675" y="3613"/>
                    <a:pt x="9612" y="3677"/>
                  </a:cubicBezTo>
                  <a:cubicBezTo>
                    <a:pt x="9548" y="3719"/>
                    <a:pt x="9506" y="3782"/>
                    <a:pt x="9443" y="3824"/>
                  </a:cubicBezTo>
                  <a:cubicBezTo>
                    <a:pt x="9316" y="3951"/>
                    <a:pt x="9168" y="4057"/>
                    <a:pt x="8999" y="4184"/>
                  </a:cubicBezTo>
                  <a:cubicBezTo>
                    <a:pt x="8999" y="4184"/>
                    <a:pt x="8999" y="4184"/>
                    <a:pt x="8978" y="4205"/>
                  </a:cubicBezTo>
                  <a:cubicBezTo>
                    <a:pt x="8830" y="4310"/>
                    <a:pt x="8682" y="4395"/>
                    <a:pt x="8534" y="4500"/>
                  </a:cubicBezTo>
                  <a:cubicBezTo>
                    <a:pt x="8492" y="4522"/>
                    <a:pt x="8450" y="4543"/>
                    <a:pt x="8408" y="4564"/>
                  </a:cubicBezTo>
                  <a:cubicBezTo>
                    <a:pt x="8196" y="4691"/>
                    <a:pt x="7985" y="4796"/>
                    <a:pt x="7774" y="4902"/>
                  </a:cubicBezTo>
                  <a:cubicBezTo>
                    <a:pt x="7732" y="4923"/>
                    <a:pt x="7710" y="4944"/>
                    <a:pt x="7668" y="4944"/>
                  </a:cubicBezTo>
                  <a:cubicBezTo>
                    <a:pt x="7457" y="5050"/>
                    <a:pt x="7225" y="5134"/>
                    <a:pt x="7013" y="5219"/>
                  </a:cubicBezTo>
                  <a:cubicBezTo>
                    <a:pt x="6844" y="5261"/>
                    <a:pt x="6697" y="5303"/>
                    <a:pt x="6528" y="5366"/>
                  </a:cubicBezTo>
                  <a:cubicBezTo>
                    <a:pt x="6401" y="5388"/>
                    <a:pt x="6253" y="5430"/>
                    <a:pt x="6105" y="5451"/>
                  </a:cubicBezTo>
                  <a:cubicBezTo>
                    <a:pt x="5873" y="5514"/>
                    <a:pt x="5640" y="5557"/>
                    <a:pt x="5387" y="5578"/>
                  </a:cubicBezTo>
                  <a:cubicBezTo>
                    <a:pt x="5218" y="5599"/>
                    <a:pt x="5049" y="5620"/>
                    <a:pt x="4880" y="5620"/>
                  </a:cubicBezTo>
                  <a:lnTo>
                    <a:pt x="4732" y="5620"/>
                  </a:lnTo>
                  <a:cubicBezTo>
                    <a:pt x="4605" y="5641"/>
                    <a:pt x="4500" y="5641"/>
                    <a:pt x="4373" y="5641"/>
                  </a:cubicBezTo>
                  <a:cubicBezTo>
                    <a:pt x="4331" y="5641"/>
                    <a:pt x="4267" y="5620"/>
                    <a:pt x="4225" y="5620"/>
                  </a:cubicBezTo>
                  <a:cubicBezTo>
                    <a:pt x="4119" y="5620"/>
                    <a:pt x="3993" y="5620"/>
                    <a:pt x="3887" y="5599"/>
                  </a:cubicBezTo>
                  <a:lnTo>
                    <a:pt x="3739" y="5599"/>
                  </a:lnTo>
                  <a:cubicBezTo>
                    <a:pt x="3612" y="5578"/>
                    <a:pt x="3486" y="5557"/>
                    <a:pt x="3359" y="5535"/>
                  </a:cubicBezTo>
                  <a:lnTo>
                    <a:pt x="3274" y="5535"/>
                  </a:lnTo>
                  <a:cubicBezTo>
                    <a:pt x="3127" y="5493"/>
                    <a:pt x="2979" y="5472"/>
                    <a:pt x="2852" y="5430"/>
                  </a:cubicBezTo>
                  <a:cubicBezTo>
                    <a:pt x="2810" y="5430"/>
                    <a:pt x="2767" y="5409"/>
                    <a:pt x="2725" y="5388"/>
                  </a:cubicBezTo>
                  <a:cubicBezTo>
                    <a:pt x="2620" y="5366"/>
                    <a:pt x="2514" y="5345"/>
                    <a:pt x="2429" y="5303"/>
                  </a:cubicBezTo>
                  <a:cubicBezTo>
                    <a:pt x="2387" y="5282"/>
                    <a:pt x="2345" y="5261"/>
                    <a:pt x="2303" y="5261"/>
                  </a:cubicBezTo>
                  <a:cubicBezTo>
                    <a:pt x="2197" y="5219"/>
                    <a:pt x="2091" y="5176"/>
                    <a:pt x="2007" y="5134"/>
                  </a:cubicBezTo>
                  <a:cubicBezTo>
                    <a:pt x="1965" y="5113"/>
                    <a:pt x="1944" y="5113"/>
                    <a:pt x="1901" y="5092"/>
                  </a:cubicBezTo>
                  <a:cubicBezTo>
                    <a:pt x="1775" y="5028"/>
                    <a:pt x="1669" y="4965"/>
                    <a:pt x="1542" y="4902"/>
                  </a:cubicBezTo>
                  <a:cubicBezTo>
                    <a:pt x="1521" y="4881"/>
                    <a:pt x="1500" y="4859"/>
                    <a:pt x="1479" y="4859"/>
                  </a:cubicBezTo>
                  <a:cubicBezTo>
                    <a:pt x="1394" y="4796"/>
                    <a:pt x="1310" y="4733"/>
                    <a:pt x="1225" y="4669"/>
                  </a:cubicBezTo>
                  <a:cubicBezTo>
                    <a:pt x="1183" y="4648"/>
                    <a:pt x="1141" y="4627"/>
                    <a:pt x="1120" y="4606"/>
                  </a:cubicBezTo>
                  <a:cubicBezTo>
                    <a:pt x="1035" y="4543"/>
                    <a:pt x="972" y="4479"/>
                    <a:pt x="909" y="4416"/>
                  </a:cubicBezTo>
                  <a:cubicBezTo>
                    <a:pt x="887" y="4395"/>
                    <a:pt x="845" y="4374"/>
                    <a:pt x="824" y="4353"/>
                  </a:cubicBezTo>
                  <a:cubicBezTo>
                    <a:pt x="740" y="4268"/>
                    <a:pt x="655" y="4162"/>
                    <a:pt x="571" y="4078"/>
                  </a:cubicBezTo>
                  <a:cubicBezTo>
                    <a:pt x="549" y="4057"/>
                    <a:pt x="549" y="4036"/>
                    <a:pt x="528" y="4036"/>
                  </a:cubicBezTo>
                  <a:cubicBezTo>
                    <a:pt x="465" y="3951"/>
                    <a:pt x="423" y="3867"/>
                    <a:pt x="359" y="3761"/>
                  </a:cubicBezTo>
                  <a:cubicBezTo>
                    <a:pt x="338" y="3740"/>
                    <a:pt x="317" y="3698"/>
                    <a:pt x="296" y="3677"/>
                  </a:cubicBezTo>
                  <a:cubicBezTo>
                    <a:pt x="254" y="3592"/>
                    <a:pt x="211" y="3508"/>
                    <a:pt x="169" y="3423"/>
                  </a:cubicBezTo>
                  <a:cubicBezTo>
                    <a:pt x="169" y="3402"/>
                    <a:pt x="148" y="3360"/>
                    <a:pt x="127" y="3339"/>
                  </a:cubicBezTo>
                  <a:cubicBezTo>
                    <a:pt x="85" y="3212"/>
                    <a:pt x="42" y="3106"/>
                    <a:pt x="0" y="2979"/>
                  </a:cubicBezTo>
                  <a:lnTo>
                    <a:pt x="0" y="2979"/>
                  </a:lnTo>
                  <a:lnTo>
                    <a:pt x="528" y="4881"/>
                  </a:lnTo>
                  <a:cubicBezTo>
                    <a:pt x="549" y="5007"/>
                    <a:pt x="592" y="5134"/>
                    <a:pt x="655" y="5240"/>
                  </a:cubicBezTo>
                  <a:cubicBezTo>
                    <a:pt x="655" y="5282"/>
                    <a:pt x="676" y="5303"/>
                    <a:pt x="697" y="5345"/>
                  </a:cubicBezTo>
                  <a:cubicBezTo>
                    <a:pt x="740" y="5430"/>
                    <a:pt x="782" y="5493"/>
                    <a:pt x="824" y="5578"/>
                  </a:cubicBezTo>
                  <a:cubicBezTo>
                    <a:pt x="845" y="5620"/>
                    <a:pt x="866" y="5641"/>
                    <a:pt x="887" y="5683"/>
                  </a:cubicBezTo>
                  <a:cubicBezTo>
                    <a:pt x="930" y="5768"/>
                    <a:pt x="993" y="5852"/>
                    <a:pt x="1056" y="5937"/>
                  </a:cubicBezTo>
                  <a:cubicBezTo>
                    <a:pt x="1078" y="5958"/>
                    <a:pt x="1078" y="5958"/>
                    <a:pt x="1099" y="5979"/>
                  </a:cubicBezTo>
                  <a:cubicBezTo>
                    <a:pt x="1162" y="6085"/>
                    <a:pt x="1247" y="6169"/>
                    <a:pt x="1352" y="6254"/>
                  </a:cubicBezTo>
                  <a:cubicBezTo>
                    <a:pt x="1373" y="6275"/>
                    <a:pt x="1394" y="6296"/>
                    <a:pt x="1416" y="6317"/>
                  </a:cubicBezTo>
                  <a:cubicBezTo>
                    <a:pt x="1500" y="6380"/>
                    <a:pt x="1563" y="6444"/>
                    <a:pt x="1648" y="6507"/>
                  </a:cubicBezTo>
                  <a:cubicBezTo>
                    <a:pt x="1669" y="6528"/>
                    <a:pt x="1711" y="6571"/>
                    <a:pt x="1732" y="6592"/>
                  </a:cubicBezTo>
                  <a:cubicBezTo>
                    <a:pt x="1817" y="6655"/>
                    <a:pt x="1901" y="6697"/>
                    <a:pt x="1986" y="6761"/>
                  </a:cubicBezTo>
                  <a:cubicBezTo>
                    <a:pt x="2028" y="6782"/>
                    <a:pt x="2049" y="6782"/>
                    <a:pt x="2070" y="6803"/>
                  </a:cubicBezTo>
                  <a:cubicBezTo>
                    <a:pt x="2176" y="6866"/>
                    <a:pt x="2303" y="6930"/>
                    <a:pt x="2429" y="6993"/>
                  </a:cubicBezTo>
                  <a:cubicBezTo>
                    <a:pt x="2451" y="7014"/>
                    <a:pt x="2493" y="7014"/>
                    <a:pt x="2514" y="7035"/>
                  </a:cubicBezTo>
                  <a:cubicBezTo>
                    <a:pt x="2620" y="7078"/>
                    <a:pt x="2704" y="7120"/>
                    <a:pt x="2810" y="7162"/>
                  </a:cubicBezTo>
                  <a:cubicBezTo>
                    <a:pt x="2852" y="7183"/>
                    <a:pt x="2894" y="7183"/>
                    <a:pt x="2936" y="7204"/>
                  </a:cubicBezTo>
                  <a:cubicBezTo>
                    <a:pt x="3042" y="7247"/>
                    <a:pt x="3148" y="7268"/>
                    <a:pt x="3253" y="7310"/>
                  </a:cubicBezTo>
                  <a:cubicBezTo>
                    <a:pt x="3296" y="7310"/>
                    <a:pt x="3317" y="7331"/>
                    <a:pt x="3359" y="7331"/>
                  </a:cubicBezTo>
                  <a:cubicBezTo>
                    <a:pt x="3507" y="7373"/>
                    <a:pt x="3655" y="7416"/>
                    <a:pt x="3803" y="7437"/>
                  </a:cubicBezTo>
                  <a:cubicBezTo>
                    <a:pt x="3824" y="7437"/>
                    <a:pt x="3845" y="7437"/>
                    <a:pt x="3887" y="7458"/>
                  </a:cubicBezTo>
                  <a:cubicBezTo>
                    <a:pt x="3993" y="7479"/>
                    <a:pt x="4119" y="7479"/>
                    <a:pt x="4246" y="7500"/>
                  </a:cubicBezTo>
                  <a:cubicBezTo>
                    <a:pt x="4309" y="7500"/>
                    <a:pt x="4352" y="7500"/>
                    <a:pt x="4394" y="7521"/>
                  </a:cubicBezTo>
                  <a:cubicBezTo>
                    <a:pt x="4521" y="7521"/>
                    <a:pt x="4626" y="7521"/>
                    <a:pt x="4753" y="7542"/>
                  </a:cubicBezTo>
                  <a:lnTo>
                    <a:pt x="5408" y="7542"/>
                  </a:lnTo>
                  <a:cubicBezTo>
                    <a:pt x="5577" y="7521"/>
                    <a:pt x="5746" y="7500"/>
                    <a:pt x="5915" y="7500"/>
                  </a:cubicBezTo>
                  <a:cubicBezTo>
                    <a:pt x="5915" y="7500"/>
                    <a:pt x="5915" y="7479"/>
                    <a:pt x="5915" y="7479"/>
                  </a:cubicBezTo>
                  <a:cubicBezTo>
                    <a:pt x="6147" y="7458"/>
                    <a:pt x="6401" y="7416"/>
                    <a:pt x="6633" y="7373"/>
                  </a:cubicBezTo>
                  <a:cubicBezTo>
                    <a:pt x="6654" y="7352"/>
                    <a:pt x="6697" y="7352"/>
                    <a:pt x="6718" y="7352"/>
                  </a:cubicBezTo>
                  <a:cubicBezTo>
                    <a:pt x="6823" y="7331"/>
                    <a:pt x="6950" y="7289"/>
                    <a:pt x="7056" y="7268"/>
                  </a:cubicBezTo>
                  <a:cubicBezTo>
                    <a:pt x="7203" y="7225"/>
                    <a:pt x="7330" y="7183"/>
                    <a:pt x="7478" y="7141"/>
                  </a:cubicBezTo>
                  <a:cubicBezTo>
                    <a:pt x="7499" y="7141"/>
                    <a:pt x="7520" y="7120"/>
                    <a:pt x="7520" y="7120"/>
                  </a:cubicBezTo>
                  <a:cubicBezTo>
                    <a:pt x="7753" y="7035"/>
                    <a:pt x="7964" y="6951"/>
                    <a:pt x="8175" y="6866"/>
                  </a:cubicBezTo>
                  <a:cubicBezTo>
                    <a:pt x="8196" y="6866"/>
                    <a:pt x="8217" y="6845"/>
                    <a:pt x="8217" y="6845"/>
                  </a:cubicBezTo>
                  <a:cubicBezTo>
                    <a:pt x="8239" y="6845"/>
                    <a:pt x="8260" y="6824"/>
                    <a:pt x="8302" y="6803"/>
                  </a:cubicBezTo>
                  <a:cubicBezTo>
                    <a:pt x="8513" y="6697"/>
                    <a:pt x="8724" y="6592"/>
                    <a:pt x="8936" y="6486"/>
                  </a:cubicBezTo>
                  <a:cubicBezTo>
                    <a:pt x="8957" y="6465"/>
                    <a:pt x="8978" y="6444"/>
                    <a:pt x="8999" y="6444"/>
                  </a:cubicBezTo>
                  <a:cubicBezTo>
                    <a:pt x="9020" y="6423"/>
                    <a:pt x="9020" y="6423"/>
                    <a:pt x="9041" y="6402"/>
                  </a:cubicBezTo>
                  <a:cubicBezTo>
                    <a:pt x="9210" y="6317"/>
                    <a:pt x="9358" y="6211"/>
                    <a:pt x="9506" y="6106"/>
                  </a:cubicBezTo>
                  <a:cubicBezTo>
                    <a:pt x="9506" y="6106"/>
                    <a:pt x="9527" y="6085"/>
                    <a:pt x="9527" y="6085"/>
                  </a:cubicBezTo>
                  <a:cubicBezTo>
                    <a:pt x="9675" y="5979"/>
                    <a:pt x="9823" y="5852"/>
                    <a:pt x="9971" y="5726"/>
                  </a:cubicBezTo>
                  <a:cubicBezTo>
                    <a:pt x="9971" y="5726"/>
                    <a:pt x="9992" y="5726"/>
                    <a:pt x="9992" y="5704"/>
                  </a:cubicBezTo>
                  <a:cubicBezTo>
                    <a:pt x="10034" y="5662"/>
                    <a:pt x="10076" y="5620"/>
                    <a:pt x="10119" y="5599"/>
                  </a:cubicBezTo>
                  <a:cubicBezTo>
                    <a:pt x="10203" y="5514"/>
                    <a:pt x="10266" y="5451"/>
                    <a:pt x="10330" y="5388"/>
                  </a:cubicBezTo>
                  <a:cubicBezTo>
                    <a:pt x="10372" y="5324"/>
                    <a:pt x="10435" y="5282"/>
                    <a:pt x="10478" y="5219"/>
                  </a:cubicBezTo>
                  <a:cubicBezTo>
                    <a:pt x="10541" y="5155"/>
                    <a:pt x="10604" y="5092"/>
                    <a:pt x="10647" y="5007"/>
                  </a:cubicBezTo>
                  <a:cubicBezTo>
                    <a:pt x="10710" y="4965"/>
                    <a:pt x="10752" y="4902"/>
                    <a:pt x="10795" y="4838"/>
                  </a:cubicBezTo>
                  <a:cubicBezTo>
                    <a:pt x="10837" y="4775"/>
                    <a:pt x="10879" y="4712"/>
                    <a:pt x="10942" y="4627"/>
                  </a:cubicBezTo>
                  <a:cubicBezTo>
                    <a:pt x="10964" y="4564"/>
                    <a:pt x="11006" y="4500"/>
                    <a:pt x="11048" y="4458"/>
                  </a:cubicBezTo>
                  <a:cubicBezTo>
                    <a:pt x="11090" y="4374"/>
                    <a:pt x="11133" y="4310"/>
                    <a:pt x="11175" y="4226"/>
                  </a:cubicBezTo>
                  <a:cubicBezTo>
                    <a:pt x="11175" y="4205"/>
                    <a:pt x="11196" y="4184"/>
                    <a:pt x="11217" y="4141"/>
                  </a:cubicBezTo>
                  <a:cubicBezTo>
                    <a:pt x="11217" y="4120"/>
                    <a:pt x="11238" y="4078"/>
                    <a:pt x="11238" y="4057"/>
                  </a:cubicBezTo>
                  <a:cubicBezTo>
                    <a:pt x="11280" y="3972"/>
                    <a:pt x="11323" y="3867"/>
                    <a:pt x="11365" y="3782"/>
                  </a:cubicBezTo>
                  <a:cubicBezTo>
                    <a:pt x="11386" y="3719"/>
                    <a:pt x="11407" y="3677"/>
                    <a:pt x="11428" y="3613"/>
                  </a:cubicBezTo>
                  <a:cubicBezTo>
                    <a:pt x="11449" y="3508"/>
                    <a:pt x="11471" y="3402"/>
                    <a:pt x="11492" y="3317"/>
                  </a:cubicBezTo>
                  <a:cubicBezTo>
                    <a:pt x="11513" y="3275"/>
                    <a:pt x="11513" y="3233"/>
                    <a:pt x="11513" y="3191"/>
                  </a:cubicBezTo>
                  <a:cubicBezTo>
                    <a:pt x="11534" y="3191"/>
                    <a:pt x="11534" y="3170"/>
                    <a:pt x="11534" y="3148"/>
                  </a:cubicBezTo>
                  <a:cubicBezTo>
                    <a:pt x="11534" y="3106"/>
                    <a:pt x="11534" y="3085"/>
                    <a:pt x="11534" y="3043"/>
                  </a:cubicBezTo>
                  <a:cubicBezTo>
                    <a:pt x="11555" y="2958"/>
                    <a:pt x="11555" y="2874"/>
                    <a:pt x="11555" y="2768"/>
                  </a:cubicBezTo>
                  <a:cubicBezTo>
                    <a:pt x="11555" y="2726"/>
                    <a:pt x="11555" y="2684"/>
                    <a:pt x="11555" y="2641"/>
                  </a:cubicBezTo>
                  <a:cubicBezTo>
                    <a:pt x="11555" y="2620"/>
                    <a:pt x="11576" y="2578"/>
                    <a:pt x="11576" y="2536"/>
                  </a:cubicBezTo>
                  <a:cubicBezTo>
                    <a:pt x="11555" y="2472"/>
                    <a:pt x="11555" y="2430"/>
                    <a:pt x="11555" y="2367"/>
                  </a:cubicBezTo>
                  <a:cubicBezTo>
                    <a:pt x="11555" y="2346"/>
                    <a:pt x="11555" y="2303"/>
                    <a:pt x="11534" y="2282"/>
                  </a:cubicBezTo>
                  <a:cubicBezTo>
                    <a:pt x="11534" y="2177"/>
                    <a:pt x="11513" y="2071"/>
                    <a:pt x="11492" y="1987"/>
                  </a:cubicBezTo>
                  <a:cubicBezTo>
                    <a:pt x="11471" y="1944"/>
                    <a:pt x="11471" y="1923"/>
                    <a:pt x="11471" y="1902"/>
                  </a:cubicBezTo>
                  <a:lnTo>
                    <a:pt x="10983" y="14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78"/>
            <p:cNvSpPr/>
            <p:nvPr/>
          </p:nvSpPr>
          <p:spPr>
            <a:xfrm>
              <a:off x="3477000" y="32635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14" y="1"/>
                  </a:moveTo>
                  <a:cubicBezTo>
                    <a:pt x="6361" y="1"/>
                    <a:pt x="5676" y="90"/>
                    <a:pt x="4986" y="278"/>
                  </a:cubicBezTo>
                  <a:cubicBezTo>
                    <a:pt x="1965" y="1102"/>
                    <a:pt x="1" y="3510"/>
                    <a:pt x="571" y="5643"/>
                  </a:cubicBezTo>
                  <a:cubicBezTo>
                    <a:pt x="1028" y="7290"/>
                    <a:pt x="2868" y="8308"/>
                    <a:pt x="5073" y="8308"/>
                  </a:cubicBezTo>
                  <a:cubicBezTo>
                    <a:pt x="5725" y="8308"/>
                    <a:pt x="6409" y="8219"/>
                    <a:pt x="7099" y="8030"/>
                  </a:cubicBezTo>
                  <a:cubicBezTo>
                    <a:pt x="10119" y="7207"/>
                    <a:pt x="12105" y="4799"/>
                    <a:pt x="11513" y="2665"/>
                  </a:cubicBezTo>
                  <a:cubicBezTo>
                    <a:pt x="11073" y="1018"/>
                    <a:pt x="9224" y="1"/>
                    <a:pt x="7014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78"/>
            <p:cNvSpPr/>
            <p:nvPr/>
          </p:nvSpPr>
          <p:spPr>
            <a:xfrm>
              <a:off x="3515550" y="3298500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91" y="0"/>
                  </a:moveTo>
                  <a:cubicBezTo>
                    <a:pt x="4954" y="0"/>
                    <a:pt x="4388" y="74"/>
                    <a:pt x="3824" y="231"/>
                  </a:cubicBezTo>
                  <a:cubicBezTo>
                    <a:pt x="1606" y="822"/>
                    <a:pt x="1" y="2533"/>
                    <a:pt x="381" y="3885"/>
                  </a:cubicBezTo>
                  <a:cubicBezTo>
                    <a:pt x="648" y="4891"/>
                    <a:pt x="1966" y="5510"/>
                    <a:pt x="3528" y="5510"/>
                  </a:cubicBezTo>
                  <a:cubicBezTo>
                    <a:pt x="4066" y="5510"/>
                    <a:pt x="4634" y="5437"/>
                    <a:pt x="5197" y="5280"/>
                  </a:cubicBezTo>
                  <a:cubicBezTo>
                    <a:pt x="7394" y="4688"/>
                    <a:pt x="9000" y="2977"/>
                    <a:pt x="8641" y="1625"/>
                  </a:cubicBezTo>
                  <a:cubicBezTo>
                    <a:pt x="8358" y="620"/>
                    <a:pt x="7047" y="0"/>
                    <a:pt x="5491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78"/>
            <p:cNvSpPr/>
            <p:nvPr/>
          </p:nvSpPr>
          <p:spPr>
            <a:xfrm>
              <a:off x="3519250" y="3314625"/>
              <a:ext cx="222350" cy="122425"/>
            </a:xfrm>
            <a:custGeom>
              <a:avLst/>
              <a:gdLst/>
              <a:ahLst/>
              <a:cxnLst/>
              <a:rect l="l" t="t" r="r" b="b"/>
              <a:pathLst>
                <a:path w="8894" h="4897" extrusionOk="0">
                  <a:moveTo>
                    <a:pt x="5732" y="0"/>
                  </a:moveTo>
                  <a:cubicBezTo>
                    <a:pt x="5135" y="0"/>
                    <a:pt x="4491" y="83"/>
                    <a:pt x="3845" y="262"/>
                  </a:cubicBezTo>
                  <a:cubicBezTo>
                    <a:pt x="1648" y="853"/>
                    <a:pt x="1" y="2417"/>
                    <a:pt x="318" y="3578"/>
                  </a:cubicBezTo>
                  <a:cubicBezTo>
                    <a:pt x="542" y="4402"/>
                    <a:pt x="1722" y="4896"/>
                    <a:pt x="3172" y="4896"/>
                  </a:cubicBezTo>
                  <a:cubicBezTo>
                    <a:pt x="3768" y="4896"/>
                    <a:pt x="4410" y="4813"/>
                    <a:pt x="5049" y="4635"/>
                  </a:cubicBezTo>
                  <a:cubicBezTo>
                    <a:pt x="7246" y="4043"/>
                    <a:pt x="8894" y="2480"/>
                    <a:pt x="8577" y="1318"/>
                  </a:cubicBezTo>
                  <a:cubicBezTo>
                    <a:pt x="8353" y="495"/>
                    <a:pt x="7183" y="0"/>
                    <a:pt x="573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78"/>
            <p:cNvSpPr/>
            <p:nvPr/>
          </p:nvSpPr>
          <p:spPr>
            <a:xfrm>
              <a:off x="3007000" y="337502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" y="2979"/>
                  </a:moveTo>
                  <a:cubicBezTo>
                    <a:pt x="12" y="3049"/>
                    <a:pt x="31" y="3120"/>
                    <a:pt x="55" y="3187"/>
                  </a:cubicBezTo>
                  <a:lnTo>
                    <a:pt x="55" y="3187"/>
                  </a:lnTo>
                  <a:lnTo>
                    <a:pt x="1" y="2979"/>
                  </a:lnTo>
                  <a:close/>
                  <a:moveTo>
                    <a:pt x="10943" y="1"/>
                  </a:moveTo>
                  <a:lnTo>
                    <a:pt x="10943" y="1"/>
                  </a:lnTo>
                  <a:cubicBezTo>
                    <a:pt x="10964" y="127"/>
                    <a:pt x="11006" y="254"/>
                    <a:pt x="11006" y="381"/>
                  </a:cubicBezTo>
                  <a:cubicBezTo>
                    <a:pt x="11027" y="402"/>
                    <a:pt x="11027" y="423"/>
                    <a:pt x="11027" y="465"/>
                  </a:cubicBezTo>
                  <a:cubicBezTo>
                    <a:pt x="11027" y="550"/>
                    <a:pt x="11027" y="655"/>
                    <a:pt x="11027" y="740"/>
                  </a:cubicBezTo>
                  <a:cubicBezTo>
                    <a:pt x="11048" y="782"/>
                    <a:pt x="11027" y="824"/>
                    <a:pt x="11027" y="867"/>
                  </a:cubicBezTo>
                  <a:cubicBezTo>
                    <a:pt x="11027" y="972"/>
                    <a:pt x="11027" y="1057"/>
                    <a:pt x="11006" y="1141"/>
                  </a:cubicBezTo>
                  <a:cubicBezTo>
                    <a:pt x="11006" y="1183"/>
                    <a:pt x="11006" y="1205"/>
                    <a:pt x="11006" y="1247"/>
                  </a:cubicBezTo>
                  <a:cubicBezTo>
                    <a:pt x="10985" y="1310"/>
                    <a:pt x="10985" y="1352"/>
                    <a:pt x="10964" y="1395"/>
                  </a:cubicBezTo>
                  <a:cubicBezTo>
                    <a:pt x="10943" y="1500"/>
                    <a:pt x="10922" y="1606"/>
                    <a:pt x="10901" y="1712"/>
                  </a:cubicBezTo>
                  <a:cubicBezTo>
                    <a:pt x="10879" y="1775"/>
                    <a:pt x="10858" y="1817"/>
                    <a:pt x="10837" y="1881"/>
                  </a:cubicBezTo>
                  <a:cubicBezTo>
                    <a:pt x="10795" y="1965"/>
                    <a:pt x="10753" y="2071"/>
                    <a:pt x="10710" y="2155"/>
                  </a:cubicBezTo>
                  <a:cubicBezTo>
                    <a:pt x="10689" y="2219"/>
                    <a:pt x="10668" y="2261"/>
                    <a:pt x="10647" y="2324"/>
                  </a:cubicBezTo>
                  <a:cubicBezTo>
                    <a:pt x="10605" y="2409"/>
                    <a:pt x="10563" y="2472"/>
                    <a:pt x="10520" y="2557"/>
                  </a:cubicBezTo>
                  <a:cubicBezTo>
                    <a:pt x="10478" y="2599"/>
                    <a:pt x="10436" y="2662"/>
                    <a:pt x="10415" y="2726"/>
                  </a:cubicBezTo>
                  <a:cubicBezTo>
                    <a:pt x="10351" y="2789"/>
                    <a:pt x="10309" y="2873"/>
                    <a:pt x="10267" y="2937"/>
                  </a:cubicBezTo>
                  <a:cubicBezTo>
                    <a:pt x="10225" y="3000"/>
                    <a:pt x="10182" y="3063"/>
                    <a:pt x="10119" y="3106"/>
                  </a:cubicBezTo>
                  <a:cubicBezTo>
                    <a:pt x="10077" y="3190"/>
                    <a:pt x="10013" y="3254"/>
                    <a:pt x="9950" y="3317"/>
                  </a:cubicBezTo>
                  <a:cubicBezTo>
                    <a:pt x="9908" y="3380"/>
                    <a:pt x="9865" y="3423"/>
                    <a:pt x="9802" y="3486"/>
                  </a:cubicBezTo>
                  <a:cubicBezTo>
                    <a:pt x="9739" y="3549"/>
                    <a:pt x="9675" y="3613"/>
                    <a:pt x="9591" y="3676"/>
                  </a:cubicBezTo>
                  <a:cubicBezTo>
                    <a:pt x="9549" y="3739"/>
                    <a:pt x="9485" y="3782"/>
                    <a:pt x="9443" y="3824"/>
                  </a:cubicBezTo>
                  <a:cubicBezTo>
                    <a:pt x="9295" y="3951"/>
                    <a:pt x="9147" y="4077"/>
                    <a:pt x="8999" y="4183"/>
                  </a:cubicBezTo>
                  <a:cubicBezTo>
                    <a:pt x="8999" y="4183"/>
                    <a:pt x="8978" y="4204"/>
                    <a:pt x="8978" y="4204"/>
                  </a:cubicBezTo>
                  <a:cubicBezTo>
                    <a:pt x="8830" y="4310"/>
                    <a:pt x="8683" y="4415"/>
                    <a:pt x="8514" y="4500"/>
                  </a:cubicBezTo>
                  <a:cubicBezTo>
                    <a:pt x="8471" y="4542"/>
                    <a:pt x="8429" y="4542"/>
                    <a:pt x="8408" y="4584"/>
                  </a:cubicBezTo>
                  <a:cubicBezTo>
                    <a:pt x="8197" y="4690"/>
                    <a:pt x="7985" y="4796"/>
                    <a:pt x="7774" y="4901"/>
                  </a:cubicBezTo>
                  <a:cubicBezTo>
                    <a:pt x="7732" y="4922"/>
                    <a:pt x="7690" y="4944"/>
                    <a:pt x="7647" y="4965"/>
                  </a:cubicBezTo>
                  <a:cubicBezTo>
                    <a:pt x="7436" y="5049"/>
                    <a:pt x="7225" y="5134"/>
                    <a:pt x="6993" y="5218"/>
                  </a:cubicBezTo>
                  <a:cubicBezTo>
                    <a:pt x="6845" y="5260"/>
                    <a:pt x="6697" y="5324"/>
                    <a:pt x="6528" y="5366"/>
                  </a:cubicBezTo>
                  <a:cubicBezTo>
                    <a:pt x="6380" y="5408"/>
                    <a:pt x="6253" y="5429"/>
                    <a:pt x="6105" y="5472"/>
                  </a:cubicBezTo>
                  <a:cubicBezTo>
                    <a:pt x="5873" y="5514"/>
                    <a:pt x="5620" y="5556"/>
                    <a:pt x="5387" y="5577"/>
                  </a:cubicBezTo>
                  <a:cubicBezTo>
                    <a:pt x="5218" y="5598"/>
                    <a:pt x="5049" y="5620"/>
                    <a:pt x="4880" y="5620"/>
                  </a:cubicBezTo>
                  <a:cubicBezTo>
                    <a:pt x="4817" y="5641"/>
                    <a:pt x="4775" y="5641"/>
                    <a:pt x="4732" y="5641"/>
                  </a:cubicBezTo>
                  <a:lnTo>
                    <a:pt x="4225" y="5641"/>
                  </a:lnTo>
                  <a:cubicBezTo>
                    <a:pt x="4099" y="5620"/>
                    <a:pt x="3993" y="5620"/>
                    <a:pt x="3866" y="5620"/>
                  </a:cubicBezTo>
                  <a:cubicBezTo>
                    <a:pt x="3824" y="5598"/>
                    <a:pt x="3782" y="5598"/>
                    <a:pt x="3718" y="5598"/>
                  </a:cubicBezTo>
                  <a:cubicBezTo>
                    <a:pt x="3592" y="5577"/>
                    <a:pt x="3465" y="5556"/>
                    <a:pt x="3359" y="5535"/>
                  </a:cubicBezTo>
                  <a:lnTo>
                    <a:pt x="3275" y="5535"/>
                  </a:lnTo>
                  <a:cubicBezTo>
                    <a:pt x="3127" y="5514"/>
                    <a:pt x="2979" y="5472"/>
                    <a:pt x="2831" y="5429"/>
                  </a:cubicBezTo>
                  <a:cubicBezTo>
                    <a:pt x="2789" y="5429"/>
                    <a:pt x="2768" y="5408"/>
                    <a:pt x="2726" y="5408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282"/>
                    <a:pt x="2324" y="5282"/>
                    <a:pt x="2282" y="5260"/>
                  </a:cubicBezTo>
                  <a:cubicBezTo>
                    <a:pt x="2176" y="5218"/>
                    <a:pt x="2092" y="5176"/>
                    <a:pt x="1986" y="5134"/>
                  </a:cubicBezTo>
                  <a:cubicBezTo>
                    <a:pt x="1965" y="5113"/>
                    <a:pt x="1923" y="5113"/>
                    <a:pt x="1902" y="5091"/>
                  </a:cubicBezTo>
                  <a:cubicBezTo>
                    <a:pt x="1775" y="5028"/>
                    <a:pt x="1648" y="4965"/>
                    <a:pt x="1543" y="4901"/>
                  </a:cubicBezTo>
                  <a:cubicBezTo>
                    <a:pt x="1521" y="4880"/>
                    <a:pt x="1500" y="4880"/>
                    <a:pt x="1458" y="4859"/>
                  </a:cubicBezTo>
                  <a:cubicBezTo>
                    <a:pt x="1374" y="4796"/>
                    <a:pt x="1289" y="4753"/>
                    <a:pt x="1205" y="4690"/>
                  </a:cubicBezTo>
                  <a:cubicBezTo>
                    <a:pt x="1184" y="4648"/>
                    <a:pt x="1141" y="4627"/>
                    <a:pt x="1120" y="4606"/>
                  </a:cubicBezTo>
                  <a:cubicBezTo>
                    <a:pt x="1036" y="4542"/>
                    <a:pt x="972" y="4479"/>
                    <a:pt x="888" y="4415"/>
                  </a:cubicBezTo>
                  <a:cubicBezTo>
                    <a:pt x="867" y="4394"/>
                    <a:pt x="846" y="4373"/>
                    <a:pt x="824" y="4352"/>
                  </a:cubicBezTo>
                  <a:cubicBezTo>
                    <a:pt x="719" y="4268"/>
                    <a:pt x="634" y="4162"/>
                    <a:pt x="571" y="4077"/>
                  </a:cubicBezTo>
                  <a:cubicBezTo>
                    <a:pt x="550" y="4056"/>
                    <a:pt x="550" y="4056"/>
                    <a:pt x="529" y="4035"/>
                  </a:cubicBezTo>
                  <a:cubicBezTo>
                    <a:pt x="465" y="3951"/>
                    <a:pt x="402" y="3866"/>
                    <a:pt x="360" y="3782"/>
                  </a:cubicBezTo>
                  <a:cubicBezTo>
                    <a:pt x="339" y="3739"/>
                    <a:pt x="317" y="3718"/>
                    <a:pt x="296" y="3676"/>
                  </a:cubicBezTo>
                  <a:cubicBezTo>
                    <a:pt x="254" y="3592"/>
                    <a:pt x="212" y="3528"/>
                    <a:pt x="170" y="3444"/>
                  </a:cubicBezTo>
                  <a:cubicBezTo>
                    <a:pt x="148" y="3401"/>
                    <a:pt x="127" y="3380"/>
                    <a:pt x="127" y="3338"/>
                  </a:cubicBezTo>
                  <a:cubicBezTo>
                    <a:pt x="99" y="3291"/>
                    <a:pt x="75" y="3240"/>
                    <a:pt x="55" y="3187"/>
                  </a:cubicBezTo>
                  <a:lnTo>
                    <a:pt x="55" y="3187"/>
                  </a:lnTo>
                  <a:lnTo>
                    <a:pt x="508" y="4901"/>
                  </a:lnTo>
                  <a:cubicBezTo>
                    <a:pt x="550" y="5007"/>
                    <a:pt x="592" y="5134"/>
                    <a:pt x="634" y="5239"/>
                  </a:cubicBezTo>
                  <a:cubicBezTo>
                    <a:pt x="655" y="5282"/>
                    <a:pt x="677" y="5303"/>
                    <a:pt x="698" y="5345"/>
                  </a:cubicBezTo>
                  <a:cubicBezTo>
                    <a:pt x="719" y="5429"/>
                    <a:pt x="761" y="5514"/>
                    <a:pt x="803" y="5577"/>
                  </a:cubicBezTo>
                  <a:cubicBezTo>
                    <a:pt x="824" y="5620"/>
                    <a:pt x="846" y="5641"/>
                    <a:pt x="867" y="5683"/>
                  </a:cubicBezTo>
                  <a:cubicBezTo>
                    <a:pt x="930" y="5767"/>
                    <a:pt x="993" y="5852"/>
                    <a:pt x="1057" y="5936"/>
                  </a:cubicBezTo>
                  <a:cubicBezTo>
                    <a:pt x="1057" y="5957"/>
                    <a:pt x="1078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74"/>
                    <a:pt x="1395" y="6317"/>
                    <a:pt x="1416" y="6338"/>
                  </a:cubicBezTo>
                  <a:cubicBezTo>
                    <a:pt x="1479" y="6401"/>
                    <a:pt x="1564" y="6464"/>
                    <a:pt x="1627" y="6507"/>
                  </a:cubicBezTo>
                  <a:cubicBezTo>
                    <a:pt x="1669" y="6549"/>
                    <a:pt x="1690" y="6570"/>
                    <a:pt x="1733" y="6591"/>
                  </a:cubicBezTo>
                  <a:cubicBezTo>
                    <a:pt x="1817" y="6655"/>
                    <a:pt x="1902" y="6718"/>
                    <a:pt x="1986" y="6760"/>
                  </a:cubicBezTo>
                  <a:cubicBezTo>
                    <a:pt x="2007" y="6781"/>
                    <a:pt x="2028" y="6802"/>
                    <a:pt x="2071" y="6802"/>
                  </a:cubicBezTo>
                  <a:cubicBezTo>
                    <a:pt x="2176" y="6887"/>
                    <a:pt x="2303" y="6950"/>
                    <a:pt x="2409" y="7014"/>
                  </a:cubicBezTo>
                  <a:cubicBezTo>
                    <a:pt x="2451" y="7014"/>
                    <a:pt x="2472" y="7035"/>
                    <a:pt x="2514" y="7035"/>
                  </a:cubicBezTo>
                  <a:cubicBezTo>
                    <a:pt x="2599" y="7077"/>
                    <a:pt x="2704" y="7119"/>
                    <a:pt x="2810" y="7162"/>
                  </a:cubicBezTo>
                  <a:cubicBezTo>
                    <a:pt x="2852" y="7183"/>
                    <a:pt x="2895" y="7204"/>
                    <a:pt x="2937" y="7204"/>
                  </a:cubicBezTo>
                  <a:cubicBezTo>
                    <a:pt x="3042" y="7246"/>
                    <a:pt x="3148" y="7288"/>
                    <a:pt x="3254" y="7309"/>
                  </a:cubicBezTo>
                  <a:cubicBezTo>
                    <a:pt x="3275" y="7331"/>
                    <a:pt x="3317" y="7331"/>
                    <a:pt x="3359" y="7352"/>
                  </a:cubicBezTo>
                  <a:cubicBezTo>
                    <a:pt x="3507" y="7373"/>
                    <a:pt x="3634" y="7415"/>
                    <a:pt x="3782" y="7436"/>
                  </a:cubicBezTo>
                  <a:cubicBezTo>
                    <a:pt x="3824" y="7436"/>
                    <a:pt x="3845" y="7457"/>
                    <a:pt x="3866" y="7457"/>
                  </a:cubicBezTo>
                  <a:cubicBezTo>
                    <a:pt x="3993" y="7478"/>
                    <a:pt x="4120" y="7500"/>
                    <a:pt x="4246" y="7500"/>
                  </a:cubicBezTo>
                  <a:cubicBezTo>
                    <a:pt x="4289" y="7521"/>
                    <a:pt x="4352" y="7521"/>
                    <a:pt x="4394" y="7521"/>
                  </a:cubicBezTo>
                  <a:cubicBezTo>
                    <a:pt x="4500" y="7521"/>
                    <a:pt x="4627" y="7542"/>
                    <a:pt x="4732" y="7542"/>
                  </a:cubicBezTo>
                  <a:lnTo>
                    <a:pt x="5387" y="7542"/>
                  </a:lnTo>
                  <a:cubicBezTo>
                    <a:pt x="5556" y="7521"/>
                    <a:pt x="5725" y="7521"/>
                    <a:pt x="5894" y="7500"/>
                  </a:cubicBezTo>
                  <a:lnTo>
                    <a:pt x="5915" y="7500"/>
                  </a:lnTo>
                  <a:cubicBezTo>
                    <a:pt x="6148" y="7457"/>
                    <a:pt x="6380" y="7415"/>
                    <a:pt x="6633" y="7373"/>
                  </a:cubicBezTo>
                  <a:cubicBezTo>
                    <a:pt x="6655" y="7373"/>
                    <a:pt x="6676" y="7352"/>
                    <a:pt x="6718" y="7352"/>
                  </a:cubicBezTo>
                  <a:cubicBezTo>
                    <a:pt x="6824" y="7331"/>
                    <a:pt x="6929" y="7309"/>
                    <a:pt x="7056" y="7267"/>
                  </a:cubicBezTo>
                  <a:cubicBezTo>
                    <a:pt x="7183" y="7225"/>
                    <a:pt x="7331" y="7183"/>
                    <a:pt x="7478" y="7140"/>
                  </a:cubicBezTo>
                  <a:cubicBezTo>
                    <a:pt x="7478" y="7140"/>
                    <a:pt x="7500" y="7119"/>
                    <a:pt x="7521" y="7119"/>
                  </a:cubicBezTo>
                  <a:cubicBezTo>
                    <a:pt x="7753" y="7056"/>
                    <a:pt x="7964" y="6971"/>
                    <a:pt x="8176" y="6866"/>
                  </a:cubicBezTo>
                  <a:cubicBezTo>
                    <a:pt x="8197" y="6866"/>
                    <a:pt x="8197" y="6866"/>
                    <a:pt x="8218" y="6845"/>
                  </a:cubicBezTo>
                  <a:cubicBezTo>
                    <a:pt x="8239" y="6845"/>
                    <a:pt x="8260" y="6824"/>
                    <a:pt x="8281" y="6824"/>
                  </a:cubicBezTo>
                  <a:cubicBezTo>
                    <a:pt x="8514" y="6718"/>
                    <a:pt x="8725" y="6612"/>
                    <a:pt x="8915" y="6486"/>
                  </a:cubicBezTo>
                  <a:cubicBezTo>
                    <a:pt x="8936" y="6464"/>
                    <a:pt x="8978" y="6464"/>
                    <a:pt x="8999" y="6443"/>
                  </a:cubicBezTo>
                  <a:cubicBezTo>
                    <a:pt x="8999" y="6443"/>
                    <a:pt x="9020" y="6422"/>
                    <a:pt x="9042" y="6422"/>
                  </a:cubicBezTo>
                  <a:cubicBezTo>
                    <a:pt x="9189" y="6317"/>
                    <a:pt x="9358" y="6211"/>
                    <a:pt x="9506" y="6105"/>
                  </a:cubicBezTo>
                  <a:cubicBezTo>
                    <a:pt x="9506" y="6105"/>
                    <a:pt x="9506" y="6105"/>
                    <a:pt x="9527" y="6084"/>
                  </a:cubicBezTo>
                  <a:cubicBezTo>
                    <a:pt x="9675" y="5979"/>
                    <a:pt x="9823" y="5852"/>
                    <a:pt x="9950" y="5746"/>
                  </a:cubicBezTo>
                  <a:cubicBezTo>
                    <a:pt x="9971" y="5725"/>
                    <a:pt x="9992" y="5725"/>
                    <a:pt x="9992" y="5704"/>
                  </a:cubicBezTo>
                  <a:cubicBezTo>
                    <a:pt x="10034" y="5683"/>
                    <a:pt x="10077" y="5641"/>
                    <a:pt x="10119" y="5598"/>
                  </a:cubicBezTo>
                  <a:cubicBezTo>
                    <a:pt x="10182" y="5535"/>
                    <a:pt x="10267" y="5451"/>
                    <a:pt x="10330" y="5387"/>
                  </a:cubicBezTo>
                  <a:cubicBezTo>
                    <a:pt x="10372" y="5345"/>
                    <a:pt x="10415" y="5282"/>
                    <a:pt x="10478" y="5239"/>
                  </a:cubicBezTo>
                  <a:cubicBezTo>
                    <a:pt x="10541" y="5155"/>
                    <a:pt x="10584" y="5091"/>
                    <a:pt x="10647" y="5028"/>
                  </a:cubicBezTo>
                  <a:cubicBezTo>
                    <a:pt x="10689" y="4965"/>
                    <a:pt x="10732" y="4901"/>
                    <a:pt x="10774" y="4859"/>
                  </a:cubicBezTo>
                  <a:cubicBezTo>
                    <a:pt x="10837" y="4775"/>
                    <a:pt x="10879" y="4711"/>
                    <a:pt x="10922" y="4627"/>
                  </a:cubicBezTo>
                  <a:cubicBezTo>
                    <a:pt x="10964" y="4584"/>
                    <a:pt x="11006" y="4521"/>
                    <a:pt x="11027" y="4458"/>
                  </a:cubicBezTo>
                  <a:cubicBezTo>
                    <a:pt x="11070" y="4373"/>
                    <a:pt x="11112" y="4310"/>
                    <a:pt x="11154" y="4225"/>
                  </a:cubicBezTo>
                  <a:cubicBezTo>
                    <a:pt x="11175" y="4204"/>
                    <a:pt x="11196" y="4183"/>
                    <a:pt x="11196" y="4162"/>
                  </a:cubicBezTo>
                  <a:cubicBezTo>
                    <a:pt x="11217" y="4120"/>
                    <a:pt x="11217" y="4099"/>
                    <a:pt x="11239" y="4056"/>
                  </a:cubicBezTo>
                  <a:cubicBezTo>
                    <a:pt x="11281" y="3972"/>
                    <a:pt x="11323" y="3866"/>
                    <a:pt x="11344" y="3782"/>
                  </a:cubicBezTo>
                  <a:cubicBezTo>
                    <a:pt x="11365" y="3718"/>
                    <a:pt x="11386" y="3676"/>
                    <a:pt x="11407" y="3613"/>
                  </a:cubicBezTo>
                  <a:cubicBezTo>
                    <a:pt x="11450" y="3507"/>
                    <a:pt x="11471" y="3423"/>
                    <a:pt x="11492" y="3317"/>
                  </a:cubicBezTo>
                  <a:cubicBezTo>
                    <a:pt x="11492" y="3275"/>
                    <a:pt x="11513" y="3232"/>
                    <a:pt x="11513" y="3211"/>
                  </a:cubicBezTo>
                  <a:cubicBezTo>
                    <a:pt x="11513" y="3190"/>
                    <a:pt x="11513" y="3169"/>
                    <a:pt x="11513" y="3169"/>
                  </a:cubicBezTo>
                  <a:cubicBezTo>
                    <a:pt x="11534" y="3127"/>
                    <a:pt x="11534" y="3085"/>
                    <a:pt x="11534" y="3042"/>
                  </a:cubicBezTo>
                  <a:cubicBezTo>
                    <a:pt x="11555" y="2958"/>
                    <a:pt x="11555" y="2873"/>
                    <a:pt x="11555" y="2789"/>
                  </a:cubicBezTo>
                  <a:cubicBezTo>
                    <a:pt x="11555" y="2747"/>
                    <a:pt x="11555" y="2704"/>
                    <a:pt x="11555" y="2641"/>
                  </a:cubicBezTo>
                  <a:cubicBezTo>
                    <a:pt x="11555" y="2620"/>
                    <a:pt x="11555" y="2578"/>
                    <a:pt x="11555" y="2557"/>
                  </a:cubicBezTo>
                  <a:cubicBezTo>
                    <a:pt x="11555" y="2493"/>
                    <a:pt x="11555" y="2430"/>
                    <a:pt x="11534" y="2366"/>
                  </a:cubicBezTo>
                  <a:cubicBezTo>
                    <a:pt x="11534" y="2345"/>
                    <a:pt x="11534" y="2324"/>
                    <a:pt x="11534" y="2303"/>
                  </a:cubicBezTo>
                  <a:cubicBezTo>
                    <a:pt x="11513" y="2197"/>
                    <a:pt x="11513" y="2092"/>
                    <a:pt x="11471" y="1986"/>
                  </a:cubicBezTo>
                  <a:cubicBezTo>
                    <a:pt x="11471" y="1965"/>
                    <a:pt x="11471" y="1923"/>
                    <a:pt x="11450" y="1902"/>
                  </a:cubicBezTo>
                  <a:lnTo>
                    <a:pt x="1094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78"/>
            <p:cNvSpPr/>
            <p:nvPr/>
          </p:nvSpPr>
          <p:spPr>
            <a:xfrm>
              <a:off x="2992225" y="33084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7032" y="0"/>
                  </a:moveTo>
                  <a:cubicBezTo>
                    <a:pt x="6380" y="0"/>
                    <a:pt x="5696" y="89"/>
                    <a:pt x="5006" y="278"/>
                  </a:cubicBezTo>
                  <a:cubicBezTo>
                    <a:pt x="1986" y="1101"/>
                    <a:pt x="0" y="3509"/>
                    <a:pt x="592" y="5643"/>
                  </a:cubicBezTo>
                  <a:cubicBezTo>
                    <a:pt x="1032" y="7290"/>
                    <a:pt x="2881" y="8307"/>
                    <a:pt x="5091" y="8307"/>
                  </a:cubicBezTo>
                  <a:cubicBezTo>
                    <a:pt x="5744" y="8307"/>
                    <a:pt x="6429" y="8218"/>
                    <a:pt x="7119" y="8030"/>
                  </a:cubicBezTo>
                  <a:cubicBezTo>
                    <a:pt x="10140" y="7206"/>
                    <a:pt x="12104" y="4798"/>
                    <a:pt x="11534" y="2665"/>
                  </a:cubicBezTo>
                  <a:cubicBezTo>
                    <a:pt x="11077" y="1018"/>
                    <a:pt x="9237" y="0"/>
                    <a:pt x="703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78"/>
            <p:cNvSpPr/>
            <p:nvPr/>
          </p:nvSpPr>
          <p:spPr>
            <a:xfrm>
              <a:off x="3031300" y="3343375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5473" y="1"/>
                  </a:moveTo>
                  <a:cubicBezTo>
                    <a:pt x="4934" y="1"/>
                    <a:pt x="4366" y="74"/>
                    <a:pt x="3803" y="231"/>
                  </a:cubicBezTo>
                  <a:cubicBezTo>
                    <a:pt x="1606" y="823"/>
                    <a:pt x="0" y="2534"/>
                    <a:pt x="359" y="3886"/>
                  </a:cubicBezTo>
                  <a:cubicBezTo>
                    <a:pt x="642" y="4891"/>
                    <a:pt x="1952" y="5511"/>
                    <a:pt x="3518" y="5511"/>
                  </a:cubicBezTo>
                  <a:cubicBezTo>
                    <a:pt x="4058" y="5511"/>
                    <a:pt x="4628" y="5437"/>
                    <a:pt x="5197" y="5280"/>
                  </a:cubicBezTo>
                  <a:cubicBezTo>
                    <a:pt x="7394" y="4689"/>
                    <a:pt x="8999" y="2978"/>
                    <a:pt x="8640" y="1626"/>
                  </a:cubicBezTo>
                  <a:cubicBezTo>
                    <a:pt x="8357" y="620"/>
                    <a:pt x="7035" y="1"/>
                    <a:pt x="547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78"/>
            <p:cNvSpPr/>
            <p:nvPr/>
          </p:nvSpPr>
          <p:spPr>
            <a:xfrm>
              <a:off x="3035000" y="3359725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5716" y="1"/>
                  </a:moveTo>
                  <a:cubicBezTo>
                    <a:pt x="5122" y="1"/>
                    <a:pt x="4482" y="82"/>
                    <a:pt x="3845" y="253"/>
                  </a:cubicBezTo>
                  <a:cubicBezTo>
                    <a:pt x="1648" y="866"/>
                    <a:pt x="0" y="2408"/>
                    <a:pt x="317" y="3570"/>
                  </a:cubicBezTo>
                  <a:cubicBezTo>
                    <a:pt x="542" y="4393"/>
                    <a:pt x="1711" y="4888"/>
                    <a:pt x="3162" y="4888"/>
                  </a:cubicBezTo>
                  <a:cubicBezTo>
                    <a:pt x="3759" y="4888"/>
                    <a:pt x="4403" y="4804"/>
                    <a:pt x="5049" y="4626"/>
                  </a:cubicBezTo>
                  <a:cubicBezTo>
                    <a:pt x="7246" y="4035"/>
                    <a:pt x="8893" y="2493"/>
                    <a:pt x="8576" y="1310"/>
                  </a:cubicBezTo>
                  <a:cubicBezTo>
                    <a:pt x="8352" y="485"/>
                    <a:pt x="7169" y="1"/>
                    <a:pt x="5716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78"/>
            <p:cNvSpPr/>
            <p:nvPr/>
          </p:nvSpPr>
          <p:spPr>
            <a:xfrm>
              <a:off x="3317000" y="3164850"/>
              <a:ext cx="276225" cy="233425"/>
            </a:xfrm>
            <a:custGeom>
              <a:avLst/>
              <a:gdLst/>
              <a:ahLst/>
              <a:cxnLst/>
              <a:rect l="l" t="t" r="r" b="b"/>
              <a:pathLst>
                <a:path w="11049" h="9337" extrusionOk="0">
                  <a:moveTo>
                    <a:pt x="9464" y="0"/>
                  </a:moveTo>
                  <a:lnTo>
                    <a:pt x="9591" y="191"/>
                  </a:lnTo>
                  <a:lnTo>
                    <a:pt x="9591" y="191"/>
                  </a:lnTo>
                  <a:cubicBezTo>
                    <a:pt x="9556" y="125"/>
                    <a:pt x="9514" y="62"/>
                    <a:pt x="9464" y="0"/>
                  </a:cubicBezTo>
                  <a:close/>
                  <a:moveTo>
                    <a:pt x="9591" y="191"/>
                  </a:moveTo>
                  <a:cubicBezTo>
                    <a:pt x="9616" y="238"/>
                    <a:pt x="9637" y="286"/>
                    <a:pt x="9654" y="338"/>
                  </a:cubicBezTo>
                  <a:cubicBezTo>
                    <a:pt x="9675" y="359"/>
                    <a:pt x="9675" y="380"/>
                    <a:pt x="9696" y="402"/>
                  </a:cubicBezTo>
                  <a:cubicBezTo>
                    <a:pt x="9738" y="486"/>
                    <a:pt x="9760" y="571"/>
                    <a:pt x="9802" y="676"/>
                  </a:cubicBezTo>
                  <a:cubicBezTo>
                    <a:pt x="9802" y="718"/>
                    <a:pt x="9823" y="740"/>
                    <a:pt x="9844" y="782"/>
                  </a:cubicBezTo>
                  <a:cubicBezTo>
                    <a:pt x="9865" y="866"/>
                    <a:pt x="9886" y="972"/>
                    <a:pt x="9886" y="1056"/>
                  </a:cubicBezTo>
                  <a:cubicBezTo>
                    <a:pt x="9907" y="1077"/>
                    <a:pt x="9907" y="1120"/>
                    <a:pt x="9929" y="1162"/>
                  </a:cubicBezTo>
                  <a:cubicBezTo>
                    <a:pt x="9929" y="1204"/>
                    <a:pt x="9929" y="1268"/>
                    <a:pt x="9929" y="1310"/>
                  </a:cubicBezTo>
                  <a:cubicBezTo>
                    <a:pt x="9950" y="1415"/>
                    <a:pt x="9950" y="1521"/>
                    <a:pt x="9950" y="1627"/>
                  </a:cubicBezTo>
                  <a:cubicBezTo>
                    <a:pt x="9950" y="1690"/>
                    <a:pt x="9950" y="1753"/>
                    <a:pt x="9950" y="1796"/>
                  </a:cubicBezTo>
                  <a:cubicBezTo>
                    <a:pt x="9950" y="1901"/>
                    <a:pt x="9950" y="2007"/>
                    <a:pt x="9929" y="2113"/>
                  </a:cubicBezTo>
                  <a:cubicBezTo>
                    <a:pt x="9929" y="2176"/>
                    <a:pt x="9929" y="2239"/>
                    <a:pt x="9907" y="2303"/>
                  </a:cubicBezTo>
                  <a:cubicBezTo>
                    <a:pt x="9907" y="2387"/>
                    <a:pt x="9886" y="2472"/>
                    <a:pt x="9865" y="2535"/>
                  </a:cubicBezTo>
                  <a:cubicBezTo>
                    <a:pt x="9844" y="2620"/>
                    <a:pt x="9823" y="2683"/>
                    <a:pt x="9823" y="2746"/>
                  </a:cubicBezTo>
                  <a:cubicBezTo>
                    <a:pt x="9802" y="2831"/>
                    <a:pt x="9760" y="2915"/>
                    <a:pt x="9738" y="3000"/>
                  </a:cubicBezTo>
                  <a:cubicBezTo>
                    <a:pt x="9717" y="3063"/>
                    <a:pt x="9696" y="3127"/>
                    <a:pt x="9675" y="3211"/>
                  </a:cubicBezTo>
                  <a:cubicBezTo>
                    <a:pt x="9633" y="3296"/>
                    <a:pt x="9612" y="3380"/>
                    <a:pt x="9569" y="3465"/>
                  </a:cubicBezTo>
                  <a:cubicBezTo>
                    <a:pt x="9548" y="3528"/>
                    <a:pt x="9506" y="3591"/>
                    <a:pt x="9485" y="3655"/>
                  </a:cubicBezTo>
                  <a:cubicBezTo>
                    <a:pt x="9443" y="3739"/>
                    <a:pt x="9379" y="3824"/>
                    <a:pt x="9337" y="3908"/>
                  </a:cubicBezTo>
                  <a:cubicBezTo>
                    <a:pt x="9316" y="3971"/>
                    <a:pt x="9274" y="4035"/>
                    <a:pt x="9231" y="4098"/>
                  </a:cubicBezTo>
                  <a:cubicBezTo>
                    <a:pt x="9147" y="4267"/>
                    <a:pt x="9041" y="4415"/>
                    <a:pt x="8936" y="4563"/>
                  </a:cubicBezTo>
                  <a:cubicBezTo>
                    <a:pt x="8936" y="4584"/>
                    <a:pt x="8915" y="4584"/>
                    <a:pt x="8915" y="4584"/>
                  </a:cubicBezTo>
                  <a:cubicBezTo>
                    <a:pt x="8809" y="4732"/>
                    <a:pt x="8703" y="4880"/>
                    <a:pt x="8577" y="5028"/>
                  </a:cubicBezTo>
                  <a:cubicBezTo>
                    <a:pt x="8556" y="5070"/>
                    <a:pt x="8513" y="5091"/>
                    <a:pt x="8492" y="5133"/>
                  </a:cubicBezTo>
                  <a:cubicBezTo>
                    <a:pt x="8323" y="5302"/>
                    <a:pt x="8154" y="5471"/>
                    <a:pt x="7985" y="5640"/>
                  </a:cubicBezTo>
                  <a:cubicBezTo>
                    <a:pt x="7964" y="5661"/>
                    <a:pt x="7922" y="5704"/>
                    <a:pt x="7901" y="5725"/>
                  </a:cubicBezTo>
                  <a:cubicBezTo>
                    <a:pt x="7732" y="5873"/>
                    <a:pt x="7542" y="6021"/>
                    <a:pt x="7351" y="6168"/>
                  </a:cubicBezTo>
                  <a:cubicBezTo>
                    <a:pt x="7225" y="6274"/>
                    <a:pt x="7098" y="6380"/>
                    <a:pt x="6950" y="6464"/>
                  </a:cubicBezTo>
                  <a:cubicBezTo>
                    <a:pt x="6823" y="6549"/>
                    <a:pt x="6697" y="6612"/>
                    <a:pt x="6570" y="6696"/>
                  </a:cubicBezTo>
                  <a:cubicBezTo>
                    <a:pt x="6359" y="6802"/>
                    <a:pt x="6147" y="6929"/>
                    <a:pt x="5936" y="7034"/>
                  </a:cubicBezTo>
                  <a:cubicBezTo>
                    <a:pt x="5788" y="7098"/>
                    <a:pt x="5619" y="7161"/>
                    <a:pt x="5471" y="7225"/>
                  </a:cubicBezTo>
                  <a:cubicBezTo>
                    <a:pt x="5408" y="7246"/>
                    <a:pt x="5366" y="7267"/>
                    <a:pt x="5324" y="7288"/>
                  </a:cubicBezTo>
                  <a:cubicBezTo>
                    <a:pt x="5218" y="7330"/>
                    <a:pt x="5091" y="7372"/>
                    <a:pt x="4986" y="7394"/>
                  </a:cubicBezTo>
                  <a:cubicBezTo>
                    <a:pt x="4943" y="7415"/>
                    <a:pt x="4880" y="7436"/>
                    <a:pt x="4838" y="7436"/>
                  </a:cubicBezTo>
                  <a:cubicBezTo>
                    <a:pt x="4732" y="7478"/>
                    <a:pt x="4626" y="7499"/>
                    <a:pt x="4500" y="7520"/>
                  </a:cubicBezTo>
                  <a:cubicBezTo>
                    <a:pt x="4457" y="7541"/>
                    <a:pt x="4415" y="7541"/>
                    <a:pt x="4373" y="7563"/>
                  </a:cubicBezTo>
                  <a:cubicBezTo>
                    <a:pt x="4246" y="7584"/>
                    <a:pt x="4119" y="7605"/>
                    <a:pt x="3993" y="7626"/>
                  </a:cubicBezTo>
                  <a:cubicBezTo>
                    <a:pt x="3972" y="7626"/>
                    <a:pt x="3929" y="7647"/>
                    <a:pt x="3908" y="7647"/>
                  </a:cubicBezTo>
                  <a:cubicBezTo>
                    <a:pt x="3760" y="7668"/>
                    <a:pt x="3613" y="7668"/>
                    <a:pt x="3465" y="7689"/>
                  </a:cubicBezTo>
                  <a:lnTo>
                    <a:pt x="2894" y="7689"/>
                  </a:lnTo>
                  <a:cubicBezTo>
                    <a:pt x="2789" y="7689"/>
                    <a:pt x="2683" y="7668"/>
                    <a:pt x="2577" y="7668"/>
                  </a:cubicBezTo>
                  <a:cubicBezTo>
                    <a:pt x="2535" y="7668"/>
                    <a:pt x="2493" y="7647"/>
                    <a:pt x="2472" y="7647"/>
                  </a:cubicBezTo>
                  <a:cubicBezTo>
                    <a:pt x="2324" y="7626"/>
                    <a:pt x="2197" y="7605"/>
                    <a:pt x="2070" y="7584"/>
                  </a:cubicBezTo>
                  <a:cubicBezTo>
                    <a:pt x="2049" y="7584"/>
                    <a:pt x="2007" y="7563"/>
                    <a:pt x="1986" y="7563"/>
                  </a:cubicBezTo>
                  <a:cubicBezTo>
                    <a:pt x="1880" y="7541"/>
                    <a:pt x="1775" y="7499"/>
                    <a:pt x="1690" y="7478"/>
                  </a:cubicBezTo>
                  <a:cubicBezTo>
                    <a:pt x="1648" y="7457"/>
                    <a:pt x="1606" y="7457"/>
                    <a:pt x="1563" y="7436"/>
                  </a:cubicBezTo>
                  <a:cubicBezTo>
                    <a:pt x="1479" y="7394"/>
                    <a:pt x="1394" y="7372"/>
                    <a:pt x="1310" y="7330"/>
                  </a:cubicBezTo>
                  <a:cubicBezTo>
                    <a:pt x="1268" y="7309"/>
                    <a:pt x="1247" y="7309"/>
                    <a:pt x="1204" y="7288"/>
                  </a:cubicBezTo>
                  <a:cubicBezTo>
                    <a:pt x="1099" y="7225"/>
                    <a:pt x="993" y="7161"/>
                    <a:pt x="888" y="7098"/>
                  </a:cubicBezTo>
                  <a:cubicBezTo>
                    <a:pt x="866" y="7098"/>
                    <a:pt x="845" y="7077"/>
                    <a:pt x="845" y="7077"/>
                  </a:cubicBezTo>
                  <a:cubicBezTo>
                    <a:pt x="761" y="7013"/>
                    <a:pt x="676" y="6950"/>
                    <a:pt x="592" y="6887"/>
                  </a:cubicBezTo>
                  <a:cubicBezTo>
                    <a:pt x="550" y="6865"/>
                    <a:pt x="528" y="6823"/>
                    <a:pt x="507" y="6802"/>
                  </a:cubicBezTo>
                  <a:cubicBezTo>
                    <a:pt x="423" y="6739"/>
                    <a:pt x="359" y="6675"/>
                    <a:pt x="317" y="6612"/>
                  </a:cubicBezTo>
                  <a:cubicBezTo>
                    <a:pt x="275" y="6591"/>
                    <a:pt x="254" y="6570"/>
                    <a:pt x="233" y="6527"/>
                  </a:cubicBezTo>
                  <a:cubicBezTo>
                    <a:pt x="148" y="6443"/>
                    <a:pt x="85" y="6337"/>
                    <a:pt x="0" y="6232"/>
                  </a:cubicBezTo>
                  <a:lnTo>
                    <a:pt x="0" y="6232"/>
                  </a:lnTo>
                  <a:lnTo>
                    <a:pt x="1099" y="7901"/>
                  </a:lnTo>
                  <a:cubicBezTo>
                    <a:pt x="1162" y="8006"/>
                    <a:pt x="1247" y="8091"/>
                    <a:pt x="1331" y="8196"/>
                  </a:cubicBezTo>
                  <a:cubicBezTo>
                    <a:pt x="1352" y="8217"/>
                    <a:pt x="1373" y="8239"/>
                    <a:pt x="1394" y="8260"/>
                  </a:cubicBezTo>
                  <a:cubicBezTo>
                    <a:pt x="1458" y="8344"/>
                    <a:pt x="1521" y="8386"/>
                    <a:pt x="1585" y="8450"/>
                  </a:cubicBezTo>
                  <a:cubicBezTo>
                    <a:pt x="1627" y="8471"/>
                    <a:pt x="1648" y="8513"/>
                    <a:pt x="1669" y="8534"/>
                  </a:cubicBezTo>
                  <a:cubicBezTo>
                    <a:pt x="1754" y="8598"/>
                    <a:pt x="1838" y="8661"/>
                    <a:pt x="1923" y="8724"/>
                  </a:cubicBezTo>
                  <a:cubicBezTo>
                    <a:pt x="1944" y="8724"/>
                    <a:pt x="1965" y="8746"/>
                    <a:pt x="1965" y="8746"/>
                  </a:cubicBezTo>
                  <a:cubicBezTo>
                    <a:pt x="2070" y="8809"/>
                    <a:pt x="2197" y="8872"/>
                    <a:pt x="2303" y="8936"/>
                  </a:cubicBezTo>
                  <a:cubicBezTo>
                    <a:pt x="2324" y="8957"/>
                    <a:pt x="2366" y="8957"/>
                    <a:pt x="2387" y="8978"/>
                  </a:cubicBezTo>
                  <a:cubicBezTo>
                    <a:pt x="2472" y="9020"/>
                    <a:pt x="2577" y="9041"/>
                    <a:pt x="2662" y="9083"/>
                  </a:cubicBezTo>
                  <a:cubicBezTo>
                    <a:pt x="2704" y="9105"/>
                    <a:pt x="2746" y="9105"/>
                    <a:pt x="2768" y="9126"/>
                  </a:cubicBezTo>
                  <a:cubicBezTo>
                    <a:pt x="2873" y="9147"/>
                    <a:pt x="2979" y="9189"/>
                    <a:pt x="3063" y="9210"/>
                  </a:cubicBezTo>
                  <a:cubicBezTo>
                    <a:pt x="3106" y="9210"/>
                    <a:pt x="3127" y="9231"/>
                    <a:pt x="3169" y="9231"/>
                  </a:cubicBezTo>
                  <a:cubicBezTo>
                    <a:pt x="3296" y="9252"/>
                    <a:pt x="3422" y="9295"/>
                    <a:pt x="3549" y="9295"/>
                  </a:cubicBezTo>
                  <a:cubicBezTo>
                    <a:pt x="3591" y="9316"/>
                    <a:pt x="3634" y="9316"/>
                    <a:pt x="3655" y="9316"/>
                  </a:cubicBezTo>
                  <a:cubicBezTo>
                    <a:pt x="3760" y="9316"/>
                    <a:pt x="3866" y="9337"/>
                    <a:pt x="3972" y="9337"/>
                  </a:cubicBezTo>
                  <a:lnTo>
                    <a:pt x="4563" y="9337"/>
                  </a:lnTo>
                  <a:cubicBezTo>
                    <a:pt x="4711" y="9316"/>
                    <a:pt x="4859" y="9316"/>
                    <a:pt x="5007" y="9295"/>
                  </a:cubicBezTo>
                  <a:cubicBezTo>
                    <a:pt x="5028" y="9295"/>
                    <a:pt x="5049" y="9274"/>
                    <a:pt x="5070" y="9274"/>
                  </a:cubicBezTo>
                  <a:cubicBezTo>
                    <a:pt x="5197" y="9252"/>
                    <a:pt x="5324" y="9231"/>
                    <a:pt x="5450" y="9210"/>
                  </a:cubicBezTo>
                  <a:cubicBezTo>
                    <a:pt x="5493" y="9210"/>
                    <a:pt x="5556" y="9189"/>
                    <a:pt x="5598" y="9168"/>
                  </a:cubicBezTo>
                  <a:cubicBezTo>
                    <a:pt x="5704" y="9147"/>
                    <a:pt x="5831" y="9126"/>
                    <a:pt x="5936" y="9083"/>
                  </a:cubicBezTo>
                  <a:cubicBezTo>
                    <a:pt x="5978" y="9083"/>
                    <a:pt x="6021" y="9062"/>
                    <a:pt x="6063" y="9041"/>
                  </a:cubicBezTo>
                  <a:cubicBezTo>
                    <a:pt x="6084" y="9041"/>
                    <a:pt x="6105" y="9041"/>
                    <a:pt x="6126" y="9020"/>
                  </a:cubicBezTo>
                  <a:cubicBezTo>
                    <a:pt x="6232" y="8999"/>
                    <a:pt x="6316" y="8957"/>
                    <a:pt x="6422" y="8936"/>
                  </a:cubicBezTo>
                  <a:cubicBezTo>
                    <a:pt x="6464" y="8914"/>
                    <a:pt x="6506" y="8893"/>
                    <a:pt x="6549" y="8872"/>
                  </a:cubicBezTo>
                  <a:cubicBezTo>
                    <a:pt x="6718" y="8830"/>
                    <a:pt x="6866" y="8767"/>
                    <a:pt x="7013" y="8682"/>
                  </a:cubicBezTo>
                  <a:lnTo>
                    <a:pt x="7035" y="8682"/>
                  </a:lnTo>
                  <a:cubicBezTo>
                    <a:pt x="7246" y="8577"/>
                    <a:pt x="7457" y="8471"/>
                    <a:pt x="7668" y="8344"/>
                  </a:cubicBezTo>
                  <a:cubicBezTo>
                    <a:pt x="7689" y="8323"/>
                    <a:pt x="7711" y="8323"/>
                    <a:pt x="7753" y="8302"/>
                  </a:cubicBezTo>
                  <a:cubicBezTo>
                    <a:pt x="7837" y="8239"/>
                    <a:pt x="7943" y="8175"/>
                    <a:pt x="8049" y="8112"/>
                  </a:cubicBezTo>
                  <a:cubicBezTo>
                    <a:pt x="8154" y="8027"/>
                    <a:pt x="8281" y="7943"/>
                    <a:pt x="8408" y="7858"/>
                  </a:cubicBezTo>
                  <a:cubicBezTo>
                    <a:pt x="8408" y="7858"/>
                    <a:pt x="8429" y="7837"/>
                    <a:pt x="8450" y="7816"/>
                  </a:cubicBezTo>
                  <a:cubicBezTo>
                    <a:pt x="8640" y="7689"/>
                    <a:pt x="8809" y="7541"/>
                    <a:pt x="8978" y="7372"/>
                  </a:cubicBezTo>
                  <a:cubicBezTo>
                    <a:pt x="8999" y="7372"/>
                    <a:pt x="8999" y="7351"/>
                    <a:pt x="9020" y="7351"/>
                  </a:cubicBezTo>
                  <a:cubicBezTo>
                    <a:pt x="9041" y="7330"/>
                    <a:pt x="9062" y="7309"/>
                    <a:pt x="9084" y="7288"/>
                  </a:cubicBezTo>
                  <a:cubicBezTo>
                    <a:pt x="9253" y="7119"/>
                    <a:pt x="9422" y="6950"/>
                    <a:pt x="9569" y="6781"/>
                  </a:cubicBezTo>
                  <a:cubicBezTo>
                    <a:pt x="9591" y="6760"/>
                    <a:pt x="9612" y="6739"/>
                    <a:pt x="9633" y="6718"/>
                  </a:cubicBezTo>
                  <a:cubicBezTo>
                    <a:pt x="9654" y="6696"/>
                    <a:pt x="9654" y="6696"/>
                    <a:pt x="9654" y="6675"/>
                  </a:cubicBezTo>
                  <a:cubicBezTo>
                    <a:pt x="9781" y="6549"/>
                    <a:pt x="9907" y="6401"/>
                    <a:pt x="10013" y="6253"/>
                  </a:cubicBezTo>
                  <a:cubicBezTo>
                    <a:pt x="10013" y="6232"/>
                    <a:pt x="10013" y="6232"/>
                    <a:pt x="10034" y="6232"/>
                  </a:cubicBezTo>
                  <a:cubicBezTo>
                    <a:pt x="10140" y="6063"/>
                    <a:pt x="10245" y="5915"/>
                    <a:pt x="10330" y="5746"/>
                  </a:cubicBezTo>
                  <a:cubicBezTo>
                    <a:pt x="10330" y="5746"/>
                    <a:pt x="10351" y="5725"/>
                    <a:pt x="10351" y="5725"/>
                  </a:cubicBezTo>
                  <a:cubicBezTo>
                    <a:pt x="10393" y="5661"/>
                    <a:pt x="10414" y="5619"/>
                    <a:pt x="10436" y="5556"/>
                  </a:cubicBezTo>
                  <a:cubicBezTo>
                    <a:pt x="10478" y="5471"/>
                    <a:pt x="10520" y="5387"/>
                    <a:pt x="10562" y="5302"/>
                  </a:cubicBezTo>
                  <a:cubicBezTo>
                    <a:pt x="10605" y="5239"/>
                    <a:pt x="10626" y="5176"/>
                    <a:pt x="10647" y="5112"/>
                  </a:cubicBezTo>
                  <a:cubicBezTo>
                    <a:pt x="10689" y="5028"/>
                    <a:pt x="10731" y="4943"/>
                    <a:pt x="10752" y="4859"/>
                  </a:cubicBezTo>
                  <a:cubicBezTo>
                    <a:pt x="10795" y="4774"/>
                    <a:pt x="10816" y="4711"/>
                    <a:pt x="10837" y="4647"/>
                  </a:cubicBezTo>
                  <a:cubicBezTo>
                    <a:pt x="10858" y="4563"/>
                    <a:pt x="10879" y="4478"/>
                    <a:pt x="10900" y="4394"/>
                  </a:cubicBezTo>
                  <a:cubicBezTo>
                    <a:pt x="10921" y="4331"/>
                    <a:pt x="10943" y="4267"/>
                    <a:pt x="10964" y="4204"/>
                  </a:cubicBezTo>
                  <a:cubicBezTo>
                    <a:pt x="10964" y="4119"/>
                    <a:pt x="10985" y="4035"/>
                    <a:pt x="11006" y="3950"/>
                  </a:cubicBezTo>
                  <a:cubicBezTo>
                    <a:pt x="11006" y="3908"/>
                    <a:pt x="11006" y="3887"/>
                    <a:pt x="11027" y="3866"/>
                  </a:cubicBezTo>
                  <a:cubicBezTo>
                    <a:pt x="11027" y="3824"/>
                    <a:pt x="11027" y="3781"/>
                    <a:pt x="11027" y="3760"/>
                  </a:cubicBezTo>
                  <a:cubicBezTo>
                    <a:pt x="11027" y="3655"/>
                    <a:pt x="11048" y="3549"/>
                    <a:pt x="11048" y="3465"/>
                  </a:cubicBezTo>
                  <a:cubicBezTo>
                    <a:pt x="11048" y="3401"/>
                    <a:pt x="11048" y="3338"/>
                    <a:pt x="11048" y="3274"/>
                  </a:cubicBezTo>
                  <a:cubicBezTo>
                    <a:pt x="11048" y="3169"/>
                    <a:pt x="11027" y="3063"/>
                    <a:pt x="11027" y="2958"/>
                  </a:cubicBezTo>
                  <a:cubicBezTo>
                    <a:pt x="11027" y="2936"/>
                    <a:pt x="11027" y="2894"/>
                    <a:pt x="11006" y="2852"/>
                  </a:cubicBezTo>
                  <a:cubicBezTo>
                    <a:pt x="11006" y="2831"/>
                    <a:pt x="11006" y="2831"/>
                    <a:pt x="11006" y="2810"/>
                  </a:cubicBezTo>
                  <a:cubicBezTo>
                    <a:pt x="11006" y="2767"/>
                    <a:pt x="10985" y="2746"/>
                    <a:pt x="10985" y="2704"/>
                  </a:cubicBezTo>
                  <a:cubicBezTo>
                    <a:pt x="10964" y="2620"/>
                    <a:pt x="10943" y="2535"/>
                    <a:pt x="10921" y="2451"/>
                  </a:cubicBezTo>
                  <a:cubicBezTo>
                    <a:pt x="10921" y="2408"/>
                    <a:pt x="10900" y="2366"/>
                    <a:pt x="10879" y="2324"/>
                  </a:cubicBezTo>
                  <a:cubicBezTo>
                    <a:pt x="10879" y="2282"/>
                    <a:pt x="10858" y="2260"/>
                    <a:pt x="10858" y="2218"/>
                  </a:cubicBezTo>
                  <a:cubicBezTo>
                    <a:pt x="10837" y="2155"/>
                    <a:pt x="10816" y="2113"/>
                    <a:pt x="10774" y="2049"/>
                  </a:cubicBezTo>
                  <a:cubicBezTo>
                    <a:pt x="10774" y="2028"/>
                    <a:pt x="10752" y="2007"/>
                    <a:pt x="10752" y="1986"/>
                  </a:cubicBezTo>
                  <a:cubicBezTo>
                    <a:pt x="10710" y="1880"/>
                    <a:pt x="10668" y="1796"/>
                    <a:pt x="10605" y="1711"/>
                  </a:cubicBezTo>
                  <a:cubicBezTo>
                    <a:pt x="10583" y="1690"/>
                    <a:pt x="10583" y="1669"/>
                    <a:pt x="10562" y="1648"/>
                  </a:cubicBezTo>
                  <a:lnTo>
                    <a:pt x="9591" y="19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78"/>
            <p:cNvSpPr/>
            <p:nvPr/>
          </p:nvSpPr>
          <p:spPr>
            <a:xfrm>
              <a:off x="3286900" y="3128200"/>
              <a:ext cx="297350" cy="229100"/>
            </a:xfrm>
            <a:custGeom>
              <a:avLst/>
              <a:gdLst/>
              <a:ahLst/>
              <a:cxnLst/>
              <a:rect l="l" t="t" r="r" b="b"/>
              <a:pathLst>
                <a:path w="11894" h="9164" extrusionOk="0">
                  <a:moveTo>
                    <a:pt x="7548" y="0"/>
                  </a:moveTo>
                  <a:cubicBezTo>
                    <a:pt x="6335" y="0"/>
                    <a:pt x="4977" y="408"/>
                    <a:pt x="3739" y="1234"/>
                  </a:cubicBezTo>
                  <a:cubicBezTo>
                    <a:pt x="1120" y="2966"/>
                    <a:pt x="0" y="5860"/>
                    <a:pt x="1204" y="7698"/>
                  </a:cubicBezTo>
                  <a:cubicBezTo>
                    <a:pt x="1846" y="8671"/>
                    <a:pt x="3002" y="9164"/>
                    <a:pt x="4335" y="9164"/>
                  </a:cubicBezTo>
                  <a:cubicBezTo>
                    <a:pt x="5548" y="9164"/>
                    <a:pt x="6906" y="8755"/>
                    <a:pt x="8154" y="7930"/>
                  </a:cubicBezTo>
                  <a:cubicBezTo>
                    <a:pt x="10773" y="6198"/>
                    <a:pt x="11893" y="3304"/>
                    <a:pt x="10668" y="1466"/>
                  </a:cubicBezTo>
                  <a:cubicBezTo>
                    <a:pt x="10037" y="493"/>
                    <a:pt x="8880" y="0"/>
                    <a:pt x="7548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78"/>
            <p:cNvSpPr/>
            <p:nvPr/>
          </p:nvSpPr>
          <p:spPr>
            <a:xfrm>
              <a:off x="3327025" y="3162925"/>
              <a:ext cx="217075" cy="159425"/>
            </a:xfrm>
            <a:custGeom>
              <a:avLst/>
              <a:gdLst/>
              <a:ahLst/>
              <a:cxnLst/>
              <a:rect l="l" t="t" r="r" b="b"/>
              <a:pathLst>
                <a:path w="8683" h="6377" extrusionOk="0">
                  <a:moveTo>
                    <a:pt x="5970" y="1"/>
                  </a:moveTo>
                  <a:cubicBezTo>
                    <a:pt x="5017" y="1"/>
                    <a:pt x="3894" y="340"/>
                    <a:pt x="2895" y="1007"/>
                  </a:cubicBezTo>
                  <a:cubicBezTo>
                    <a:pt x="993" y="2253"/>
                    <a:pt x="1" y="4386"/>
                    <a:pt x="761" y="5548"/>
                  </a:cubicBezTo>
                  <a:cubicBezTo>
                    <a:pt x="1133" y="6101"/>
                    <a:pt x="1860" y="6377"/>
                    <a:pt x="2724" y="6377"/>
                  </a:cubicBezTo>
                  <a:cubicBezTo>
                    <a:pt x="3675" y="6377"/>
                    <a:pt x="4793" y="6043"/>
                    <a:pt x="5789" y="5379"/>
                  </a:cubicBezTo>
                  <a:cubicBezTo>
                    <a:pt x="7690" y="4133"/>
                    <a:pt x="8683" y="1999"/>
                    <a:pt x="7922" y="838"/>
                  </a:cubicBezTo>
                  <a:cubicBezTo>
                    <a:pt x="7552" y="277"/>
                    <a:pt x="6830" y="1"/>
                    <a:pt x="597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78"/>
            <p:cNvSpPr/>
            <p:nvPr/>
          </p:nvSpPr>
          <p:spPr>
            <a:xfrm>
              <a:off x="3334425" y="3175200"/>
              <a:ext cx="211800" cy="149875"/>
            </a:xfrm>
            <a:custGeom>
              <a:avLst/>
              <a:gdLst/>
              <a:ahLst/>
              <a:cxnLst/>
              <a:rect l="l" t="t" r="r" b="b"/>
              <a:pathLst>
                <a:path w="8472" h="5995" extrusionOk="0">
                  <a:moveTo>
                    <a:pt x="6245" y="1"/>
                  </a:moveTo>
                  <a:cubicBezTo>
                    <a:pt x="5289" y="1"/>
                    <a:pt x="4082" y="380"/>
                    <a:pt x="2979" y="1107"/>
                  </a:cubicBezTo>
                  <a:cubicBezTo>
                    <a:pt x="1078" y="2353"/>
                    <a:pt x="0" y="4339"/>
                    <a:pt x="655" y="5353"/>
                  </a:cubicBezTo>
                  <a:cubicBezTo>
                    <a:pt x="943" y="5785"/>
                    <a:pt x="1520" y="5995"/>
                    <a:pt x="2233" y="5995"/>
                  </a:cubicBezTo>
                  <a:cubicBezTo>
                    <a:pt x="3193" y="5995"/>
                    <a:pt x="4402" y="5615"/>
                    <a:pt x="5493" y="4888"/>
                  </a:cubicBezTo>
                  <a:cubicBezTo>
                    <a:pt x="7394" y="3642"/>
                    <a:pt x="8471" y="1635"/>
                    <a:pt x="7816" y="642"/>
                  </a:cubicBezTo>
                  <a:cubicBezTo>
                    <a:pt x="7528" y="210"/>
                    <a:pt x="6956" y="1"/>
                    <a:pt x="6245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78"/>
            <p:cNvSpPr/>
            <p:nvPr/>
          </p:nvSpPr>
          <p:spPr>
            <a:xfrm>
              <a:off x="3801800" y="3417800"/>
              <a:ext cx="288875" cy="188550"/>
            </a:xfrm>
            <a:custGeom>
              <a:avLst/>
              <a:gdLst/>
              <a:ahLst/>
              <a:cxnLst/>
              <a:rect l="l" t="t" r="r" b="b"/>
              <a:pathLst>
                <a:path w="11555" h="7542" extrusionOk="0">
                  <a:moveTo>
                    <a:pt x="11555" y="2979"/>
                  </a:moveTo>
                  <a:lnTo>
                    <a:pt x="11497" y="3198"/>
                  </a:lnTo>
                  <a:lnTo>
                    <a:pt x="11497" y="3198"/>
                  </a:lnTo>
                  <a:cubicBezTo>
                    <a:pt x="11521" y="3126"/>
                    <a:pt x="11542" y="3057"/>
                    <a:pt x="11555" y="2979"/>
                  </a:cubicBezTo>
                  <a:close/>
                  <a:moveTo>
                    <a:pt x="613" y="1"/>
                  </a:moveTo>
                  <a:lnTo>
                    <a:pt x="106" y="1902"/>
                  </a:lnTo>
                  <a:cubicBezTo>
                    <a:pt x="106" y="1923"/>
                    <a:pt x="85" y="1965"/>
                    <a:pt x="85" y="1986"/>
                  </a:cubicBezTo>
                  <a:cubicBezTo>
                    <a:pt x="63" y="2092"/>
                    <a:pt x="42" y="2176"/>
                    <a:pt x="21" y="2282"/>
                  </a:cubicBezTo>
                  <a:cubicBezTo>
                    <a:pt x="21" y="2324"/>
                    <a:pt x="21" y="2345"/>
                    <a:pt x="21" y="2366"/>
                  </a:cubicBezTo>
                  <a:cubicBezTo>
                    <a:pt x="21" y="2430"/>
                    <a:pt x="0" y="2493"/>
                    <a:pt x="0" y="2535"/>
                  </a:cubicBezTo>
                  <a:cubicBezTo>
                    <a:pt x="0" y="2578"/>
                    <a:pt x="0" y="2620"/>
                    <a:pt x="0" y="2641"/>
                  </a:cubicBezTo>
                  <a:cubicBezTo>
                    <a:pt x="0" y="2683"/>
                    <a:pt x="0" y="2747"/>
                    <a:pt x="0" y="2789"/>
                  </a:cubicBezTo>
                  <a:cubicBezTo>
                    <a:pt x="0" y="2873"/>
                    <a:pt x="21" y="2958"/>
                    <a:pt x="21" y="3042"/>
                  </a:cubicBezTo>
                  <a:cubicBezTo>
                    <a:pt x="42" y="3085"/>
                    <a:pt x="42" y="3127"/>
                    <a:pt x="42" y="3148"/>
                  </a:cubicBezTo>
                  <a:cubicBezTo>
                    <a:pt x="42" y="3169"/>
                    <a:pt x="42" y="3190"/>
                    <a:pt x="42" y="3190"/>
                  </a:cubicBezTo>
                  <a:cubicBezTo>
                    <a:pt x="63" y="3233"/>
                    <a:pt x="63" y="3275"/>
                    <a:pt x="85" y="3317"/>
                  </a:cubicBezTo>
                  <a:cubicBezTo>
                    <a:pt x="106" y="3423"/>
                    <a:pt x="127" y="3507"/>
                    <a:pt x="148" y="3613"/>
                  </a:cubicBezTo>
                  <a:cubicBezTo>
                    <a:pt x="169" y="3676"/>
                    <a:pt x="190" y="3718"/>
                    <a:pt x="211" y="3782"/>
                  </a:cubicBezTo>
                  <a:cubicBezTo>
                    <a:pt x="232" y="3866"/>
                    <a:pt x="275" y="3972"/>
                    <a:pt x="317" y="4056"/>
                  </a:cubicBezTo>
                  <a:cubicBezTo>
                    <a:pt x="338" y="4099"/>
                    <a:pt x="338" y="4120"/>
                    <a:pt x="359" y="4162"/>
                  </a:cubicBezTo>
                  <a:cubicBezTo>
                    <a:pt x="380" y="4183"/>
                    <a:pt x="380" y="4204"/>
                    <a:pt x="401" y="4225"/>
                  </a:cubicBezTo>
                  <a:cubicBezTo>
                    <a:pt x="444" y="4310"/>
                    <a:pt x="486" y="4373"/>
                    <a:pt x="528" y="4458"/>
                  </a:cubicBezTo>
                  <a:cubicBezTo>
                    <a:pt x="570" y="4521"/>
                    <a:pt x="592" y="4563"/>
                    <a:pt x="634" y="4627"/>
                  </a:cubicBezTo>
                  <a:cubicBezTo>
                    <a:pt x="676" y="4711"/>
                    <a:pt x="739" y="4775"/>
                    <a:pt x="782" y="4838"/>
                  </a:cubicBezTo>
                  <a:cubicBezTo>
                    <a:pt x="824" y="4901"/>
                    <a:pt x="866" y="4965"/>
                    <a:pt x="908" y="5028"/>
                  </a:cubicBezTo>
                  <a:cubicBezTo>
                    <a:pt x="972" y="5091"/>
                    <a:pt x="1035" y="5155"/>
                    <a:pt x="1099" y="5218"/>
                  </a:cubicBezTo>
                  <a:cubicBezTo>
                    <a:pt x="1141" y="5282"/>
                    <a:pt x="1183" y="5345"/>
                    <a:pt x="1246" y="5387"/>
                  </a:cubicBezTo>
                  <a:cubicBezTo>
                    <a:pt x="1310" y="5451"/>
                    <a:pt x="1373" y="5535"/>
                    <a:pt x="1437" y="5598"/>
                  </a:cubicBezTo>
                  <a:cubicBezTo>
                    <a:pt x="1479" y="5641"/>
                    <a:pt x="1521" y="5683"/>
                    <a:pt x="1563" y="5704"/>
                  </a:cubicBezTo>
                  <a:cubicBezTo>
                    <a:pt x="1584" y="5725"/>
                    <a:pt x="1584" y="5725"/>
                    <a:pt x="1606" y="5746"/>
                  </a:cubicBezTo>
                  <a:cubicBezTo>
                    <a:pt x="1732" y="5852"/>
                    <a:pt x="1880" y="5979"/>
                    <a:pt x="2049" y="6084"/>
                  </a:cubicBezTo>
                  <a:cubicBezTo>
                    <a:pt x="2049" y="6105"/>
                    <a:pt x="2049" y="6105"/>
                    <a:pt x="2070" y="6105"/>
                  </a:cubicBezTo>
                  <a:cubicBezTo>
                    <a:pt x="2218" y="6211"/>
                    <a:pt x="2366" y="6317"/>
                    <a:pt x="2535" y="6422"/>
                  </a:cubicBezTo>
                  <a:cubicBezTo>
                    <a:pt x="2535" y="6422"/>
                    <a:pt x="2556" y="6443"/>
                    <a:pt x="2556" y="6443"/>
                  </a:cubicBezTo>
                  <a:cubicBezTo>
                    <a:pt x="2598" y="6465"/>
                    <a:pt x="2619" y="6465"/>
                    <a:pt x="2641" y="6486"/>
                  </a:cubicBezTo>
                  <a:cubicBezTo>
                    <a:pt x="2852" y="6591"/>
                    <a:pt x="3063" y="6718"/>
                    <a:pt x="3274" y="6802"/>
                  </a:cubicBezTo>
                  <a:cubicBezTo>
                    <a:pt x="3295" y="6824"/>
                    <a:pt x="3317" y="6845"/>
                    <a:pt x="3359" y="6845"/>
                  </a:cubicBezTo>
                  <a:cubicBezTo>
                    <a:pt x="3359" y="6866"/>
                    <a:pt x="3380" y="6866"/>
                    <a:pt x="3380" y="6866"/>
                  </a:cubicBezTo>
                  <a:cubicBezTo>
                    <a:pt x="3591" y="6950"/>
                    <a:pt x="3824" y="7035"/>
                    <a:pt x="4035" y="7119"/>
                  </a:cubicBezTo>
                  <a:cubicBezTo>
                    <a:pt x="4056" y="7119"/>
                    <a:pt x="4077" y="7140"/>
                    <a:pt x="4098" y="7140"/>
                  </a:cubicBezTo>
                  <a:cubicBezTo>
                    <a:pt x="4225" y="7183"/>
                    <a:pt x="4373" y="7225"/>
                    <a:pt x="4521" y="7267"/>
                  </a:cubicBezTo>
                  <a:cubicBezTo>
                    <a:pt x="4626" y="7309"/>
                    <a:pt x="4732" y="7331"/>
                    <a:pt x="4859" y="7352"/>
                  </a:cubicBezTo>
                  <a:cubicBezTo>
                    <a:pt x="4880" y="7352"/>
                    <a:pt x="4901" y="7352"/>
                    <a:pt x="4943" y="7373"/>
                  </a:cubicBezTo>
                  <a:cubicBezTo>
                    <a:pt x="5175" y="7415"/>
                    <a:pt x="5408" y="7457"/>
                    <a:pt x="5661" y="7500"/>
                  </a:cubicBezTo>
                  <a:cubicBezTo>
                    <a:pt x="5830" y="7521"/>
                    <a:pt x="5999" y="7521"/>
                    <a:pt x="6168" y="7542"/>
                  </a:cubicBezTo>
                  <a:lnTo>
                    <a:pt x="6823" y="7542"/>
                  </a:lnTo>
                  <a:cubicBezTo>
                    <a:pt x="6929" y="7542"/>
                    <a:pt x="7055" y="7521"/>
                    <a:pt x="7161" y="7521"/>
                  </a:cubicBezTo>
                  <a:cubicBezTo>
                    <a:pt x="7224" y="7521"/>
                    <a:pt x="7267" y="7500"/>
                    <a:pt x="7309" y="7500"/>
                  </a:cubicBezTo>
                  <a:cubicBezTo>
                    <a:pt x="7436" y="7500"/>
                    <a:pt x="7562" y="7478"/>
                    <a:pt x="7689" y="7457"/>
                  </a:cubicBezTo>
                  <a:cubicBezTo>
                    <a:pt x="7710" y="7436"/>
                    <a:pt x="7753" y="7436"/>
                    <a:pt x="7774" y="7436"/>
                  </a:cubicBezTo>
                  <a:cubicBezTo>
                    <a:pt x="7922" y="7415"/>
                    <a:pt x="8069" y="7373"/>
                    <a:pt x="8196" y="7352"/>
                  </a:cubicBezTo>
                  <a:cubicBezTo>
                    <a:pt x="8238" y="7331"/>
                    <a:pt x="8281" y="7331"/>
                    <a:pt x="8323" y="7309"/>
                  </a:cubicBezTo>
                  <a:cubicBezTo>
                    <a:pt x="8429" y="7288"/>
                    <a:pt x="8534" y="7246"/>
                    <a:pt x="8619" y="7204"/>
                  </a:cubicBezTo>
                  <a:cubicBezTo>
                    <a:pt x="8661" y="7204"/>
                    <a:pt x="8703" y="7183"/>
                    <a:pt x="8745" y="7162"/>
                  </a:cubicBezTo>
                  <a:cubicBezTo>
                    <a:pt x="8851" y="7119"/>
                    <a:pt x="8957" y="7077"/>
                    <a:pt x="9062" y="7035"/>
                  </a:cubicBezTo>
                  <a:cubicBezTo>
                    <a:pt x="9083" y="7035"/>
                    <a:pt x="9105" y="7014"/>
                    <a:pt x="9147" y="6993"/>
                  </a:cubicBezTo>
                  <a:cubicBezTo>
                    <a:pt x="9273" y="6950"/>
                    <a:pt x="9379" y="6887"/>
                    <a:pt x="9506" y="6802"/>
                  </a:cubicBezTo>
                  <a:cubicBezTo>
                    <a:pt x="9527" y="6802"/>
                    <a:pt x="9548" y="6781"/>
                    <a:pt x="9569" y="6760"/>
                  </a:cubicBezTo>
                  <a:cubicBezTo>
                    <a:pt x="9675" y="6697"/>
                    <a:pt x="9759" y="6655"/>
                    <a:pt x="9823" y="6591"/>
                  </a:cubicBezTo>
                  <a:cubicBezTo>
                    <a:pt x="9865" y="6570"/>
                    <a:pt x="9907" y="6549"/>
                    <a:pt x="9928" y="6507"/>
                  </a:cubicBezTo>
                  <a:cubicBezTo>
                    <a:pt x="10013" y="6465"/>
                    <a:pt x="10076" y="6401"/>
                    <a:pt x="10140" y="6338"/>
                  </a:cubicBezTo>
                  <a:cubicBezTo>
                    <a:pt x="10182" y="6296"/>
                    <a:pt x="10203" y="6274"/>
                    <a:pt x="10224" y="6253"/>
                  </a:cubicBezTo>
                  <a:cubicBezTo>
                    <a:pt x="10309" y="6169"/>
                    <a:pt x="10393" y="6084"/>
                    <a:pt x="10478" y="5979"/>
                  </a:cubicBezTo>
                  <a:cubicBezTo>
                    <a:pt x="10499" y="5979"/>
                    <a:pt x="10499" y="5958"/>
                    <a:pt x="10520" y="5936"/>
                  </a:cubicBezTo>
                  <a:cubicBezTo>
                    <a:pt x="10583" y="5852"/>
                    <a:pt x="10647" y="5767"/>
                    <a:pt x="10689" y="5683"/>
                  </a:cubicBezTo>
                  <a:cubicBezTo>
                    <a:pt x="10710" y="5641"/>
                    <a:pt x="10731" y="5620"/>
                    <a:pt x="10752" y="5577"/>
                  </a:cubicBezTo>
                  <a:cubicBezTo>
                    <a:pt x="10794" y="5514"/>
                    <a:pt x="10837" y="5429"/>
                    <a:pt x="10879" y="5345"/>
                  </a:cubicBezTo>
                  <a:cubicBezTo>
                    <a:pt x="10900" y="5303"/>
                    <a:pt x="10900" y="5282"/>
                    <a:pt x="10921" y="5239"/>
                  </a:cubicBezTo>
                  <a:cubicBezTo>
                    <a:pt x="10963" y="5134"/>
                    <a:pt x="11006" y="5007"/>
                    <a:pt x="11048" y="4901"/>
                  </a:cubicBezTo>
                  <a:lnTo>
                    <a:pt x="11497" y="3198"/>
                  </a:lnTo>
                  <a:lnTo>
                    <a:pt x="11497" y="3198"/>
                  </a:lnTo>
                  <a:cubicBezTo>
                    <a:pt x="11482" y="3243"/>
                    <a:pt x="11466" y="3289"/>
                    <a:pt x="11449" y="3338"/>
                  </a:cubicBezTo>
                  <a:cubicBezTo>
                    <a:pt x="11428" y="3359"/>
                    <a:pt x="11407" y="3402"/>
                    <a:pt x="11386" y="3444"/>
                  </a:cubicBezTo>
                  <a:cubicBezTo>
                    <a:pt x="11365" y="3507"/>
                    <a:pt x="11323" y="3592"/>
                    <a:pt x="11280" y="3676"/>
                  </a:cubicBezTo>
                  <a:cubicBezTo>
                    <a:pt x="11259" y="3697"/>
                    <a:pt x="11238" y="3740"/>
                    <a:pt x="11217" y="3782"/>
                  </a:cubicBezTo>
                  <a:cubicBezTo>
                    <a:pt x="11154" y="3866"/>
                    <a:pt x="11090" y="3951"/>
                    <a:pt x="11027" y="4035"/>
                  </a:cubicBezTo>
                  <a:cubicBezTo>
                    <a:pt x="11027" y="4035"/>
                    <a:pt x="11006" y="4056"/>
                    <a:pt x="11006" y="4077"/>
                  </a:cubicBezTo>
                  <a:cubicBezTo>
                    <a:pt x="10921" y="4162"/>
                    <a:pt x="10837" y="4268"/>
                    <a:pt x="10752" y="4352"/>
                  </a:cubicBezTo>
                  <a:cubicBezTo>
                    <a:pt x="10710" y="4373"/>
                    <a:pt x="10689" y="4394"/>
                    <a:pt x="10668" y="4415"/>
                  </a:cubicBezTo>
                  <a:cubicBezTo>
                    <a:pt x="10604" y="4479"/>
                    <a:pt x="10520" y="4542"/>
                    <a:pt x="10456" y="4606"/>
                  </a:cubicBezTo>
                  <a:cubicBezTo>
                    <a:pt x="10414" y="4627"/>
                    <a:pt x="10393" y="4648"/>
                    <a:pt x="10351" y="4690"/>
                  </a:cubicBezTo>
                  <a:cubicBezTo>
                    <a:pt x="10266" y="4732"/>
                    <a:pt x="10182" y="4796"/>
                    <a:pt x="10097" y="4859"/>
                  </a:cubicBezTo>
                  <a:cubicBezTo>
                    <a:pt x="10076" y="4859"/>
                    <a:pt x="10055" y="4880"/>
                    <a:pt x="10013" y="4901"/>
                  </a:cubicBezTo>
                  <a:cubicBezTo>
                    <a:pt x="9907" y="4965"/>
                    <a:pt x="9780" y="5028"/>
                    <a:pt x="9675" y="5091"/>
                  </a:cubicBezTo>
                  <a:cubicBezTo>
                    <a:pt x="9633" y="5113"/>
                    <a:pt x="9611" y="5113"/>
                    <a:pt x="9569" y="5134"/>
                  </a:cubicBezTo>
                  <a:cubicBezTo>
                    <a:pt x="9485" y="5176"/>
                    <a:pt x="9379" y="5218"/>
                    <a:pt x="9273" y="5260"/>
                  </a:cubicBezTo>
                  <a:cubicBezTo>
                    <a:pt x="9231" y="5282"/>
                    <a:pt x="9189" y="5282"/>
                    <a:pt x="9147" y="5303"/>
                  </a:cubicBezTo>
                  <a:cubicBezTo>
                    <a:pt x="9041" y="5345"/>
                    <a:pt x="8936" y="5366"/>
                    <a:pt x="8830" y="5408"/>
                  </a:cubicBezTo>
                  <a:cubicBezTo>
                    <a:pt x="8809" y="5408"/>
                    <a:pt x="8767" y="5429"/>
                    <a:pt x="8724" y="5429"/>
                  </a:cubicBezTo>
                  <a:cubicBezTo>
                    <a:pt x="8576" y="5472"/>
                    <a:pt x="8450" y="5514"/>
                    <a:pt x="8302" y="5535"/>
                  </a:cubicBezTo>
                  <a:lnTo>
                    <a:pt x="8217" y="5535"/>
                  </a:lnTo>
                  <a:cubicBezTo>
                    <a:pt x="8091" y="5556"/>
                    <a:pt x="7964" y="5577"/>
                    <a:pt x="7837" y="5598"/>
                  </a:cubicBezTo>
                  <a:cubicBezTo>
                    <a:pt x="7795" y="5598"/>
                    <a:pt x="7731" y="5598"/>
                    <a:pt x="7689" y="5620"/>
                  </a:cubicBezTo>
                  <a:cubicBezTo>
                    <a:pt x="7584" y="5620"/>
                    <a:pt x="7457" y="5620"/>
                    <a:pt x="7351" y="5641"/>
                  </a:cubicBezTo>
                  <a:lnTo>
                    <a:pt x="6844" y="5641"/>
                  </a:lnTo>
                  <a:cubicBezTo>
                    <a:pt x="6781" y="5641"/>
                    <a:pt x="6739" y="5641"/>
                    <a:pt x="6696" y="5620"/>
                  </a:cubicBezTo>
                  <a:cubicBezTo>
                    <a:pt x="6527" y="5620"/>
                    <a:pt x="6358" y="5598"/>
                    <a:pt x="6168" y="5577"/>
                  </a:cubicBezTo>
                  <a:cubicBezTo>
                    <a:pt x="5936" y="5556"/>
                    <a:pt x="5704" y="5514"/>
                    <a:pt x="5450" y="5451"/>
                  </a:cubicBezTo>
                  <a:cubicBezTo>
                    <a:pt x="5323" y="5429"/>
                    <a:pt x="5175" y="5408"/>
                    <a:pt x="5028" y="5366"/>
                  </a:cubicBezTo>
                  <a:cubicBezTo>
                    <a:pt x="4880" y="5324"/>
                    <a:pt x="4711" y="5260"/>
                    <a:pt x="4563" y="5218"/>
                  </a:cubicBezTo>
                  <a:cubicBezTo>
                    <a:pt x="4330" y="5134"/>
                    <a:pt x="4119" y="5049"/>
                    <a:pt x="3908" y="4965"/>
                  </a:cubicBezTo>
                  <a:cubicBezTo>
                    <a:pt x="3866" y="4944"/>
                    <a:pt x="3824" y="4922"/>
                    <a:pt x="3802" y="4901"/>
                  </a:cubicBezTo>
                  <a:cubicBezTo>
                    <a:pt x="3570" y="4796"/>
                    <a:pt x="3359" y="4690"/>
                    <a:pt x="3169" y="4563"/>
                  </a:cubicBezTo>
                  <a:cubicBezTo>
                    <a:pt x="3126" y="4542"/>
                    <a:pt x="3084" y="4521"/>
                    <a:pt x="3042" y="4500"/>
                  </a:cubicBezTo>
                  <a:cubicBezTo>
                    <a:pt x="2894" y="4415"/>
                    <a:pt x="2725" y="4310"/>
                    <a:pt x="2577" y="4204"/>
                  </a:cubicBezTo>
                  <a:cubicBezTo>
                    <a:pt x="2577" y="4183"/>
                    <a:pt x="2577" y="4183"/>
                    <a:pt x="2556" y="4183"/>
                  </a:cubicBezTo>
                  <a:cubicBezTo>
                    <a:pt x="2408" y="4077"/>
                    <a:pt x="2260" y="3951"/>
                    <a:pt x="2112" y="3824"/>
                  </a:cubicBezTo>
                  <a:cubicBezTo>
                    <a:pt x="2070" y="3782"/>
                    <a:pt x="2028" y="3740"/>
                    <a:pt x="1965" y="3676"/>
                  </a:cubicBezTo>
                  <a:cubicBezTo>
                    <a:pt x="1901" y="3613"/>
                    <a:pt x="1817" y="3549"/>
                    <a:pt x="1753" y="3486"/>
                  </a:cubicBezTo>
                  <a:cubicBezTo>
                    <a:pt x="1711" y="3423"/>
                    <a:pt x="1669" y="3380"/>
                    <a:pt x="1606" y="3317"/>
                  </a:cubicBezTo>
                  <a:cubicBezTo>
                    <a:pt x="1542" y="3254"/>
                    <a:pt x="1500" y="3190"/>
                    <a:pt x="1437" y="3106"/>
                  </a:cubicBezTo>
                  <a:cubicBezTo>
                    <a:pt x="1394" y="3064"/>
                    <a:pt x="1352" y="3000"/>
                    <a:pt x="1310" y="2937"/>
                  </a:cubicBezTo>
                  <a:cubicBezTo>
                    <a:pt x="1246" y="2873"/>
                    <a:pt x="1204" y="2789"/>
                    <a:pt x="1162" y="2726"/>
                  </a:cubicBezTo>
                  <a:cubicBezTo>
                    <a:pt x="1120" y="2662"/>
                    <a:pt x="1077" y="2599"/>
                    <a:pt x="1035" y="2557"/>
                  </a:cubicBezTo>
                  <a:cubicBezTo>
                    <a:pt x="993" y="2472"/>
                    <a:pt x="972" y="2409"/>
                    <a:pt x="930" y="2324"/>
                  </a:cubicBezTo>
                  <a:cubicBezTo>
                    <a:pt x="887" y="2261"/>
                    <a:pt x="866" y="2219"/>
                    <a:pt x="845" y="2155"/>
                  </a:cubicBezTo>
                  <a:cubicBezTo>
                    <a:pt x="803" y="2050"/>
                    <a:pt x="761" y="1965"/>
                    <a:pt x="718" y="1881"/>
                  </a:cubicBezTo>
                  <a:cubicBezTo>
                    <a:pt x="718" y="1817"/>
                    <a:pt x="697" y="1754"/>
                    <a:pt x="676" y="1712"/>
                  </a:cubicBezTo>
                  <a:cubicBezTo>
                    <a:pt x="634" y="1606"/>
                    <a:pt x="613" y="1500"/>
                    <a:pt x="592" y="1395"/>
                  </a:cubicBezTo>
                  <a:cubicBezTo>
                    <a:pt x="592" y="1352"/>
                    <a:pt x="570" y="1310"/>
                    <a:pt x="570" y="1247"/>
                  </a:cubicBezTo>
                  <a:cubicBezTo>
                    <a:pt x="549" y="1205"/>
                    <a:pt x="549" y="1184"/>
                    <a:pt x="549" y="1141"/>
                  </a:cubicBezTo>
                  <a:cubicBezTo>
                    <a:pt x="528" y="1057"/>
                    <a:pt x="528" y="951"/>
                    <a:pt x="528" y="867"/>
                  </a:cubicBezTo>
                  <a:cubicBezTo>
                    <a:pt x="528" y="824"/>
                    <a:pt x="528" y="782"/>
                    <a:pt x="528" y="740"/>
                  </a:cubicBezTo>
                  <a:cubicBezTo>
                    <a:pt x="528" y="655"/>
                    <a:pt x="528" y="550"/>
                    <a:pt x="549" y="465"/>
                  </a:cubicBezTo>
                  <a:cubicBezTo>
                    <a:pt x="549" y="423"/>
                    <a:pt x="549" y="402"/>
                    <a:pt x="549" y="381"/>
                  </a:cubicBezTo>
                  <a:cubicBezTo>
                    <a:pt x="570" y="254"/>
                    <a:pt x="592" y="127"/>
                    <a:pt x="613" y="1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78"/>
            <p:cNvSpPr/>
            <p:nvPr/>
          </p:nvSpPr>
          <p:spPr>
            <a:xfrm>
              <a:off x="3802850" y="3351200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5072" y="1"/>
                  </a:moveTo>
                  <a:cubicBezTo>
                    <a:pt x="2868" y="1"/>
                    <a:pt x="1027" y="1018"/>
                    <a:pt x="571" y="2665"/>
                  </a:cubicBezTo>
                  <a:cubicBezTo>
                    <a:pt x="0" y="4798"/>
                    <a:pt x="1965" y="7206"/>
                    <a:pt x="4986" y="8030"/>
                  </a:cubicBezTo>
                  <a:cubicBezTo>
                    <a:pt x="5675" y="8218"/>
                    <a:pt x="6360" y="8307"/>
                    <a:pt x="7014" y="8307"/>
                  </a:cubicBezTo>
                  <a:cubicBezTo>
                    <a:pt x="9223" y="8307"/>
                    <a:pt x="11073" y="7290"/>
                    <a:pt x="11513" y="5643"/>
                  </a:cubicBezTo>
                  <a:cubicBezTo>
                    <a:pt x="12104" y="3510"/>
                    <a:pt x="10119" y="1101"/>
                    <a:pt x="7098" y="278"/>
                  </a:cubicBezTo>
                  <a:cubicBezTo>
                    <a:pt x="6409" y="90"/>
                    <a:pt x="5725" y="1"/>
                    <a:pt x="5072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78"/>
            <p:cNvSpPr/>
            <p:nvPr/>
          </p:nvSpPr>
          <p:spPr>
            <a:xfrm>
              <a:off x="3841400" y="3386150"/>
              <a:ext cx="225525" cy="137775"/>
            </a:xfrm>
            <a:custGeom>
              <a:avLst/>
              <a:gdLst/>
              <a:ahLst/>
              <a:cxnLst/>
              <a:rect l="l" t="t" r="r" b="b"/>
              <a:pathLst>
                <a:path w="9021" h="5511" extrusionOk="0">
                  <a:moveTo>
                    <a:pt x="3527" y="1"/>
                  </a:moveTo>
                  <a:cubicBezTo>
                    <a:pt x="1966" y="1"/>
                    <a:pt x="648" y="620"/>
                    <a:pt x="381" y="1626"/>
                  </a:cubicBezTo>
                  <a:cubicBezTo>
                    <a:pt x="0" y="2978"/>
                    <a:pt x="1606" y="4689"/>
                    <a:pt x="3824" y="5280"/>
                  </a:cubicBezTo>
                  <a:cubicBezTo>
                    <a:pt x="4387" y="5437"/>
                    <a:pt x="4955" y="5511"/>
                    <a:pt x="5493" y="5511"/>
                  </a:cubicBezTo>
                  <a:cubicBezTo>
                    <a:pt x="7055" y="5511"/>
                    <a:pt x="8373" y="4891"/>
                    <a:pt x="8640" y="3886"/>
                  </a:cubicBezTo>
                  <a:cubicBezTo>
                    <a:pt x="9020" y="2534"/>
                    <a:pt x="7394" y="823"/>
                    <a:pt x="5197" y="231"/>
                  </a:cubicBezTo>
                  <a:cubicBezTo>
                    <a:pt x="4633" y="74"/>
                    <a:pt x="4066" y="1"/>
                    <a:pt x="3527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78"/>
            <p:cNvSpPr/>
            <p:nvPr/>
          </p:nvSpPr>
          <p:spPr>
            <a:xfrm>
              <a:off x="3840350" y="3402500"/>
              <a:ext cx="222875" cy="122200"/>
            </a:xfrm>
            <a:custGeom>
              <a:avLst/>
              <a:gdLst/>
              <a:ahLst/>
              <a:cxnLst/>
              <a:rect l="l" t="t" r="r" b="b"/>
              <a:pathLst>
                <a:path w="8915" h="4888" extrusionOk="0">
                  <a:moveTo>
                    <a:pt x="3178" y="1"/>
                  </a:moveTo>
                  <a:cubicBezTo>
                    <a:pt x="1725" y="1"/>
                    <a:pt x="542" y="485"/>
                    <a:pt x="317" y="1310"/>
                  </a:cubicBezTo>
                  <a:cubicBezTo>
                    <a:pt x="0" y="2493"/>
                    <a:pt x="1648" y="4035"/>
                    <a:pt x="3866" y="4626"/>
                  </a:cubicBezTo>
                  <a:cubicBezTo>
                    <a:pt x="4506" y="4804"/>
                    <a:pt x="5147" y="4888"/>
                    <a:pt x="5743" y="4888"/>
                  </a:cubicBezTo>
                  <a:cubicBezTo>
                    <a:pt x="7193" y="4888"/>
                    <a:pt x="8373" y="4393"/>
                    <a:pt x="8598" y="3570"/>
                  </a:cubicBezTo>
                  <a:cubicBezTo>
                    <a:pt x="8914" y="2408"/>
                    <a:pt x="7267" y="845"/>
                    <a:pt x="5049" y="253"/>
                  </a:cubicBezTo>
                  <a:cubicBezTo>
                    <a:pt x="4411" y="82"/>
                    <a:pt x="3772" y="1"/>
                    <a:pt x="3178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78"/>
            <p:cNvSpPr/>
            <p:nvPr/>
          </p:nvSpPr>
          <p:spPr>
            <a:xfrm>
              <a:off x="3933825" y="3236675"/>
              <a:ext cx="288350" cy="170600"/>
            </a:xfrm>
            <a:custGeom>
              <a:avLst/>
              <a:gdLst/>
              <a:ahLst/>
              <a:cxnLst/>
              <a:rect l="l" t="t" r="r" b="b"/>
              <a:pathLst>
                <a:path w="11534" h="6824" extrusionOk="0">
                  <a:moveTo>
                    <a:pt x="11217" y="0"/>
                  </a:moveTo>
                  <a:lnTo>
                    <a:pt x="11254" y="242"/>
                  </a:lnTo>
                  <a:lnTo>
                    <a:pt x="11254" y="242"/>
                  </a:lnTo>
                  <a:cubicBezTo>
                    <a:pt x="11246" y="156"/>
                    <a:pt x="11231" y="73"/>
                    <a:pt x="11217" y="0"/>
                  </a:cubicBezTo>
                  <a:close/>
                  <a:moveTo>
                    <a:pt x="11254" y="242"/>
                  </a:moveTo>
                  <a:cubicBezTo>
                    <a:pt x="11257" y="280"/>
                    <a:pt x="11259" y="320"/>
                    <a:pt x="11259" y="359"/>
                  </a:cubicBezTo>
                  <a:cubicBezTo>
                    <a:pt x="11259" y="401"/>
                    <a:pt x="11259" y="444"/>
                    <a:pt x="11259" y="465"/>
                  </a:cubicBezTo>
                  <a:cubicBezTo>
                    <a:pt x="11259" y="570"/>
                    <a:pt x="11238" y="655"/>
                    <a:pt x="11238" y="739"/>
                  </a:cubicBezTo>
                  <a:cubicBezTo>
                    <a:pt x="11238" y="782"/>
                    <a:pt x="11217" y="824"/>
                    <a:pt x="11217" y="866"/>
                  </a:cubicBezTo>
                  <a:cubicBezTo>
                    <a:pt x="11196" y="951"/>
                    <a:pt x="11175" y="1056"/>
                    <a:pt x="11154" y="1162"/>
                  </a:cubicBezTo>
                  <a:cubicBezTo>
                    <a:pt x="11154" y="1183"/>
                    <a:pt x="11154" y="1204"/>
                    <a:pt x="11154" y="1225"/>
                  </a:cubicBezTo>
                  <a:cubicBezTo>
                    <a:pt x="11111" y="1331"/>
                    <a:pt x="11069" y="1458"/>
                    <a:pt x="11027" y="1563"/>
                  </a:cubicBezTo>
                  <a:cubicBezTo>
                    <a:pt x="11006" y="1605"/>
                    <a:pt x="10985" y="1627"/>
                    <a:pt x="10985" y="1669"/>
                  </a:cubicBezTo>
                  <a:cubicBezTo>
                    <a:pt x="10942" y="1753"/>
                    <a:pt x="10900" y="1838"/>
                    <a:pt x="10858" y="1922"/>
                  </a:cubicBezTo>
                  <a:cubicBezTo>
                    <a:pt x="10837" y="1965"/>
                    <a:pt x="10816" y="2007"/>
                    <a:pt x="10794" y="2028"/>
                  </a:cubicBezTo>
                  <a:cubicBezTo>
                    <a:pt x="10752" y="2112"/>
                    <a:pt x="10689" y="2218"/>
                    <a:pt x="10625" y="2303"/>
                  </a:cubicBezTo>
                  <a:cubicBezTo>
                    <a:pt x="10604" y="2324"/>
                    <a:pt x="10604" y="2345"/>
                    <a:pt x="10583" y="2366"/>
                  </a:cubicBezTo>
                  <a:cubicBezTo>
                    <a:pt x="10499" y="2472"/>
                    <a:pt x="10414" y="2577"/>
                    <a:pt x="10330" y="2683"/>
                  </a:cubicBezTo>
                  <a:cubicBezTo>
                    <a:pt x="10309" y="2704"/>
                    <a:pt x="10287" y="2725"/>
                    <a:pt x="10266" y="2767"/>
                  </a:cubicBezTo>
                  <a:cubicBezTo>
                    <a:pt x="10182" y="2831"/>
                    <a:pt x="10118" y="2915"/>
                    <a:pt x="10034" y="3000"/>
                  </a:cubicBezTo>
                  <a:cubicBezTo>
                    <a:pt x="10013" y="3021"/>
                    <a:pt x="9971" y="3063"/>
                    <a:pt x="9949" y="3084"/>
                  </a:cubicBezTo>
                  <a:cubicBezTo>
                    <a:pt x="9865" y="3169"/>
                    <a:pt x="9780" y="3232"/>
                    <a:pt x="9696" y="3295"/>
                  </a:cubicBezTo>
                  <a:cubicBezTo>
                    <a:pt x="9675" y="3317"/>
                    <a:pt x="9633" y="3359"/>
                    <a:pt x="9611" y="3380"/>
                  </a:cubicBezTo>
                  <a:cubicBezTo>
                    <a:pt x="9485" y="3464"/>
                    <a:pt x="9379" y="3549"/>
                    <a:pt x="9252" y="3633"/>
                  </a:cubicBezTo>
                  <a:cubicBezTo>
                    <a:pt x="9231" y="3654"/>
                    <a:pt x="9210" y="3676"/>
                    <a:pt x="9189" y="3676"/>
                  </a:cubicBezTo>
                  <a:cubicBezTo>
                    <a:pt x="9083" y="3739"/>
                    <a:pt x="8978" y="3823"/>
                    <a:pt x="8851" y="3887"/>
                  </a:cubicBezTo>
                  <a:cubicBezTo>
                    <a:pt x="8809" y="3908"/>
                    <a:pt x="8767" y="3929"/>
                    <a:pt x="8724" y="3950"/>
                  </a:cubicBezTo>
                  <a:cubicBezTo>
                    <a:pt x="8619" y="4014"/>
                    <a:pt x="8534" y="4056"/>
                    <a:pt x="8429" y="4098"/>
                  </a:cubicBezTo>
                  <a:cubicBezTo>
                    <a:pt x="8386" y="4119"/>
                    <a:pt x="8344" y="4140"/>
                    <a:pt x="8281" y="4161"/>
                  </a:cubicBezTo>
                  <a:cubicBezTo>
                    <a:pt x="8175" y="4225"/>
                    <a:pt x="8069" y="4267"/>
                    <a:pt x="7964" y="4309"/>
                  </a:cubicBezTo>
                  <a:cubicBezTo>
                    <a:pt x="7900" y="4330"/>
                    <a:pt x="7858" y="4352"/>
                    <a:pt x="7816" y="4373"/>
                  </a:cubicBezTo>
                  <a:cubicBezTo>
                    <a:pt x="7668" y="4436"/>
                    <a:pt x="7499" y="4478"/>
                    <a:pt x="7330" y="4542"/>
                  </a:cubicBezTo>
                  <a:cubicBezTo>
                    <a:pt x="7098" y="4605"/>
                    <a:pt x="6865" y="4647"/>
                    <a:pt x="6633" y="4711"/>
                  </a:cubicBezTo>
                  <a:cubicBezTo>
                    <a:pt x="6485" y="4732"/>
                    <a:pt x="6337" y="4753"/>
                    <a:pt x="6189" y="4774"/>
                  </a:cubicBezTo>
                  <a:cubicBezTo>
                    <a:pt x="6042" y="4816"/>
                    <a:pt x="5873" y="4816"/>
                    <a:pt x="5704" y="4837"/>
                  </a:cubicBezTo>
                  <a:cubicBezTo>
                    <a:pt x="5471" y="4859"/>
                    <a:pt x="5239" y="4859"/>
                    <a:pt x="5006" y="4859"/>
                  </a:cubicBezTo>
                  <a:lnTo>
                    <a:pt x="4880" y="4859"/>
                  </a:lnTo>
                  <a:cubicBezTo>
                    <a:pt x="4647" y="4859"/>
                    <a:pt x="4394" y="4837"/>
                    <a:pt x="4161" y="4816"/>
                  </a:cubicBezTo>
                  <a:cubicBezTo>
                    <a:pt x="4119" y="4816"/>
                    <a:pt x="4077" y="4795"/>
                    <a:pt x="4035" y="4795"/>
                  </a:cubicBezTo>
                  <a:cubicBezTo>
                    <a:pt x="3845" y="4774"/>
                    <a:pt x="3655" y="4732"/>
                    <a:pt x="3486" y="4711"/>
                  </a:cubicBezTo>
                  <a:cubicBezTo>
                    <a:pt x="3486" y="4711"/>
                    <a:pt x="3464" y="4690"/>
                    <a:pt x="3464" y="4690"/>
                  </a:cubicBezTo>
                  <a:cubicBezTo>
                    <a:pt x="3274" y="4647"/>
                    <a:pt x="3084" y="4605"/>
                    <a:pt x="2915" y="4542"/>
                  </a:cubicBezTo>
                  <a:cubicBezTo>
                    <a:pt x="2852" y="4521"/>
                    <a:pt x="2788" y="4499"/>
                    <a:pt x="2704" y="4478"/>
                  </a:cubicBezTo>
                  <a:cubicBezTo>
                    <a:pt x="2619" y="4436"/>
                    <a:pt x="2535" y="4415"/>
                    <a:pt x="2450" y="4373"/>
                  </a:cubicBezTo>
                  <a:cubicBezTo>
                    <a:pt x="2366" y="4352"/>
                    <a:pt x="2303" y="4309"/>
                    <a:pt x="2239" y="4288"/>
                  </a:cubicBezTo>
                  <a:cubicBezTo>
                    <a:pt x="2155" y="4246"/>
                    <a:pt x="2070" y="4204"/>
                    <a:pt x="1986" y="4161"/>
                  </a:cubicBezTo>
                  <a:cubicBezTo>
                    <a:pt x="1922" y="4140"/>
                    <a:pt x="1880" y="4098"/>
                    <a:pt x="1817" y="4056"/>
                  </a:cubicBezTo>
                  <a:cubicBezTo>
                    <a:pt x="1732" y="4014"/>
                    <a:pt x="1648" y="3971"/>
                    <a:pt x="1584" y="3929"/>
                  </a:cubicBezTo>
                  <a:cubicBezTo>
                    <a:pt x="1521" y="3887"/>
                    <a:pt x="1479" y="3845"/>
                    <a:pt x="1415" y="3802"/>
                  </a:cubicBezTo>
                  <a:cubicBezTo>
                    <a:pt x="1352" y="3760"/>
                    <a:pt x="1289" y="3697"/>
                    <a:pt x="1204" y="3654"/>
                  </a:cubicBezTo>
                  <a:cubicBezTo>
                    <a:pt x="1162" y="3612"/>
                    <a:pt x="1120" y="3570"/>
                    <a:pt x="1077" y="3528"/>
                  </a:cubicBezTo>
                  <a:cubicBezTo>
                    <a:pt x="993" y="3464"/>
                    <a:pt x="930" y="3380"/>
                    <a:pt x="845" y="3317"/>
                  </a:cubicBezTo>
                  <a:cubicBezTo>
                    <a:pt x="824" y="3274"/>
                    <a:pt x="782" y="3232"/>
                    <a:pt x="739" y="3190"/>
                  </a:cubicBezTo>
                  <a:cubicBezTo>
                    <a:pt x="676" y="3105"/>
                    <a:pt x="613" y="3021"/>
                    <a:pt x="549" y="2936"/>
                  </a:cubicBezTo>
                  <a:cubicBezTo>
                    <a:pt x="507" y="2894"/>
                    <a:pt x="486" y="2852"/>
                    <a:pt x="444" y="2810"/>
                  </a:cubicBezTo>
                  <a:cubicBezTo>
                    <a:pt x="423" y="2767"/>
                    <a:pt x="423" y="2746"/>
                    <a:pt x="401" y="2704"/>
                  </a:cubicBezTo>
                  <a:cubicBezTo>
                    <a:pt x="338" y="2641"/>
                    <a:pt x="296" y="2556"/>
                    <a:pt x="275" y="2472"/>
                  </a:cubicBezTo>
                  <a:cubicBezTo>
                    <a:pt x="254" y="2429"/>
                    <a:pt x="232" y="2408"/>
                    <a:pt x="211" y="2366"/>
                  </a:cubicBezTo>
                  <a:cubicBezTo>
                    <a:pt x="169" y="2281"/>
                    <a:pt x="148" y="2176"/>
                    <a:pt x="106" y="2091"/>
                  </a:cubicBezTo>
                  <a:cubicBezTo>
                    <a:pt x="106" y="2070"/>
                    <a:pt x="106" y="2049"/>
                    <a:pt x="85" y="2028"/>
                  </a:cubicBezTo>
                  <a:cubicBezTo>
                    <a:pt x="63" y="1901"/>
                    <a:pt x="21" y="1774"/>
                    <a:pt x="0" y="1648"/>
                  </a:cubicBezTo>
                  <a:lnTo>
                    <a:pt x="0" y="1648"/>
                  </a:lnTo>
                  <a:lnTo>
                    <a:pt x="296" y="3591"/>
                  </a:lnTo>
                  <a:cubicBezTo>
                    <a:pt x="296" y="3612"/>
                    <a:pt x="296" y="3654"/>
                    <a:pt x="296" y="3676"/>
                  </a:cubicBezTo>
                  <a:cubicBezTo>
                    <a:pt x="317" y="3781"/>
                    <a:pt x="359" y="3887"/>
                    <a:pt x="380" y="3971"/>
                  </a:cubicBezTo>
                  <a:cubicBezTo>
                    <a:pt x="380" y="3992"/>
                    <a:pt x="401" y="4035"/>
                    <a:pt x="401" y="4056"/>
                  </a:cubicBezTo>
                  <a:cubicBezTo>
                    <a:pt x="423" y="4098"/>
                    <a:pt x="444" y="4161"/>
                    <a:pt x="465" y="4225"/>
                  </a:cubicBezTo>
                  <a:cubicBezTo>
                    <a:pt x="465" y="4246"/>
                    <a:pt x="486" y="4288"/>
                    <a:pt x="507" y="4309"/>
                  </a:cubicBezTo>
                  <a:cubicBezTo>
                    <a:pt x="528" y="4352"/>
                    <a:pt x="528" y="4394"/>
                    <a:pt x="549" y="4436"/>
                  </a:cubicBezTo>
                  <a:cubicBezTo>
                    <a:pt x="592" y="4521"/>
                    <a:pt x="634" y="4584"/>
                    <a:pt x="676" y="4668"/>
                  </a:cubicBezTo>
                  <a:cubicBezTo>
                    <a:pt x="697" y="4711"/>
                    <a:pt x="718" y="4732"/>
                    <a:pt x="739" y="4774"/>
                  </a:cubicBezTo>
                  <a:cubicBezTo>
                    <a:pt x="739" y="4774"/>
                    <a:pt x="761" y="4795"/>
                    <a:pt x="761" y="4795"/>
                  </a:cubicBezTo>
                  <a:cubicBezTo>
                    <a:pt x="782" y="4837"/>
                    <a:pt x="803" y="4859"/>
                    <a:pt x="824" y="4901"/>
                  </a:cubicBezTo>
                  <a:cubicBezTo>
                    <a:pt x="887" y="4985"/>
                    <a:pt x="951" y="5070"/>
                    <a:pt x="1014" y="5133"/>
                  </a:cubicBezTo>
                  <a:cubicBezTo>
                    <a:pt x="1056" y="5197"/>
                    <a:pt x="1099" y="5239"/>
                    <a:pt x="1141" y="5281"/>
                  </a:cubicBezTo>
                  <a:cubicBezTo>
                    <a:pt x="1204" y="5344"/>
                    <a:pt x="1289" y="5408"/>
                    <a:pt x="1352" y="5492"/>
                  </a:cubicBezTo>
                  <a:cubicBezTo>
                    <a:pt x="1373" y="5513"/>
                    <a:pt x="1394" y="5535"/>
                    <a:pt x="1436" y="5556"/>
                  </a:cubicBezTo>
                  <a:cubicBezTo>
                    <a:pt x="1458" y="5577"/>
                    <a:pt x="1479" y="5598"/>
                    <a:pt x="1500" y="5598"/>
                  </a:cubicBezTo>
                  <a:cubicBezTo>
                    <a:pt x="1563" y="5661"/>
                    <a:pt x="1627" y="5704"/>
                    <a:pt x="1711" y="5767"/>
                  </a:cubicBezTo>
                  <a:cubicBezTo>
                    <a:pt x="1753" y="5809"/>
                    <a:pt x="1817" y="5851"/>
                    <a:pt x="1880" y="5873"/>
                  </a:cubicBezTo>
                  <a:cubicBezTo>
                    <a:pt x="1943" y="5936"/>
                    <a:pt x="2028" y="5978"/>
                    <a:pt x="2091" y="6020"/>
                  </a:cubicBezTo>
                  <a:cubicBezTo>
                    <a:pt x="2155" y="6063"/>
                    <a:pt x="2218" y="6084"/>
                    <a:pt x="2281" y="6126"/>
                  </a:cubicBezTo>
                  <a:cubicBezTo>
                    <a:pt x="2366" y="6168"/>
                    <a:pt x="2450" y="6210"/>
                    <a:pt x="2535" y="6253"/>
                  </a:cubicBezTo>
                  <a:cubicBezTo>
                    <a:pt x="2598" y="6274"/>
                    <a:pt x="2662" y="6295"/>
                    <a:pt x="2725" y="6337"/>
                  </a:cubicBezTo>
                  <a:cubicBezTo>
                    <a:pt x="2810" y="6379"/>
                    <a:pt x="2915" y="6401"/>
                    <a:pt x="3000" y="6443"/>
                  </a:cubicBezTo>
                  <a:cubicBezTo>
                    <a:pt x="3063" y="6464"/>
                    <a:pt x="3105" y="6485"/>
                    <a:pt x="3169" y="6506"/>
                  </a:cubicBezTo>
                  <a:lnTo>
                    <a:pt x="3211" y="6506"/>
                  </a:lnTo>
                  <a:cubicBezTo>
                    <a:pt x="3380" y="6570"/>
                    <a:pt x="3549" y="6612"/>
                    <a:pt x="3739" y="6654"/>
                  </a:cubicBezTo>
                  <a:lnTo>
                    <a:pt x="3781" y="6654"/>
                  </a:lnTo>
                  <a:cubicBezTo>
                    <a:pt x="3950" y="6696"/>
                    <a:pt x="4140" y="6739"/>
                    <a:pt x="4309" y="6760"/>
                  </a:cubicBezTo>
                  <a:lnTo>
                    <a:pt x="4373" y="6760"/>
                  </a:lnTo>
                  <a:cubicBezTo>
                    <a:pt x="4394" y="6760"/>
                    <a:pt x="4415" y="6760"/>
                    <a:pt x="4457" y="6781"/>
                  </a:cubicBezTo>
                  <a:cubicBezTo>
                    <a:pt x="4690" y="6802"/>
                    <a:pt x="4922" y="6823"/>
                    <a:pt x="5175" y="6823"/>
                  </a:cubicBezTo>
                  <a:lnTo>
                    <a:pt x="5281" y="6823"/>
                  </a:lnTo>
                  <a:cubicBezTo>
                    <a:pt x="5513" y="6823"/>
                    <a:pt x="5746" y="6823"/>
                    <a:pt x="5999" y="6802"/>
                  </a:cubicBezTo>
                  <a:lnTo>
                    <a:pt x="6042" y="6802"/>
                  </a:lnTo>
                  <a:cubicBezTo>
                    <a:pt x="6189" y="6781"/>
                    <a:pt x="6337" y="6760"/>
                    <a:pt x="6485" y="6739"/>
                  </a:cubicBezTo>
                  <a:cubicBezTo>
                    <a:pt x="6612" y="6717"/>
                    <a:pt x="6717" y="6696"/>
                    <a:pt x="6823" y="6675"/>
                  </a:cubicBezTo>
                  <a:cubicBezTo>
                    <a:pt x="6865" y="6675"/>
                    <a:pt x="6886" y="6675"/>
                    <a:pt x="6908" y="6654"/>
                  </a:cubicBezTo>
                  <a:cubicBezTo>
                    <a:pt x="7161" y="6612"/>
                    <a:pt x="7393" y="6548"/>
                    <a:pt x="7626" y="6485"/>
                  </a:cubicBezTo>
                  <a:cubicBezTo>
                    <a:pt x="7795" y="6443"/>
                    <a:pt x="7943" y="6379"/>
                    <a:pt x="8112" y="6316"/>
                  </a:cubicBezTo>
                  <a:cubicBezTo>
                    <a:pt x="8154" y="6316"/>
                    <a:pt x="8196" y="6295"/>
                    <a:pt x="8238" y="6274"/>
                  </a:cubicBezTo>
                  <a:cubicBezTo>
                    <a:pt x="8344" y="6232"/>
                    <a:pt x="8429" y="6189"/>
                    <a:pt x="8513" y="6147"/>
                  </a:cubicBezTo>
                  <a:cubicBezTo>
                    <a:pt x="8534" y="6147"/>
                    <a:pt x="8555" y="6147"/>
                    <a:pt x="8576" y="6126"/>
                  </a:cubicBezTo>
                  <a:cubicBezTo>
                    <a:pt x="8619" y="6105"/>
                    <a:pt x="8661" y="6084"/>
                    <a:pt x="8703" y="6063"/>
                  </a:cubicBezTo>
                  <a:cubicBezTo>
                    <a:pt x="8809" y="6020"/>
                    <a:pt x="8914" y="5957"/>
                    <a:pt x="9020" y="5915"/>
                  </a:cubicBezTo>
                  <a:cubicBezTo>
                    <a:pt x="9062" y="5894"/>
                    <a:pt x="9104" y="5851"/>
                    <a:pt x="9147" y="5830"/>
                  </a:cubicBezTo>
                  <a:cubicBezTo>
                    <a:pt x="9252" y="5767"/>
                    <a:pt x="9358" y="5704"/>
                    <a:pt x="9464" y="5640"/>
                  </a:cubicBezTo>
                  <a:cubicBezTo>
                    <a:pt x="9485" y="5619"/>
                    <a:pt x="9506" y="5598"/>
                    <a:pt x="9527" y="5598"/>
                  </a:cubicBezTo>
                  <a:cubicBezTo>
                    <a:pt x="9654" y="5513"/>
                    <a:pt x="9780" y="5429"/>
                    <a:pt x="9886" y="5323"/>
                  </a:cubicBezTo>
                  <a:cubicBezTo>
                    <a:pt x="9928" y="5302"/>
                    <a:pt x="9949" y="5281"/>
                    <a:pt x="9992" y="5260"/>
                  </a:cubicBezTo>
                  <a:cubicBezTo>
                    <a:pt x="10076" y="5197"/>
                    <a:pt x="10140" y="5112"/>
                    <a:pt x="10224" y="5049"/>
                  </a:cubicBezTo>
                  <a:cubicBezTo>
                    <a:pt x="10266" y="5006"/>
                    <a:pt x="10287" y="4985"/>
                    <a:pt x="10330" y="4943"/>
                  </a:cubicBezTo>
                  <a:cubicBezTo>
                    <a:pt x="10414" y="4880"/>
                    <a:pt x="10478" y="4795"/>
                    <a:pt x="10541" y="4711"/>
                  </a:cubicBezTo>
                  <a:cubicBezTo>
                    <a:pt x="10583" y="4690"/>
                    <a:pt x="10604" y="4668"/>
                    <a:pt x="10625" y="4647"/>
                  </a:cubicBezTo>
                  <a:cubicBezTo>
                    <a:pt x="10710" y="4542"/>
                    <a:pt x="10794" y="4436"/>
                    <a:pt x="10879" y="4330"/>
                  </a:cubicBezTo>
                  <a:cubicBezTo>
                    <a:pt x="10879" y="4309"/>
                    <a:pt x="10900" y="4267"/>
                    <a:pt x="10921" y="4246"/>
                  </a:cubicBezTo>
                  <a:cubicBezTo>
                    <a:pt x="10985" y="4161"/>
                    <a:pt x="11027" y="4077"/>
                    <a:pt x="11090" y="3992"/>
                  </a:cubicBezTo>
                  <a:cubicBezTo>
                    <a:pt x="11111" y="3950"/>
                    <a:pt x="11132" y="3908"/>
                    <a:pt x="11154" y="3887"/>
                  </a:cubicBezTo>
                  <a:cubicBezTo>
                    <a:pt x="11196" y="3802"/>
                    <a:pt x="11238" y="3718"/>
                    <a:pt x="11259" y="3633"/>
                  </a:cubicBezTo>
                  <a:cubicBezTo>
                    <a:pt x="11280" y="3591"/>
                    <a:pt x="11301" y="3570"/>
                    <a:pt x="11301" y="3528"/>
                  </a:cubicBezTo>
                  <a:cubicBezTo>
                    <a:pt x="11365" y="3422"/>
                    <a:pt x="11407" y="3295"/>
                    <a:pt x="11428" y="3169"/>
                  </a:cubicBezTo>
                  <a:cubicBezTo>
                    <a:pt x="11428" y="3148"/>
                    <a:pt x="11449" y="3148"/>
                    <a:pt x="11449" y="3126"/>
                  </a:cubicBezTo>
                  <a:cubicBezTo>
                    <a:pt x="11470" y="3021"/>
                    <a:pt x="11491" y="2915"/>
                    <a:pt x="11513" y="2810"/>
                  </a:cubicBezTo>
                  <a:cubicBezTo>
                    <a:pt x="11513" y="2767"/>
                    <a:pt x="11513" y="2746"/>
                    <a:pt x="11513" y="2704"/>
                  </a:cubicBezTo>
                  <a:cubicBezTo>
                    <a:pt x="11534" y="2598"/>
                    <a:pt x="11534" y="2514"/>
                    <a:pt x="11534" y="2429"/>
                  </a:cubicBezTo>
                  <a:cubicBezTo>
                    <a:pt x="11534" y="2387"/>
                    <a:pt x="11534" y="2366"/>
                    <a:pt x="11534" y="2324"/>
                  </a:cubicBezTo>
                  <a:cubicBezTo>
                    <a:pt x="11534" y="2197"/>
                    <a:pt x="11534" y="2070"/>
                    <a:pt x="11513" y="1943"/>
                  </a:cubicBezTo>
                  <a:lnTo>
                    <a:pt x="11254" y="242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78"/>
            <p:cNvSpPr/>
            <p:nvPr/>
          </p:nvSpPr>
          <p:spPr>
            <a:xfrm>
              <a:off x="3925900" y="3155775"/>
              <a:ext cx="296800" cy="202475"/>
            </a:xfrm>
            <a:custGeom>
              <a:avLst/>
              <a:gdLst/>
              <a:ahLst/>
              <a:cxnLst/>
              <a:rect l="l" t="t" r="r" b="b"/>
              <a:pathLst>
                <a:path w="11872" h="8099" extrusionOk="0">
                  <a:moveTo>
                    <a:pt x="6520" y="0"/>
                  </a:moveTo>
                  <a:cubicBezTo>
                    <a:pt x="6136" y="0"/>
                    <a:pt x="5743" y="29"/>
                    <a:pt x="5345" y="89"/>
                  </a:cubicBezTo>
                  <a:cubicBezTo>
                    <a:pt x="2260" y="532"/>
                    <a:pt x="0" y="2687"/>
                    <a:pt x="317" y="4884"/>
                  </a:cubicBezTo>
                  <a:cubicBezTo>
                    <a:pt x="612" y="6780"/>
                    <a:pt x="2751" y="8098"/>
                    <a:pt x="5338" y="8098"/>
                  </a:cubicBezTo>
                  <a:cubicBezTo>
                    <a:pt x="5719" y="8098"/>
                    <a:pt x="6110" y="8070"/>
                    <a:pt x="6506" y="8010"/>
                  </a:cubicBezTo>
                  <a:cubicBezTo>
                    <a:pt x="9612" y="7566"/>
                    <a:pt x="11872" y="5412"/>
                    <a:pt x="11534" y="3236"/>
                  </a:cubicBezTo>
                  <a:cubicBezTo>
                    <a:pt x="11258" y="1321"/>
                    <a:pt x="9120" y="0"/>
                    <a:pt x="6520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78"/>
            <p:cNvSpPr/>
            <p:nvPr/>
          </p:nvSpPr>
          <p:spPr>
            <a:xfrm>
              <a:off x="3963400" y="3190550"/>
              <a:ext cx="221825" cy="132925"/>
            </a:xfrm>
            <a:custGeom>
              <a:avLst/>
              <a:gdLst/>
              <a:ahLst/>
              <a:cxnLst/>
              <a:rect l="l" t="t" r="r" b="b"/>
              <a:pathLst>
                <a:path w="8873" h="5317" extrusionOk="0">
                  <a:moveTo>
                    <a:pt x="4992" y="1"/>
                  </a:moveTo>
                  <a:cubicBezTo>
                    <a:pt x="4685" y="1"/>
                    <a:pt x="4372" y="23"/>
                    <a:pt x="4056" y="71"/>
                  </a:cubicBezTo>
                  <a:cubicBezTo>
                    <a:pt x="1796" y="387"/>
                    <a:pt x="0" y="1908"/>
                    <a:pt x="190" y="3281"/>
                  </a:cubicBezTo>
                  <a:cubicBezTo>
                    <a:pt x="371" y="4478"/>
                    <a:pt x="1984" y="5317"/>
                    <a:pt x="3867" y="5317"/>
                  </a:cubicBezTo>
                  <a:cubicBezTo>
                    <a:pt x="4178" y="5317"/>
                    <a:pt x="4496" y="5294"/>
                    <a:pt x="4816" y="5246"/>
                  </a:cubicBezTo>
                  <a:cubicBezTo>
                    <a:pt x="7077" y="4929"/>
                    <a:pt x="8872" y="3429"/>
                    <a:pt x="8682" y="2035"/>
                  </a:cubicBezTo>
                  <a:cubicBezTo>
                    <a:pt x="8500" y="854"/>
                    <a:pt x="6880" y="1"/>
                    <a:pt x="4992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78"/>
            <p:cNvSpPr/>
            <p:nvPr/>
          </p:nvSpPr>
          <p:spPr>
            <a:xfrm>
              <a:off x="3964975" y="3207725"/>
              <a:ext cx="220775" cy="116000"/>
            </a:xfrm>
            <a:custGeom>
              <a:avLst/>
              <a:gdLst/>
              <a:ahLst/>
              <a:cxnLst/>
              <a:rect l="l" t="t" r="r" b="b"/>
              <a:pathLst>
                <a:path w="8831" h="4640" extrusionOk="0">
                  <a:moveTo>
                    <a:pt x="5177" y="0"/>
                  </a:moveTo>
                  <a:cubicBezTo>
                    <a:pt x="4826" y="0"/>
                    <a:pt x="4464" y="26"/>
                    <a:pt x="4098" y="81"/>
                  </a:cubicBezTo>
                  <a:cubicBezTo>
                    <a:pt x="1838" y="419"/>
                    <a:pt x="0" y="1750"/>
                    <a:pt x="190" y="2954"/>
                  </a:cubicBezTo>
                  <a:cubicBezTo>
                    <a:pt x="332" y="3945"/>
                    <a:pt x="1854" y="4640"/>
                    <a:pt x="3673" y="4640"/>
                  </a:cubicBezTo>
                  <a:cubicBezTo>
                    <a:pt x="4025" y="4640"/>
                    <a:pt x="4387" y="4614"/>
                    <a:pt x="4753" y="4559"/>
                  </a:cubicBezTo>
                  <a:cubicBezTo>
                    <a:pt x="7014" y="4242"/>
                    <a:pt x="8830" y="2890"/>
                    <a:pt x="8661" y="1707"/>
                  </a:cubicBezTo>
                  <a:cubicBezTo>
                    <a:pt x="8520" y="698"/>
                    <a:pt x="6997" y="0"/>
                    <a:pt x="5177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78"/>
            <p:cNvSpPr/>
            <p:nvPr/>
          </p:nvSpPr>
          <p:spPr>
            <a:xfrm>
              <a:off x="4284475" y="3409875"/>
              <a:ext cx="288375" cy="171125"/>
            </a:xfrm>
            <a:custGeom>
              <a:avLst/>
              <a:gdLst/>
              <a:ahLst/>
              <a:cxnLst/>
              <a:rect l="l" t="t" r="r" b="b"/>
              <a:pathLst>
                <a:path w="11535" h="6845" extrusionOk="0">
                  <a:moveTo>
                    <a:pt x="11217" y="1"/>
                  </a:moveTo>
                  <a:lnTo>
                    <a:pt x="11248" y="206"/>
                  </a:lnTo>
                  <a:lnTo>
                    <a:pt x="11248" y="206"/>
                  </a:lnTo>
                  <a:cubicBezTo>
                    <a:pt x="11240" y="137"/>
                    <a:pt x="11229" y="69"/>
                    <a:pt x="11217" y="1"/>
                  </a:cubicBezTo>
                  <a:close/>
                  <a:moveTo>
                    <a:pt x="11248" y="206"/>
                  </a:moveTo>
                  <a:lnTo>
                    <a:pt x="11248" y="206"/>
                  </a:lnTo>
                  <a:cubicBezTo>
                    <a:pt x="11255" y="264"/>
                    <a:pt x="11259" y="322"/>
                    <a:pt x="11259" y="381"/>
                  </a:cubicBezTo>
                  <a:cubicBezTo>
                    <a:pt x="11259" y="423"/>
                    <a:pt x="11259" y="444"/>
                    <a:pt x="11259" y="487"/>
                  </a:cubicBezTo>
                  <a:cubicBezTo>
                    <a:pt x="11259" y="571"/>
                    <a:pt x="11238" y="677"/>
                    <a:pt x="11238" y="761"/>
                  </a:cubicBezTo>
                  <a:cubicBezTo>
                    <a:pt x="11238" y="803"/>
                    <a:pt x="11217" y="825"/>
                    <a:pt x="11217" y="867"/>
                  </a:cubicBezTo>
                  <a:cubicBezTo>
                    <a:pt x="11196" y="972"/>
                    <a:pt x="11175" y="1078"/>
                    <a:pt x="11154" y="1184"/>
                  </a:cubicBezTo>
                  <a:cubicBezTo>
                    <a:pt x="11154" y="1205"/>
                    <a:pt x="11154" y="1205"/>
                    <a:pt x="11154" y="1226"/>
                  </a:cubicBezTo>
                  <a:cubicBezTo>
                    <a:pt x="11112" y="1353"/>
                    <a:pt x="11069" y="1479"/>
                    <a:pt x="11027" y="1585"/>
                  </a:cubicBezTo>
                  <a:cubicBezTo>
                    <a:pt x="11006" y="1627"/>
                    <a:pt x="10985" y="1648"/>
                    <a:pt x="10985" y="1691"/>
                  </a:cubicBezTo>
                  <a:cubicBezTo>
                    <a:pt x="10943" y="1775"/>
                    <a:pt x="10900" y="1860"/>
                    <a:pt x="10858" y="1944"/>
                  </a:cubicBezTo>
                  <a:cubicBezTo>
                    <a:pt x="10837" y="1965"/>
                    <a:pt x="10816" y="2007"/>
                    <a:pt x="10795" y="2050"/>
                  </a:cubicBezTo>
                  <a:cubicBezTo>
                    <a:pt x="10752" y="2134"/>
                    <a:pt x="10689" y="2219"/>
                    <a:pt x="10626" y="2303"/>
                  </a:cubicBezTo>
                  <a:cubicBezTo>
                    <a:pt x="10605" y="2324"/>
                    <a:pt x="10605" y="2367"/>
                    <a:pt x="10583" y="2388"/>
                  </a:cubicBezTo>
                  <a:cubicBezTo>
                    <a:pt x="10499" y="2493"/>
                    <a:pt x="10414" y="2599"/>
                    <a:pt x="10330" y="2705"/>
                  </a:cubicBezTo>
                  <a:cubicBezTo>
                    <a:pt x="10309" y="2726"/>
                    <a:pt x="10288" y="2747"/>
                    <a:pt x="10267" y="2768"/>
                  </a:cubicBezTo>
                  <a:cubicBezTo>
                    <a:pt x="10182" y="2852"/>
                    <a:pt x="10119" y="2937"/>
                    <a:pt x="10034" y="3000"/>
                  </a:cubicBezTo>
                  <a:cubicBezTo>
                    <a:pt x="10013" y="3043"/>
                    <a:pt x="9971" y="3064"/>
                    <a:pt x="9950" y="3106"/>
                  </a:cubicBezTo>
                  <a:cubicBezTo>
                    <a:pt x="9865" y="3169"/>
                    <a:pt x="9781" y="3254"/>
                    <a:pt x="9696" y="3317"/>
                  </a:cubicBezTo>
                  <a:cubicBezTo>
                    <a:pt x="9675" y="3338"/>
                    <a:pt x="9633" y="3359"/>
                    <a:pt x="9612" y="3381"/>
                  </a:cubicBezTo>
                  <a:cubicBezTo>
                    <a:pt x="9485" y="3486"/>
                    <a:pt x="9379" y="3571"/>
                    <a:pt x="9253" y="3655"/>
                  </a:cubicBezTo>
                  <a:cubicBezTo>
                    <a:pt x="9232" y="3676"/>
                    <a:pt x="9210" y="3676"/>
                    <a:pt x="9189" y="3697"/>
                  </a:cubicBezTo>
                  <a:cubicBezTo>
                    <a:pt x="9084" y="3761"/>
                    <a:pt x="8978" y="3824"/>
                    <a:pt x="8851" y="3888"/>
                  </a:cubicBezTo>
                  <a:cubicBezTo>
                    <a:pt x="8809" y="3909"/>
                    <a:pt x="8767" y="3951"/>
                    <a:pt x="8725" y="3972"/>
                  </a:cubicBezTo>
                  <a:cubicBezTo>
                    <a:pt x="8619" y="4014"/>
                    <a:pt x="8534" y="4078"/>
                    <a:pt x="8429" y="4120"/>
                  </a:cubicBezTo>
                  <a:cubicBezTo>
                    <a:pt x="8387" y="4141"/>
                    <a:pt x="8344" y="4162"/>
                    <a:pt x="8302" y="4183"/>
                  </a:cubicBezTo>
                  <a:cubicBezTo>
                    <a:pt x="8175" y="4226"/>
                    <a:pt x="8070" y="4289"/>
                    <a:pt x="7964" y="4331"/>
                  </a:cubicBezTo>
                  <a:cubicBezTo>
                    <a:pt x="7901" y="4352"/>
                    <a:pt x="7858" y="4373"/>
                    <a:pt x="7816" y="4373"/>
                  </a:cubicBezTo>
                  <a:cubicBezTo>
                    <a:pt x="7668" y="4437"/>
                    <a:pt x="7499" y="4500"/>
                    <a:pt x="7330" y="4542"/>
                  </a:cubicBezTo>
                  <a:cubicBezTo>
                    <a:pt x="7098" y="4606"/>
                    <a:pt x="6866" y="4669"/>
                    <a:pt x="6633" y="4711"/>
                  </a:cubicBezTo>
                  <a:cubicBezTo>
                    <a:pt x="6485" y="4754"/>
                    <a:pt x="6338" y="4775"/>
                    <a:pt x="6190" y="4796"/>
                  </a:cubicBezTo>
                  <a:cubicBezTo>
                    <a:pt x="6042" y="4817"/>
                    <a:pt x="5873" y="4838"/>
                    <a:pt x="5704" y="4859"/>
                  </a:cubicBezTo>
                  <a:cubicBezTo>
                    <a:pt x="5471" y="4880"/>
                    <a:pt x="5239" y="4880"/>
                    <a:pt x="5007" y="4880"/>
                  </a:cubicBezTo>
                  <a:lnTo>
                    <a:pt x="4880" y="4880"/>
                  </a:lnTo>
                  <a:cubicBezTo>
                    <a:pt x="4627" y="4880"/>
                    <a:pt x="4394" y="4859"/>
                    <a:pt x="4162" y="4838"/>
                  </a:cubicBezTo>
                  <a:cubicBezTo>
                    <a:pt x="4120" y="4817"/>
                    <a:pt x="4077" y="4817"/>
                    <a:pt x="4035" y="4817"/>
                  </a:cubicBezTo>
                  <a:cubicBezTo>
                    <a:pt x="3845" y="4796"/>
                    <a:pt x="3655" y="4754"/>
                    <a:pt x="3486" y="4711"/>
                  </a:cubicBezTo>
                  <a:lnTo>
                    <a:pt x="3465" y="4711"/>
                  </a:lnTo>
                  <a:cubicBezTo>
                    <a:pt x="3275" y="4669"/>
                    <a:pt x="3084" y="4627"/>
                    <a:pt x="2915" y="4563"/>
                  </a:cubicBezTo>
                  <a:cubicBezTo>
                    <a:pt x="2852" y="4542"/>
                    <a:pt x="2789" y="4521"/>
                    <a:pt x="2704" y="4500"/>
                  </a:cubicBezTo>
                  <a:cubicBezTo>
                    <a:pt x="2620" y="4458"/>
                    <a:pt x="2535" y="4437"/>
                    <a:pt x="2451" y="4394"/>
                  </a:cubicBezTo>
                  <a:cubicBezTo>
                    <a:pt x="2366" y="4352"/>
                    <a:pt x="2303" y="4331"/>
                    <a:pt x="2239" y="4310"/>
                  </a:cubicBezTo>
                  <a:cubicBezTo>
                    <a:pt x="2155" y="4268"/>
                    <a:pt x="2071" y="4226"/>
                    <a:pt x="1986" y="4183"/>
                  </a:cubicBezTo>
                  <a:cubicBezTo>
                    <a:pt x="1923" y="4141"/>
                    <a:pt x="1880" y="4120"/>
                    <a:pt x="1817" y="4078"/>
                  </a:cubicBezTo>
                  <a:cubicBezTo>
                    <a:pt x="1733" y="4035"/>
                    <a:pt x="1648" y="3993"/>
                    <a:pt x="1585" y="3930"/>
                  </a:cubicBezTo>
                  <a:cubicBezTo>
                    <a:pt x="1521" y="3909"/>
                    <a:pt x="1479" y="3866"/>
                    <a:pt x="1416" y="3824"/>
                  </a:cubicBezTo>
                  <a:cubicBezTo>
                    <a:pt x="1352" y="3761"/>
                    <a:pt x="1289" y="3719"/>
                    <a:pt x="1204" y="3655"/>
                  </a:cubicBezTo>
                  <a:cubicBezTo>
                    <a:pt x="1162" y="3634"/>
                    <a:pt x="1120" y="3592"/>
                    <a:pt x="1078" y="3550"/>
                  </a:cubicBezTo>
                  <a:cubicBezTo>
                    <a:pt x="993" y="3465"/>
                    <a:pt x="930" y="3402"/>
                    <a:pt x="845" y="3338"/>
                  </a:cubicBezTo>
                  <a:cubicBezTo>
                    <a:pt x="824" y="3296"/>
                    <a:pt x="782" y="3254"/>
                    <a:pt x="740" y="3190"/>
                  </a:cubicBezTo>
                  <a:cubicBezTo>
                    <a:pt x="676" y="3127"/>
                    <a:pt x="613" y="3043"/>
                    <a:pt x="550" y="2958"/>
                  </a:cubicBezTo>
                  <a:cubicBezTo>
                    <a:pt x="507" y="2916"/>
                    <a:pt x="486" y="2874"/>
                    <a:pt x="444" y="2831"/>
                  </a:cubicBezTo>
                  <a:cubicBezTo>
                    <a:pt x="423" y="2789"/>
                    <a:pt x="423" y="2768"/>
                    <a:pt x="402" y="2726"/>
                  </a:cubicBezTo>
                  <a:cubicBezTo>
                    <a:pt x="338" y="2641"/>
                    <a:pt x="296" y="2578"/>
                    <a:pt x="275" y="2493"/>
                  </a:cubicBezTo>
                  <a:cubicBezTo>
                    <a:pt x="254" y="2451"/>
                    <a:pt x="233" y="2409"/>
                    <a:pt x="212" y="2367"/>
                  </a:cubicBezTo>
                  <a:cubicBezTo>
                    <a:pt x="169" y="2282"/>
                    <a:pt x="148" y="2198"/>
                    <a:pt x="106" y="2113"/>
                  </a:cubicBezTo>
                  <a:cubicBezTo>
                    <a:pt x="106" y="2092"/>
                    <a:pt x="106" y="2050"/>
                    <a:pt x="85" y="2029"/>
                  </a:cubicBezTo>
                  <a:cubicBezTo>
                    <a:pt x="64" y="1902"/>
                    <a:pt x="21" y="1775"/>
                    <a:pt x="0" y="1648"/>
                  </a:cubicBezTo>
                  <a:lnTo>
                    <a:pt x="0" y="1648"/>
                  </a:lnTo>
                  <a:lnTo>
                    <a:pt x="296" y="3613"/>
                  </a:lnTo>
                  <a:cubicBezTo>
                    <a:pt x="296" y="3634"/>
                    <a:pt x="296" y="3655"/>
                    <a:pt x="296" y="3676"/>
                  </a:cubicBezTo>
                  <a:cubicBezTo>
                    <a:pt x="317" y="3782"/>
                    <a:pt x="359" y="3888"/>
                    <a:pt x="381" y="3993"/>
                  </a:cubicBezTo>
                  <a:cubicBezTo>
                    <a:pt x="381" y="4014"/>
                    <a:pt x="402" y="4035"/>
                    <a:pt x="402" y="4057"/>
                  </a:cubicBezTo>
                  <a:cubicBezTo>
                    <a:pt x="423" y="4120"/>
                    <a:pt x="444" y="4183"/>
                    <a:pt x="465" y="4247"/>
                  </a:cubicBezTo>
                  <a:cubicBezTo>
                    <a:pt x="465" y="4268"/>
                    <a:pt x="486" y="4310"/>
                    <a:pt x="507" y="4331"/>
                  </a:cubicBezTo>
                  <a:cubicBezTo>
                    <a:pt x="528" y="4373"/>
                    <a:pt x="528" y="4416"/>
                    <a:pt x="550" y="4458"/>
                  </a:cubicBezTo>
                  <a:cubicBezTo>
                    <a:pt x="592" y="4521"/>
                    <a:pt x="634" y="4606"/>
                    <a:pt x="676" y="4690"/>
                  </a:cubicBezTo>
                  <a:cubicBezTo>
                    <a:pt x="697" y="4711"/>
                    <a:pt x="719" y="4754"/>
                    <a:pt x="740" y="4775"/>
                  </a:cubicBezTo>
                  <a:cubicBezTo>
                    <a:pt x="740" y="4796"/>
                    <a:pt x="761" y="4817"/>
                    <a:pt x="761" y="4817"/>
                  </a:cubicBezTo>
                  <a:cubicBezTo>
                    <a:pt x="782" y="4859"/>
                    <a:pt x="803" y="4880"/>
                    <a:pt x="824" y="4901"/>
                  </a:cubicBezTo>
                  <a:cubicBezTo>
                    <a:pt x="888" y="4986"/>
                    <a:pt x="951" y="5070"/>
                    <a:pt x="1014" y="5155"/>
                  </a:cubicBezTo>
                  <a:cubicBezTo>
                    <a:pt x="1057" y="5197"/>
                    <a:pt x="1099" y="5239"/>
                    <a:pt x="1141" y="5282"/>
                  </a:cubicBezTo>
                  <a:cubicBezTo>
                    <a:pt x="1204" y="5366"/>
                    <a:pt x="1289" y="5430"/>
                    <a:pt x="1352" y="5493"/>
                  </a:cubicBezTo>
                  <a:cubicBezTo>
                    <a:pt x="1373" y="5514"/>
                    <a:pt x="1395" y="5535"/>
                    <a:pt x="1437" y="5556"/>
                  </a:cubicBezTo>
                  <a:cubicBezTo>
                    <a:pt x="1458" y="5577"/>
                    <a:pt x="1479" y="5599"/>
                    <a:pt x="1500" y="5620"/>
                  </a:cubicBezTo>
                  <a:cubicBezTo>
                    <a:pt x="1564" y="5683"/>
                    <a:pt x="1627" y="5725"/>
                    <a:pt x="1711" y="5768"/>
                  </a:cubicBezTo>
                  <a:cubicBezTo>
                    <a:pt x="1754" y="5810"/>
                    <a:pt x="1817" y="5852"/>
                    <a:pt x="1880" y="5894"/>
                  </a:cubicBezTo>
                  <a:cubicBezTo>
                    <a:pt x="1944" y="5937"/>
                    <a:pt x="2028" y="5979"/>
                    <a:pt x="2092" y="6042"/>
                  </a:cubicBezTo>
                  <a:cubicBezTo>
                    <a:pt x="2155" y="6063"/>
                    <a:pt x="2218" y="6106"/>
                    <a:pt x="2282" y="6148"/>
                  </a:cubicBezTo>
                  <a:cubicBezTo>
                    <a:pt x="2366" y="6190"/>
                    <a:pt x="2451" y="6211"/>
                    <a:pt x="2535" y="6253"/>
                  </a:cubicBezTo>
                  <a:cubicBezTo>
                    <a:pt x="2599" y="6296"/>
                    <a:pt x="2662" y="6317"/>
                    <a:pt x="2725" y="6338"/>
                  </a:cubicBezTo>
                  <a:cubicBezTo>
                    <a:pt x="2810" y="6380"/>
                    <a:pt x="2915" y="6422"/>
                    <a:pt x="3000" y="6444"/>
                  </a:cubicBezTo>
                  <a:cubicBezTo>
                    <a:pt x="3063" y="6465"/>
                    <a:pt x="3106" y="6486"/>
                    <a:pt x="3169" y="6507"/>
                  </a:cubicBezTo>
                  <a:cubicBezTo>
                    <a:pt x="3169" y="6507"/>
                    <a:pt x="3190" y="6507"/>
                    <a:pt x="3211" y="6528"/>
                  </a:cubicBezTo>
                  <a:cubicBezTo>
                    <a:pt x="3380" y="6570"/>
                    <a:pt x="3549" y="6634"/>
                    <a:pt x="3739" y="6676"/>
                  </a:cubicBezTo>
                  <a:lnTo>
                    <a:pt x="3782" y="6676"/>
                  </a:lnTo>
                  <a:cubicBezTo>
                    <a:pt x="3951" y="6718"/>
                    <a:pt x="4141" y="6739"/>
                    <a:pt x="4310" y="6782"/>
                  </a:cubicBezTo>
                  <a:lnTo>
                    <a:pt x="4458" y="6782"/>
                  </a:lnTo>
                  <a:cubicBezTo>
                    <a:pt x="4690" y="6803"/>
                    <a:pt x="4922" y="6824"/>
                    <a:pt x="5176" y="6845"/>
                  </a:cubicBezTo>
                  <a:lnTo>
                    <a:pt x="5281" y="6845"/>
                  </a:lnTo>
                  <a:cubicBezTo>
                    <a:pt x="5514" y="6845"/>
                    <a:pt x="5746" y="6824"/>
                    <a:pt x="6000" y="6803"/>
                  </a:cubicBezTo>
                  <a:lnTo>
                    <a:pt x="6042" y="6803"/>
                  </a:lnTo>
                  <a:cubicBezTo>
                    <a:pt x="6190" y="6803"/>
                    <a:pt x="6338" y="6782"/>
                    <a:pt x="6485" y="6760"/>
                  </a:cubicBezTo>
                  <a:cubicBezTo>
                    <a:pt x="6612" y="6739"/>
                    <a:pt x="6718" y="6718"/>
                    <a:pt x="6823" y="6697"/>
                  </a:cubicBezTo>
                  <a:cubicBezTo>
                    <a:pt x="6866" y="6697"/>
                    <a:pt x="6887" y="6676"/>
                    <a:pt x="6908" y="6676"/>
                  </a:cubicBezTo>
                  <a:cubicBezTo>
                    <a:pt x="7161" y="6634"/>
                    <a:pt x="7394" y="6570"/>
                    <a:pt x="7626" y="6507"/>
                  </a:cubicBezTo>
                  <a:cubicBezTo>
                    <a:pt x="7795" y="6444"/>
                    <a:pt x="7943" y="6401"/>
                    <a:pt x="8112" y="6338"/>
                  </a:cubicBezTo>
                  <a:cubicBezTo>
                    <a:pt x="8154" y="6317"/>
                    <a:pt x="8196" y="6296"/>
                    <a:pt x="8239" y="6275"/>
                  </a:cubicBezTo>
                  <a:cubicBezTo>
                    <a:pt x="8344" y="6253"/>
                    <a:pt x="8429" y="6211"/>
                    <a:pt x="8513" y="6169"/>
                  </a:cubicBezTo>
                  <a:cubicBezTo>
                    <a:pt x="8534" y="6169"/>
                    <a:pt x="8556" y="6148"/>
                    <a:pt x="8577" y="6148"/>
                  </a:cubicBezTo>
                  <a:cubicBezTo>
                    <a:pt x="8619" y="6127"/>
                    <a:pt x="8661" y="6106"/>
                    <a:pt x="8703" y="6084"/>
                  </a:cubicBezTo>
                  <a:cubicBezTo>
                    <a:pt x="8809" y="6021"/>
                    <a:pt x="8915" y="5979"/>
                    <a:pt x="9020" y="5915"/>
                  </a:cubicBezTo>
                  <a:cubicBezTo>
                    <a:pt x="9063" y="5894"/>
                    <a:pt x="9105" y="5873"/>
                    <a:pt x="9147" y="5852"/>
                  </a:cubicBezTo>
                  <a:cubicBezTo>
                    <a:pt x="9253" y="5789"/>
                    <a:pt x="9358" y="5725"/>
                    <a:pt x="9464" y="5662"/>
                  </a:cubicBezTo>
                  <a:cubicBezTo>
                    <a:pt x="9485" y="5641"/>
                    <a:pt x="9506" y="5620"/>
                    <a:pt x="9527" y="5599"/>
                  </a:cubicBezTo>
                  <a:cubicBezTo>
                    <a:pt x="9654" y="5514"/>
                    <a:pt x="9781" y="5430"/>
                    <a:pt x="9886" y="5345"/>
                  </a:cubicBezTo>
                  <a:cubicBezTo>
                    <a:pt x="9929" y="5324"/>
                    <a:pt x="9950" y="5303"/>
                    <a:pt x="9992" y="5261"/>
                  </a:cubicBezTo>
                  <a:cubicBezTo>
                    <a:pt x="10076" y="5197"/>
                    <a:pt x="10140" y="5134"/>
                    <a:pt x="10224" y="5049"/>
                  </a:cubicBezTo>
                  <a:cubicBezTo>
                    <a:pt x="10267" y="5028"/>
                    <a:pt x="10288" y="4986"/>
                    <a:pt x="10330" y="4965"/>
                  </a:cubicBezTo>
                  <a:cubicBezTo>
                    <a:pt x="10414" y="4880"/>
                    <a:pt x="10478" y="4817"/>
                    <a:pt x="10541" y="4732"/>
                  </a:cubicBezTo>
                  <a:cubicBezTo>
                    <a:pt x="10583" y="4711"/>
                    <a:pt x="10605" y="4690"/>
                    <a:pt x="10626" y="4648"/>
                  </a:cubicBezTo>
                  <a:cubicBezTo>
                    <a:pt x="10710" y="4563"/>
                    <a:pt x="10795" y="4458"/>
                    <a:pt x="10879" y="4331"/>
                  </a:cubicBezTo>
                  <a:cubicBezTo>
                    <a:pt x="10879" y="4310"/>
                    <a:pt x="10900" y="4289"/>
                    <a:pt x="10921" y="4268"/>
                  </a:cubicBezTo>
                  <a:cubicBezTo>
                    <a:pt x="10985" y="4183"/>
                    <a:pt x="11027" y="4099"/>
                    <a:pt x="11090" y="4014"/>
                  </a:cubicBezTo>
                  <a:cubicBezTo>
                    <a:pt x="11112" y="3972"/>
                    <a:pt x="11133" y="3930"/>
                    <a:pt x="11154" y="3888"/>
                  </a:cubicBezTo>
                  <a:cubicBezTo>
                    <a:pt x="11196" y="3803"/>
                    <a:pt x="11238" y="3719"/>
                    <a:pt x="11259" y="3634"/>
                  </a:cubicBezTo>
                  <a:cubicBezTo>
                    <a:pt x="11281" y="3613"/>
                    <a:pt x="11302" y="3571"/>
                    <a:pt x="11302" y="3550"/>
                  </a:cubicBezTo>
                  <a:cubicBezTo>
                    <a:pt x="11365" y="3423"/>
                    <a:pt x="11407" y="3317"/>
                    <a:pt x="11428" y="3190"/>
                  </a:cubicBezTo>
                  <a:cubicBezTo>
                    <a:pt x="11428" y="3169"/>
                    <a:pt x="11450" y="3148"/>
                    <a:pt x="11450" y="3127"/>
                  </a:cubicBezTo>
                  <a:cubicBezTo>
                    <a:pt x="11471" y="3043"/>
                    <a:pt x="11492" y="2937"/>
                    <a:pt x="11513" y="2831"/>
                  </a:cubicBezTo>
                  <a:cubicBezTo>
                    <a:pt x="11513" y="2789"/>
                    <a:pt x="11513" y="2747"/>
                    <a:pt x="11513" y="2705"/>
                  </a:cubicBezTo>
                  <a:cubicBezTo>
                    <a:pt x="11534" y="2620"/>
                    <a:pt x="11534" y="2536"/>
                    <a:pt x="11534" y="2451"/>
                  </a:cubicBezTo>
                  <a:cubicBezTo>
                    <a:pt x="11534" y="2409"/>
                    <a:pt x="11534" y="2367"/>
                    <a:pt x="11534" y="2324"/>
                  </a:cubicBezTo>
                  <a:cubicBezTo>
                    <a:pt x="11534" y="2219"/>
                    <a:pt x="11534" y="2092"/>
                    <a:pt x="11513" y="1965"/>
                  </a:cubicBezTo>
                  <a:lnTo>
                    <a:pt x="11248" y="206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78"/>
            <p:cNvSpPr/>
            <p:nvPr/>
          </p:nvSpPr>
          <p:spPr>
            <a:xfrm>
              <a:off x="4276550" y="3329150"/>
              <a:ext cx="296825" cy="202850"/>
            </a:xfrm>
            <a:custGeom>
              <a:avLst/>
              <a:gdLst/>
              <a:ahLst/>
              <a:cxnLst/>
              <a:rect l="l" t="t" r="r" b="b"/>
              <a:pathLst>
                <a:path w="11873" h="8114" extrusionOk="0">
                  <a:moveTo>
                    <a:pt x="6490" y="0"/>
                  </a:moveTo>
                  <a:cubicBezTo>
                    <a:pt x="6116" y="0"/>
                    <a:pt x="5733" y="27"/>
                    <a:pt x="5345" y="82"/>
                  </a:cubicBezTo>
                  <a:cubicBezTo>
                    <a:pt x="2261" y="547"/>
                    <a:pt x="1" y="2702"/>
                    <a:pt x="317" y="4877"/>
                  </a:cubicBezTo>
                  <a:cubicBezTo>
                    <a:pt x="612" y="6792"/>
                    <a:pt x="2752" y="8113"/>
                    <a:pt x="5339" y="8113"/>
                  </a:cubicBezTo>
                  <a:cubicBezTo>
                    <a:pt x="5720" y="8113"/>
                    <a:pt x="6111" y="8085"/>
                    <a:pt x="6507" y="8025"/>
                  </a:cubicBezTo>
                  <a:cubicBezTo>
                    <a:pt x="9612" y="7581"/>
                    <a:pt x="11872" y="5427"/>
                    <a:pt x="11534" y="3230"/>
                  </a:cubicBezTo>
                  <a:cubicBezTo>
                    <a:pt x="11257" y="1308"/>
                    <a:pt x="9104" y="0"/>
                    <a:pt x="6490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78"/>
            <p:cNvSpPr/>
            <p:nvPr/>
          </p:nvSpPr>
          <p:spPr>
            <a:xfrm>
              <a:off x="4314050" y="3363950"/>
              <a:ext cx="221825" cy="133250"/>
            </a:xfrm>
            <a:custGeom>
              <a:avLst/>
              <a:gdLst/>
              <a:ahLst/>
              <a:cxnLst/>
              <a:rect l="l" t="t" r="r" b="b"/>
              <a:pathLst>
                <a:path w="8873" h="5330" extrusionOk="0">
                  <a:moveTo>
                    <a:pt x="4960" y="0"/>
                  </a:moveTo>
                  <a:cubicBezTo>
                    <a:pt x="4664" y="0"/>
                    <a:pt x="4361" y="21"/>
                    <a:pt x="4056" y="63"/>
                  </a:cubicBezTo>
                  <a:cubicBezTo>
                    <a:pt x="1796" y="401"/>
                    <a:pt x="0" y="1901"/>
                    <a:pt x="190" y="3295"/>
                  </a:cubicBezTo>
                  <a:cubicBezTo>
                    <a:pt x="372" y="4477"/>
                    <a:pt x="1992" y="5329"/>
                    <a:pt x="3881" y="5329"/>
                  </a:cubicBezTo>
                  <a:cubicBezTo>
                    <a:pt x="4187" y="5329"/>
                    <a:pt x="4501" y="5307"/>
                    <a:pt x="4817" y="5260"/>
                  </a:cubicBezTo>
                  <a:cubicBezTo>
                    <a:pt x="7077" y="4922"/>
                    <a:pt x="8872" y="3422"/>
                    <a:pt x="8682" y="2049"/>
                  </a:cubicBezTo>
                  <a:cubicBezTo>
                    <a:pt x="8499" y="843"/>
                    <a:pt x="6862" y="0"/>
                    <a:pt x="4960" y="0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78"/>
            <p:cNvSpPr/>
            <p:nvPr/>
          </p:nvSpPr>
          <p:spPr>
            <a:xfrm>
              <a:off x="4315625" y="3381450"/>
              <a:ext cx="220775" cy="116025"/>
            </a:xfrm>
            <a:custGeom>
              <a:avLst/>
              <a:gdLst/>
              <a:ahLst/>
              <a:cxnLst/>
              <a:rect l="l" t="t" r="r" b="b"/>
              <a:pathLst>
                <a:path w="8831" h="4641" extrusionOk="0">
                  <a:moveTo>
                    <a:pt x="5179" y="1"/>
                  </a:moveTo>
                  <a:cubicBezTo>
                    <a:pt x="4827" y="1"/>
                    <a:pt x="4465" y="27"/>
                    <a:pt x="4099" y="82"/>
                  </a:cubicBezTo>
                  <a:cubicBezTo>
                    <a:pt x="1838" y="398"/>
                    <a:pt x="1" y="1750"/>
                    <a:pt x="191" y="2933"/>
                  </a:cubicBezTo>
                  <a:cubicBezTo>
                    <a:pt x="332" y="3943"/>
                    <a:pt x="1855" y="4640"/>
                    <a:pt x="3675" y="4640"/>
                  </a:cubicBezTo>
                  <a:cubicBezTo>
                    <a:pt x="4026" y="4640"/>
                    <a:pt x="4388" y="4614"/>
                    <a:pt x="4754" y="4560"/>
                  </a:cubicBezTo>
                  <a:cubicBezTo>
                    <a:pt x="7014" y="4222"/>
                    <a:pt x="8830" y="2891"/>
                    <a:pt x="8661" y="1687"/>
                  </a:cubicBezTo>
                  <a:cubicBezTo>
                    <a:pt x="8520" y="696"/>
                    <a:pt x="6998" y="1"/>
                    <a:pt x="5179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78"/>
            <p:cNvSpPr/>
            <p:nvPr/>
          </p:nvSpPr>
          <p:spPr>
            <a:xfrm>
              <a:off x="4064775" y="3306375"/>
              <a:ext cx="288900" cy="188550"/>
            </a:xfrm>
            <a:custGeom>
              <a:avLst/>
              <a:gdLst/>
              <a:ahLst/>
              <a:cxnLst/>
              <a:rect l="l" t="t" r="r" b="b"/>
              <a:pathLst>
                <a:path w="11556" h="7542" extrusionOk="0">
                  <a:moveTo>
                    <a:pt x="11556" y="2979"/>
                  </a:moveTo>
                  <a:lnTo>
                    <a:pt x="11501" y="3185"/>
                  </a:lnTo>
                  <a:lnTo>
                    <a:pt x="11501" y="3185"/>
                  </a:lnTo>
                  <a:cubicBezTo>
                    <a:pt x="11523" y="3121"/>
                    <a:pt x="11543" y="3054"/>
                    <a:pt x="11556" y="2979"/>
                  </a:cubicBezTo>
                  <a:close/>
                  <a:moveTo>
                    <a:pt x="613" y="0"/>
                  </a:moveTo>
                  <a:lnTo>
                    <a:pt x="106" y="1902"/>
                  </a:lnTo>
                  <a:cubicBezTo>
                    <a:pt x="85" y="1923"/>
                    <a:pt x="85" y="1944"/>
                    <a:pt x="85" y="1965"/>
                  </a:cubicBezTo>
                  <a:cubicBezTo>
                    <a:pt x="64" y="2071"/>
                    <a:pt x="43" y="2176"/>
                    <a:pt x="22" y="2282"/>
                  </a:cubicBezTo>
                  <a:cubicBezTo>
                    <a:pt x="22" y="2303"/>
                    <a:pt x="22" y="2324"/>
                    <a:pt x="22" y="2345"/>
                  </a:cubicBezTo>
                  <a:cubicBezTo>
                    <a:pt x="22" y="2409"/>
                    <a:pt x="1" y="2472"/>
                    <a:pt x="1" y="2535"/>
                  </a:cubicBezTo>
                  <a:cubicBezTo>
                    <a:pt x="1" y="2578"/>
                    <a:pt x="1" y="2599"/>
                    <a:pt x="1" y="2641"/>
                  </a:cubicBezTo>
                  <a:cubicBezTo>
                    <a:pt x="1" y="2683"/>
                    <a:pt x="1" y="2725"/>
                    <a:pt x="1" y="2768"/>
                  </a:cubicBezTo>
                  <a:cubicBezTo>
                    <a:pt x="1" y="2852"/>
                    <a:pt x="22" y="2958"/>
                    <a:pt x="22" y="3042"/>
                  </a:cubicBezTo>
                  <a:cubicBezTo>
                    <a:pt x="43" y="3063"/>
                    <a:pt x="43" y="3106"/>
                    <a:pt x="43" y="3148"/>
                  </a:cubicBezTo>
                  <a:cubicBezTo>
                    <a:pt x="43" y="3169"/>
                    <a:pt x="43" y="3169"/>
                    <a:pt x="43" y="3190"/>
                  </a:cubicBezTo>
                  <a:cubicBezTo>
                    <a:pt x="43" y="3232"/>
                    <a:pt x="64" y="3275"/>
                    <a:pt x="64" y="3296"/>
                  </a:cubicBezTo>
                  <a:cubicBezTo>
                    <a:pt x="85" y="3401"/>
                    <a:pt x="128" y="3507"/>
                    <a:pt x="149" y="3613"/>
                  </a:cubicBezTo>
                  <a:cubicBezTo>
                    <a:pt x="170" y="3655"/>
                    <a:pt x="191" y="3718"/>
                    <a:pt x="212" y="3782"/>
                  </a:cubicBezTo>
                  <a:cubicBezTo>
                    <a:pt x="233" y="3866"/>
                    <a:pt x="275" y="3951"/>
                    <a:pt x="318" y="4056"/>
                  </a:cubicBezTo>
                  <a:cubicBezTo>
                    <a:pt x="339" y="4077"/>
                    <a:pt x="339" y="4120"/>
                    <a:pt x="360" y="4141"/>
                  </a:cubicBezTo>
                  <a:cubicBezTo>
                    <a:pt x="381" y="4162"/>
                    <a:pt x="381" y="4204"/>
                    <a:pt x="402" y="4225"/>
                  </a:cubicBezTo>
                  <a:cubicBezTo>
                    <a:pt x="444" y="4310"/>
                    <a:pt x="487" y="4373"/>
                    <a:pt x="529" y="4436"/>
                  </a:cubicBezTo>
                  <a:cubicBezTo>
                    <a:pt x="571" y="4500"/>
                    <a:pt x="592" y="4563"/>
                    <a:pt x="635" y="4627"/>
                  </a:cubicBezTo>
                  <a:cubicBezTo>
                    <a:pt x="677" y="4690"/>
                    <a:pt x="740" y="4774"/>
                    <a:pt x="782" y="4838"/>
                  </a:cubicBezTo>
                  <a:cubicBezTo>
                    <a:pt x="825" y="4901"/>
                    <a:pt x="867" y="4965"/>
                    <a:pt x="909" y="5007"/>
                  </a:cubicBezTo>
                  <a:cubicBezTo>
                    <a:pt x="973" y="5091"/>
                    <a:pt x="1036" y="5155"/>
                    <a:pt x="1099" y="5218"/>
                  </a:cubicBezTo>
                  <a:cubicBezTo>
                    <a:pt x="1141" y="5281"/>
                    <a:pt x="1184" y="5324"/>
                    <a:pt x="1247" y="5387"/>
                  </a:cubicBezTo>
                  <a:cubicBezTo>
                    <a:pt x="1310" y="5450"/>
                    <a:pt x="1374" y="5514"/>
                    <a:pt x="1437" y="5577"/>
                  </a:cubicBezTo>
                  <a:cubicBezTo>
                    <a:pt x="1479" y="5619"/>
                    <a:pt x="1522" y="5662"/>
                    <a:pt x="1564" y="5704"/>
                  </a:cubicBezTo>
                  <a:cubicBezTo>
                    <a:pt x="1585" y="5704"/>
                    <a:pt x="1585" y="5725"/>
                    <a:pt x="1606" y="5725"/>
                  </a:cubicBezTo>
                  <a:cubicBezTo>
                    <a:pt x="1733" y="5852"/>
                    <a:pt x="1881" y="5978"/>
                    <a:pt x="2050" y="6084"/>
                  </a:cubicBezTo>
                  <a:cubicBezTo>
                    <a:pt x="2050" y="6084"/>
                    <a:pt x="2050" y="6084"/>
                    <a:pt x="2071" y="6105"/>
                  </a:cubicBezTo>
                  <a:cubicBezTo>
                    <a:pt x="2219" y="6211"/>
                    <a:pt x="2367" y="6316"/>
                    <a:pt x="2515" y="6401"/>
                  </a:cubicBezTo>
                  <a:cubicBezTo>
                    <a:pt x="2536" y="6422"/>
                    <a:pt x="2557" y="6422"/>
                    <a:pt x="2557" y="6443"/>
                  </a:cubicBezTo>
                  <a:cubicBezTo>
                    <a:pt x="2599" y="6443"/>
                    <a:pt x="2620" y="6464"/>
                    <a:pt x="2641" y="6464"/>
                  </a:cubicBezTo>
                  <a:cubicBezTo>
                    <a:pt x="2853" y="6591"/>
                    <a:pt x="3064" y="6697"/>
                    <a:pt x="3275" y="6802"/>
                  </a:cubicBezTo>
                  <a:cubicBezTo>
                    <a:pt x="3296" y="6823"/>
                    <a:pt x="3317" y="6823"/>
                    <a:pt x="3338" y="6845"/>
                  </a:cubicBezTo>
                  <a:cubicBezTo>
                    <a:pt x="3360" y="6845"/>
                    <a:pt x="3381" y="6845"/>
                    <a:pt x="3381" y="6866"/>
                  </a:cubicBezTo>
                  <a:cubicBezTo>
                    <a:pt x="3592" y="6950"/>
                    <a:pt x="3824" y="7035"/>
                    <a:pt x="4035" y="7119"/>
                  </a:cubicBezTo>
                  <a:cubicBezTo>
                    <a:pt x="4057" y="7119"/>
                    <a:pt x="4078" y="7119"/>
                    <a:pt x="4099" y="7140"/>
                  </a:cubicBezTo>
                  <a:cubicBezTo>
                    <a:pt x="4226" y="7183"/>
                    <a:pt x="4373" y="7225"/>
                    <a:pt x="4521" y="7267"/>
                  </a:cubicBezTo>
                  <a:cubicBezTo>
                    <a:pt x="4627" y="7288"/>
                    <a:pt x="4733" y="7309"/>
                    <a:pt x="4859" y="7352"/>
                  </a:cubicBezTo>
                  <a:lnTo>
                    <a:pt x="4944" y="7352"/>
                  </a:lnTo>
                  <a:cubicBezTo>
                    <a:pt x="5176" y="7415"/>
                    <a:pt x="5409" y="7457"/>
                    <a:pt x="5662" y="7478"/>
                  </a:cubicBezTo>
                  <a:cubicBezTo>
                    <a:pt x="5831" y="7499"/>
                    <a:pt x="6000" y="7521"/>
                    <a:pt x="6169" y="7521"/>
                  </a:cubicBezTo>
                  <a:cubicBezTo>
                    <a:pt x="6190" y="7531"/>
                    <a:pt x="6217" y="7531"/>
                    <a:pt x="6243" y="7531"/>
                  </a:cubicBezTo>
                  <a:cubicBezTo>
                    <a:pt x="6269" y="7531"/>
                    <a:pt x="6296" y="7531"/>
                    <a:pt x="6317" y="7542"/>
                  </a:cubicBezTo>
                  <a:lnTo>
                    <a:pt x="6824" y="7542"/>
                  </a:lnTo>
                  <a:cubicBezTo>
                    <a:pt x="6929" y="7521"/>
                    <a:pt x="7056" y="7521"/>
                    <a:pt x="7162" y="7521"/>
                  </a:cubicBezTo>
                  <a:cubicBezTo>
                    <a:pt x="7225" y="7499"/>
                    <a:pt x="7267" y="7499"/>
                    <a:pt x="7310" y="7499"/>
                  </a:cubicBezTo>
                  <a:cubicBezTo>
                    <a:pt x="7436" y="7478"/>
                    <a:pt x="7563" y="7457"/>
                    <a:pt x="7690" y="7436"/>
                  </a:cubicBezTo>
                  <a:lnTo>
                    <a:pt x="7774" y="7436"/>
                  </a:lnTo>
                  <a:cubicBezTo>
                    <a:pt x="7922" y="7394"/>
                    <a:pt x="8070" y="7373"/>
                    <a:pt x="8197" y="7330"/>
                  </a:cubicBezTo>
                  <a:cubicBezTo>
                    <a:pt x="8239" y="7330"/>
                    <a:pt x="8281" y="7309"/>
                    <a:pt x="8324" y="7309"/>
                  </a:cubicBezTo>
                  <a:cubicBezTo>
                    <a:pt x="8429" y="7267"/>
                    <a:pt x="8535" y="7246"/>
                    <a:pt x="8619" y="7204"/>
                  </a:cubicBezTo>
                  <a:cubicBezTo>
                    <a:pt x="8662" y="7183"/>
                    <a:pt x="8704" y="7183"/>
                    <a:pt x="8746" y="7161"/>
                  </a:cubicBezTo>
                  <a:cubicBezTo>
                    <a:pt x="8852" y="7119"/>
                    <a:pt x="8957" y="7077"/>
                    <a:pt x="9042" y="7035"/>
                  </a:cubicBezTo>
                  <a:cubicBezTo>
                    <a:pt x="9084" y="7014"/>
                    <a:pt x="9105" y="7014"/>
                    <a:pt x="9147" y="6992"/>
                  </a:cubicBezTo>
                  <a:cubicBezTo>
                    <a:pt x="9274" y="6929"/>
                    <a:pt x="9380" y="6866"/>
                    <a:pt x="9507" y="6802"/>
                  </a:cubicBezTo>
                  <a:cubicBezTo>
                    <a:pt x="9528" y="6781"/>
                    <a:pt x="9549" y="6760"/>
                    <a:pt x="9570" y="6760"/>
                  </a:cubicBezTo>
                  <a:cubicBezTo>
                    <a:pt x="9654" y="6697"/>
                    <a:pt x="9739" y="6633"/>
                    <a:pt x="9823" y="6591"/>
                  </a:cubicBezTo>
                  <a:cubicBezTo>
                    <a:pt x="9866" y="6549"/>
                    <a:pt x="9887" y="6528"/>
                    <a:pt x="9929" y="6507"/>
                  </a:cubicBezTo>
                  <a:cubicBezTo>
                    <a:pt x="10014" y="6443"/>
                    <a:pt x="10077" y="6380"/>
                    <a:pt x="10140" y="6316"/>
                  </a:cubicBezTo>
                  <a:cubicBezTo>
                    <a:pt x="10183" y="6295"/>
                    <a:pt x="10204" y="6274"/>
                    <a:pt x="10225" y="6253"/>
                  </a:cubicBezTo>
                  <a:cubicBezTo>
                    <a:pt x="10309" y="6169"/>
                    <a:pt x="10394" y="6063"/>
                    <a:pt x="10478" y="5978"/>
                  </a:cubicBezTo>
                  <a:cubicBezTo>
                    <a:pt x="10499" y="5957"/>
                    <a:pt x="10499" y="5936"/>
                    <a:pt x="10521" y="5936"/>
                  </a:cubicBezTo>
                  <a:cubicBezTo>
                    <a:pt x="10584" y="5852"/>
                    <a:pt x="10626" y="5767"/>
                    <a:pt x="10690" y="5683"/>
                  </a:cubicBezTo>
                  <a:cubicBezTo>
                    <a:pt x="10711" y="5641"/>
                    <a:pt x="10732" y="5598"/>
                    <a:pt x="10753" y="5577"/>
                  </a:cubicBezTo>
                  <a:cubicBezTo>
                    <a:pt x="10795" y="5493"/>
                    <a:pt x="10837" y="5408"/>
                    <a:pt x="10880" y="5345"/>
                  </a:cubicBezTo>
                  <a:cubicBezTo>
                    <a:pt x="10901" y="5303"/>
                    <a:pt x="10901" y="5260"/>
                    <a:pt x="10922" y="5239"/>
                  </a:cubicBezTo>
                  <a:cubicBezTo>
                    <a:pt x="10964" y="5112"/>
                    <a:pt x="11006" y="5007"/>
                    <a:pt x="11049" y="4880"/>
                  </a:cubicBezTo>
                  <a:lnTo>
                    <a:pt x="11501" y="3185"/>
                  </a:lnTo>
                  <a:lnTo>
                    <a:pt x="11501" y="3185"/>
                  </a:lnTo>
                  <a:cubicBezTo>
                    <a:pt x="11485" y="3230"/>
                    <a:pt x="11467" y="3274"/>
                    <a:pt x="11450" y="3317"/>
                  </a:cubicBezTo>
                  <a:cubicBezTo>
                    <a:pt x="11429" y="3359"/>
                    <a:pt x="11408" y="3401"/>
                    <a:pt x="11387" y="3422"/>
                  </a:cubicBezTo>
                  <a:cubicBezTo>
                    <a:pt x="11365" y="3507"/>
                    <a:pt x="11323" y="3591"/>
                    <a:pt x="11281" y="3655"/>
                  </a:cubicBezTo>
                  <a:cubicBezTo>
                    <a:pt x="11260" y="3697"/>
                    <a:pt x="11239" y="3739"/>
                    <a:pt x="11218" y="3760"/>
                  </a:cubicBezTo>
                  <a:cubicBezTo>
                    <a:pt x="11154" y="3845"/>
                    <a:pt x="11091" y="3929"/>
                    <a:pt x="11027" y="4014"/>
                  </a:cubicBezTo>
                  <a:cubicBezTo>
                    <a:pt x="11027" y="4035"/>
                    <a:pt x="11006" y="4056"/>
                    <a:pt x="11006" y="4056"/>
                  </a:cubicBezTo>
                  <a:cubicBezTo>
                    <a:pt x="10922" y="4162"/>
                    <a:pt x="10837" y="4246"/>
                    <a:pt x="10753" y="4352"/>
                  </a:cubicBezTo>
                  <a:cubicBezTo>
                    <a:pt x="10711" y="4373"/>
                    <a:pt x="10690" y="4394"/>
                    <a:pt x="10668" y="4415"/>
                  </a:cubicBezTo>
                  <a:cubicBezTo>
                    <a:pt x="10605" y="4479"/>
                    <a:pt x="10521" y="4542"/>
                    <a:pt x="10457" y="4605"/>
                  </a:cubicBezTo>
                  <a:cubicBezTo>
                    <a:pt x="10415" y="4627"/>
                    <a:pt x="10394" y="4648"/>
                    <a:pt x="10352" y="4669"/>
                  </a:cubicBezTo>
                  <a:cubicBezTo>
                    <a:pt x="10267" y="4732"/>
                    <a:pt x="10183" y="4796"/>
                    <a:pt x="10098" y="4838"/>
                  </a:cubicBezTo>
                  <a:cubicBezTo>
                    <a:pt x="10077" y="4859"/>
                    <a:pt x="10056" y="4880"/>
                    <a:pt x="10014" y="4901"/>
                  </a:cubicBezTo>
                  <a:cubicBezTo>
                    <a:pt x="9908" y="4965"/>
                    <a:pt x="9781" y="5028"/>
                    <a:pt x="9654" y="5091"/>
                  </a:cubicBezTo>
                  <a:cubicBezTo>
                    <a:pt x="9633" y="5091"/>
                    <a:pt x="9612" y="5112"/>
                    <a:pt x="9570" y="5134"/>
                  </a:cubicBezTo>
                  <a:cubicBezTo>
                    <a:pt x="9485" y="5176"/>
                    <a:pt x="9380" y="5218"/>
                    <a:pt x="9274" y="5260"/>
                  </a:cubicBezTo>
                  <a:cubicBezTo>
                    <a:pt x="9232" y="5260"/>
                    <a:pt x="9190" y="5281"/>
                    <a:pt x="9147" y="5303"/>
                  </a:cubicBezTo>
                  <a:cubicBezTo>
                    <a:pt x="9042" y="5324"/>
                    <a:pt x="8936" y="5366"/>
                    <a:pt x="8831" y="5387"/>
                  </a:cubicBezTo>
                  <a:cubicBezTo>
                    <a:pt x="8809" y="5408"/>
                    <a:pt x="8767" y="5408"/>
                    <a:pt x="8725" y="5429"/>
                  </a:cubicBezTo>
                  <a:cubicBezTo>
                    <a:pt x="8577" y="5472"/>
                    <a:pt x="8429" y="5493"/>
                    <a:pt x="8281" y="5514"/>
                  </a:cubicBezTo>
                  <a:cubicBezTo>
                    <a:pt x="8260" y="5535"/>
                    <a:pt x="8239" y="5535"/>
                    <a:pt x="8218" y="5535"/>
                  </a:cubicBezTo>
                  <a:cubicBezTo>
                    <a:pt x="8091" y="5556"/>
                    <a:pt x="7965" y="5577"/>
                    <a:pt x="7838" y="5598"/>
                  </a:cubicBezTo>
                  <a:lnTo>
                    <a:pt x="7690" y="5598"/>
                  </a:lnTo>
                  <a:cubicBezTo>
                    <a:pt x="7563" y="5619"/>
                    <a:pt x="7458" y="5619"/>
                    <a:pt x="7352" y="5619"/>
                  </a:cubicBezTo>
                  <a:lnTo>
                    <a:pt x="7204" y="5619"/>
                  </a:lnTo>
                  <a:cubicBezTo>
                    <a:pt x="7162" y="5626"/>
                    <a:pt x="7120" y="5629"/>
                    <a:pt x="7077" y="5629"/>
                  </a:cubicBezTo>
                  <a:cubicBezTo>
                    <a:pt x="6993" y="5629"/>
                    <a:pt x="6908" y="5619"/>
                    <a:pt x="6824" y="5619"/>
                  </a:cubicBezTo>
                  <a:lnTo>
                    <a:pt x="6697" y="5619"/>
                  </a:lnTo>
                  <a:cubicBezTo>
                    <a:pt x="6528" y="5619"/>
                    <a:pt x="6338" y="5598"/>
                    <a:pt x="6169" y="5577"/>
                  </a:cubicBezTo>
                  <a:cubicBezTo>
                    <a:pt x="5937" y="5556"/>
                    <a:pt x="5704" y="5514"/>
                    <a:pt x="5451" y="5450"/>
                  </a:cubicBezTo>
                  <a:cubicBezTo>
                    <a:pt x="5324" y="5429"/>
                    <a:pt x="5176" y="5387"/>
                    <a:pt x="5028" y="5345"/>
                  </a:cubicBezTo>
                  <a:cubicBezTo>
                    <a:pt x="4880" y="5303"/>
                    <a:pt x="4711" y="5260"/>
                    <a:pt x="4564" y="5197"/>
                  </a:cubicBezTo>
                  <a:cubicBezTo>
                    <a:pt x="4331" y="5134"/>
                    <a:pt x="4120" y="5049"/>
                    <a:pt x="3909" y="4943"/>
                  </a:cubicBezTo>
                  <a:cubicBezTo>
                    <a:pt x="3866" y="4922"/>
                    <a:pt x="3824" y="4922"/>
                    <a:pt x="3803" y="4901"/>
                  </a:cubicBezTo>
                  <a:cubicBezTo>
                    <a:pt x="3571" y="4796"/>
                    <a:pt x="3360" y="4690"/>
                    <a:pt x="3169" y="4563"/>
                  </a:cubicBezTo>
                  <a:cubicBezTo>
                    <a:pt x="3127" y="4542"/>
                    <a:pt x="3085" y="4521"/>
                    <a:pt x="3043" y="4500"/>
                  </a:cubicBezTo>
                  <a:cubicBezTo>
                    <a:pt x="2895" y="4394"/>
                    <a:pt x="2726" y="4289"/>
                    <a:pt x="2578" y="4183"/>
                  </a:cubicBezTo>
                  <a:lnTo>
                    <a:pt x="2557" y="4183"/>
                  </a:lnTo>
                  <a:cubicBezTo>
                    <a:pt x="2409" y="4056"/>
                    <a:pt x="2261" y="3951"/>
                    <a:pt x="2113" y="3824"/>
                  </a:cubicBezTo>
                  <a:cubicBezTo>
                    <a:pt x="2071" y="3782"/>
                    <a:pt x="2008" y="3718"/>
                    <a:pt x="1965" y="3676"/>
                  </a:cubicBezTo>
                  <a:cubicBezTo>
                    <a:pt x="1902" y="3613"/>
                    <a:pt x="1817" y="3549"/>
                    <a:pt x="1754" y="3465"/>
                  </a:cubicBezTo>
                  <a:cubicBezTo>
                    <a:pt x="1712" y="3422"/>
                    <a:pt x="1670" y="3359"/>
                    <a:pt x="1606" y="3317"/>
                  </a:cubicBezTo>
                  <a:cubicBezTo>
                    <a:pt x="1543" y="3232"/>
                    <a:pt x="1479" y="3169"/>
                    <a:pt x="1437" y="3106"/>
                  </a:cubicBezTo>
                  <a:cubicBezTo>
                    <a:pt x="1395" y="3042"/>
                    <a:pt x="1353" y="2979"/>
                    <a:pt x="1310" y="2937"/>
                  </a:cubicBezTo>
                  <a:cubicBezTo>
                    <a:pt x="1247" y="2852"/>
                    <a:pt x="1205" y="2789"/>
                    <a:pt x="1163" y="2725"/>
                  </a:cubicBezTo>
                  <a:cubicBezTo>
                    <a:pt x="1120" y="2662"/>
                    <a:pt x="1078" y="2599"/>
                    <a:pt x="1036" y="2535"/>
                  </a:cubicBezTo>
                  <a:cubicBezTo>
                    <a:pt x="994" y="2472"/>
                    <a:pt x="951" y="2387"/>
                    <a:pt x="930" y="2324"/>
                  </a:cubicBezTo>
                  <a:cubicBezTo>
                    <a:pt x="888" y="2261"/>
                    <a:pt x="867" y="2197"/>
                    <a:pt x="846" y="2155"/>
                  </a:cubicBezTo>
                  <a:cubicBezTo>
                    <a:pt x="804" y="2049"/>
                    <a:pt x="761" y="1965"/>
                    <a:pt x="719" y="1859"/>
                  </a:cubicBezTo>
                  <a:cubicBezTo>
                    <a:pt x="698" y="1817"/>
                    <a:pt x="698" y="1754"/>
                    <a:pt x="677" y="1690"/>
                  </a:cubicBezTo>
                  <a:cubicBezTo>
                    <a:pt x="635" y="1606"/>
                    <a:pt x="613" y="1500"/>
                    <a:pt x="592" y="1395"/>
                  </a:cubicBezTo>
                  <a:cubicBezTo>
                    <a:pt x="592" y="1352"/>
                    <a:pt x="571" y="1289"/>
                    <a:pt x="571" y="1247"/>
                  </a:cubicBezTo>
                  <a:cubicBezTo>
                    <a:pt x="550" y="1204"/>
                    <a:pt x="550" y="1162"/>
                    <a:pt x="550" y="1120"/>
                  </a:cubicBezTo>
                  <a:cubicBezTo>
                    <a:pt x="529" y="1035"/>
                    <a:pt x="529" y="951"/>
                    <a:pt x="529" y="866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34"/>
                    <a:pt x="529" y="550"/>
                    <a:pt x="550" y="444"/>
                  </a:cubicBezTo>
                  <a:cubicBezTo>
                    <a:pt x="550" y="423"/>
                    <a:pt x="550" y="402"/>
                    <a:pt x="550" y="381"/>
                  </a:cubicBezTo>
                  <a:cubicBezTo>
                    <a:pt x="571" y="254"/>
                    <a:pt x="592" y="127"/>
                    <a:pt x="613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78"/>
            <p:cNvSpPr/>
            <p:nvPr/>
          </p:nvSpPr>
          <p:spPr>
            <a:xfrm>
              <a:off x="4065850" y="3239700"/>
              <a:ext cx="302625" cy="207300"/>
            </a:xfrm>
            <a:custGeom>
              <a:avLst/>
              <a:gdLst/>
              <a:ahLst/>
              <a:cxnLst/>
              <a:rect l="l" t="t" r="r" b="b"/>
              <a:pathLst>
                <a:path w="12105" h="8292" extrusionOk="0">
                  <a:moveTo>
                    <a:pt x="5056" y="1"/>
                  </a:moveTo>
                  <a:cubicBezTo>
                    <a:pt x="2858" y="1"/>
                    <a:pt x="1026" y="1009"/>
                    <a:pt x="570" y="2667"/>
                  </a:cubicBezTo>
                  <a:cubicBezTo>
                    <a:pt x="0" y="4801"/>
                    <a:pt x="1965" y="7188"/>
                    <a:pt x="4985" y="8012"/>
                  </a:cubicBezTo>
                  <a:cubicBezTo>
                    <a:pt x="5681" y="8202"/>
                    <a:pt x="6373" y="8292"/>
                    <a:pt x="7032" y="8292"/>
                  </a:cubicBezTo>
                  <a:cubicBezTo>
                    <a:pt x="9234" y="8292"/>
                    <a:pt x="11074" y="7288"/>
                    <a:pt x="11513" y="5646"/>
                  </a:cubicBezTo>
                  <a:cubicBezTo>
                    <a:pt x="12104" y="3512"/>
                    <a:pt x="10118" y="1104"/>
                    <a:pt x="7098" y="280"/>
                  </a:cubicBezTo>
                  <a:cubicBezTo>
                    <a:pt x="6403" y="91"/>
                    <a:pt x="5713" y="1"/>
                    <a:pt x="5056" y="1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78"/>
            <p:cNvSpPr/>
            <p:nvPr/>
          </p:nvSpPr>
          <p:spPr>
            <a:xfrm>
              <a:off x="4104400" y="3274500"/>
              <a:ext cx="224975" cy="137700"/>
            </a:xfrm>
            <a:custGeom>
              <a:avLst/>
              <a:gdLst/>
              <a:ahLst/>
              <a:cxnLst/>
              <a:rect l="l" t="t" r="r" b="b"/>
              <a:pathLst>
                <a:path w="8999" h="5508" extrusionOk="0">
                  <a:moveTo>
                    <a:pt x="3560" y="1"/>
                  </a:moveTo>
                  <a:cubicBezTo>
                    <a:pt x="1984" y="1"/>
                    <a:pt x="649" y="622"/>
                    <a:pt x="380" y="1635"/>
                  </a:cubicBezTo>
                  <a:cubicBezTo>
                    <a:pt x="0" y="2986"/>
                    <a:pt x="1606" y="4697"/>
                    <a:pt x="3824" y="5289"/>
                  </a:cubicBezTo>
                  <a:cubicBezTo>
                    <a:pt x="4377" y="5438"/>
                    <a:pt x="4934" y="5508"/>
                    <a:pt x="5464" y="5508"/>
                  </a:cubicBezTo>
                  <a:cubicBezTo>
                    <a:pt x="7038" y="5508"/>
                    <a:pt x="8371" y="4890"/>
                    <a:pt x="8640" y="3895"/>
                  </a:cubicBezTo>
                  <a:cubicBezTo>
                    <a:pt x="8999" y="2543"/>
                    <a:pt x="7393" y="832"/>
                    <a:pt x="5197" y="219"/>
                  </a:cubicBezTo>
                  <a:cubicBezTo>
                    <a:pt x="4645" y="71"/>
                    <a:pt x="4089" y="1"/>
                    <a:pt x="3560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78"/>
            <p:cNvSpPr/>
            <p:nvPr/>
          </p:nvSpPr>
          <p:spPr>
            <a:xfrm>
              <a:off x="4103325" y="3290850"/>
              <a:ext cx="222900" cy="122200"/>
            </a:xfrm>
            <a:custGeom>
              <a:avLst/>
              <a:gdLst/>
              <a:ahLst/>
              <a:cxnLst/>
              <a:rect l="l" t="t" r="r" b="b"/>
              <a:pathLst>
                <a:path w="8916" h="4888" extrusionOk="0">
                  <a:moveTo>
                    <a:pt x="3172" y="0"/>
                  </a:moveTo>
                  <a:cubicBezTo>
                    <a:pt x="1722" y="0"/>
                    <a:pt x="542" y="495"/>
                    <a:pt x="318" y="1318"/>
                  </a:cubicBezTo>
                  <a:cubicBezTo>
                    <a:pt x="1" y="2480"/>
                    <a:pt x="1649" y="4043"/>
                    <a:pt x="3867" y="4635"/>
                  </a:cubicBezTo>
                  <a:cubicBezTo>
                    <a:pt x="4504" y="4807"/>
                    <a:pt x="5143" y="4888"/>
                    <a:pt x="5737" y="4888"/>
                  </a:cubicBezTo>
                  <a:cubicBezTo>
                    <a:pt x="7191" y="4888"/>
                    <a:pt x="8373" y="4403"/>
                    <a:pt x="8598" y="3579"/>
                  </a:cubicBezTo>
                  <a:cubicBezTo>
                    <a:pt x="8915" y="2417"/>
                    <a:pt x="7267" y="854"/>
                    <a:pt x="5049" y="262"/>
                  </a:cubicBezTo>
                  <a:cubicBezTo>
                    <a:pt x="4410" y="84"/>
                    <a:pt x="3768" y="0"/>
                    <a:pt x="3172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78"/>
            <p:cNvSpPr/>
            <p:nvPr/>
          </p:nvSpPr>
          <p:spPr>
            <a:xfrm>
              <a:off x="4546400" y="3375025"/>
              <a:ext cx="289425" cy="188550"/>
            </a:xfrm>
            <a:custGeom>
              <a:avLst/>
              <a:gdLst/>
              <a:ahLst/>
              <a:cxnLst/>
              <a:rect l="l" t="t" r="r" b="b"/>
              <a:pathLst>
                <a:path w="11577" h="7542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18" y="49"/>
                    <a:pt x="605" y="97"/>
                    <a:pt x="594" y="146"/>
                  </a:cubicBezTo>
                  <a:lnTo>
                    <a:pt x="594" y="146"/>
                  </a:lnTo>
                  <a:lnTo>
                    <a:pt x="635" y="1"/>
                  </a:lnTo>
                  <a:close/>
                  <a:moveTo>
                    <a:pt x="594" y="146"/>
                  </a:moveTo>
                  <a:lnTo>
                    <a:pt x="106" y="1902"/>
                  </a:lnTo>
                  <a:cubicBezTo>
                    <a:pt x="106" y="1923"/>
                    <a:pt x="85" y="1965"/>
                    <a:pt x="85" y="1986"/>
                  </a:cubicBezTo>
                  <a:cubicBezTo>
                    <a:pt x="64" y="2092"/>
                    <a:pt x="43" y="2197"/>
                    <a:pt x="22" y="2303"/>
                  </a:cubicBezTo>
                  <a:cubicBezTo>
                    <a:pt x="22" y="2324"/>
                    <a:pt x="22" y="2345"/>
                    <a:pt x="22" y="2366"/>
                  </a:cubicBezTo>
                  <a:cubicBezTo>
                    <a:pt x="22" y="2430"/>
                    <a:pt x="22" y="2493"/>
                    <a:pt x="1" y="2557"/>
                  </a:cubicBezTo>
                  <a:cubicBezTo>
                    <a:pt x="1" y="2578"/>
                    <a:pt x="1" y="2620"/>
                    <a:pt x="1" y="2641"/>
                  </a:cubicBezTo>
                  <a:cubicBezTo>
                    <a:pt x="1" y="2704"/>
                    <a:pt x="1" y="2747"/>
                    <a:pt x="22" y="2789"/>
                  </a:cubicBezTo>
                  <a:cubicBezTo>
                    <a:pt x="22" y="2873"/>
                    <a:pt x="22" y="2958"/>
                    <a:pt x="43" y="3042"/>
                  </a:cubicBezTo>
                  <a:cubicBezTo>
                    <a:pt x="43" y="3085"/>
                    <a:pt x="43" y="3127"/>
                    <a:pt x="43" y="3169"/>
                  </a:cubicBezTo>
                  <a:cubicBezTo>
                    <a:pt x="43" y="3169"/>
                    <a:pt x="43" y="3190"/>
                    <a:pt x="43" y="3211"/>
                  </a:cubicBezTo>
                  <a:cubicBezTo>
                    <a:pt x="64" y="3232"/>
                    <a:pt x="64" y="3275"/>
                    <a:pt x="85" y="3317"/>
                  </a:cubicBezTo>
                  <a:cubicBezTo>
                    <a:pt x="106" y="3423"/>
                    <a:pt x="128" y="3507"/>
                    <a:pt x="149" y="3613"/>
                  </a:cubicBezTo>
                  <a:cubicBezTo>
                    <a:pt x="170" y="3676"/>
                    <a:pt x="191" y="3718"/>
                    <a:pt x="212" y="3782"/>
                  </a:cubicBezTo>
                  <a:cubicBezTo>
                    <a:pt x="254" y="3866"/>
                    <a:pt x="275" y="3972"/>
                    <a:pt x="318" y="4056"/>
                  </a:cubicBezTo>
                  <a:cubicBezTo>
                    <a:pt x="339" y="4099"/>
                    <a:pt x="360" y="4120"/>
                    <a:pt x="360" y="4162"/>
                  </a:cubicBezTo>
                  <a:cubicBezTo>
                    <a:pt x="381" y="4183"/>
                    <a:pt x="402" y="4204"/>
                    <a:pt x="402" y="4225"/>
                  </a:cubicBezTo>
                  <a:cubicBezTo>
                    <a:pt x="444" y="4310"/>
                    <a:pt x="487" y="4373"/>
                    <a:pt x="529" y="4458"/>
                  </a:cubicBezTo>
                  <a:cubicBezTo>
                    <a:pt x="571" y="4521"/>
                    <a:pt x="592" y="4584"/>
                    <a:pt x="635" y="4627"/>
                  </a:cubicBezTo>
                  <a:cubicBezTo>
                    <a:pt x="677" y="4711"/>
                    <a:pt x="740" y="4775"/>
                    <a:pt x="782" y="4859"/>
                  </a:cubicBezTo>
                  <a:cubicBezTo>
                    <a:pt x="825" y="4901"/>
                    <a:pt x="867" y="4965"/>
                    <a:pt x="909" y="5028"/>
                  </a:cubicBezTo>
                  <a:cubicBezTo>
                    <a:pt x="973" y="5091"/>
                    <a:pt x="1036" y="5155"/>
                    <a:pt x="1099" y="5239"/>
                  </a:cubicBezTo>
                  <a:cubicBezTo>
                    <a:pt x="1142" y="5282"/>
                    <a:pt x="1184" y="5345"/>
                    <a:pt x="1247" y="5387"/>
                  </a:cubicBezTo>
                  <a:cubicBezTo>
                    <a:pt x="1311" y="5451"/>
                    <a:pt x="1374" y="5535"/>
                    <a:pt x="1458" y="5598"/>
                  </a:cubicBezTo>
                  <a:cubicBezTo>
                    <a:pt x="1501" y="5641"/>
                    <a:pt x="1522" y="5683"/>
                    <a:pt x="1564" y="5704"/>
                  </a:cubicBezTo>
                  <a:cubicBezTo>
                    <a:pt x="1585" y="5725"/>
                    <a:pt x="1606" y="5725"/>
                    <a:pt x="1606" y="5746"/>
                  </a:cubicBezTo>
                  <a:cubicBezTo>
                    <a:pt x="1754" y="5852"/>
                    <a:pt x="1902" y="5979"/>
                    <a:pt x="2050" y="6084"/>
                  </a:cubicBezTo>
                  <a:cubicBezTo>
                    <a:pt x="2050" y="6105"/>
                    <a:pt x="2071" y="6105"/>
                    <a:pt x="2071" y="6105"/>
                  </a:cubicBezTo>
                  <a:cubicBezTo>
                    <a:pt x="2219" y="6211"/>
                    <a:pt x="2367" y="6317"/>
                    <a:pt x="2536" y="6422"/>
                  </a:cubicBezTo>
                  <a:cubicBezTo>
                    <a:pt x="2536" y="6422"/>
                    <a:pt x="2557" y="6443"/>
                    <a:pt x="2578" y="6443"/>
                  </a:cubicBezTo>
                  <a:cubicBezTo>
                    <a:pt x="2599" y="6464"/>
                    <a:pt x="2620" y="6464"/>
                    <a:pt x="2641" y="6486"/>
                  </a:cubicBezTo>
                  <a:cubicBezTo>
                    <a:pt x="2853" y="6612"/>
                    <a:pt x="3064" y="6718"/>
                    <a:pt x="3275" y="6824"/>
                  </a:cubicBezTo>
                  <a:cubicBezTo>
                    <a:pt x="3296" y="6824"/>
                    <a:pt x="3338" y="6845"/>
                    <a:pt x="3360" y="6845"/>
                  </a:cubicBezTo>
                  <a:cubicBezTo>
                    <a:pt x="3360" y="6866"/>
                    <a:pt x="3381" y="6866"/>
                    <a:pt x="3381" y="6866"/>
                  </a:cubicBezTo>
                  <a:cubicBezTo>
                    <a:pt x="3592" y="6971"/>
                    <a:pt x="3824" y="7056"/>
                    <a:pt x="4057" y="7119"/>
                  </a:cubicBezTo>
                  <a:cubicBezTo>
                    <a:pt x="4057" y="7119"/>
                    <a:pt x="4078" y="7140"/>
                    <a:pt x="4099" y="7140"/>
                  </a:cubicBezTo>
                  <a:cubicBezTo>
                    <a:pt x="4226" y="7183"/>
                    <a:pt x="4373" y="7225"/>
                    <a:pt x="4521" y="7267"/>
                  </a:cubicBezTo>
                  <a:cubicBezTo>
                    <a:pt x="4627" y="7309"/>
                    <a:pt x="4754" y="7331"/>
                    <a:pt x="4859" y="7352"/>
                  </a:cubicBezTo>
                  <a:cubicBezTo>
                    <a:pt x="4880" y="7352"/>
                    <a:pt x="4923" y="7373"/>
                    <a:pt x="4944" y="7373"/>
                  </a:cubicBezTo>
                  <a:cubicBezTo>
                    <a:pt x="5176" y="7415"/>
                    <a:pt x="5430" y="7457"/>
                    <a:pt x="5662" y="7500"/>
                  </a:cubicBezTo>
                  <a:cubicBezTo>
                    <a:pt x="5831" y="7521"/>
                    <a:pt x="6000" y="7521"/>
                    <a:pt x="6169" y="7542"/>
                  </a:cubicBezTo>
                  <a:lnTo>
                    <a:pt x="6824" y="7542"/>
                  </a:lnTo>
                  <a:cubicBezTo>
                    <a:pt x="6951" y="7542"/>
                    <a:pt x="7056" y="7521"/>
                    <a:pt x="7162" y="7521"/>
                  </a:cubicBezTo>
                  <a:cubicBezTo>
                    <a:pt x="7225" y="7521"/>
                    <a:pt x="7267" y="7521"/>
                    <a:pt x="7310" y="7500"/>
                  </a:cubicBezTo>
                  <a:cubicBezTo>
                    <a:pt x="7436" y="7500"/>
                    <a:pt x="7563" y="7478"/>
                    <a:pt x="7690" y="7457"/>
                  </a:cubicBezTo>
                  <a:cubicBezTo>
                    <a:pt x="7732" y="7457"/>
                    <a:pt x="7753" y="7436"/>
                    <a:pt x="7774" y="7436"/>
                  </a:cubicBezTo>
                  <a:cubicBezTo>
                    <a:pt x="7922" y="7415"/>
                    <a:pt x="8070" y="7373"/>
                    <a:pt x="8218" y="7352"/>
                  </a:cubicBezTo>
                  <a:cubicBezTo>
                    <a:pt x="8239" y="7331"/>
                    <a:pt x="8281" y="7331"/>
                    <a:pt x="8324" y="7309"/>
                  </a:cubicBezTo>
                  <a:cubicBezTo>
                    <a:pt x="8429" y="7288"/>
                    <a:pt x="8535" y="7246"/>
                    <a:pt x="8641" y="7204"/>
                  </a:cubicBezTo>
                  <a:cubicBezTo>
                    <a:pt x="8683" y="7204"/>
                    <a:pt x="8725" y="7183"/>
                    <a:pt x="8767" y="7162"/>
                  </a:cubicBezTo>
                  <a:cubicBezTo>
                    <a:pt x="8852" y="7119"/>
                    <a:pt x="8957" y="7077"/>
                    <a:pt x="9063" y="7035"/>
                  </a:cubicBezTo>
                  <a:cubicBezTo>
                    <a:pt x="9084" y="7035"/>
                    <a:pt x="9126" y="7014"/>
                    <a:pt x="9147" y="7014"/>
                  </a:cubicBezTo>
                  <a:cubicBezTo>
                    <a:pt x="9274" y="6950"/>
                    <a:pt x="9401" y="6887"/>
                    <a:pt x="9507" y="6802"/>
                  </a:cubicBezTo>
                  <a:cubicBezTo>
                    <a:pt x="9528" y="6802"/>
                    <a:pt x="9549" y="6781"/>
                    <a:pt x="9591" y="6760"/>
                  </a:cubicBezTo>
                  <a:cubicBezTo>
                    <a:pt x="9676" y="6718"/>
                    <a:pt x="9760" y="6655"/>
                    <a:pt x="9845" y="6591"/>
                  </a:cubicBezTo>
                  <a:cubicBezTo>
                    <a:pt x="9866" y="6570"/>
                    <a:pt x="9908" y="6549"/>
                    <a:pt x="9929" y="6507"/>
                  </a:cubicBezTo>
                  <a:cubicBezTo>
                    <a:pt x="10014" y="6464"/>
                    <a:pt x="10077" y="6401"/>
                    <a:pt x="10161" y="6338"/>
                  </a:cubicBezTo>
                  <a:cubicBezTo>
                    <a:pt x="10183" y="6317"/>
                    <a:pt x="10204" y="6274"/>
                    <a:pt x="10225" y="6253"/>
                  </a:cubicBezTo>
                  <a:cubicBezTo>
                    <a:pt x="10309" y="6169"/>
                    <a:pt x="10394" y="6084"/>
                    <a:pt x="10478" y="5979"/>
                  </a:cubicBezTo>
                  <a:cubicBezTo>
                    <a:pt x="10499" y="5979"/>
                    <a:pt x="10499" y="5957"/>
                    <a:pt x="10521" y="5936"/>
                  </a:cubicBezTo>
                  <a:cubicBezTo>
                    <a:pt x="10584" y="5852"/>
                    <a:pt x="10647" y="5767"/>
                    <a:pt x="10690" y="5683"/>
                  </a:cubicBezTo>
                  <a:cubicBezTo>
                    <a:pt x="10711" y="5641"/>
                    <a:pt x="10732" y="5620"/>
                    <a:pt x="10753" y="5577"/>
                  </a:cubicBezTo>
                  <a:cubicBezTo>
                    <a:pt x="10795" y="5514"/>
                    <a:pt x="10837" y="5429"/>
                    <a:pt x="10880" y="5345"/>
                  </a:cubicBezTo>
                  <a:cubicBezTo>
                    <a:pt x="10901" y="5303"/>
                    <a:pt x="10922" y="5282"/>
                    <a:pt x="10922" y="5239"/>
                  </a:cubicBezTo>
                  <a:cubicBezTo>
                    <a:pt x="10964" y="5134"/>
                    <a:pt x="11006" y="5007"/>
                    <a:pt x="11049" y="4901"/>
                  </a:cubicBezTo>
                  <a:lnTo>
                    <a:pt x="11577" y="2979"/>
                  </a:lnTo>
                  <a:lnTo>
                    <a:pt x="11577" y="2979"/>
                  </a:lnTo>
                  <a:cubicBezTo>
                    <a:pt x="11534" y="3106"/>
                    <a:pt x="11492" y="3232"/>
                    <a:pt x="11450" y="3338"/>
                  </a:cubicBezTo>
                  <a:cubicBezTo>
                    <a:pt x="11429" y="3380"/>
                    <a:pt x="11408" y="3401"/>
                    <a:pt x="11408" y="3444"/>
                  </a:cubicBezTo>
                  <a:cubicBezTo>
                    <a:pt x="11366" y="3528"/>
                    <a:pt x="11323" y="3592"/>
                    <a:pt x="11281" y="3676"/>
                  </a:cubicBezTo>
                  <a:cubicBezTo>
                    <a:pt x="11260" y="3718"/>
                    <a:pt x="11239" y="3739"/>
                    <a:pt x="11218" y="3782"/>
                  </a:cubicBezTo>
                  <a:cubicBezTo>
                    <a:pt x="11154" y="3866"/>
                    <a:pt x="11091" y="3951"/>
                    <a:pt x="11028" y="4035"/>
                  </a:cubicBezTo>
                  <a:cubicBezTo>
                    <a:pt x="11028" y="4056"/>
                    <a:pt x="11006" y="4056"/>
                    <a:pt x="11006" y="4077"/>
                  </a:cubicBezTo>
                  <a:cubicBezTo>
                    <a:pt x="10922" y="4162"/>
                    <a:pt x="10837" y="4268"/>
                    <a:pt x="10753" y="4352"/>
                  </a:cubicBezTo>
                  <a:cubicBezTo>
                    <a:pt x="10732" y="4373"/>
                    <a:pt x="10690" y="4394"/>
                    <a:pt x="10668" y="4415"/>
                  </a:cubicBezTo>
                  <a:cubicBezTo>
                    <a:pt x="10605" y="4479"/>
                    <a:pt x="10542" y="4542"/>
                    <a:pt x="10457" y="4606"/>
                  </a:cubicBezTo>
                  <a:cubicBezTo>
                    <a:pt x="10415" y="4627"/>
                    <a:pt x="10394" y="4648"/>
                    <a:pt x="10352" y="4690"/>
                  </a:cubicBezTo>
                  <a:cubicBezTo>
                    <a:pt x="10267" y="4753"/>
                    <a:pt x="10183" y="4796"/>
                    <a:pt x="10098" y="4859"/>
                  </a:cubicBezTo>
                  <a:cubicBezTo>
                    <a:pt x="10077" y="4880"/>
                    <a:pt x="10056" y="4880"/>
                    <a:pt x="10035" y="4901"/>
                  </a:cubicBezTo>
                  <a:cubicBezTo>
                    <a:pt x="9908" y="4965"/>
                    <a:pt x="9802" y="5028"/>
                    <a:pt x="9676" y="5091"/>
                  </a:cubicBezTo>
                  <a:cubicBezTo>
                    <a:pt x="9633" y="5113"/>
                    <a:pt x="9612" y="5113"/>
                    <a:pt x="9570" y="5134"/>
                  </a:cubicBezTo>
                  <a:cubicBezTo>
                    <a:pt x="9485" y="5176"/>
                    <a:pt x="9380" y="5218"/>
                    <a:pt x="9274" y="5260"/>
                  </a:cubicBezTo>
                  <a:cubicBezTo>
                    <a:pt x="9232" y="5282"/>
                    <a:pt x="9190" y="5282"/>
                    <a:pt x="9147" y="5303"/>
                  </a:cubicBezTo>
                  <a:cubicBezTo>
                    <a:pt x="9042" y="5345"/>
                    <a:pt x="8957" y="5366"/>
                    <a:pt x="8852" y="5408"/>
                  </a:cubicBezTo>
                  <a:cubicBezTo>
                    <a:pt x="8810" y="5408"/>
                    <a:pt x="8767" y="5429"/>
                    <a:pt x="8725" y="5429"/>
                  </a:cubicBezTo>
                  <a:cubicBezTo>
                    <a:pt x="8598" y="5472"/>
                    <a:pt x="8450" y="5514"/>
                    <a:pt x="8303" y="5535"/>
                  </a:cubicBezTo>
                  <a:lnTo>
                    <a:pt x="8218" y="5535"/>
                  </a:lnTo>
                  <a:cubicBezTo>
                    <a:pt x="8091" y="5556"/>
                    <a:pt x="7965" y="5577"/>
                    <a:pt x="7838" y="5598"/>
                  </a:cubicBezTo>
                  <a:cubicBezTo>
                    <a:pt x="7796" y="5598"/>
                    <a:pt x="7732" y="5598"/>
                    <a:pt x="7690" y="5620"/>
                  </a:cubicBezTo>
                  <a:cubicBezTo>
                    <a:pt x="7584" y="5620"/>
                    <a:pt x="7458" y="5620"/>
                    <a:pt x="7352" y="5641"/>
                  </a:cubicBezTo>
                  <a:lnTo>
                    <a:pt x="6845" y="5641"/>
                  </a:lnTo>
                  <a:cubicBezTo>
                    <a:pt x="6782" y="5641"/>
                    <a:pt x="6739" y="5641"/>
                    <a:pt x="6697" y="5620"/>
                  </a:cubicBezTo>
                  <a:cubicBezTo>
                    <a:pt x="6528" y="5620"/>
                    <a:pt x="6359" y="5598"/>
                    <a:pt x="6190" y="5577"/>
                  </a:cubicBezTo>
                  <a:cubicBezTo>
                    <a:pt x="5937" y="5556"/>
                    <a:pt x="5704" y="5514"/>
                    <a:pt x="5472" y="5472"/>
                  </a:cubicBezTo>
                  <a:cubicBezTo>
                    <a:pt x="5324" y="5429"/>
                    <a:pt x="5176" y="5408"/>
                    <a:pt x="5049" y="5366"/>
                  </a:cubicBezTo>
                  <a:cubicBezTo>
                    <a:pt x="4880" y="5324"/>
                    <a:pt x="4733" y="5260"/>
                    <a:pt x="4564" y="5218"/>
                  </a:cubicBezTo>
                  <a:cubicBezTo>
                    <a:pt x="4331" y="5134"/>
                    <a:pt x="4120" y="5049"/>
                    <a:pt x="3909" y="4965"/>
                  </a:cubicBezTo>
                  <a:cubicBezTo>
                    <a:pt x="3867" y="4944"/>
                    <a:pt x="3845" y="4922"/>
                    <a:pt x="3803" y="4901"/>
                  </a:cubicBezTo>
                  <a:cubicBezTo>
                    <a:pt x="3571" y="4796"/>
                    <a:pt x="3360" y="4690"/>
                    <a:pt x="3169" y="4584"/>
                  </a:cubicBezTo>
                  <a:cubicBezTo>
                    <a:pt x="3127" y="4542"/>
                    <a:pt x="3085" y="4542"/>
                    <a:pt x="3043" y="4500"/>
                  </a:cubicBezTo>
                  <a:cubicBezTo>
                    <a:pt x="2895" y="4415"/>
                    <a:pt x="2726" y="4310"/>
                    <a:pt x="2578" y="4204"/>
                  </a:cubicBezTo>
                  <a:cubicBezTo>
                    <a:pt x="2578" y="4204"/>
                    <a:pt x="2578" y="4183"/>
                    <a:pt x="2557" y="4183"/>
                  </a:cubicBezTo>
                  <a:cubicBezTo>
                    <a:pt x="2409" y="4077"/>
                    <a:pt x="2261" y="3951"/>
                    <a:pt x="2134" y="3824"/>
                  </a:cubicBezTo>
                  <a:cubicBezTo>
                    <a:pt x="2071" y="3782"/>
                    <a:pt x="2029" y="3739"/>
                    <a:pt x="1965" y="3676"/>
                  </a:cubicBezTo>
                  <a:cubicBezTo>
                    <a:pt x="1902" y="3613"/>
                    <a:pt x="1839" y="3549"/>
                    <a:pt x="1754" y="3486"/>
                  </a:cubicBezTo>
                  <a:cubicBezTo>
                    <a:pt x="1712" y="3423"/>
                    <a:pt x="1670" y="3380"/>
                    <a:pt x="1627" y="3317"/>
                  </a:cubicBezTo>
                  <a:cubicBezTo>
                    <a:pt x="1564" y="3254"/>
                    <a:pt x="1501" y="3190"/>
                    <a:pt x="1437" y="3106"/>
                  </a:cubicBezTo>
                  <a:cubicBezTo>
                    <a:pt x="1395" y="3063"/>
                    <a:pt x="1353" y="3000"/>
                    <a:pt x="1311" y="2937"/>
                  </a:cubicBezTo>
                  <a:cubicBezTo>
                    <a:pt x="1268" y="2873"/>
                    <a:pt x="1205" y="2789"/>
                    <a:pt x="1163" y="2726"/>
                  </a:cubicBezTo>
                  <a:cubicBezTo>
                    <a:pt x="1120" y="2662"/>
                    <a:pt x="1078" y="2599"/>
                    <a:pt x="1057" y="2557"/>
                  </a:cubicBezTo>
                  <a:cubicBezTo>
                    <a:pt x="1015" y="2472"/>
                    <a:pt x="973" y="2409"/>
                    <a:pt x="930" y="2324"/>
                  </a:cubicBezTo>
                  <a:cubicBezTo>
                    <a:pt x="909" y="2261"/>
                    <a:pt x="867" y="2219"/>
                    <a:pt x="846" y="2155"/>
                  </a:cubicBezTo>
                  <a:cubicBezTo>
                    <a:pt x="804" y="2071"/>
                    <a:pt x="761" y="1965"/>
                    <a:pt x="740" y="1881"/>
                  </a:cubicBezTo>
                  <a:cubicBezTo>
                    <a:pt x="719" y="1817"/>
                    <a:pt x="698" y="1775"/>
                    <a:pt x="677" y="1712"/>
                  </a:cubicBezTo>
                  <a:cubicBezTo>
                    <a:pt x="656" y="1606"/>
                    <a:pt x="613" y="1500"/>
                    <a:pt x="592" y="1395"/>
                  </a:cubicBezTo>
                  <a:cubicBezTo>
                    <a:pt x="592" y="1352"/>
                    <a:pt x="571" y="1310"/>
                    <a:pt x="571" y="1247"/>
                  </a:cubicBezTo>
                  <a:cubicBezTo>
                    <a:pt x="571" y="1205"/>
                    <a:pt x="550" y="1183"/>
                    <a:pt x="550" y="1141"/>
                  </a:cubicBezTo>
                  <a:cubicBezTo>
                    <a:pt x="550" y="1057"/>
                    <a:pt x="529" y="972"/>
                    <a:pt x="529" y="867"/>
                  </a:cubicBezTo>
                  <a:cubicBezTo>
                    <a:pt x="529" y="824"/>
                    <a:pt x="529" y="782"/>
                    <a:pt x="529" y="740"/>
                  </a:cubicBezTo>
                  <a:cubicBezTo>
                    <a:pt x="529" y="655"/>
                    <a:pt x="529" y="550"/>
                    <a:pt x="550" y="465"/>
                  </a:cubicBezTo>
                  <a:cubicBezTo>
                    <a:pt x="550" y="423"/>
                    <a:pt x="550" y="402"/>
                    <a:pt x="550" y="381"/>
                  </a:cubicBezTo>
                  <a:cubicBezTo>
                    <a:pt x="563" y="302"/>
                    <a:pt x="576" y="224"/>
                    <a:pt x="594" y="146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78"/>
            <p:cNvSpPr/>
            <p:nvPr/>
          </p:nvSpPr>
          <p:spPr>
            <a:xfrm>
              <a:off x="4547475" y="3308425"/>
              <a:ext cx="302625" cy="207700"/>
            </a:xfrm>
            <a:custGeom>
              <a:avLst/>
              <a:gdLst/>
              <a:ahLst/>
              <a:cxnLst/>
              <a:rect l="l" t="t" r="r" b="b"/>
              <a:pathLst>
                <a:path w="12105" h="8308" extrusionOk="0">
                  <a:moveTo>
                    <a:pt x="5091" y="0"/>
                  </a:moveTo>
                  <a:cubicBezTo>
                    <a:pt x="2881" y="0"/>
                    <a:pt x="1032" y="1018"/>
                    <a:pt x="592" y="2665"/>
                  </a:cubicBezTo>
                  <a:cubicBezTo>
                    <a:pt x="0" y="4798"/>
                    <a:pt x="1986" y="7206"/>
                    <a:pt x="5006" y="8030"/>
                  </a:cubicBezTo>
                  <a:cubicBezTo>
                    <a:pt x="5696" y="8218"/>
                    <a:pt x="6380" y="8307"/>
                    <a:pt x="7032" y="8307"/>
                  </a:cubicBezTo>
                  <a:cubicBezTo>
                    <a:pt x="9237" y="8307"/>
                    <a:pt x="11077" y="7290"/>
                    <a:pt x="11534" y="5643"/>
                  </a:cubicBezTo>
                  <a:cubicBezTo>
                    <a:pt x="12104" y="3509"/>
                    <a:pt x="10140" y="1101"/>
                    <a:pt x="7119" y="278"/>
                  </a:cubicBezTo>
                  <a:cubicBezTo>
                    <a:pt x="6429" y="89"/>
                    <a:pt x="5744" y="0"/>
                    <a:pt x="5091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78"/>
            <p:cNvSpPr/>
            <p:nvPr/>
          </p:nvSpPr>
          <p:spPr>
            <a:xfrm>
              <a:off x="4586550" y="3343375"/>
              <a:ext cx="225000" cy="137775"/>
            </a:xfrm>
            <a:custGeom>
              <a:avLst/>
              <a:gdLst/>
              <a:ahLst/>
              <a:cxnLst/>
              <a:rect l="l" t="t" r="r" b="b"/>
              <a:pathLst>
                <a:path w="9000" h="5511" extrusionOk="0">
                  <a:moveTo>
                    <a:pt x="3506" y="1"/>
                  </a:moveTo>
                  <a:cubicBezTo>
                    <a:pt x="1944" y="1"/>
                    <a:pt x="626" y="620"/>
                    <a:pt x="359" y="1626"/>
                  </a:cubicBezTo>
                  <a:cubicBezTo>
                    <a:pt x="0" y="2978"/>
                    <a:pt x="1606" y="4689"/>
                    <a:pt x="3803" y="5280"/>
                  </a:cubicBezTo>
                  <a:cubicBezTo>
                    <a:pt x="4366" y="5437"/>
                    <a:pt x="4934" y="5511"/>
                    <a:pt x="5472" y="5511"/>
                  </a:cubicBezTo>
                  <a:cubicBezTo>
                    <a:pt x="7034" y="5511"/>
                    <a:pt x="8352" y="4891"/>
                    <a:pt x="8619" y="3886"/>
                  </a:cubicBezTo>
                  <a:cubicBezTo>
                    <a:pt x="8999" y="2534"/>
                    <a:pt x="7394" y="823"/>
                    <a:pt x="5176" y="231"/>
                  </a:cubicBezTo>
                  <a:cubicBezTo>
                    <a:pt x="4612" y="74"/>
                    <a:pt x="4045" y="1"/>
                    <a:pt x="3506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78"/>
            <p:cNvSpPr/>
            <p:nvPr/>
          </p:nvSpPr>
          <p:spPr>
            <a:xfrm>
              <a:off x="4585500" y="3359725"/>
              <a:ext cx="222350" cy="122200"/>
            </a:xfrm>
            <a:custGeom>
              <a:avLst/>
              <a:gdLst/>
              <a:ahLst/>
              <a:cxnLst/>
              <a:rect l="l" t="t" r="r" b="b"/>
              <a:pathLst>
                <a:path w="8894" h="4888" extrusionOk="0">
                  <a:moveTo>
                    <a:pt x="3161" y="1"/>
                  </a:moveTo>
                  <a:cubicBezTo>
                    <a:pt x="1714" y="1"/>
                    <a:pt x="542" y="485"/>
                    <a:pt x="317" y="1310"/>
                  </a:cubicBezTo>
                  <a:cubicBezTo>
                    <a:pt x="0" y="2493"/>
                    <a:pt x="1648" y="4035"/>
                    <a:pt x="3845" y="4626"/>
                  </a:cubicBezTo>
                  <a:cubicBezTo>
                    <a:pt x="4484" y="4804"/>
                    <a:pt x="5126" y="4888"/>
                    <a:pt x="5722" y="4888"/>
                  </a:cubicBezTo>
                  <a:cubicBezTo>
                    <a:pt x="7172" y="4888"/>
                    <a:pt x="8352" y="4393"/>
                    <a:pt x="8576" y="3570"/>
                  </a:cubicBezTo>
                  <a:cubicBezTo>
                    <a:pt x="8893" y="2408"/>
                    <a:pt x="7246" y="866"/>
                    <a:pt x="5027" y="253"/>
                  </a:cubicBezTo>
                  <a:cubicBezTo>
                    <a:pt x="4390" y="82"/>
                    <a:pt x="3752" y="1"/>
                    <a:pt x="3161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78"/>
            <p:cNvSpPr/>
            <p:nvPr/>
          </p:nvSpPr>
          <p:spPr>
            <a:xfrm>
              <a:off x="4320900" y="3199700"/>
              <a:ext cx="275700" cy="233975"/>
            </a:xfrm>
            <a:custGeom>
              <a:avLst/>
              <a:gdLst/>
              <a:ahLst/>
              <a:cxnLst/>
              <a:rect l="l" t="t" r="r" b="b"/>
              <a:pathLst>
                <a:path w="11028" h="9359" extrusionOk="0">
                  <a:moveTo>
                    <a:pt x="11028" y="6253"/>
                  </a:moveTo>
                  <a:lnTo>
                    <a:pt x="10990" y="6310"/>
                  </a:lnTo>
                  <a:lnTo>
                    <a:pt x="10990" y="6310"/>
                  </a:lnTo>
                  <a:cubicBezTo>
                    <a:pt x="11003" y="6292"/>
                    <a:pt x="11016" y="6273"/>
                    <a:pt x="11028" y="6253"/>
                  </a:cubicBezTo>
                  <a:close/>
                  <a:moveTo>
                    <a:pt x="1564" y="0"/>
                  </a:moveTo>
                  <a:lnTo>
                    <a:pt x="487" y="1648"/>
                  </a:lnTo>
                  <a:cubicBezTo>
                    <a:pt x="466" y="1669"/>
                    <a:pt x="445" y="1690"/>
                    <a:pt x="445" y="1711"/>
                  </a:cubicBezTo>
                  <a:cubicBezTo>
                    <a:pt x="381" y="1796"/>
                    <a:pt x="339" y="1902"/>
                    <a:pt x="297" y="1986"/>
                  </a:cubicBezTo>
                  <a:cubicBezTo>
                    <a:pt x="276" y="2007"/>
                    <a:pt x="276" y="2028"/>
                    <a:pt x="254" y="2049"/>
                  </a:cubicBezTo>
                  <a:cubicBezTo>
                    <a:pt x="233" y="2113"/>
                    <a:pt x="212" y="2176"/>
                    <a:pt x="191" y="2218"/>
                  </a:cubicBezTo>
                  <a:cubicBezTo>
                    <a:pt x="170" y="2261"/>
                    <a:pt x="170" y="2303"/>
                    <a:pt x="149" y="2324"/>
                  </a:cubicBezTo>
                  <a:cubicBezTo>
                    <a:pt x="149" y="2366"/>
                    <a:pt x="128" y="2408"/>
                    <a:pt x="107" y="2451"/>
                  </a:cubicBezTo>
                  <a:cubicBezTo>
                    <a:pt x="85" y="2535"/>
                    <a:pt x="64" y="2620"/>
                    <a:pt x="64" y="2704"/>
                  </a:cubicBezTo>
                  <a:cubicBezTo>
                    <a:pt x="43" y="2746"/>
                    <a:pt x="43" y="2789"/>
                    <a:pt x="43" y="2810"/>
                  </a:cubicBezTo>
                  <a:cubicBezTo>
                    <a:pt x="22" y="2831"/>
                    <a:pt x="22" y="2852"/>
                    <a:pt x="22" y="2873"/>
                  </a:cubicBezTo>
                  <a:cubicBezTo>
                    <a:pt x="22" y="2894"/>
                    <a:pt x="22" y="2937"/>
                    <a:pt x="22" y="2979"/>
                  </a:cubicBezTo>
                  <a:cubicBezTo>
                    <a:pt x="1" y="3084"/>
                    <a:pt x="1" y="3190"/>
                    <a:pt x="1" y="3296"/>
                  </a:cubicBezTo>
                  <a:cubicBezTo>
                    <a:pt x="1" y="3338"/>
                    <a:pt x="1" y="3401"/>
                    <a:pt x="1" y="3465"/>
                  </a:cubicBezTo>
                  <a:cubicBezTo>
                    <a:pt x="1" y="3570"/>
                    <a:pt x="1" y="3655"/>
                    <a:pt x="22" y="3760"/>
                  </a:cubicBezTo>
                  <a:cubicBezTo>
                    <a:pt x="22" y="3803"/>
                    <a:pt x="22" y="3824"/>
                    <a:pt x="22" y="3866"/>
                  </a:cubicBezTo>
                  <a:cubicBezTo>
                    <a:pt x="22" y="3887"/>
                    <a:pt x="43" y="3929"/>
                    <a:pt x="43" y="3951"/>
                  </a:cubicBezTo>
                  <a:cubicBezTo>
                    <a:pt x="43" y="4035"/>
                    <a:pt x="64" y="4120"/>
                    <a:pt x="85" y="4204"/>
                  </a:cubicBezTo>
                  <a:cubicBezTo>
                    <a:pt x="107" y="4267"/>
                    <a:pt x="128" y="4331"/>
                    <a:pt x="128" y="4415"/>
                  </a:cubicBezTo>
                  <a:cubicBezTo>
                    <a:pt x="149" y="4500"/>
                    <a:pt x="191" y="4584"/>
                    <a:pt x="212" y="4648"/>
                  </a:cubicBezTo>
                  <a:cubicBezTo>
                    <a:pt x="233" y="4732"/>
                    <a:pt x="254" y="4796"/>
                    <a:pt x="276" y="4859"/>
                  </a:cubicBezTo>
                  <a:cubicBezTo>
                    <a:pt x="318" y="4943"/>
                    <a:pt x="339" y="5028"/>
                    <a:pt x="381" y="5112"/>
                  </a:cubicBezTo>
                  <a:cubicBezTo>
                    <a:pt x="423" y="5176"/>
                    <a:pt x="445" y="5239"/>
                    <a:pt x="466" y="5324"/>
                  </a:cubicBezTo>
                  <a:cubicBezTo>
                    <a:pt x="508" y="5408"/>
                    <a:pt x="550" y="5493"/>
                    <a:pt x="614" y="5577"/>
                  </a:cubicBezTo>
                  <a:cubicBezTo>
                    <a:pt x="635" y="5619"/>
                    <a:pt x="656" y="5683"/>
                    <a:pt x="677" y="5725"/>
                  </a:cubicBezTo>
                  <a:cubicBezTo>
                    <a:pt x="698" y="5725"/>
                    <a:pt x="698" y="5746"/>
                    <a:pt x="719" y="5767"/>
                  </a:cubicBezTo>
                  <a:cubicBezTo>
                    <a:pt x="804" y="5915"/>
                    <a:pt x="909" y="6084"/>
                    <a:pt x="1015" y="6232"/>
                  </a:cubicBezTo>
                  <a:cubicBezTo>
                    <a:pt x="1015" y="6232"/>
                    <a:pt x="1036" y="6253"/>
                    <a:pt x="1036" y="6253"/>
                  </a:cubicBezTo>
                  <a:cubicBezTo>
                    <a:pt x="1142" y="6401"/>
                    <a:pt x="1247" y="6549"/>
                    <a:pt x="1374" y="6697"/>
                  </a:cubicBezTo>
                  <a:cubicBezTo>
                    <a:pt x="1395" y="6697"/>
                    <a:pt x="1395" y="6718"/>
                    <a:pt x="1416" y="6739"/>
                  </a:cubicBezTo>
                  <a:cubicBezTo>
                    <a:pt x="1416" y="6760"/>
                    <a:pt x="1437" y="6760"/>
                    <a:pt x="1458" y="6781"/>
                  </a:cubicBezTo>
                  <a:cubicBezTo>
                    <a:pt x="1627" y="6971"/>
                    <a:pt x="1796" y="7140"/>
                    <a:pt x="1965" y="7309"/>
                  </a:cubicBezTo>
                  <a:cubicBezTo>
                    <a:pt x="1987" y="7330"/>
                    <a:pt x="2008" y="7352"/>
                    <a:pt x="2029" y="7352"/>
                  </a:cubicBezTo>
                  <a:cubicBezTo>
                    <a:pt x="2029" y="7373"/>
                    <a:pt x="2050" y="7373"/>
                    <a:pt x="2050" y="7394"/>
                  </a:cubicBezTo>
                  <a:cubicBezTo>
                    <a:pt x="2219" y="7542"/>
                    <a:pt x="2409" y="7689"/>
                    <a:pt x="2599" y="7837"/>
                  </a:cubicBezTo>
                  <a:cubicBezTo>
                    <a:pt x="2620" y="7837"/>
                    <a:pt x="2620" y="7858"/>
                    <a:pt x="2641" y="7858"/>
                  </a:cubicBezTo>
                  <a:cubicBezTo>
                    <a:pt x="2747" y="7964"/>
                    <a:pt x="2874" y="8049"/>
                    <a:pt x="3001" y="8112"/>
                  </a:cubicBezTo>
                  <a:cubicBezTo>
                    <a:pt x="3106" y="8196"/>
                    <a:pt x="3191" y="8239"/>
                    <a:pt x="3296" y="8302"/>
                  </a:cubicBezTo>
                  <a:cubicBezTo>
                    <a:pt x="3317" y="8323"/>
                    <a:pt x="3338" y="8323"/>
                    <a:pt x="3381" y="8344"/>
                  </a:cubicBezTo>
                  <a:cubicBezTo>
                    <a:pt x="3592" y="8471"/>
                    <a:pt x="3803" y="8598"/>
                    <a:pt x="4014" y="8682"/>
                  </a:cubicBezTo>
                  <a:cubicBezTo>
                    <a:pt x="4014" y="8682"/>
                    <a:pt x="4014" y="8703"/>
                    <a:pt x="4014" y="8703"/>
                  </a:cubicBezTo>
                  <a:cubicBezTo>
                    <a:pt x="4183" y="8767"/>
                    <a:pt x="4331" y="8830"/>
                    <a:pt x="4479" y="8894"/>
                  </a:cubicBezTo>
                  <a:cubicBezTo>
                    <a:pt x="4543" y="8915"/>
                    <a:pt x="4585" y="8915"/>
                    <a:pt x="4627" y="8936"/>
                  </a:cubicBezTo>
                  <a:cubicBezTo>
                    <a:pt x="4712" y="8978"/>
                    <a:pt x="4817" y="9020"/>
                    <a:pt x="4902" y="9041"/>
                  </a:cubicBezTo>
                  <a:cubicBezTo>
                    <a:pt x="4923" y="9041"/>
                    <a:pt x="4944" y="9063"/>
                    <a:pt x="4965" y="9063"/>
                  </a:cubicBezTo>
                  <a:cubicBezTo>
                    <a:pt x="5007" y="9084"/>
                    <a:pt x="5071" y="9084"/>
                    <a:pt x="5113" y="9105"/>
                  </a:cubicBezTo>
                  <a:cubicBezTo>
                    <a:pt x="5219" y="9126"/>
                    <a:pt x="5324" y="9168"/>
                    <a:pt x="5451" y="9189"/>
                  </a:cubicBezTo>
                  <a:cubicBezTo>
                    <a:pt x="5493" y="9189"/>
                    <a:pt x="5535" y="9210"/>
                    <a:pt x="5578" y="9210"/>
                  </a:cubicBezTo>
                  <a:cubicBezTo>
                    <a:pt x="5704" y="9253"/>
                    <a:pt x="5831" y="9274"/>
                    <a:pt x="5958" y="9295"/>
                  </a:cubicBezTo>
                  <a:lnTo>
                    <a:pt x="6042" y="9295"/>
                  </a:lnTo>
                  <a:cubicBezTo>
                    <a:pt x="6190" y="9316"/>
                    <a:pt x="6338" y="9337"/>
                    <a:pt x="6486" y="9337"/>
                  </a:cubicBezTo>
                  <a:lnTo>
                    <a:pt x="6592" y="9337"/>
                  </a:lnTo>
                  <a:cubicBezTo>
                    <a:pt x="6718" y="9358"/>
                    <a:pt x="6824" y="9358"/>
                    <a:pt x="6930" y="9358"/>
                  </a:cubicBezTo>
                  <a:cubicBezTo>
                    <a:pt x="6972" y="9358"/>
                    <a:pt x="7014" y="9358"/>
                    <a:pt x="7056" y="9337"/>
                  </a:cubicBezTo>
                  <a:cubicBezTo>
                    <a:pt x="7162" y="9337"/>
                    <a:pt x="7268" y="9337"/>
                    <a:pt x="7373" y="9316"/>
                  </a:cubicBezTo>
                  <a:lnTo>
                    <a:pt x="7479" y="9316"/>
                  </a:lnTo>
                  <a:cubicBezTo>
                    <a:pt x="7627" y="9295"/>
                    <a:pt x="7753" y="9274"/>
                    <a:pt x="7880" y="9232"/>
                  </a:cubicBezTo>
                  <a:cubicBezTo>
                    <a:pt x="7901" y="9232"/>
                    <a:pt x="7944" y="9232"/>
                    <a:pt x="7965" y="9210"/>
                  </a:cubicBezTo>
                  <a:cubicBezTo>
                    <a:pt x="8070" y="9189"/>
                    <a:pt x="8176" y="9168"/>
                    <a:pt x="8260" y="9126"/>
                  </a:cubicBezTo>
                  <a:cubicBezTo>
                    <a:pt x="8303" y="9126"/>
                    <a:pt x="8345" y="9105"/>
                    <a:pt x="8387" y="9084"/>
                  </a:cubicBezTo>
                  <a:cubicBezTo>
                    <a:pt x="8472" y="9063"/>
                    <a:pt x="8556" y="9020"/>
                    <a:pt x="8641" y="8978"/>
                  </a:cubicBezTo>
                  <a:cubicBezTo>
                    <a:pt x="8683" y="8978"/>
                    <a:pt x="8704" y="8957"/>
                    <a:pt x="8746" y="8936"/>
                  </a:cubicBezTo>
                  <a:cubicBezTo>
                    <a:pt x="8852" y="8894"/>
                    <a:pt x="8957" y="8830"/>
                    <a:pt x="9063" y="8767"/>
                  </a:cubicBezTo>
                  <a:cubicBezTo>
                    <a:pt x="9084" y="8746"/>
                    <a:pt x="9105" y="8746"/>
                    <a:pt x="9105" y="8725"/>
                  </a:cubicBezTo>
                  <a:cubicBezTo>
                    <a:pt x="9211" y="8661"/>
                    <a:pt x="9295" y="8598"/>
                    <a:pt x="9359" y="8534"/>
                  </a:cubicBezTo>
                  <a:cubicBezTo>
                    <a:pt x="9401" y="8513"/>
                    <a:pt x="9422" y="8492"/>
                    <a:pt x="9443" y="8471"/>
                  </a:cubicBezTo>
                  <a:cubicBezTo>
                    <a:pt x="9528" y="8408"/>
                    <a:pt x="9591" y="8344"/>
                    <a:pt x="9633" y="8281"/>
                  </a:cubicBezTo>
                  <a:cubicBezTo>
                    <a:pt x="9676" y="8260"/>
                    <a:pt x="9697" y="8218"/>
                    <a:pt x="9718" y="8196"/>
                  </a:cubicBezTo>
                  <a:cubicBezTo>
                    <a:pt x="9802" y="8112"/>
                    <a:pt x="9887" y="8006"/>
                    <a:pt x="9950" y="7901"/>
                  </a:cubicBezTo>
                  <a:lnTo>
                    <a:pt x="10990" y="6310"/>
                  </a:lnTo>
                  <a:lnTo>
                    <a:pt x="10990" y="6310"/>
                  </a:lnTo>
                  <a:cubicBezTo>
                    <a:pt x="10934" y="6391"/>
                    <a:pt x="10868" y="6463"/>
                    <a:pt x="10816" y="6549"/>
                  </a:cubicBezTo>
                  <a:cubicBezTo>
                    <a:pt x="10795" y="6570"/>
                    <a:pt x="10753" y="6591"/>
                    <a:pt x="10732" y="6633"/>
                  </a:cubicBezTo>
                  <a:cubicBezTo>
                    <a:pt x="10668" y="6697"/>
                    <a:pt x="10605" y="6760"/>
                    <a:pt x="10542" y="6823"/>
                  </a:cubicBezTo>
                  <a:cubicBezTo>
                    <a:pt x="10521" y="6845"/>
                    <a:pt x="10478" y="6866"/>
                    <a:pt x="10457" y="6887"/>
                  </a:cubicBezTo>
                  <a:cubicBezTo>
                    <a:pt x="10373" y="6950"/>
                    <a:pt x="10288" y="7014"/>
                    <a:pt x="10204" y="7077"/>
                  </a:cubicBezTo>
                  <a:cubicBezTo>
                    <a:pt x="10183" y="7098"/>
                    <a:pt x="10183" y="7098"/>
                    <a:pt x="10162" y="7119"/>
                  </a:cubicBezTo>
                  <a:cubicBezTo>
                    <a:pt x="10056" y="7183"/>
                    <a:pt x="9950" y="7246"/>
                    <a:pt x="9824" y="7288"/>
                  </a:cubicBezTo>
                  <a:cubicBezTo>
                    <a:pt x="9802" y="7309"/>
                    <a:pt x="9760" y="7330"/>
                    <a:pt x="9739" y="7330"/>
                  </a:cubicBezTo>
                  <a:cubicBezTo>
                    <a:pt x="9655" y="7373"/>
                    <a:pt x="9570" y="7415"/>
                    <a:pt x="9464" y="7436"/>
                  </a:cubicBezTo>
                  <a:cubicBezTo>
                    <a:pt x="9443" y="7457"/>
                    <a:pt x="9401" y="7478"/>
                    <a:pt x="9359" y="7478"/>
                  </a:cubicBezTo>
                  <a:cubicBezTo>
                    <a:pt x="9253" y="7520"/>
                    <a:pt x="9169" y="7542"/>
                    <a:pt x="9063" y="7563"/>
                  </a:cubicBezTo>
                  <a:cubicBezTo>
                    <a:pt x="9021" y="7584"/>
                    <a:pt x="9000" y="7584"/>
                    <a:pt x="8979" y="7584"/>
                  </a:cubicBezTo>
                  <a:cubicBezTo>
                    <a:pt x="8831" y="7626"/>
                    <a:pt x="8704" y="7647"/>
                    <a:pt x="8577" y="7668"/>
                  </a:cubicBezTo>
                  <a:lnTo>
                    <a:pt x="8472" y="7668"/>
                  </a:lnTo>
                  <a:cubicBezTo>
                    <a:pt x="8366" y="7689"/>
                    <a:pt x="8260" y="7689"/>
                    <a:pt x="8155" y="7689"/>
                  </a:cubicBezTo>
                  <a:cubicBezTo>
                    <a:pt x="8113" y="7689"/>
                    <a:pt x="8070" y="7689"/>
                    <a:pt x="8007" y="7711"/>
                  </a:cubicBezTo>
                  <a:cubicBezTo>
                    <a:pt x="7901" y="7711"/>
                    <a:pt x="7796" y="7711"/>
                    <a:pt x="7690" y="7689"/>
                  </a:cubicBezTo>
                  <a:lnTo>
                    <a:pt x="7563" y="7689"/>
                  </a:lnTo>
                  <a:cubicBezTo>
                    <a:pt x="7437" y="7689"/>
                    <a:pt x="7289" y="7668"/>
                    <a:pt x="7141" y="7647"/>
                  </a:cubicBezTo>
                  <a:cubicBezTo>
                    <a:pt x="7099" y="7647"/>
                    <a:pt x="7077" y="7647"/>
                    <a:pt x="7056" y="7626"/>
                  </a:cubicBezTo>
                  <a:cubicBezTo>
                    <a:pt x="6930" y="7626"/>
                    <a:pt x="6803" y="7605"/>
                    <a:pt x="6676" y="7563"/>
                  </a:cubicBezTo>
                  <a:cubicBezTo>
                    <a:pt x="6634" y="7563"/>
                    <a:pt x="6570" y="7542"/>
                    <a:pt x="6528" y="7542"/>
                  </a:cubicBezTo>
                  <a:cubicBezTo>
                    <a:pt x="6423" y="7499"/>
                    <a:pt x="6317" y="7478"/>
                    <a:pt x="6190" y="7457"/>
                  </a:cubicBezTo>
                  <a:cubicBezTo>
                    <a:pt x="6148" y="7436"/>
                    <a:pt x="6106" y="7415"/>
                    <a:pt x="6063" y="7415"/>
                  </a:cubicBezTo>
                  <a:cubicBezTo>
                    <a:pt x="5937" y="7373"/>
                    <a:pt x="5831" y="7330"/>
                    <a:pt x="5704" y="7288"/>
                  </a:cubicBezTo>
                  <a:cubicBezTo>
                    <a:pt x="5662" y="7267"/>
                    <a:pt x="5620" y="7267"/>
                    <a:pt x="5578" y="7246"/>
                  </a:cubicBezTo>
                  <a:cubicBezTo>
                    <a:pt x="5409" y="7183"/>
                    <a:pt x="5261" y="7119"/>
                    <a:pt x="5113" y="7035"/>
                  </a:cubicBezTo>
                  <a:cubicBezTo>
                    <a:pt x="4881" y="6929"/>
                    <a:pt x="4669" y="6823"/>
                    <a:pt x="4458" y="6697"/>
                  </a:cubicBezTo>
                  <a:cubicBezTo>
                    <a:pt x="4331" y="6633"/>
                    <a:pt x="4205" y="6549"/>
                    <a:pt x="4099" y="6464"/>
                  </a:cubicBezTo>
                  <a:cubicBezTo>
                    <a:pt x="3951" y="6380"/>
                    <a:pt x="3824" y="6274"/>
                    <a:pt x="3676" y="6190"/>
                  </a:cubicBezTo>
                  <a:cubicBezTo>
                    <a:pt x="3486" y="6042"/>
                    <a:pt x="3317" y="5894"/>
                    <a:pt x="3148" y="5725"/>
                  </a:cubicBezTo>
                  <a:cubicBezTo>
                    <a:pt x="3106" y="5704"/>
                    <a:pt x="3085" y="5683"/>
                    <a:pt x="3064" y="5662"/>
                  </a:cubicBezTo>
                  <a:cubicBezTo>
                    <a:pt x="2874" y="5493"/>
                    <a:pt x="2705" y="5324"/>
                    <a:pt x="2557" y="5133"/>
                  </a:cubicBezTo>
                  <a:cubicBezTo>
                    <a:pt x="2536" y="5112"/>
                    <a:pt x="2494" y="5070"/>
                    <a:pt x="2472" y="5049"/>
                  </a:cubicBezTo>
                  <a:cubicBezTo>
                    <a:pt x="2346" y="4901"/>
                    <a:pt x="2219" y="4753"/>
                    <a:pt x="2113" y="4605"/>
                  </a:cubicBezTo>
                  <a:cubicBezTo>
                    <a:pt x="2113" y="4605"/>
                    <a:pt x="2113" y="4584"/>
                    <a:pt x="2113" y="4584"/>
                  </a:cubicBezTo>
                  <a:cubicBezTo>
                    <a:pt x="1987" y="4436"/>
                    <a:pt x="1902" y="4267"/>
                    <a:pt x="1796" y="4120"/>
                  </a:cubicBezTo>
                  <a:cubicBezTo>
                    <a:pt x="1754" y="4056"/>
                    <a:pt x="1733" y="3993"/>
                    <a:pt x="1691" y="3929"/>
                  </a:cubicBezTo>
                  <a:cubicBezTo>
                    <a:pt x="1649" y="3845"/>
                    <a:pt x="1606" y="3760"/>
                    <a:pt x="1564" y="3655"/>
                  </a:cubicBezTo>
                  <a:cubicBezTo>
                    <a:pt x="1522" y="3591"/>
                    <a:pt x="1501" y="3528"/>
                    <a:pt x="1480" y="3465"/>
                  </a:cubicBezTo>
                  <a:cubicBezTo>
                    <a:pt x="1437" y="3380"/>
                    <a:pt x="1395" y="3296"/>
                    <a:pt x="1374" y="3211"/>
                  </a:cubicBezTo>
                  <a:cubicBezTo>
                    <a:pt x="1353" y="3148"/>
                    <a:pt x="1332" y="3084"/>
                    <a:pt x="1311" y="3000"/>
                  </a:cubicBezTo>
                  <a:cubicBezTo>
                    <a:pt x="1268" y="2915"/>
                    <a:pt x="1247" y="2831"/>
                    <a:pt x="1226" y="2746"/>
                  </a:cubicBezTo>
                  <a:cubicBezTo>
                    <a:pt x="1205" y="2683"/>
                    <a:pt x="1184" y="2620"/>
                    <a:pt x="1184" y="2556"/>
                  </a:cubicBezTo>
                  <a:cubicBezTo>
                    <a:pt x="1163" y="2472"/>
                    <a:pt x="1142" y="2387"/>
                    <a:pt x="1120" y="2303"/>
                  </a:cubicBezTo>
                  <a:cubicBezTo>
                    <a:pt x="1120" y="2239"/>
                    <a:pt x="1120" y="2176"/>
                    <a:pt x="1099" y="2113"/>
                  </a:cubicBezTo>
                  <a:cubicBezTo>
                    <a:pt x="1099" y="2007"/>
                    <a:pt x="1099" y="1923"/>
                    <a:pt x="1078" y="1817"/>
                  </a:cubicBezTo>
                  <a:cubicBezTo>
                    <a:pt x="1078" y="1754"/>
                    <a:pt x="1078" y="1690"/>
                    <a:pt x="1078" y="1648"/>
                  </a:cubicBezTo>
                  <a:cubicBezTo>
                    <a:pt x="1078" y="1542"/>
                    <a:pt x="1099" y="1437"/>
                    <a:pt x="1099" y="1331"/>
                  </a:cubicBezTo>
                  <a:cubicBezTo>
                    <a:pt x="1120" y="1268"/>
                    <a:pt x="1120" y="1226"/>
                    <a:pt x="1120" y="1162"/>
                  </a:cubicBezTo>
                  <a:cubicBezTo>
                    <a:pt x="1120" y="1141"/>
                    <a:pt x="1142" y="1099"/>
                    <a:pt x="1142" y="1057"/>
                  </a:cubicBezTo>
                  <a:cubicBezTo>
                    <a:pt x="1163" y="972"/>
                    <a:pt x="1184" y="888"/>
                    <a:pt x="1205" y="803"/>
                  </a:cubicBezTo>
                  <a:cubicBezTo>
                    <a:pt x="1226" y="761"/>
                    <a:pt x="1226" y="719"/>
                    <a:pt x="1247" y="676"/>
                  </a:cubicBezTo>
                  <a:cubicBezTo>
                    <a:pt x="1268" y="592"/>
                    <a:pt x="1311" y="486"/>
                    <a:pt x="1353" y="402"/>
                  </a:cubicBezTo>
                  <a:cubicBezTo>
                    <a:pt x="1353" y="381"/>
                    <a:pt x="1374" y="359"/>
                    <a:pt x="1374" y="338"/>
                  </a:cubicBezTo>
                  <a:cubicBezTo>
                    <a:pt x="1437" y="233"/>
                    <a:pt x="1501" y="106"/>
                    <a:pt x="1564" y="0"/>
                  </a:cubicBez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78"/>
            <p:cNvSpPr/>
            <p:nvPr/>
          </p:nvSpPr>
          <p:spPr>
            <a:xfrm>
              <a:off x="4329900" y="3163450"/>
              <a:ext cx="297325" cy="228775"/>
            </a:xfrm>
            <a:custGeom>
              <a:avLst/>
              <a:gdLst/>
              <a:ahLst/>
              <a:cxnLst/>
              <a:rect l="l" t="t" r="r" b="b"/>
              <a:pathLst>
                <a:path w="11893" h="9151" extrusionOk="0">
                  <a:moveTo>
                    <a:pt x="4337" y="0"/>
                  </a:moveTo>
                  <a:cubicBezTo>
                    <a:pt x="3003" y="0"/>
                    <a:pt x="1846" y="488"/>
                    <a:pt x="1204" y="1450"/>
                  </a:cubicBezTo>
                  <a:cubicBezTo>
                    <a:pt x="0" y="3309"/>
                    <a:pt x="1120" y="6203"/>
                    <a:pt x="3739" y="7914"/>
                  </a:cubicBezTo>
                  <a:cubicBezTo>
                    <a:pt x="4980" y="8742"/>
                    <a:pt x="6343" y="9150"/>
                    <a:pt x="7558" y="9150"/>
                  </a:cubicBezTo>
                  <a:cubicBezTo>
                    <a:pt x="8886" y="9150"/>
                    <a:pt x="10039" y="8663"/>
                    <a:pt x="10668" y="7703"/>
                  </a:cubicBezTo>
                  <a:cubicBezTo>
                    <a:pt x="11893" y="5844"/>
                    <a:pt x="10773" y="2950"/>
                    <a:pt x="8154" y="1218"/>
                  </a:cubicBezTo>
                  <a:cubicBezTo>
                    <a:pt x="6907" y="403"/>
                    <a:pt x="5549" y="0"/>
                    <a:pt x="4337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78"/>
            <p:cNvSpPr/>
            <p:nvPr/>
          </p:nvSpPr>
          <p:spPr>
            <a:xfrm>
              <a:off x="4370025" y="3198175"/>
              <a:ext cx="217075" cy="159375"/>
            </a:xfrm>
            <a:custGeom>
              <a:avLst/>
              <a:gdLst/>
              <a:ahLst/>
              <a:cxnLst/>
              <a:rect l="l" t="t" r="r" b="b"/>
              <a:pathLst>
                <a:path w="8683" h="6375" extrusionOk="0">
                  <a:moveTo>
                    <a:pt x="2711" y="1"/>
                  </a:moveTo>
                  <a:cubicBezTo>
                    <a:pt x="1852" y="1"/>
                    <a:pt x="1131" y="271"/>
                    <a:pt x="761" y="822"/>
                  </a:cubicBezTo>
                  <a:cubicBezTo>
                    <a:pt x="0" y="1984"/>
                    <a:pt x="993" y="4117"/>
                    <a:pt x="2894" y="5385"/>
                  </a:cubicBezTo>
                  <a:cubicBezTo>
                    <a:pt x="3895" y="6041"/>
                    <a:pt x="5018" y="6375"/>
                    <a:pt x="5972" y="6375"/>
                  </a:cubicBezTo>
                  <a:cubicBezTo>
                    <a:pt x="6831" y="6375"/>
                    <a:pt x="7552" y="6104"/>
                    <a:pt x="7922" y="5554"/>
                  </a:cubicBezTo>
                  <a:cubicBezTo>
                    <a:pt x="8682" y="4371"/>
                    <a:pt x="7690" y="2258"/>
                    <a:pt x="5788" y="991"/>
                  </a:cubicBezTo>
                  <a:cubicBezTo>
                    <a:pt x="4788" y="335"/>
                    <a:pt x="3664" y="1"/>
                    <a:pt x="2711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78"/>
            <p:cNvSpPr/>
            <p:nvPr/>
          </p:nvSpPr>
          <p:spPr>
            <a:xfrm>
              <a:off x="4367375" y="3210225"/>
              <a:ext cx="212325" cy="149850"/>
            </a:xfrm>
            <a:custGeom>
              <a:avLst/>
              <a:gdLst/>
              <a:ahLst/>
              <a:cxnLst/>
              <a:rect l="l" t="t" r="r" b="b"/>
              <a:pathLst>
                <a:path w="8493" h="5994" extrusionOk="0">
                  <a:moveTo>
                    <a:pt x="2223" y="0"/>
                  </a:moveTo>
                  <a:cubicBezTo>
                    <a:pt x="1519" y="0"/>
                    <a:pt x="954" y="206"/>
                    <a:pt x="677" y="636"/>
                  </a:cubicBezTo>
                  <a:cubicBezTo>
                    <a:pt x="1" y="1650"/>
                    <a:pt x="1099" y="3635"/>
                    <a:pt x="3000" y="4903"/>
                  </a:cubicBezTo>
                  <a:cubicBezTo>
                    <a:pt x="4094" y="5619"/>
                    <a:pt x="5306" y="5994"/>
                    <a:pt x="6263" y="5994"/>
                  </a:cubicBezTo>
                  <a:cubicBezTo>
                    <a:pt x="6970" y="5994"/>
                    <a:pt x="7538" y="5789"/>
                    <a:pt x="7817" y="5367"/>
                  </a:cubicBezTo>
                  <a:cubicBezTo>
                    <a:pt x="8493" y="4353"/>
                    <a:pt x="7394" y="2368"/>
                    <a:pt x="5493" y="1100"/>
                  </a:cubicBezTo>
                  <a:cubicBezTo>
                    <a:pt x="4397" y="382"/>
                    <a:pt x="3182" y="0"/>
                    <a:pt x="2223" y="0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78"/>
            <p:cNvSpPr/>
            <p:nvPr/>
          </p:nvSpPr>
          <p:spPr>
            <a:xfrm>
              <a:off x="3811825" y="3039675"/>
              <a:ext cx="288900" cy="189100"/>
            </a:xfrm>
            <a:custGeom>
              <a:avLst/>
              <a:gdLst/>
              <a:ahLst/>
              <a:cxnLst/>
              <a:rect l="l" t="t" r="r" b="b"/>
              <a:pathLst>
                <a:path w="11556" h="7564" extrusionOk="0">
                  <a:moveTo>
                    <a:pt x="0" y="2979"/>
                  </a:moveTo>
                  <a:lnTo>
                    <a:pt x="0" y="2979"/>
                  </a:lnTo>
                  <a:cubicBezTo>
                    <a:pt x="12" y="3050"/>
                    <a:pt x="30" y="3120"/>
                    <a:pt x="55" y="3187"/>
                  </a:cubicBezTo>
                  <a:lnTo>
                    <a:pt x="55" y="3187"/>
                  </a:lnTo>
                  <a:lnTo>
                    <a:pt x="0" y="2979"/>
                  </a:lnTo>
                  <a:close/>
                  <a:moveTo>
                    <a:pt x="10943" y="1"/>
                  </a:moveTo>
                  <a:lnTo>
                    <a:pt x="10943" y="1"/>
                  </a:lnTo>
                  <a:cubicBezTo>
                    <a:pt x="10964" y="128"/>
                    <a:pt x="10985" y="254"/>
                    <a:pt x="11006" y="381"/>
                  </a:cubicBezTo>
                  <a:cubicBezTo>
                    <a:pt x="11006" y="402"/>
                    <a:pt x="11006" y="444"/>
                    <a:pt x="11027" y="466"/>
                  </a:cubicBezTo>
                  <a:cubicBezTo>
                    <a:pt x="11027" y="550"/>
                    <a:pt x="11027" y="656"/>
                    <a:pt x="11027" y="740"/>
                  </a:cubicBezTo>
                  <a:cubicBezTo>
                    <a:pt x="11027" y="782"/>
                    <a:pt x="11027" y="825"/>
                    <a:pt x="11027" y="888"/>
                  </a:cubicBezTo>
                  <a:cubicBezTo>
                    <a:pt x="11027" y="972"/>
                    <a:pt x="11027" y="1057"/>
                    <a:pt x="11006" y="1141"/>
                  </a:cubicBezTo>
                  <a:cubicBezTo>
                    <a:pt x="11006" y="1184"/>
                    <a:pt x="11006" y="1226"/>
                    <a:pt x="11006" y="1247"/>
                  </a:cubicBezTo>
                  <a:cubicBezTo>
                    <a:pt x="10985" y="1310"/>
                    <a:pt x="10985" y="1353"/>
                    <a:pt x="10964" y="1416"/>
                  </a:cubicBezTo>
                  <a:cubicBezTo>
                    <a:pt x="10943" y="1501"/>
                    <a:pt x="10922" y="1606"/>
                    <a:pt x="10879" y="1712"/>
                  </a:cubicBezTo>
                  <a:cubicBezTo>
                    <a:pt x="10879" y="1775"/>
                    <a:pt x="10858" y="1817"/>
                    <a:pt x="10837" y="1881"/>
                  </a:cubicBezTo>
                  <a:cubicBezTo>
                    <a:pt x="10795" y="1965"/>
                    <a:pt x="10753" y="2071"/>
                    <a:pt x="10710" y="2155"/>
                  </a:cubicBezTo>
                  <a:cubicBezTo>
                    <a:pt x="10689" y="2219"/>
                    <a:pt x="10668" y="2282"/>
                    <a:pt x="10626" y="2324"/>
                  </a:cubicBezTo>
                  <a:cubicBezTo>
                    <a:pt x="10605" y="2409"/>
                    <a:pt x="10562" y="2472"/>
                    <a:pt x="10520" y="2557"/>
                  </a:cubicBezTo>
                  <a:cubicBezTo>
                    <a:pt x="10478" y="2620"/>
                    <a:pt x="10436" y="2662"/>
                    <a:pt x="10415" y="2726"/>
                  </a:cubicBezTo>
                  <a:cubicBezTo>
                    <a:pt x="10351" y="2810"/>
                    <a:pt x="10309" y="2874"/>
                    <a:pt x="10246" y="2937"/>
                  </a:cubicBezTo>
                  <a:cubicBezTo>
                    <a:pt x="10203" y="3000"/>
                    <a:pt x="10161" y="3064"/>
                    <a:pt x="10119" y="3106"/>
                  </a:cubicBezTo>
                  <a:cubicBezTo>
                    <a:pt x="10077" y="3191"/>
                    <a:pt x="10013" y="3254"/>
                    <a:pt x="9950" y="3317"/>
                  </a:cubicBezTo>
                  <a:cubicBezTo>
                    <a:pt x="9908" y="3381"/>
                    <a:pt x="9844" y="3423"/>
                    <a:pt x="9802" y="3486"/>
                  </a:cubicBezTo>
                  <a:cubicBezTo>
                    <a:pt x="9739" y="3550"/>
                    <a:pt x="9654" y="3613"/>
                    <a:pt x="9591" y="3697"/>
                  </a:cubicBezTo>
                  <a:cubicBezTo>
                    <a:pt x="9548" y="3740"/>
                    <a:pt x="9485" y="3782"/>
                    <a:pt x="9443" y="3824"/>
                  </a:cubicBezTo>
                  <a:cubicBezTo>
                    <a:pt x="9295" y="3951"/>
                    <a:pt x="9147" y="4078"/>
                    <a:pt x="8999" y="4183"/>
                  </a:cubicBezTo>
                  <a:cubicBezTo>
                    <a:pt x="8999" y="4183"/>
                    <a:pt x="8978" y="4204"/>
                    <a:pt x="8978" y="4204"/>
                  </a:cubicBezTo>
                  <a:cubicBezTo>
                    <a:pt x="8830" y="4310"/>
                    <a:pt x="8682" y="4416"/>
                    <a:pt x="8513" y="4500"/>
                  </a:cubicBezTo>
                  <a:cubicBezTo>
                    <a:pt x="8471" y="4542"/>
                    <a:pt x="8429" y="4564"/>
                    <a:pt x="8387" y="4585"/>
                  </a:cubicBezTo>
                  <a:cubicBezTo>
                    <a:pt x="8197" y="4690"/>
                    <a:pt x="7985" y="4817"/>
                    <a:pt x="7753" y="4902"/>
                  </a:cubicBezTo>
                  <a:cubicBezTo>
                    <a:pt x="7732" y="4923"/>
                    <a:pt x="7690" y="4944"/>
                    <a:pt x="7647" y="4965"/>
                  </a:cubicBezTo>
                  <a:cubicBezTo>
                    <a:pt x="7436" y="5049"/>
                    <a:pt x="7225" y="5134"/>
                    <a:pt x="6992" y="5218"/>
                  </a:cubicBezTo>
                  <a:cubicBezTo>
                    <a:pt x="6845" y="5261"/>
                    <a:pt x="6676" y="5324"/>
                    <a:pt x="6528" y="5366"/>
                  </a:cubicBezTo>
                  <a:cubicBezTo>
                    <a:pt x="6380" y="5409"/>
                    <a:pt x="6232" y="5430"/>
                    <a:pt x="6105" y="5472"/>
                  </a:cubicBezTo>
                  <a:cubicBezTo>
                    <a:pt x="5852" y="5514"/>
                    <a:pt x="5619" y="5556"/>
                    <a:pt x="5387" y="5599"/>
                  </a:cubicBezTo>
                  <a:cubicBezTo>
                    <a:pt x="5218" y="5620"/>
                    <a:pt x="5049" y="5620"/>
                    <a:pt x="4880" y="5641"/>
                  </a:cubicBezTo>
                  <a:lnTo>
                    <a:pt x="4225" y="5641"/>
                  </a:lnTo>
                  <a:cubicBezTo>
                    <a:pt x="4098" y="5641"/>
                    <a:pt x="3993" y="5620"/>
                    <a:pt x="3866" y="5620"/>
                  </a:cubicBezTo>
                  <a:cubicBezTo>
                    <a:pt x="3824" y="5620"/>
                    <a:pt x="3782" y="5599"/>
                    <a:pt x="3718" y="5599"/>
                  </a:cubicBezTo>
                  <a:cubicBezTo>
                    <a:pt x="3592" y="5578"/>
                    <a:pt x="3465" y="5578"/>
                    <a:pt x="3338" y="5556"/>
                  </a:cubicBezTo>
                  <a:cubicBezTo>
                    <a:pt x="3317" y="5535"/>
                    <a:pt x="3296" y="5535"/>
                    <a:pt x="3275" y="5535"/>
                  </a:cubicBezTo>
                  <a:cubicBezTo>
                    <a:pt x="3127" y="5514"/>
                    <a:pt x="2979" y="5472"/>
                    <a:pt x="2831" y="5430"/>
                  </a:cubicBezTo>
                  <a:cubicBezTo>
                    <a:pt x="2789" y="5430"/>
                    <a:pt x="2768" y="5409"/>
                    <a:pt x="2725" y="5409"/>
                  </a:cubicBezTo>
                  <a:cubicBezTo>
                    <a:pt x="2620" y="5366"/>
                    <a:pt x="2514" y="5345"/>
                    <a:pt x="2409" y="5303"/>
                  </a:cubicBezTo>
                  <a:cubicBezTo>
                    <a:pt x="2366" y="5303"/>
                    <a:pt x="2324" y="5282"/>
                    <a:pt x="2282" y="5261"/>
                  </a:cubicBezTo>
                  <a:cubicBezTo>
                    <a:pt x="2176" y="5218"/>
                    <a:pt x="2092" y="5176"/>
                    <a:pt x="1986" y="5134"/>
                  </a:cubicBezTo>
                  <a:cubicBezTo>
                    <a:pt x="1965" y="5134"/>
                    <a:pt x="1923" y="5113"/>
                    <a:pt x="1902" y="5092"/>
                  </a:cubicBezTo>
                  <a:cubicBezTo>
                    <a:pt x="1775" y="5028"/>
                    <a:pt x="1648" y="4965"/>
                    <a:pt x="1542" y="4902"/>
                  </a:cubicBezTo>
                  <a:cubicBezTo>
                    <a:pt x="1521" y="4902"/>
                    <a:pt x="1479" y="4880"/>
                    <a:pt x="1458" y="4859"/>
                  </a:cubicBezTo>
                  <a:cubicBezTo>
                    <a:pt x="1373" y="4796"/>
                    <a:pt x="1289" y="4754"/>
                    <a:pt x="1205" y="4690"/>
                  </a:cubicBezTo>
                  <a:cubicBezTo>
                    <a:pt x="1183" y="4669"/>
                    <a:pt x="1141" y="4627"/>
                    <a:pt x="1099" y="4606"/>
                  </a:cubicBezTo>
                  <a:cubicBezTo>
                    <a:pt x="1036" y="4542"/>
                    <a:pt x="951" y="4500"/>
                    <a:pt x="888" y="4437"/>
                  </a:cubicBezTo>
                  <a:cubicBezTo>
                    <a:pt x="867" y="4395"/>
                    <a:pt x="845" y="4373"/>
                    <a:pt x="824" y="4352"/>
                  </a:cubicBezTo>
                  <a:cubicBezTo>
                    <a:pt x="719" y="4268"/>
                    <a:pt x="634" y="4183"/>
                    <a:pt x="571" y="4078"/>
                  </a:cubicBezTo>
                  <a:cubicBezTo>
                    <a:pt x="550" y="4057"/>
                    <a:pt x="550" y="4057"/>
                    <a:pt x="529" y="4035"/>
                  </a:cubicBezTo>
                  <a:cubicBezTo>
                    <a:pt x="465" y="3951"/>
                    <a:pt x="402" y="3866"/>
                    <a:pt x="338" y="3782"/>
                  </a:cubicBezTo>
                  <a:cubicBezTo>
                    <a:pt x="317" y="3740"/>
                    <a:pt x="296" y="3719"/>
                    <a:pt x="296" y="3676"/>
                  </a:cubicBezTo>
                  <a:cubicBezTo>
                    <a:pt x="233" y="3592"/>
                    <a:pt x="191" y="3528"/>
                    <a:pt x="169" y="3444"/>
                  </a:cubicBezTo>
                  <a:cubicBezTo>
                    <a:pt x="148" y="3402"/>
                    <a:pt x="127" y="3381"/>
                    <a:pt x="127" y="3338"/>
                  </a:cubicBezTo>
                  <a:cubicBezTo>
                    <a:pt x="99" y="3291"/>
                    <a:pt x="75" y="3240"/>
                    <a:pt x="55" y="3187"/>
                  </a:cubicBezTo>
                  <a:lnTo>
                    <a:pt x="55" y="3187"/>
                  </a:lnTo>
                  <a:lnTo>
                    <a:pt x="507" y="4902"/>
                  </a:lnTo>
                  <a:cubicBezTo>
                    <a:pt x="550" y="5007"/>
                    <a:pt x="592" y="5134"/>
                    <a:pt x="634" y="5240"/>
                  </a:cubicBezTo>
                  <a:cubicBezTo>
                    <a:pt x="655" y="5282"/>
                    <a:pt x="676" y="5324"/>
                    <a:pt x="676" y="5345"/>
                  </a:cubicBezTo>
                  <a:cubicBezTo>
                    <a:pt x="719" y="5430"/>
                    <a:pt x="761" y="5514"/>
                    <a:pt x="803" y="5578"/>
                  </a:cubicBezTo>
                  <a:cubicBezTo>
                    <a:pt x="824" y="5620"/>
                    <a:pt x="845" y="5662"/>
                    <a:pt x="867" y="5683"/>
                  </a:cubicBezTo>
                  <a:cubicBezTo>
                    <a:pt x="930" y="5768"/>
                    <a:pt x="993" y="5852"/>
                    <a:pt x="1057" y="5937"/>
                  </a:cubicBezTo>
                  <a:cubicBezTo>
                    <a:pt x="1057" y="5958"/>
                    <a:pt x="1078" y="5979"/>
                    <a:pt x="1078" y="5979"/>
                  </a:cubicBezTo>
                  <a:cubicBezTo>
                    <a:pt x="1162" y="6084"/>
                    <a:pt x="1247" y="6169"/>
                    <a:pt x="1331" y="6253"/>
                  </a:cubicBezTo>
                  <a:cubicBezTo>
                    <a:pt x="1352" y="6296"/>
                    <a:pt x="1395" y="6317"/>
                    <a:pt x="1416" y="6338"/>
                  </a:cubicBezTo>
                  <a:cubicBezTo>
                    <a:pt x="1479" y="6401"/>
                    <a:pt x="1564" y="6465"/>
                    <a:pt x="1627" y="6528"/>
                  </a:cubicBezTo>
                  <a:cubicBezTo>
                    <a:pt x="1669" y="6549"/>
                    <a:pt x="1690" y="6570"/>
                    <a:pt x="1733" y="6591"/>
                  </a:cubicBezTo>
                  <a:cubicBezTo>
                    <a:pt x="1817" y="6655"/>
                    <a:pt x="1902" y="6718"/>
                    <a:pt x="1986" y="6760"/>
                  </a:cubicBezTo>
                  <a:cubicBezTo>
                    <a:pt x="2007" y="6782"/>
                    <a:pt x="2028" y="6803"/>
                    <a:pt x="2049" y="6824"/>
                  </a:cubicBezTo>
                  <a:cubicBezTo>
                    <a:pt x="2176" y="6887"/>
                    <a:pt x="2282" y="6951"/>
                    <a:pt x="2409" y="7014"/>
                  </a:cubicBezTo>
                  <a:cubicBezTo>
                    <a:pt x="2451" y="7014"/>
                    <a:pt x="2472" y="7035"/>
                    <a:pt x="2514" y="7056"/>
                  </a:cubicBezTo>
                  <a:cubicBezTo>
                    <a:pt x="2599" y="7098"/>
                    <a:pt x="2704" y="7141"/>
                    <a:pt x="2810" y="7162"/>
                  </a:cubicBezTo>
                  <a:cubicBezTo>
                    <a:pt x="2852" y="7183"/>
                    <a:pt x="2894" y="7204"/>
                    <a:pt x="2937" y="7225"/>
                  </a:cubicBezTo>
                  <a:cubicBezTo>
                    <a:pt x="3042" y="7246"/>
                    <a:pt x="3127" y="7289"/>
                    <a:pt x="3232" y="7310"/>
                  </a:cubicBezTo>
                  <a:cubicBezTo>
                    <a:pt x="3275" y="7331"/>
                    <a:pt x="3317" y="7331"/>
                    <a:pt x="3359" y="7352"/>
                  </a:cubicBezTo>
                  <a:cubicBezTo>
                    <a:pt x="3486" y="7394"/>
                    <a:pt x="3634" y="7415"/>
                    <a:pt x="3782" y="7436"/>
                  </a:cubicBezTo>
                  <a:cubicBezTo>
                    <a:pt x="3824" y="7458"/>
                    <a:pt x="3845" y="7458"/>
                    <a:pt x="3866" y="7458"/>
                  </a:cubicBezTo>
                  <a:cubicBezTo>
                    <a:pt x="3993" y="7479"/>
                    <a:pt x="4120" y="7500"/>
                    <a:pt x="4246" y="7500"/>
                  </a:cubicBezTo>
                  <a:cubicBezTo>
                    <a:pt x="4289" y="7521"/>
                    <a:pt x="4352" y="7521"/>
                    <a:pt x="4394" y="7521"/>
                  </a:cubicBezTo>
                  <a:cubicBezTo>
                    <a:pt x="4500" y="7542"/>
                    <a:pt x="4627" y="7542"/>
                    <a:pt x="4732" y="7542"/>
                  </a:cubicBezTo>
                  <a:lnTo>
                    <a:pt x="4880" y="7542"/>
                  </a:lnTo>
                  <a:cubicBezTo>
                    <a:pt x="4901" y="7542"/>
                    <a:pt x="4922" y="7542"/>
                    <a:pt x="4943" y="7563"/>
                  </a:cubicBezTo>
                  <a:cubicBezTo>
                    <a:pt x="5049" y="7563"/>
                    <a:pt x="5155" y="7542"/>
                    <a:pt x="5239" y="7542"/>
                  </a:cubicBezTo>
                  <a:lnTo>
                    <a:pt x="5387" y="7542"/>
                  </a:lnTo>
                  <a:cubicBezTo>
                    <a:pt x="5556" y="7542"/>
                    <a:pt x="5725" y="7521"/>
                    <a:pt x="5894" y="7500"/>
                  </a:cubicBezTo>
                  <a:cubicBezTo>
                    <a:pt x="6148" y="7479"/>
                    <a:pt x="6380" y="7415"/>
                    <a:pt x="6612" y="7373"/>
                  </a:cubicBezTo>
                  <a:cubicBezTo>
                    <a:pt x="6654" y="7373"/>
                    <a:pt x="6676" y="7373"/>
                    <a:pt x="6697" y="7352"/>
                  </a:cubicBezTo>
                  <a:cubicBezTo>
                    <a:pt x="6823" y="7331"/>
                    <a:pt x="6929" y="7310"/>
                    <a:pt x="7035" y="7267"/>
                  </a:cubicBezTo>
                  <a:cubicBezTo>
                    <a:pt x="7183" y="7225"/>
                    <a:pt x="7330" y="7183"/>
                    <a:pt x="7457" y="7141"/>
                  </a:cubicBezTo>
                  <a:cubicBezTo>
                    <a:pt x="7478" y="7141"/>
                    <a:pt x="7499" y="7141"/>
                    <a:pt x="7521" y="7120"/>
                  </a:cubicBezTo>
                  <a:cubicBezTo>
                    <a:pt x="7753" y="7056"/>
                    <a:pt x="7964" y="6972"/>
                    <a:pt x="8175" y="6866"/>
                  </a:cubicBezTo>
                  <a:lnTo>
                    <a:pt x="8218" y="6866"/>
                  </a:lnTo>
                  <a:cubicBezTo>
                    <a:pt x="8239" y="6845"/>
                    <a:pt x="8260" y="6824"/>
                    <a:pt x="8281" y="6824"/>
                  </a:cubicBezTo>
                  <a:cubicBezTo>
                    <a:pt x="8513" y="6718"/>
                    <a:pt x="8725" y="6613"/>
                    <a:pt x="8915" y="6486"/>
                  </a:cubicBezTo>
                  <a:cubicBezTo>
                    <a:pt x="8936" y="6465"/>
                    <a:pt x="8978" y="6465"/>
                    <a:pt x="8999" y="6444"/>
                  </a:cubicBezTo>
                  <a:cubicBezTo>
                    <a:pt x="8999" y="6444"/>
                    <a:pt x="9020" y="6422"/>
                    <a:pt x="9041" y="6422"/>
                  </a:cubicBezTo>
                  <a:cubicBezTo>
                    <a:pt x="9189" y="6317"/>
                    <a:pt x="9358" y="6211"/>
                    <a:pt x="9506" y="6106"/>
                  </a:cubicBezTo>
                  <a:lnTo>
                    <a:pt x="9527" y="6106"/>
                  </a:lnTo>
                  <a:cubicBezTo>
                    <a:pt x="9675" y="5979"/>
                    <a:pt x="9823" y="5873"/>
                    <a:pt x="9950" y="5747"/>
                  </a:cubicBezTo>
                  <a:cubicBezTo>
                    <a:pt x="9971" y="5725"/>
                    <a:pt x="9971" y="5725"/>
                    <a:pt x="9992" y="5725"/>
                  </a:cubicBezTo>
                  <a:cubicBezTo>
                    <a:pt x="10034" y="5683"/>
                    <a:pt x="10077" y="5641"/>
                    <a:pt x="10119" y="5599"/>
                  </a:cubicBezTo>
                  <a:cubicBezTo>
                    <a:pt x="10182" y="5535"/>
                    <a:pt x="10246" y="5472"/>
                    <a:pt x="10330" y="5387"/>
                  </a:cubicBezTo>
                  <a:cubicBezTo>
                    <a:pt x="10372" y="5345"/>
                    <a:pt x="10415" y="5282"/>
                    <a:pt x="10457" y="5240"/>
                  </a:cubicBezTo>
                  <a:cubicBezTo>
                    <a:pt x="10520" y="5155"/>
                    <a:pt x="10584" y="5092"/>
                    <a:pt x="10647" y="5028"/>
                  </a:cubicBezTo>
                  <a:cubicBezTo>
                    <a:pt x="10689" y="4965"/>
                    <a:pt x="10731" y="4902"/>
                    <a:pt x="10774" y="4859"/>
                  </a:cubicBezTo>
                  <a:cubicBezTo>
                    <a:pt x="10816" y="4775"/>
                    <a:pt x="10879" y="4711"/>
                    <a:pt x="10922" y="4648"/>
                  </a:cubicBezTo>
                  <a:cubicBezTo>
                    <a:pt x="10964" y="4585"/>
                    <a:pt x="11006" y="4521"/>
                    <a:pt x="11027" y="4458"/>
                  </a:cubicBezTo>
                  <a:cubicBezTo>
                    <a:pt x="11069" y="4395"/>
                    <a:pt x="11112" y="4310"/>
                    <a:pt x="11154" y="4247"/>
                  </a:cubicBezTo>
                  <a:cubicBezTo>
                    <a:pt x="11175" y="4204"/>
                    <a:pt x="11196" y="4183"/>
                    <a:pt x="11196" y="4162"/>
                  </a:cubicBezTo>
                  <a:cubicBezTo>
                    <a:pt x="11217" y="4120"/>
                    <a:pt x="11217" y="4099"/>
                    <a:pt x="11238" y="4057"/>
                  </a:cubicBezTo>
                  <a:cubicBezTo>
                    <a:pt x="11281" y="3972"/>
                    <a:pt x="11323" y="3888"/>
                    <a:pt x="11344" y="3782"/>
                  </a:cubicBezTo>
                  <a:cubicBezTo>
                    <a:pt x="11365" y="3740"/>
                    <a:pt x="11386" y="3676"/>
                    <a:pt x="11407" y="3613"/>
                  </a:cubicBezTo>
                  <a:cubicBezTo>
                    <a:pt x="11428" y="3528"/>
                    <a:pt x="11471" y="3423"/>
                    <a:pt x="11492" y="3317"/>
                  </a:cubicBezTo>
                  <a:cubicBezTo>
                    <a:pt x="11492" y="3275"/>
                    <a:pt x="11513" y="3233"/>
                    <a:pt x="11513" y="3212"/>
                  </a:cubicBezTo>
                  <a:cubicBezTo>
                    <a:pt x="11513" y="3191"/>
                    <a:pt x="11513" y="3169"/>
                    <a:pt x="11513" y="3169"/>
                  </a:cubicBezTo>
                  <a:cubicBezTo>
                    <a:pt x="11513" y="3127"/>
                    <a:pt x="11534" y="3085"/>
                    <a:pt x="11534" y="3043"/>
                  </a:cubicBezTo>
                  <a:cubicBezTo>
                    <a:pt x="11534" y="2958"/>
                    <a:pt x="11555" y="2874"/>
                    <a:pt x="11555" y="2789"/>
                  </a:cubicBezTo>
                  <a:cubicBezTo>
                    <a:pt x="11555" y="2747"/>
                    <a:pt x="11555" y="2705"/>
                    <a:pt x="11555" y="2662"/>
                  </a:cubicBezTo>
                  <a:cubicBezTo>
                    <a:pt x="11555" y="2620"/>
                    <a:pt x="11555" y="2578"/>
                    <a:pt x="11555" y="2557"/>
                  </a:cubicBezTo>
                  <a:cubicBezTo>
                    <a:pt x="11555" y="2493"/>
                    <a:pt x="11555" y="2430"/>
                    <a:pt x="11534" y="2367"/>
                  </a:cubicBezTo>
                  <a:cubicBezTo>
                    <a:pt x="11534" y="2346"/>
                    <a:pt x="11534" y="2324"/>
                    <a:pt x="11534" y="2303"/>
                  </a:cubicBezTo>
                  <a:cubicBezTo>
                    <a:pt x="11513" y="2198"/>
                    <a:pt x="11492" y="2092"/>
                    <a:pt x="11471" y="1986"/>
                  </a:cubicBezTo>
                  <a:cubicBezTo>
                    <a:pt x="11471" y="1965"/>
                    <a:pt x="11471" y="1944"/>
                    <a:pt x="11450" y="1902"/>
                  </a:cubicBezTo>
                  <a:lnTo>
                    <a:pt x="10943" y="1"/>
                  </a:lnTo>
                  <a:close/>
                </a:path>
              </a:pathLst>
            </a:custGeom>
            <a:solidFill>
              <a:srgbClr val="FFC7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78"/>
            <p:cNvSpPr/>
            <p:nvPr/>
          </p:nvSpPr>
          <p:spPr>
            <a:xfrm>
              <a:off x="3797025" y="2973550"/>
              <a:ext cx="302625" cy="207275"/>
            </a:xfrm>
            <a:custGeom>
              <a:avLst/>
              <a:gdLst/>
              <a:ahLst/>
              <a:cxnLst/>
              <a:rect l="l" t="t" r="r" b="b"/>
              <a:pathLst>
                <a:path w="12105" h="8291" extrusionOk="0">
                  <a:moveTo>
                    <a:pt x="7052" y="0"/>
                  </a:moveTo>
                  <a:cubicBezTo>
                    <a:pt x="6394" y="0"/>
                    <a:pt x="5703" y="90"/>
                    <a:pt x="5007" y="280"/>
                  </a:cubicBezTo>
                  <a:cubicBezTo>
                    <a:pt x="1987" y="1104"/>
                    <a:pt x="1" y="3491"/>
                    <a:pt x="592" y="5624"/>
                  </a:cubicBezTo>
                  <a:cubicBezTo>
                    <a:pt x="1032" y="7283"/>
                    <a:pt x="2873" y="8291"/>
                    <a:pt x="5076" y="8291"/>
                  </a:cubicBezTo>
                  <a:cubicBezTo>
                    <a:pt x="5734" y="8291"/>
                    <a:pt x="6425" y="8201"/>
                    <a:pt x="7120" y="8011"/>
                  </a:cubicBezTo>
                  <a:cubicBezTo>
                    <a:pt x="10140" y="7187"/>
                    <a:pt x="12105" y="4779"/>
                    <a:pt x="11535" y="2646"/>
                  </a:cubicBezTo>
                  <a:cubicBezTo>
                    <a:pt x="11079" y="1004"/>
                    <a:pt x="9248" y="0"/>
                    <a:pt x="7052" y="0"/>
                  </a:cubicBezTo>
                  <a:close/>
                </a:path>
              </a:pathLst>
            </a:custGeom>
            <a:solidFill>
              <a:srgbClr val="F7E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78"/>
            <p:cNvSpPr/>
            <p:nvPr/>
          </p:nvSpPr>
          <p:spPr>
            <a:xfrm>
              <a:off x="3836125" y="3008100"/>
              <a:ext cx="224975" cy="137925"/>
            </a:xfrm>
            <a:custGeom>
              <a:avLst/>
              <a:gdLst/>
              <a:ahLst/>
              <a:cxnLst/>
              <a:rect l="l" t="t" r="r" b="b"/>
              <a:pathLst>
                <a:path w="8999" h="5517" extrusionOk="0">
                  <a:moveTo>
                    <a:pt x="5453" y="1"/>
                  </a:moveTo>
                  <a:cubicBezTo>
                    <a:pt x="4920" y="1"/>
                    <a:pt x="4359" y="73"/>
                    <a:pt x="3802" y="229"/>
                  </a:cubicBezTo>
                  <a:cubicBezTo>
                    <a:pt x="1606" y="820"/>
                    <a:pt x="0" y="2531"/>
                    <a:pt x="359" y="3883"/>
                  </a:cubicBezTo>
                  <a:cubicBezTo>
                    <a:pt x="628" y="4895"/>
                    <a:pt x="1963" y="5517"/>
                    <a:pt x="3539" y="5517"/>
                  </a:cubicBezTo>
                  <a:cubicBezTo>
                    <a:pt x="4068" y="5517"/>
                    <a:pt x="4624" y="5447"/>
                    <a:pt x="5176" y="5298"/>
                  </a:cubicBezTo>
                  <a:cubicBezTo>
                    <a:pt x="7394" y="4686"/>
                    <a:pt x="8999" y="2975"/>
                    <a:pt x="8619" y="1623"/>
                  </a:cubicBezTo>
                  <a:cubicBezTo>
                    <a:pt x="8351" y="629"/>
                    <a:pt x="7023" y="1"/>
                    <a:pt x="5453" y="1"/>
                  </a:cubicBezTo>
                  <a:close/>
                </a:path>
              </a:pathLst>
            </a:custGeom>
            <a:solidFill>
              <a:srgbClr val="FDD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78"/>
            <p:cNvSpPr/>
            <p:nvPr/>
          </p:nvSpPr>
          <p:spPr>
            <a:xfrm>
              <a:off x="3839275" y="3024400"/>
              <a:ext cx="222900" cy="122475"/>
            </a:xfrm>
            <a:custGeom>
              <a:avLst/>
              <a:gdLst/>
              <a:ahLst/>
              <a:cxnLst/>
              <a:rect l="l" t="t" r="r" b="b"/>
              <a:pathLst>
                <a:path w="8916" h="4899" extrusionOk="0">
                  <a:moveTo>
                    <a:pt x="5732" y="1"/>
                  </a:moveTo>
                  <a:cubicBezTo>
                    <a:pt x="5139" y="1"/>
                    <a:pt x="4502" y="82"/>
                    <a:pt x="3867" y="253"/>
                  </a:cubicBezTo>
                  <a:cubicBezTo>
                    <a:pt x="1670" y="865"/>
                    <a:pt x="1" y="2407"/>
                    <a:pt x="318" y="3569"/>
                  </a:cubicBezTo>
                  <a:cubicBezTo>
                    <a:pt x="558" y="4410"/>
                    <a:pt x="1737" y="4899"/>
                    <a:pt x="3188" y="4899"/>
                  </a:cubicBezTo>
                  <a:cubicBezTo>
                    <a:pt x="3778" y="4899"/>
                    <a:pt x="4414" y="4818"/>
                    <a:pt x="5050" y="4646"/>
                  </a:cubicBezTo>
                  <a:cubicBezTo>
                    <a:pt x="7268" y="4034"/>
                    <a:pt x="8915" y="2492"/>
                    <a:pt x="8598" y="1330"/>
                  </a:cubicBezTo>
                  <a:cubicBezTo>
                    <a:pt x="8373" y="489"/>
                    <a:pt x="7188" y="1"/>
                    <a:pt x="5732" y="1"/>
                  </a:cubicBezTo>
                  <a:close/>
                </a:path>
              </a:pathLst>
            </a:custGeom>
            <a:solidFill>
              <a:srgbClr val="FDE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78"/>
            <p:cNvSpPr/>
            <p:nvPr/>
          </p:nvSpPr>
          <p:spPr>
            <a:xfrm>
              <a:off x="4588125" y="3166425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1"/>
                  </a:moveTo>
                  <a:lnTo>
                    <a:pt x="1691" y="1690"/>
                  </a:lnTo>
                  <a:lnTo>
                    <a:pt x="1" y="2620"/>
                  </a:lnTo>
                  <a:lnTo>
                    <a:pt x="1691" y="3549"/>
                  </a:lnTo>
                  <a:lnTo>
                    <a:pt x="2620" y="5239"/>
                  </a:lnTo>
                  <a:lnTo>
                    <a:pt x="3549" y="3549"/>
                  </a:lnTo>
                  <a:lnTo>
                    <a:pt x="5239" y="2620"/>
                  </a:lnTo>
                  <a:lnTo>
                    <a:pt x="3549" y="1690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78"/>
            <p:cNvSpPr/>
            <p:nvPr/>
          </p:nvSpPr>
          <p:spPr>
            <a:xfrm>
              <a:off x="3330200" y="3570425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0"/>
                  </a:moveTo>
                  <a:lnTo>
                    <a:pt x="1690" y="1690"/>
                  </a:lnTo>
                  <a:lnTo>
                    <a:pt x="0" y="2620"/>
                  </a:lnTo>
                  <a:lnTo>
                    <a:pt x="1690" y="3528"/>
                  </a:lnTo>
                  <a:lnTo>
                    <a:pt x="2620" y="5239"/>
                  </a:lnTo>
                  <a:lnTo>
                    <a:pt x="3549" y="3528"/>
                  </a:lnTo>
                  <a:lnTo>
                    <a:pt x="5239" y="2620"/>
                  </a:lnTo>
                  <a:lnTo>
                    <a:pt x="3549" y="1690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78"/>
            <p:cNvSpPr/>
            <p:nvPr/>
          </p:nvSpPr>
          <p:spPr>
            <a:xfrm>
              <a:off x="3532450" y="3103050"/>
              <a:ext cx="131000" cy="130475"/>
            </a:xfrm>
            <a:custGeom>
              <a:avLst/>
              <a:gdLst/>
              <a:ahLst/>
              <a:cxnLst/>
              <a:rect l="l" t="t" r="r" b="b"/>
              <a:pathLst>
                <a:path w="5240" h="5219" extrusionOk="0">
                  <a:moveTo>
                    <a:pt x="2620" y="1"/>
                  </a:moveTo>
                  <a:lnTo>
                    <a:pt x="1691" y="1691"/>
                  </a:lnTo>
                  <a:lnTo>
                    <a:pt x="1" y="2599"/>
                  </a:lnTo>
                  <a:lnTo>
                    <a:pt x="1691" y="3528"/>
                  </a:lnTo>
                  <a:lnTo>
                    <a:pt x="2620" y="5218"/>
                  </a:lnTo>
                  <a:lnTo>
                    <a:pt x="3550" y="3528"/>
                  </a:lnTo>
                  <a:lnTo>
                    <a:pt x="5240" y="2599"/>
                  </a:lnTo>
                  <a:lnTo>
                    <a:pt x="3550" y="1691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78"/>
            <p:cNvSpPr/>
            <p:nvPr/>
          </p:nvSpPr>
          <p:spPr>
            <a:xfrm>
              <a:off x="2822175" y="3441575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lnTo>
                    <a:pt x="845" y="845"/>
                  </a:lnTo>
                  <a:lnTo>
                    <a:pt x="0" y="1310"/>
                  </a:lnTo>
                  <a:lnTo>
                    <a:pt x="845" y="1775"/>
                  </a:lnTo>
                  <a:lnTo>
                    <a:pt x="1310" y="2620"/>
                  </a:lnTo>
                  <a:lnTo>
                    <a:pt x="1775" y="1775"/>
                  </a:lnTo>
                  <a:lnTo>
                    <a:pt x="2620" y="1310"/>
                  </a:lnTo>
                  <a:lnTo>
                    <a:pt x="1775" y="845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3" name="Google Shape;3703;p78"/>
          <p:cNvSpPr/>
          <p:nvPr/>
        </p:nvSpPr>
        <p:spPr>
          <a:xfrm rot="-4938680">
            <a:off x="768707" y="2129109"/>
            <a:ext cx="509781" cy="524839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78"/>
          <p:cNvSpPr/>
          <p:nvPr/>
        </p:nvSpPr>
        <p:spPr>
          <a:xfrm>
            <a:off x="4131750" y="1409324"/>
            <a:ext cx="880511" cy="649603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705" name="Google Shape;3705;p78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3706" name="Google Shape;3706;p78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78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78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9" name="Google Shape;3709;p78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3710" name="Google Shape;3710;p78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711" name="Google Shape;3711;p78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3" name="Google Shape;3713;p78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78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3715" name="Google Shape;3715;p78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8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8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8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9" name="Google Shape;3719;p78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78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78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" name="Google Shape;3726;p79"/>
          <p:cNvSpPr/>
          <p:nvPr/>
        </p:nvSpPr>
        <p:spPr>
          <a:xfrm flipH="1">
            <a:off x="2441968" y="3749524"/>
            <a:ext cx="4260065" cy="635346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chemeClr val="dk1">
              <a:alpha val="25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79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 no, it's just sand!</a:t>
            </a:r>
            <a:endParaRPr/>
          </a:p>
        </p:txBody>
      </p:sp>
      <p:grpSp>
        <p:nvGrpSpPr>
          <p:cNvPr id="3728" name="Google Shape;3728;p79"/>
          <p:cNvGrpSpPr/>
          <p:nvPr/>
        </p:nvGrpSpPr>
        <p:grpSpPr>
          <a:xfrm>
            <a:off x="881041" y="3923377"/>
            <a:ext cx="691552" cy="759744"/>
            <a:chOff x="6943641" y="462327"/>
            <a:chExt cx="691552" cy="759744"/>
          </a:xfrm>
        </p:grpSpPr>
        <p:sp>
          <p:nvSpPr>
            <p:cNvPr id="3729" name="Google Shape;3729;p79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9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1" name="Google Shape;3731;p79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3732" name="Google Shape;3732;p79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9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9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9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6" name="Google Shape;3736;p79"/>
          <p:cNvGrpSpPr/>
          <p:nvPr/>
        </p:nvGrpSpPr>
        <p:grpSpPr>
          <a:xfrm>
            <a:off x="8184734" y="4128451"/>
            <a:ext cx="635357" cy="635357"/>
            <a:chOff x="3922789" y="109320"/>
            <a:chExt cx="683400" cy="683400"/>
          </a:xfrm>
        </p:grpSpPr>
        <p:sp>
          <p:nvSpPr>
            <p:cNvPr id="3737" name="Google Shape;3737;p79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79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9" name="Google Shape;3739;p79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740" name="Google Shape;3740;p79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9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2" name="Google Shape;3742;p79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79"/>
          <p:cNvGrpSpPr/>
          <p:nvPr/>
        </p:nvGrpSpPr>
        <p:grpSpPr>
          <a:xfrm>
            <a:off x="2845647" y="2771113"/>
            <a:ext cx="3452706" cy="1357338"/>
            <a:chOff x="5477225" y="2961025"/>
            <a:chExt cx="2462525" cy="968075"/>
          </a:xfrm>
        </p:grpSpPr>
        <p:sp>
          <p:nvSpPr>
            <p:cNvPr id="3744" name="Google Shape;3744;p79"/>
            <p:cNvSpPr/>
            <p:nvPr/>
          </p:nvSpPr>
          <p:spPr>
            <a:xfrm>
              <a:off x="5477225" y="2961025"/>
              <a:ext cx="2462525" cy="968075"/>
            </a:xfrm>
            <a:custGeom>
              <a:avLst/>
              <a:gdLst/>
              <a:ahLst/>
              <a:cxnLst/>
              <a:rect l="l" t="t" r="r" b="b"/>
              <a:pathLst>
                <a:path w="98501" h="38723" extrusionOk="0">
                  <a:moveTo>
                    <a:pt x="59550" y="1"/>
                  </a:moveTo>
                  <a:cubicBezTo>
                    <a:pt x="59528" y="1"/>
                    <a:pt x="59506" y="1"/>
                    <a:pt x="59485" y="2"/>
                  </a:cubicBezTo>
                  <a:cubicBezTo>
                    <a:pt x="54983" y="135"/>
                    <a:pt x="49115" y="7151"/>
                    <a:pt x="45198" y="7151"/>
                  </a:cubicBezTo>
                  <a:cubicBezTo>
                    <a:pt x="44759" y="7151"/>
                    <a:pt x="44344" y="7063"/>
                    <a:pt x="43959" y="6867"/>
                  </a:cubicBezTo>
                  <a:cubicBezTo>
                    <a:pt x="42929" y="6341"/>
                    <a:pt x="41898" y="6110"/>
                    <a:pt x="40900" y="6110"/>
                  </a:cubicBezTo>
                  <a:cubicBezTo>
                    <a:pt x="38213" y="6110"/>
                    <a:pt x="35767" y="7781"/>
                    <a:pt x="34242" y="9846"/>
                  </a:cubicBezTo>
                  <a:cubicBezTo>
                    <a:pt x="32172" y="12619"/>
                    <a:pt x="28338" y="19550"/>
                    <a:pt x="25223" y="19550"/>
                  </a:cubicBezTo>
                  <a:cubicBezTo>
                    <a:pt x="25159" y="19550"/>
                    <a:pt x="25095" y="19547"/>
                    <a:pt x="25032" y="19541"/>
                  </a:cubicBezTo>
                  <a:cubicBezTo>
                    <a:pt x="23346" y="19383"/>
                    <a:pt x="20714" y="18752"/>
                    <a:pt x="18166" y="18752"/>
                  </a:cubicBezTo>
                  <a:cubicBezTo>
                    <a:pt x="15958" y="18752"/>
                    <a:pt x="13812" y="19226"/>
                    <a:pt x="12400" y="20893"/>
                  </a:cubicBezTo>
                  <a:cubicBezTo>
                    <a:pt x="9928" y="23830"/>
                    <a:pt x="3549" y="33716"/>
                    <a:pt x="190" y="38194"/>
                  </a:cubicBezTo>
                  <a:cubicBezTo>
                    <a:pt x="0" y="38426"/>
                    <a:pt x="106" y="38616"/>
                    <a:pt x="401" y="38616"/>
                  </a:cubicBezTo>
                  <a:lnTo>
                    <a:pt x="98121" y="38722"/>
                  </a:lnTo>
                  <a:cubicBezTo>
                    <a:pt x="98416" y="38722"/>
                    <a:pt x="98501" y="38532"/>
                    <a:pt x="98332" y="38300"/>
                  </a:cubicBezTo>
                  <a:cubicBezTo>
                    <a:pt x="95522" y="34561"/>
                    <a:pt x="92481" y="29554"/>
                    <a:pt x="91551" y="26407"/>
                  </a:cubicBezTo>
                  <a:cubicBezTo>
                    <a:pt x="90359" y="22321"/>
                    <a:pt x="87433" y="18948"/>
                    <a:pt x="85350" y="18948"/>
                  </a:cubicBezTo>
                  <a:cubicBezTo>
                    <a:pt x="84924" y="18948"/>
                    <a:pt x="84534" y="19089"/>
                    <a:pt x="84200" y="19394"/>
                  </a:cubicBezTo>
                  <a:cubicBezTo>
                    <a:pt x="83546" y="19985"/>
                    <a:pt x="82765" y="20219"/>
                    <a:pt x="81980" y="20219"/>
                  </a:cubicBezTo>
                  <a:cubicBezTo>
                    <a:pt x="80381" y="20219"/>
                    <a:pt x="78761" y="19251"/>
                    <a:pt x="78137" y="18359"/>
                  </a:cubicBezTo>
                  <a:cubicBezTo>
                    <a:pt x="77233" y="17012"/>
                    <a:pt x="64580" y="1"/>
                    <a:pt x="59550" y="1"/>
                  </a:cubicBezTo>
                  <a:close/>
                </a:path>
              </a:pathLst>
            </a:custGeom>
            <a:solidFill>
              <a:srgbClr val="F9B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79"/>
            <p:cNvSpPr/>
            <p:nvPr/>
          </p:nvSpPr>
          <p:spPr>
            <a:xfrm>
              <a:off x="5477750" y="3552000"/>
              <a:ext cx="2462000" cy="377100"/>
            </a:xfrm>
            <a:custGeom>
              <a:avLst/>
              <a:gdLst/>
              <a:ahLst/>
              <a:cxnLst/>
              <a:rect l="l" t="t" r="r" b="b"/>
              <a:pathLst>
                <a:path w="98480" h="15084" extrusionOk="0">
                  <a:moveTo>
                    <a:pt x="90411" y="1"/>
                  </a:moveTo>
                  <a:cubicBezTo>
                    <a:pt x="81771" y="6908"/>
                    <a:pt x="66857" y="11471"/>
                    <a:pt x="49916" y="11471"/>
                  </a:cubicBezTo>
                  <a:cubicBezTo>
                    <a:pt x="33334" y="11471"/>
                    <a:pt x="18716" y="7098"/>
                    <a:pt x="9992" y="444"/>
                  </a:cubicBezTo>
                  <a:cubicBezTo>
                    <a:pt x="6992" y="4669"/>
                    <a:pt x="2704" y="11154"/>
                    <a:pt x="169" y="14555"/>
                  </a:cubicBezTo>
                  <a:cubicBezTo>
                    <a:pt x="0" y="14787"/>
                    <a:pt x="85" y="14977"/>
                    <a:pt x="380" y="14977"/>
                  </a:cubicBezTo>
                  <a:lnTo>
                    <a:pt x="98100" y="15083"/>
                  </a:lnTo>
                  <a:cubicBezTo>
                    <a:pt x="98395" y="15083"/>
                    <a:pt x="98480" y="14893"/>
                    <a:pt x="98311" y="14661"/>
                  </a:cubicBezTo>
                  <a:cubicBezTo>
                    <a:pt x="95501" y="10922"/>
                    <a:pt x="92460" y="5915"/>
                    <a:pt x="91530" y="2768"/>
                  </a:cubicBezTo>
                  <a:cubicBezTo>
                    <a:pt x="91256" y="1796"/>
                    <a:pt x="90854" y="867"/>
                    <a:pt x="90411" y="1"/>
                  </a:cubicBezTo>
                  <a:close/>
                </a:path>
              </a:pathLst>
            </a:custGeom>
            <a:solidFill>
              <a:srgbClr val="E3A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6" name="Google Shape;3746;p79"/>
          <p:cNvSpPr/>
          <p:nvPr/>
        </p:nvSpPr>
        <p:spPr>
          <a:xfrm rot="-4938680">
            <a:off x="768707" y="2129109"/>
            <a:ext cx="509781" cy="524839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79"/>
          <p:cNvSpPr/>
          <p:nvPr/>
        </p:nvSpPr>
        <p:spPr>
          <a:xfrm>
            <a:off x="4225453" y="1440742"/>
            <a:ext cx="693090" cy="686195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8" name="Google Shape;3748;p79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3749" name="Google Shape;3749;p79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79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79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2" name="Google Shape;3752;p79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3753" name="Google Shape;3753;p79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754" name="Google Shape;3754;p79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79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6" name="Google Shape;3756;p79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7" name="Google Shape;3757;p79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3758" name="Google Shape;3758;p79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79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79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79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2" name="Google Shape;3762;p79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79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79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62"/>
          <p:cNvSpPr txBox="1">
            <a:spLocks noGrp="1"/>
          </p:cNvSpPr>
          <p:nvPr>
            <p:ph type="title"/>
          </p:nvPr>
        </p:nvSpPr>
        <p:spPr>
          <a:xfrm>
            <a:off x="1585950" y="445025"/>
            <a:ext cx="5972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5" name="Google Shape;1795;p62"/>
          <p:cNvSpPr txBox="1">
            <a:spLocks noGrp="1"/>
          </p:cNvSpPr>
          <p:nvPr>
            <p:ph type="body" idx="1"/>
          </p:nvPr>
        </p:nvSpPr>
        <p:spPr>
          <a:xfrm>
            <a:off x="625650" y="1351339"/>
            <a:ext cx="78927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Here’s what you’ll find in this </a:t>
            </a:r>
            <a:r>
              <a:rPr lang="en" b="1" dirty="0">
                <a:uFill>
                  <a:noFill/>
                </a:uFill>
                <a:hlinkClick r:id="rId3"/>
              </a:rPr>
              <a:t>Slidesgo</a:t>
            </a:r>
            <a:r>
              <a:rPr lang="en" dirty="0"/>
              <a:t> template: </a:t>
            </a:r>
            <a:endParaRPr dirty="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/>
              <a:t>A slide structure based on a multi-purpose presentation, which you can easily adapt to your needs. For more info on how to edit the template, please visit </a:t>
            </a:r>
            <a:r>
              <a:rPr lang="en" b="1" dirty="0">
                <a:uFill>
                  <a:noFill/>
                </a:uFill>
                <a:hlinkClick r:id="rId4"/>
              </a:rPr>
              <a:t>Slidesgo School</a:t>
            </a:r>
            <a:r>
              <a:rPr lang="en" dirty="0"/>
              <a:t> or read our </a:t>
            </a:r>
            <a:r>
              <a:rPr lang="en" b="1" dirty="0">
                <a:uFill>
                  <a:noFill/>
                </a:uFill>
                <a:hlinkClick r:id="rId5"/>
              </a:rPr>
              <a:t>FAQs</a:t>
            </a:r>
            <a:r>
              <a:rPr lang="en" b="1" dirty="0"/>
              <a:t>.</a:t>
            </a:r>
            <a:endParaRPr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/>
              <a:t>An assortment of graphic resources that are suitable for use in the presentation can be found in the </a:t>
            </a:r>
            <a:r>
              <a:rPr lang="en" b="1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alternative resources 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slides</a:t>
            </a:r>
            <a:r>
              <a:rPr lang="en" b="1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.</a:t>
            </a:r>
            <a:endParaRPr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/>
              <a:t>A </a:t>
            </a:r>
            <a:r>
              <a:rPr lang="en" b="1" dirty="0">
                <a:uFill>
                  <a:noFill/>
                </a:uFill>
                <a:hlinkClick r:id="" action="ppaction://noaction"/>
              </a:rPr>
              <a:t>thanks</a:t>
            </a:r>
            <a:r>
              <a:rPr lang="en" dirty="0">
                <a:uFill>
                  <a:noFill/>
                </a:uFill>
                <a:hlinkClick r:id="" action="ppaction://noaction"/>
              </a:rPr>
              <a:t> </a:t>
            </a:r>
            <a:r>
              <a:rPr lang="en" dirty="0"/>
              <a:t>slide, which you must keep so that proper credits for our design are given.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/>
              <a:t>Two </a:t>
            </a:r>
            <a:r>
              <a:rPr lang="en" b="1" dirty="0">
                <a:uFill>
                  <a:noFill/>
                </a:uFill>
                <a:hlinkClick r:id="" action="ppaction://noaction"/>
              </a:rPr>
              <a:t>resources</a:t>
            </a:r>
            <a:r>
              <a:rPr lang="en" dirty="0">
                <a:uFill>
                  <a:noFill/>
                </a:uFill>
                <a:hlinkClick r:id="" action="ppaction://noaction"/>
              </a:rPr>
              <a:t> </a:t>
            </a:r>
            <a:r>
              <a:rPr lang="en" dirty="0"/>
              <a:t>slide, where you’ll find links to all the elements used in the template.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b="1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Instructions for use</a:t>
            </a:r>
            <a:r>
              <a:rPr lang="en" dirty="0"/>
              <a:t>.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/>
              <a:t>Final slides with: </a:t>
            </a:r>
            <a:endParaRPr dirty="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 Black"/>
              <a:buChar char="●"/>
            </a:pPr>
            <a:r>
              <a:rPr lang="en" dirty="0"/>
              <a:t>The</a:t>
            </a:r>
            <a:r>
              <a:rPr lang="en" dirty="0">
                <a:uFill>
                  <a:noFill/>
                </a:uFill>
                <a:hlinkClick r:id="" action="ppaction://noaction"/>
              </a:rPr>
              <a:t> </a:t>
            </a:r>
            <a:r>
              <a:rPr lang="en" b="1" dirty="0">
                <a:uFill>
                  <a:noFill/>
                </a:uFill>
                <a:hlinkClick r:id="" action="ppaction://noaction"/>
              </a:rPr>
              <a:t>fonts and colors</a:t>
            </a:r>
            <a:r>
              <a:rPr lang="en" dirty="0"/>
              <a:t> used in the template.</a:t>
            </a:r>
            <a:endParaRPr dirty="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 Black"/>
              <a:buChar char="●"/>
            </a:pPr>
            <a:r>
              <a:rPr lang="en" dirty="0"/>
              <a:t>A selection of </a:t>
            </a:r>
            <a:r>
              <a:rPr lang="en" b="1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illustrations.</a:t>
            </a:r>
            <a:r>
              <a:rPr lang="en" dirty="0"/>
              <a:t> You can also customize and animate them as you wish with the online editor. Visit </a:t>
            </a:r>
            <a:r>
              <a:rPr lang="en" b="1" dirty="0">
                <a:uFill>
                  <a:noFill/>
                </a:uFill>
                <a:hlinkClick r:id="rId6"/>
              </a:rPr>
              <a:t>Storyset </a:t>
            </a:r>
            <a:r>
              <a:rPr lang="en" dirty="0"/>
              <a:t>to find more. </a:t>
            </a:r>
            <a:endParaRPr dirty="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 Black"/>
              <a:buChar char="●"/>
            </a:pPr>
            <a:r>
              <a:rPr lang="en" dirty="0"/>
              <a:t>More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 </a:t>
            </a:r>
            <a:r>
              <a:rPr lang="en" b="1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infographic resources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,</a:t>
            </a:r>
            <a:r>
              <a:rPr lang="en" dirty="0"/>
              <a:t> whose size and color can be edited. </a:t>
            </a:r>
            <a:endParaRPr dirty="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 Black"/>
              <a:buChar char="●"/>
            </a:pPr>
            <a:r>
              <a:rPr lang="en" dirty="0"/>
              <a:t>Sets of </a:t>
            </a:r>
            <a:r>
              <a:rPr lang="en" b="1" dirty="0">
                <a:uFill>
                  <a:noFill/>
                </a:uFill>
                <a:hlinkClick r:id="" action="ppaction://noaction"/>
              </a:rPr>
              <a:t>customizable icons</a:t>
            </a:r>
            <a:r>
              <a:rPr lang="en" dirty="0"/>
              <a:t> of the following themes: general, business, avatar, creative process, education, help &amp; support, medical, nature, performing arts, SEO &amp; marketing, and teamwork.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You can delete this slide when you’re done editing the presentation.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1796" name="Google Shape;1796;p62"/>
          <p:cNvGrpSpPr/>
          <p:nvPr/>
        </p:nvGrpSpPr>
        <p:grpSpPr>
          <a:xfrm rot="-1039541">
            <a:off x="260635" y="247173"/>
            <a:ext cx="509818" cy="508826"/>
            <a:chOff x="-1158200" y="1575175"/>
            <a:chExt cx="491503" cy="490546"/>
          </a:xfrm>
        </p:grpSpPr>
        <p:sp>
          <p:nvSpPr>
            <p:cNvPr id="1797" name="Google Shape;1797;p62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2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9" name="Google Shape;1799;p62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800" name="Google Shape;1800;p62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62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62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62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62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5" name="Google Shape;1805;p62"/>
          <p:cNvGrpSpPr/>
          <p:nvPr/>
        </p:nvGrpSpPr>
        <p:grpSpPr>
          <a:xfrm rot="1557888">
            <a:off x="657123" y="727819"/>
            <a:ext cx="358788" cy="358156"/>
            <a:chOff x="-1158200" y="1575175"/>
            <a:chExt cx="491503" cy="490546"/>
          </a:xfrm>
        </p:grpSpPr>
        <p:sp>
          <p:nvSpPr>
            <p:cNvPr id="1806" name="Google Shape;1806;p62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2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8" name="Google Shape;1808;p62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1809" name="Google Shape;1809;p62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62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62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62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62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4" name="Google Shape;1814;p62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1815" name="Google Shape;1815;p62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1816" name="Google Shape;1816;p62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62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8" name="Google Shape;1818;p62">
              <a:hlinkClick r:id="" action="ppaction://hlinkshowjump?jump=nextslide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62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grpSp>
          <p:nvGrpSpPr>
            <p:cNvPr id="1820" name="Google Shape;1820;p62"/>
            <p:cNvGrpSpPr/>
            <p:nvPr/>
          </p:nvGrpSpPr>
          <p:grpSpPr>
            <a:xfrm flipH="1">
              <a:off x="7770344" y="220550"/>
              <a:ext cx="380430" cy="373923"/>
              <a:chOff x="4932401" y="4252000"/>
              <a:chExt cx="380430" cy="373923"/>
            </a:xfrm>
          </p:grpSpPr>
          <p:sp>
            <p:nvSpPr>
              <p:cNvPr id="1821" name="Google Shape;1821;p62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62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3" name="Google Shape;1823;p62">
              <a:hlinkClick r:id="" action="ppaction://hlinkshowjump?jump=previousslide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9" name="Google Shape;3769;p80"/>
          <p:cNvGrpSpPr/>
          <p:nvPr/>
        </p:nvGrpSpPr>
        <p:grpSpPr>
          <a:xfrm>
            <a:off x="1126839" y="1607809"/>
            <a:ext cx="4003606" cy="3009842"/>
            <a:chOff x="1126839" y="1607809"/>
            <a:chExt cx="4003606" cy="3009842"/>
          </a:xfrm>
        </p:grpSpPr>
        <p:grpSp>
          <p:nvGrpSpPr>
            <p:cNvPr id="3770" name="Google Shape;3770;p80"/>
            <p:cNvGrpSpPr/>
            <p:nvPr/>
          </p:nvGrpSpPr>
          <p:grpSpPr>
            <a:xfrm>
              <a:off x="1126839" y="1781300"/>
              <a:ext cx="4003606" cy="2836351"/>
              <a:chOff x="1126839" y="1781300"/>
              <a:chExt cx="4003606" cy="2836351"/>
            </a:xfrm>
          </p:grpSpPr>
          <p:sp>
            <p:nvSpPr>
              <p:cNvPr id="3771" name="Google Shape;3771;p80"/>
              <p:cNvSpPr/>
              <p:nvPr/>
            </p:nvSpPr>
            <p:spPr>
              <a:xfrm>
                <a:off x="1519212" y="1781300"/>
                <a:ext cx="2977281" cy="2008581"/>
              </a:xfrm>
              <a:custGeom>
                <a:avLst/>
                <a:gdLst/>
                <a:ahLst/>
                <a:cxnLst/>
                <a:rect l="l" t="t" r="r" b="b"/>
                <a:pathLst>
                  <a:path w="175599" h="132711" fill="none" extrusionOk="0">
                    <a:moveTo>
                      <a:pt x="50301" y="1"/>
                    </a:moveTo>
                    <a:cubicBezTo>
                      <a:pt x="49983" y="12508"/>
                      <a:pt x="50620" y="21467"/>
                      <a:pt x="47618" y="22059"/>
                    </a:cubicBezTo>
                    <a:cubicBezTo>
                      <a:pt x="45071" y="22559"/>
                      <a:pt x="10916" y="20285"/>
                      <a:pt x="8050" y="22059"/>
                    </a:cubicBezTo>
                    <a:cubicBezTo>
                      <a:pt x="5231" y="23832"/>
                      <a:pt x="0" y="72314"/>
                      <a:pt x="10825" y="73269"/>
                    </a:cubicBezTo>
                    <a:cubicBezTo>
                      <a:pt x="29926" y="75043"/>
                      <a:pt x="119112" y="69221"/>
                      <a:pt x="122523" y="73906"/>
                    </a:cubicBezTo>
                    <a:cubicBezTo>
                      <a:pt x="126253" y="79045"/>
                      <a:pt x="127117" y="107561"/>
                      <a:pt x="122796" y="109926"/>
                    </a:cubicBezTo>
                    <a:cubicBezTo>
                      <a:pt x="119294" y="111836"/>
                      <a:pt x="54212" y="112018"/>
                      <a:pt x="50529" y="109425"/>
                    </a:cubicBezTo>
                    <a:cubicBezTo>
                      <a:pt x="45071" y="105560"/>
                      <a:pt x="44662" y="65310"/>
                      <a:pt x="49392" y="55714"/>
                    </a:cubicBezTo>
                    <a:cubicBezTo>
                      <a:pt x="51802" y="50847"/>
                      <a:pt x="165866" y="43707"/>
                      <a:pt x="170413" y="47391"/>
                    </a:cubicBezTo>
                    <a:cubicBezTo>
                      <a:pt x="175598" y="51530"/>
                      <a:pt x="174461" y="118749"/>
                      <a:pt x="174961" y="132711"/>
                    </a:cubicBezTo>
                  </a:path>
                </a:pathLst>
              </a:custGeom>
              <a:noFill/>
              <a:ln w="100050" cap="flat" cmpd="sng">
                <a:solidFill>
                  <a:schemeClr val="lt1"/>
                </a:solidFill>
                <a:prstDash val="solid"/>
                <a:miter lim="454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80"/>
              <p:cNvSpPr/>
              <p:nvPr/>
            </p:nvSpPr>
            <p:spPr>
              <a:xfrm>
                <a:off x="1213050" y="2071103"/>
                <a:ext cx="2901713" cy="1678184"/>
              </a:xfrm>
              <a:custGeom>
                <a:avLst/>
                <a:gdLst/>
                <a:ahLst/>
                <a:cxnLst/>
                <a:rect l="l" t="t" r="r" b="b"/>
                <a:pathLst>
                  <a:path w="171142" h="110881" fill="none" extrusionOk="0">
                    <a:moveTo>
                      <a:pt x="135758" y="3503"/>
                    </a:moveTo>
                    <a:cubicBezTo>
                      <a:pt x="136759" y="6186"/>
                      <a:pt x="136713" y="12599"/>
                      <a:pt x="132939" y="16828"/>
                    </a:cubicBezTo>
                    <a:cubicBezTo>
                      <a:pt x="128527" y="21786"/>
                      <a:pt x="9279" y="15782"/>
                      <a:pt x="3730" y="20831"/>
                    </a:cubicBezTo>
                    <a:cubicBezTo>
                      <a:pt x="1" y="24242"/>
                      <a:pt x="911" y="53030"/>
                      <a:pt x="2730" y="62581"/>
                    </a:cubicBezTo>
                    <a:cubicBezTo>
                      <a:pt x="4140" y="70040"/>
                      <a:pt x="81228" y="66310"/>
                      <a:pt x="110108" y="64491"/>
                    </a:cubicBezTo>
                    <a:cubicBezTo>
                      <a:pt x="113337" y="64309"/>
                      <a:pt x="116793" y="63991"/>
                      <a:pt x="119158" y="62081"/>
                    </a:cubicBezTo>
                    <a:cubicBezTo>
                      <a:pt x="121796" y="59989"/>
                      <a:pt x="122342" y="56578"/>
                      <a:pt x="122615" y="53485"/>
                    </a:cubicBezTo>
                    <a:cubicBezTo>
                      <a:pt x="123160" y="46527"/>
                      <a:pt x="123388" y="7232"/>
                      <a:pt x="124070" y="4822"/>
                    </a:cubicBezTo>
                    <a:cubicBezTo>
                      <a:pt x="124752" y="2411"/>
                      <a:pt x="162046" y="1"/>
                      <a:pt x="163456" y="4231"/>
                    </a:cubicBezTo>
                    <a:cubicBezTo>
                      <a:pt x="164001" y="5913"/>
                      <a:pt x="171142" y="31064"/>
                      <a:pt x="165411" y="71950"/>
                    </a:cubicBezTo>
                    <a:cubicBezTo>
                      <a:pt x="165184" y="73678"/>
                      <a:pt x="164865" y="75497"/>
                      <a:pt x="163501" y="76771"/>
                    </a:cubicBezTo>
                    <a:cubicBezTo>
                      <a:pt x="161864" y="78317"/>
                      <a:pt x="159180" y="78590"/>
                      <a:pt x="156770" y="78726"/>
                    </a:cubicBezTo>
                    <a:cubicBezTo>
                      <a:pt x="122615" y="80728"/>
                      <a:pt x="76134" y="81637"/>
                      <a:pt x="41933" y="82592"/>
                    </a:cubicBezTo>
                    <a:cubicBezTo>
                      <a:pt x="33156" y="82820"/>
                      <a:pt x="32701" y="100739"/>
                      <a:pt x="32246" y="110881"/>
                    </a:cubicBezTo>
                  </a:path>
                </a:pathLst>
              </a:custGeom>
              <a:noFill/>
              <a:ln w="100050" cap="flat" cmpd="sng">
                <a:solidFill>
                  <a:schemeClr val="lt1"/>
                </a:solidFill>
                <a:prstDash val="solid"/>
                <a:miter lim="454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80"/>
              <p:cNvSpPr/>
              <p:nvPr/>
            </p:nvSpPr>
            <p:spPr>
              <a:xfrm>
                <a:off x="2979805" y="1781300"/>
                <a:ext cx="2150640" cy="1684374"/>
              </a:xfrm>
              <a:custGeom>
                <a:avLst/>
                <a:gdLst/>
                <a:ahLst/>
                <a:cxnLst/>
                <a:rect l="l" t="t" r="r" b="b"/>
                <a:pathLst>
                  <a:path w="126844" h="111290" fill="none" extrusionOk="0">
                    <a:moveTo>
                      <a:pt x="88822" y="1"/>
                    </a:moveTo>
                    <a:cubicBezTo>
                      <a:pt x="88822" y="1"/>
                      <a:pt x="87549" y="8824"/>
                      <a:pt x="88822" y="14600"/>
                    </a:cubicBezTo>
                    <a:cubicBezTo>
                      <a:pt x="90096" y="20330"/>
                      <a:pt x="120022" y="14918"/>
                      <a:pt x="121613" y="17602"/>
                    </a:cubicBezTo>
                    <a:cubicBezTo>
                      <a:pt x="123251" y="20330"/>
                      <a:pt x="126844" y="57305"/>
                      <a:pt x="122660" y="57578"/>
                    </a:cubicBezTo>
                    <a:cubicBezTo>
                      <a:pt x="117657" y="57897"/>
                      <a:pt x="11097" y="59943"/>
                      <a:pt x="5549" y="61626"/>
                    </a:cubicBezTo>
                    <a:cubicBezTo>
                      <a:pt x="0" y="63354"/>
                      <a:pt x="3457" y="105787"/>
                      <a:pt x="3457" y="111290"/>
                    </a:cubicBezTo>
                  </a:path>
                </a:pathLst>
              </a:custGeom>
              <a:noFill/>
              <a:ln w="100050" cap="flat" cmpd="sng">
                <a:solidFill>
                  <a:schemeClr val="lt1"/>
                </a:solidFill>
                <a:prstDash val="solid"/>
                <a:miter lim="454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80"/>
              <p:cNvSpPr/>
              <p:nvPr/>
            </p:nvSpPr>
            <p:spPr>
              <a:xfrm>
                <a:off x="1126839" y="3675648"/>
                <a:ext cx="1236049" cy="942004"/>
              </a:xfrm>
              <a:custGeom>
                <a:avLst/>
                <a:gdLst/>
                <a:ahLst/>
                <a:cxnLst/>
                <a:rect l="l" t="t" r="r" b="b"/>
                <a:pathLst>
                  <a:path w="55559" h="42342" extrusionOk="0">
                    <a:moveTo>
                      <a:pt x="29651" y="1"/>
                    </a:moveTo>
                    <a:cubicBezTo>
                      <a:pt x="21529" y="1"/>
                      <a:pt x="13694" y="3332"/>
                      <a:pt x="8578" y="9057"/>
                    </a:cubicBezTo>
                    <a:cubicBezTo>
                      <a:pt x="5895" y="12013"/>
                      <a:pt x="3985" y="15606"/>
                      <a:pt x="3121" y="19518"/>
                    </a:cubicBezTo>
                    <a:cubicBezTo>
                      <a:pt x="1" y="33669"/>
                      <a:pt x="15193" y="42341"/>
                      <a:pt x="29944" y="42341"/>
                    </a:cubicBezTo>
                    <a:cubicBezTo>
                      <a:pt x="42073" y="42341"/>
                      <a:pt x="53905" y="36477"/>
                      <a:pt x="55013" y="22974"/>
                    </a:cubicBezTo>
                    <a:cubicBezTo>
                      <a:pt x="55559" y="16379"/>
                      <a:pt x="52284" y="9603"/>
                      <a:pt x="46645" y="5464"/>
                    </a:cubicBezTo>
                    <a:cubicBezTo>
                      <a:pt x="41427" y="1708"/>
                      <a:pt x="35465" y="1"/>
                      <a:pt x="29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80"/>
              <p:cNvSpPr/>
              <p:nvPr/>
            </p:nvSpPr>
            <p:spPr>
              <a:xfrm>
                <a:off x="3867826" y="3675648"/>
                <a:ext cx="1236049" cy="942004"/>
              </a:xfrm>
              <a:custGeom>
                <a:avLst/>
                <a:gdLst/>
                <a:ahLst/>
                <a:cxnLst/>
                <a:rect l="l" t="t" r="r" b="b"/>
                <a:pathLst>
                  <a:path w="55559" h="42342" extrusionOk="0">
                    <a:moveTo>
                      <a:pt x="29651" y="1"/>
                    </a:moveTo>
                    <a:cubicBezTo>
                      <a:pt x="21529" y="1"/>
                      <a:pt x="13694" y="3332"/>
                      <a:pt x="8578" y="9057"/>
                    </a:cubicBezTo>
                    <a:cubicBezTo>
                      <a:pt x="5895" y="12013"/>
                      <a:pt x="3985" y="15606"/>
                      <a:pt x="3121" y="19518"/>
                    </a:cubicBezTo>
                    <a:cubicBezTo>
                      <a:pt x="1" y="33669"/>
                      <a:pt x="15193" y="42341"/>
                      <a:pt x="29944" y="42341"/>
                    </a:cubicBezTo>
                    <a:cubicBezTo>
                      <a:pt x="42073" y="42341"/>
                      <a:pt x="53905" y="36477"/>
                      <a:pt x="55013" y="22974"/>
                    </a:cubicBezTo>
                    <a:cubicBezTo>
                      <a:pt x="55559" y="16379"/>
                      <a:pt x="52284" y="9603"/>
                      <a:pt x="46645" y="5464"/>
                    </a:cubicBezTo>
                    <a:cubicBezTo>
                      <a:pt x="41427" y="1708"/>
                      <a:pt x="35465" y="1"/>
                      <a:pt x="29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6" name="Google Shape;3776;p80"/>
            <p:cNvSpPr/>
            <p:nvPr/>
          </p:nvSpPr>
          <p:spPr>
            <a:xfrm>
              <a:off x="1947211" y="1607809"/>
              <a:ext cx="849785" cy="317703"/>
            </a:xfrm>
            <a:custGeom>
              <a:avLst/>
              <a:gdLst/>
              <a:ahLst/>
              <a:cxnLst/>
              <a:rect l="l" t="t" r="r" b="b"/>
              <a:pathLst>
                <a:path w="50120" h="18738" extrusionOk="0">
                  <a:moveTo>
                    <a:pt x="25060" y="0"/>
                  </a:moveTo>
                  <a:cubicBezTo>
                    <a:pt x="11234" y="0"/>
                    <a:pt x="1" y="4184"/>
                    <a:pt x="1" y="9369"/>
                  </a:cubicBezTo>
                  <a:cubicBezTo>
                    <a:pt x="1" y="14554"/>
                    <a:pt x="11234" y="18738"/>
                    <a:pt x="25060" y="18738"/>
                  </a:cubicBezTo>
                  <a:cubicBezTo>
                    <a:pt x="38886" y="18738"/>
                    <a:pt x="50120" y="14554"/>
                    <a:pt x="50120" y="9369"/>
                  </a:cubicBezTo>
                  <a:cubicBezTo>
                    <a:pt x="50120" y="4184"/>
                    <a:pt x="38886" y="0"/>
                    <a:pt x="25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4060978" y="1607809"/>
              <a:ext cx="849768" cy="317703"/>
            </a:xfrm>
            <a:custGeom>
              <a:avLst/>
              <a:gdLst/>
              <a:ahLst/>
              <a:cxnLst/>
              <a:rect l="l" t="t" r="r" b="b"/>
              <a:pathLst>
                <a:path w="50119" h="18738" extrusionOk="0">
                  <a:moveTo>
                    <a:pt x="25059" y="0"/>
                  </a:moveTo>
                  <a:cubicBezTo>
                    <a:pt x="11188" y="0"/>
                    <a:pt x="0" y="4184"/>
                    <a:pt x="0" y="9369"/>
                  </a:cubicBezTo>
                  <a:cubicBezTo>
                    <a:pt x="0" y="14554"/>
                    <a:pt x="11188" y="18738"/>
                    <a:pt x="25059" y="18738"/>
                  </a:cubicBezTo>
                  <a:cubicBezTo>
                    <a:pt x="38885" y="18738"/>
                    <a:pt x="50119" y="14554"/>
                    <a:pt x="50119" y="9369"/>
                  </a:cubicBezTo>
                  <a:cubicBezTo>
                    <a:pt x="50119" y="4184"/>
                    <a:pt x="38885" y="0"/>
                    <a:pt x="25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8" name="Google Shape;3778;p80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 # 2</a:t>
            </a:r>
            <a:endParaRPr/>
          </a:p>
        </p:txBody>
      </p:sp>
      <p:grpSp>
        <p:nvGrpSpPr>
          <p:cNvPr id="3779" name="Google Shape;3779;p80"/>
          <p:cNvGrpSpPr/>
          <p:nvPr/>
        </p:nvGrpSpPr>
        <p:grpSpPr>
          <a:xfrm rot="-647731">
            <a:off x="331628" y="2150095"/>
            <a:ext cx="533519" cy="529835"/>
            <a:chOff x="-1241687" y="1182283"/>
            <a:chExt cx="720480" cy="684288"/>
          </a:xfrm>
        </p:grpSpPr>
        <p:sp>
          <p:nvSpPr>
            <p:cNvPr id="3780" name="Google Shape;3780;p80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2" name="Google Shape;3782;p80"/>
          <p:cNvGrpSpPr/>
          <p:nvPr/>
        </p:nvGrpSpPr>
        <p:grpSpPr>
          <a:xfrm rot="-696796">
            <a:off x="8144626" y="4432443"/>
            <a:ext cx="509803" cy="508811"/>
            <a:chOff x="-1158200" y="1575175"/>
            <a:chExt cx="491503" cy="490546"/>
          </a:xfrm>
        </p:grpSpPr>
        <p:sp>
          <p:nvSpPr>
            <p:cNvPr id="3783" name="Google Shape;3783;p8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5" name="Google Shape;3785;p8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3786" name="Google Shape;3786;p8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8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8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8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8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1" name="Google Shape;3791;p80"/>
          <p:cNvGrpSpPr/>
          <p:nvPr/>
        </p:nvGrpSpPr>
        <p:grpSpPr>
          <a:xfrm>
            <a:off x="1236206" y="315057"/>
            <a:ext cx="711002" cy="357417"/>
            <a:chOff x="1566425" y="1503015"/>
            <a:chExt cx="980828" cy="493057"/>
          </a:xfrm>
        </p:grpSpPr>
        <p:sp>
          <p:nvSpPr>
            <p:cNvPr id="3792" name="Google Shape;3792;p80"/>
            <p:cNvSpPr/>
            <p:nvPr/>
          </p:nvSpPr>
          <p:spPr>
            <a:xfrm>
              <a:off x="1598995" y="1750947"/>
              <a:ext cx="410477" cy="120412"/>
            </a:xfrm>
            <a:custGeom>
              <a:avLst/>
              <a:gdLst/>
              <a:ahLst/>
              <a:cxnLst/>
              <a:rect l="l" t="t" r="r" b="b"/>
              <a:pathLst>
                <a:path w="6944" h="2037" extrusionOk="0">
                  <a:moveTo>
                    <a:pt x="6688" y="1"/>
                  </a:moveTo>
                  <a:lnTo>
                    <a:pt x="0" y="1309"/>
                  </a:lnTo>
                  <a:lnTo>
                    <a:pt x="69" y="1545"/>
                  </a:lnTo>
                  <a:lnTo>
                    <a:pt x="138" y="1771"/>
                  </a:lnTo>
                  <a:lnTo>
                    <a:pt x="207" y="2036"/>
                  </a:lnTo>
                  <a:lnTo>
                    <a:pt x="6944" y="1702"/>
                  </a:lnTo>
                  <a:lnTo>
                    <a:pt x="6747" y="286"/>
                  </a:lnTo>
                  <a:lnTo>
                    <a:pt x="6747" y="276"/>
                  </a:lnTo>
                  <a:lnTo>
                    <a:pt x="6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1603074" y="1767202"/>
              <a:ext cx="393039" cy="88432"/>
            </a:xfrm>
            <a:custGeom>
              <a:avLst/>
              <a:gdLst/>
              <a:ahLst/>
              <a:cxnLst/>
              <a:rect l="l" t="t" r="r" b="b"/>
              <a:pathLst>
                <a:path w="6649" h="1496" extrusionOk="0">
                  <a:moveTo>
                    <a:pt x="6649" y="1"/>
                  </a:moveTo>
                  <a:lnTo>
                    <a:pt x="0" y="1270"/>
                  </a:lnTo>
                  <a:lnTo>
                    <a:pt x="69" y="1496"/>
                  </a:lnTo>
                  <a:lnTo>
                    <a:pt x="6334" y="621"/>
                  </a:lnTo>
                  <a:lnTo>
                    <a:pt x="6649" y="11"/>
                  </a:lnTo>
                  <a:lnTo>
                    <a:pt x="6649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1943142" y="1632369"/>
              <a:ext cx="254125" cy="300883"/>
            </a:xfrm>
            <a:custGeom>
              <a:avLst/>
              <a:gdLst/>
              <a:ahLst/>
              <a:cxnLst/>
              <a:rect l="l" t="t" r="r" b="b"/>
              <a:pathLst>
                <a:path w="4299" h="5090" extrusionOk="0">
                  <a:moveTo>
                    <a:pt x="3925" y="0"/>
                  </a:moveTo>
                  <a:lnTo>
                    <a:pt x="119" y="1033"/>
                  </a:lnTo>
                  <a:cubicBezTo>
                    <a:pt x="50" y="1298"/>
                    <a:pt x="20" y="1574"/>
                    <a:pt x="11" y="1859"/>
                  </a:cubicBezTo>
                  <a:cubicBezTo>
                    <a:pt x="1" y="2272"/>
                    <a:pt x="20" y="2675"/>
                    <a:pt x="79" y="3088"/>
                  </a:cubicBezTo>
                  <a:cubicBezTo>
                    <a:pt x="79" y="3108"/>
                    <a:pt x="89" y="3128"/>
                    <a:pt x="89" y="3157"/>
                  </a:cubicBezTo>
                  <a:cubicBezTo>
                    <a:pt x="296" y="4514"/>
                    <a:pt x="630" y="4918"/>
                    <a:pt x="630" y="4918"/>
                  </a:cubicBezTo>
                  <a:cubicBezTo>
                    <a:pt x="630" y="4918"/>
                    <a:pt x="3500" y="5090"/>
                    <a:pt x="4171" y="5090"/>
                  </a:cubicBezTo>
                  <a:cubicBezTo>
                    <a:pt x="4235" y="5090"/>
                    <a:pt x="4279" y="5088"/>
                    <a:pt x="4298" y="5085"/>
                  </a:cubicBezTo>
                  <a:lnTo>
                    <a:pt x="3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1943142" y="1684092"/>
              <a:ext cx="234381" cy="130875"/>
            </a:xfrm>
            <a:custGeom>
              <a:avLst/>
              <a:gdLst/>
              <a:ahLst/>
              <a:cxnLst/>
              <a:rect l="l" t="t" r="r" b="b"/>
              <a:pathLst>
                <a:path w="3965" h="2214" extrusionOk="0">
                  <a:moveTo>
                    <a:pt x="3964" y="1"/>
                  </a:moveTo>
                  <a:cubicBezTo>
                    <a:pt x="3964" y="1"/>
                    <a:pt x="1141" y="719"/>
                    <a:pt x="11" y="984"/>
                  </a:cubicBezTo>
                  <a:cubicBezTo>
                    <a:pt x="1" y="1397"/>
                    <a:pt x="20" y="1810"/>
                    <a:pt x="79" y="2213"/>
                  </a:cubicBezTo>
                  <a:lnTo>
                    <a:pt x="3826" y="2135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2055042" y="1503015"/>
              <a:ext cx="388428" cy="493057"/>
            </a:xfrm>
            <a:custGeom>
              <a:avLst/>
              <a:gdLst/>
              <a:ahLst/>
              <a:cxnLst/>
              <a:rect l="l" t="t" r="r" b="b"/>
              <a:pathLst>
                <a:path w="6571" h="8341" extrusionOk="0">
                  <a:moveTo>
                    <a:pt x="5341" y="1"/>
                  </a:moveTo>
                  <a:lnTo>
                    <a:pt x="502" y="1122"/>
                  </a:lnTo>
                  <a:cubicBezTo>
                    <a:pt x="502" y="1122"/>
                    <a:pt x="256" y="1417"/>
                    <a:pt x="119" y="2223"/>
                  </a:cubicBezTo>
                  <a:cubicBezTo>
                    <a:pt x="10" y="2951"/>
                    <a:pt x="0" y="3679"/>
                    <a:pt x="99" y="4407"/>
                  </a:cubicBezTo>
                  <a:cubicBezTo>
                    <a:pt x="99" y="4456"/>
                    <a:pt x="109" y="4505"/>
                    <a:pt x="119" y="4554"/>
                  </a:cubicBezTo>
                  <a:cubicBezTo>
                    <a:pt x="404" y="6954"/>
                    <a:pt x="1515" y="8340"/>
                    <a:pt x="1515" y="8340"/>
                  </a:cubicBezTo>
                  <a:lnTo>
                    <a:pt x="6570" y="8173"/>
                  </a:lnTo>
                  <a:lnTo>
                    <a:pt x="5901" y="3718"/>
                  </a:lnTo>
                  <a:lnTo>
                    <a:pt x="5852" y="3384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2073955" y="1576568"/>
              <a:ext cx="350596" cy="187800"/>
            </a:xfrm>
            <a:custGeom>
              <a:avLst/>
              <a:gdLst/>
              <a:ahLst/>
              <a:cxnLst/>
              <a:rect l="l" t="t" r="r" b="b"/>
              <a:pathLst>
                <a:path w="5931" h="3177" extrusionOk="0">
                  <a:moveTo>
                    <a:pt x="5311" y="0"/>
                  </a:moveTo>
                  <a:lnTo>
                    <a:pt x="119" y="993"/>
                  </a:lnTo>
                  <a:cubicBezTo>
                    <a:pt x="10" y="1721"/>
                    <a:pt x="0" y="2459"/>
                    <a:pt x="99" y="3177"/>
                  </a:cubicBezTo>
                  <a:cubicBezTo>
                    <a:pt x="1613" y="3088"/>
                    <a:pt x="5449" y="2498"/>
                    <a:pt x="5901" y="2498"/>
                  </a:cubicBezTo>
                  <a:lnTo>
                    <a:pt x="5931" y="2498"/>
                  </a:lnTo>
                  <a:lnTo>
                    <a:pt x="5852" y="2164"/>
                  </a:lnTo>
                  <a:lnTo>
                    <a:pt x="5311" y="0"/>
                  </a:lnTo>
                  <a:close/>
                </a:path>
              </a:pathLst>
            </a:custGeom>
            <a:solidFill>
              <a:srgbClr val="F2C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2324148" y="1504276"/>
              <a:ext cx="223105" cy="483481"/>
            </a:xfrm>
            <a:custGeom>
              <a:avLst/>
              <a:gdLst/>
              <a:ahLst/>
              <a:cxnLst/>
              <a:rect l="l" t="t" r="r" b="b"/>
              <a:pathLst>
                <a:path w="3414" h="8179" extrusionOk="0">
                  <a:moveTo>
                    <a:pt x="788" y="1"/>
                  </a:moveTo>
                  <a:cubicBezTo>
                    <a:pt x="774" y="1"/>
                    <a:pt x="761" y="2"/>
                    <a:pt x="748" y="4"/>
                  </a:cubicBezTo>
                  <a:cubicBezTo>
                    <a:pt x="177" y="92"/>
                    <a:pt x="0" y="1980"/>
                    <a:pt x="335" y="4242"/>
                  </a:cubicBezTo>
                  <a:cubicBezTo>
                    <a:pt x="672" y="6446"/>
                    <a:pt x="1385" y="8179"/>
                    <a:pt x="1941" y="8179"/>
                  </a:cubicBezTo>
                  <a:cubicBezTo>
                    <a:pt x="1953" y="8179"/>
                    <a:pt x="1965" y="8178"/>
                    <a:pt x="1977" y="8176"/>
                  </a:cubicBezTo>
                  <a:cubicBezTo>
                    <a:pt x="2548" y="8088"/>
                    <a:pt x="3413" y="6101"/>
                    <a:pt x="3069" y="3839"/>
                  </a:cubicBezTo>
                  <a:cubicBezTo>
                    <a:pt x="2742" y="1638"/>
                    <a:pt x="1382" y="1"/>
                    <a:pt x="788" y="1"/>
                  </a:cubicBezTo>
                  <a:close/>
                </a:path>
              </a:pathLst>
            </a:custGeom>
            <a:solidFill>
              <a:srgbClr val="92C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2399481" y="1594774"/>
              <a:ext cx="76846" cy="93280"/>
            </a:xfrm>
            <a:custGeom>
              <a:avLst/>
              <a:gdLst/>
              <a:ahLst/>
              <a:cxnLst/>
              <a:rect l="l" t="t" r="r" b="b"/>
              <a:pathLst>
                <a:path w="1300" h="1578" extrusionOk="0">
                  <a:moveTo>
                    <a:pt x="240" y="0"/>
                  </a:moveTo>
                  <a:cubicBezTo>
                    <a:pt x="213" y="0"/>
                    <a:pt x="189" y="6"/>
                    <a:pt x="168" y="17"/>
                  </a:cubicBezTo>
                  <a:cubicBezTo>
                    <a:pt x="1" y="105"/>
                    <a:pt x="80" y="518"/>
                    <a:pt x="345" y="951"/>
                  </a:cubicBezTo>
                  <a:cubicBezTo>
                    <a:pt x="577" y="1320"/>
                    <a:pt x="877" y="1577"/>
                    <a:pt x="1060" y="1577"/>
                  </a:cubicBezTo>
                  <a:cubicBezTo>
                    <a:pt x="1087" y="1577"/>
                    <a:pt x="1111" y="1572"/>
                    <a:pt x="1132" y="1561"/>
                  </a:cubicBezTo>
                  <a:cubicBezTo>
                    <a:pt x="1299" y="1472"/>
                    <a:pt x="1211" y="1059"/>
                    <a:pt x="955" y="636"/>
                  </a:cubicBezTo>
                  <a:cubicBezTo>
                    <a:pt x="723" y="258"/>
                    <a:pt x="423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1566425" y="1793389"/>
              <a:ext cx="76255" cy="117516"/>
            </a:xfrm>
            <a:custGeom>
              <a:avLst/>
              <a:gdLst/>
              <a:ahLst/>
              <a:cxnLst/>
              <a:rect l="l" t="t" r="r" b="b"/>
              <a:pathLst>
                <a:path w="1290" h="1988" extrusionOk="0">
                  <a:moveTo>
                    <a:pt x="11" y="0"/>
                  </a:moveTo>
                  <a:cubicBezTo>
                    <a:pt x="1" y="128"/>
                    <a:pt x="1" y="256"/>
                    <a:pt x="1" y="384"/>
                  </a:cubicBezTo>
                  <a:cubicBezTo>
                    <a:pt x="11" y="669"/>
                    <a:pt x="40" y="964"/>
                    <a:pt x="99" y="1250"/>
                  </a:cubicBezTo>
                  <a:cubicBezTo>
                    <a:pt x="158" y="1505"/>
                    <a:pt x="237" y="1751"/>
                    <a:pt x="355" y="1987"/>
                  </a:cubicBezTo>
                  <a:lnTo>
                    <a:pt x="1289" y="1574"/>
                  </a:lnTo>
                  <a:cubicBezTo>
                    <a:pt x="1201" y="1397"/>
                    <a:pt x="1142" y="1200"/>
                    <a:pt x="1102" y="1004"/>
                  </a:cubicBezTo>
                  <a:cubicBezTo>
                    <a:pt x="1063" y="807"/>
                    <a:pt x="1033" y="600"/>
                    <a:pt x="1033" y="404"/>
                  </a:cubicBezTo>
                  <a:cubicBezTo>
                    <a:pt x="1033" y="217"/>
                    <a:pt x="1033" y="99"/>
                    <a:pt x="1033" y="9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1566425" y="1815496"/>
              <a:ext cx="65201" cy="51783"/>
            </a:xfrm>
            <a:custGeom>
              <a:avLst/>
              <a:gdLst/>
              <a:ahLst/>
              <a:cxnLst/>
              <a:rect l="l" t="t" r="r" b="b"/>
              <a:pathLst>
                <a:path w="1103" h="876" extrusionOk="0">
                  <a:moveTo>
                    <a:pt x="1" y="0"/>
                  </a:moveTo>
                  <a:cubicBezTo>
                    <a:pt x="11" y="295"/>
                    <a:pt x="40" y="590"/>
                    <a:pt x="99" y="876"/>
                  </a:cubicBezTo>
                  <a:lnTo>
                    <a:pt x="1102" y="630"/>
                  </a:lnTo>
                  <a:cubicBezTo>
                    <a:pt x="1063" y="423"/>
                    <a:pt x="1033" y="226"/>
                    <a:pt x="1033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C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2" name="Google Shape;3802;p80"/>
          <p:cNvSpPr txBox="1">
            <a:spLocks noGrp="1"/>
          </p:cNvSpPr>
          <p:nvPr>
            <p:ph type="subTitle" idx="4294967295"/>
          </p:nvPr>
        </p:nvSpPr>
        <p:spPr>
          <a:xfrm>
            <a:off x="5437812" y="2999806"/>
            <a:ext cx="2228400" cy="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Venus</a:t>
            </a:r>
            <a:endParaRPr sz="2800">
              <a:solidFill>
                <a:schemeClr val="dk2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sp>
        <p:nvSpPr>
          <p:cNvPr id="3803" name="Google Shape;3803;p80"/>
          <p:cNvSpPr txBox="1">
            <a:spLocks noGrp="1"/>
          </p:cNvSpPr>
          <p:nvPr>
            <p:ph type="subTitle" idx="4294967295"/>
          </p:nvPr>
        </p:nvSpPr>
        <p:spPr>
          <a:xfrm>
            <a:off x="5437812" y="3402700"/>
            <a:ext cx="22284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Venus is the second planet from the Sun</a:t>
            </a:r>
            <a:endParaRPr sz="1600"/>
          </a:p>
        </p:txBody>
      </p:sp>
      <p:sp>
        <p:nvSpPr>
          <p:cNvPr id="3804" name="Google Shape;3804;p80"/>
          <p:cNvSpPr txBox="1">
            <a:spLocks noGrp="1"/>
          </p:cNvSpPr>
          <p:nvPr>
            <p:ph type="subTitle" idx="4294967295"/>
          </p:nvPr>
        </p:nvSpPr>
        <p:spPr>
          <a:xfrm>
            <a:off x="5437812" y="1470125"/>
            <a:ext cx="2228400" cy="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Mercury</a:t>
            </a:r>
            <a:endParaRPr sz="2800">
              <a:solidFill>
                <a:schemeClr val="dk2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sp>
        <p:nvSpPr>
          <p:cNvPr id="3805" name="Google Shape;3805;p80"/>
          <p:cNvSpPr txBox="1">
            <a:spLocks noGrp="1"/>
          </p:cNvSpPr>
          <p:nvPr>
            <p:ph type="subTitle" idx="4294967295"/>
          </p:nvPr>
        </p:nvSpPr>
        <p:spPr>
          <a:xfrm>
            <a:off x="5437812" y="1873019"/>
            <a:ext cx="22284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It’s the closest planet to the Sun</a:t>
            </a:r>
            <a:endParaRPr sz="1600"/>
          </a:p>
        </p:txBody>
      </p:sp>
      <p:grpSp>
        <p:nvGrpSpPr>
          <p:cNvPr id="3806" name="Google Shape;3806;p80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3807" name="Google Shape;3807;p80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9" name="Google Shape;3809;p80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0" name="Google Shape;3810;p80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3811" name="Google Shape;3811;p80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813" name="Google Shape;3813;p80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4" name="Google Shape;3814;p80"/>
          <p:cNvGrpSpPr/>
          <p:nvPr/>
        </p:nvGrpSpPr>
        <p:grpSpPr>
          <a:xfrm>
            <a:off x="7216806" y="220550"/>
            <a:ext cx="380430" cy="373923"/>
            <a:chOff x="7216806" y="220550"/>
            <a:chExt cx="380430" cy="373923"/>
          </a:xfrm>
        </p:grpSpPr>
        <p:sp>
          <p:nvSpPr>
            <p:cNvPr id="3815" name="Google Shape;3815;p80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8" name="Google Shape;3818;p80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9" name="Google Shape;3819;p80"/>
          <p:cNvGrpSpPr/>
          <p:nvPr/>
        </p:nvGrpSpPr>
        <p:grpSpPr>
          <a:xfrm>
            <a:off x="1476601" y="3732334"/>
            <a:ext cx="536549" cy="788868"/>
            <a:chOff x="1476601" y="3732334"/>
            <a:chExt cx="536549" cy="788868"/>
          </a:xfrm>
        </p:grpSpPr>
        <p:sp>
          <p:nvSpPr>
            <p:cNvPr id="3820" name="Google Shape;3820;p80"/>
            <p:cNvSpPr/>
            <p:nvPr/>
          </p:nvSpPr>
          <p:spPr>
            <a:xfrm>
              <a:off x="1486747" y="3905841"/>
              <a:ext cx="515191" cy="207915"/>
            </a:xfrm>
            <a:custGeom>
              <a:avLst/>
              <a:gdLst/>
              <a:ahLst/>
              <a:cxnLst/>
              <a:rect l="l" t="t" r="r" b="b"/>
              <a:pathLst>
                <a:path w="14015" h="5656" extrusionOk="0">
                  <a:moveTo>
                    <a:pt x="0" y="1"/>
                  </a:moveTo>
                  <a:lnTo>
                    <a:pt x="925" y="5656"/>
                  </a:lnTo>
                  <a:lnTo>
                    <a:pt x="13080" y="5656"/>
                  </a:lnTo>
                  <a:lnTo>
                    <a:pt x="1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1534094" y="3905841"/>
              <a:ext cx="420130" cy="207915"/>
            </a:xfrm>
            <a:custGeom>
              <a:avLst/>
              <a:gdLst/>
              <a:ahLst/>
              <a:cxnLst/>
              <a:rect l="l" t="t" r="r" b="b"/>
              <a:pathLst>
                <a:path w="11429" h="5656" extrusionOk="0">
                  <a:moveTo>
                    <a:pt x="0" y="1"/>
                  </a:moveTo>
                  <a:lnTo>
                    <a:pt x="748" y="5656"/>
                  </a:lnTo>
                  <a:lnTo>
                    <a:pt x="10681" y="5656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38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1489247" y="3732334"/>
              <a:ext cx="511258" cy="185859"/>
            </a:xfrm>
            <a:custGeom>
              <a:avLst/>
              <a:gdLst/>
              <a:ahLst/>
              <a:cxnLst/>
              <a:rect l="l" t="t" r="r" b="b"/>
              <a:pathLst>
                <a:path w="13908" h="5056" extrusionOk="0">
                  <a:moveTo>
                    <a:pt x="3699" y="0"/>
                  </a:moveTo>
                  <a:cubicBezTo>
                    <a:pt x="1653" y="0"/>
                    <a:pt x="1" y="1662"/>
                    <a:pt x="1" y="3708"/>
                  </a:cubicBezTo>
                  <a:lnTo>
                    <a:pt x="1" y="5055"/>
                  </a:lnTo>
                  <a:lnTo>
                    <a:pt x="13907" y="5055"/>
                  </a:lnTo>
                  <a:lnTo>
                    <a:pt x="13907" y="3708"/>
                  </a:lnTo>
                  <a:cubicBezTo>
                    <a:pt x="13907" y="1662"/>
                    <a:pt x="12255" y="0"/>
                    <a:pt x="10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1742706" y="3733032"/>
              <a:ext cx="259232" cy="177183"/>
            </a:xfrm>
            <a:custGeom>
              <a:avLst/>
              <a:gdLst/>
              <a:ahLst/>
              <a:cxnLst/>
              <a:rect l="l" t="t" r="r" b="b"/>
              <a:pathLst>
                <a:path w="7052" h="4820" extrusionOk="0">
                  <a:moveTo>
                    <a:pt x="3413" y="4790"/>
                  </a:moveTo>
                  <a:cubicBezTo>
                    <a:pt x="4623" y="4820"/>
                    <a:pt x="5832" y="4761"/>
                    <a:pt x="7042" y="4731"/>
                  </a:cubicBezTo>
                  <a:lnTo>
                    <a:pt x="7042" y="3728"/>
                  </a:lnTo>
                  <a:cubicBezTo>
                    <a:pt x="7052" y="1663"/>
                    <a:pt x="5380" y="1"/>
                    <a:pt x="3324" y="11"/>
                  </a:cubicBezTo>
                  <a:lnTo>
                    <a:pt x="0" y="11"/>
                  </a:lnTo>
                  <a:lnTo>
                    <a:pt x="0" y="4751"/>
                  </a:lnTo>
                  <a:cubicBezTo>
                    <a:pt x="1141" y="4731"/>
                    <a:pt x="2272" y="4761"/>
                    <a:pt x="3413" y="47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1547475" y="3765234"/>
              <a:ext cx="37" cy="148253"/>
            </a:xfrm>
            <a:custGeom>
              <a:avLst/>
              <a:gdLst/>
              <a:ahLst/>
              <a:cxnLst/>
              <a:rect l="l" t="t" r="r" b="b"/>
              <a:pathLst>
                <a:path w="1" h="4033" fill="none" extrusionOk="0">
                  <a:moveTo>
                    <a:pt x="0" y="0"/>
                  </a:moveTo>
                  <a:lnTo>
                    <a:pt x="0" y="4032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1645072" y="3760896"/>
              <a:ext cx="37" cy="152591"/>
            </a:xfrm>
            <a:custGeom>
              <a:avLst/>
              <a:gdLst/>
              <a:ahLst/>
              <a:cxnLst/>
              <a:rect l="l" t="t" r="r" b="b"/>
              <a:pathLst>
                <a:path w="1" h="4151" fill="none" extrusionOk="0">
                  <a:moveTo>
                    <a:pt x="1" y="0"/>
                  </a:moveTo>
                  <a:lnTo>
                    <a:pt x="1" y="4150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1742706" y="3760896"/>
              <a:ext cx="37" cy="152591"/>
            </a:xfrm>
            <a:custGeom>
              <a:avLst/>
              <a:gdLst/>
              <a:ahLst/>
              <a:cxnLst/>
              <a:rect l="l" t="t" r="r" b="b"/>
              <a:pathLst>
                <a:path w="1" h="4151" fill="none" extrusionOk="0">
                  <a:moveTo>
                    <a:pt x="0" y="0"/>
                  </a:moveTo>
                  <a:lnTo>
                    <a:pt x="0" y="4150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1840304" y="3760896"/>
              <a:ext cx="37" cy="152591"/>
            </a:xfrm>
            <a:custGeom>
              <a:avLst/>
              <a:gdLst/>
              <a:ahLst/>
              <a:cxnLst/>
              <a:rect l="l" t="t" r="r" b="b"/>
              <a:pathLst>
                <a:path w="1" h="4151" fill="none" extrusionOk="0">
                  <a:moveTo>
                    <a:pt x="1" y="0"/>
                  </a:moveTo>
                  <a:lnTo>
                    <a:pt x="1" y="4150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1937901" y="3760896"/>
              <a:ext cx="37" cy="152591"/>
            </a:xfrm>
            <a:custGeom>
              <a:avLst/>
              <a:gdLst/>
              <a:ahLst/>
              <a:cxnLst/>
              <a:rect l="l" t="t" r="r" b="b"/>
              <a:pathLst>
                <a:path w="1" h="4151" fill="none" extrusionOk="0">
                  <a:moveTo>
                    <a:pt x="1" y="0"/>
                  </a:moveTo>
                  <a:lnTo>
                    <a:pt x="1" y="4150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80"/>
            <p:cNvSpPr/>
            <p:nvPr/>
          </p:nvSpPr>
          <p:spPr>
            <a:xfrm>
              <a:off x="1489247" y="3732334"/>
              <a:ext cx="511258" cy="185859"/>
            </a:xfrm>
            <a:custGeom>
              <a:avLst/>
              <a:gdLst/>
              <a:ahLst/>
              <a:cxnLst/>
              <a:rect l="l" t="t" r="r" b="b"/>
              <a:pathLst>
                <a:path w="13908" h="5056" extrusionOk="0">
                  <a:moveTo>
                    <a:pt x="10209" y="866"/>
                  </a:moveTo>
                  <a:cubicBezTo>
                    <a:pt x="11773" y="866"/>
                    <a:pt x="13042" y="2134"/>
                    <a:pt x="13052" y="3708"/>
                  </a:cubicBezTo>
                  <a:lnTo>
                    <a:pt x="13052" y="4200"/>
                  </a:lnTo>
                  <a:lnTo>
                    <a:pt x="857" y="4200"/>
                  </a:lnTo>
                  <a:lnTo>
                    <a:pt x="857" y="3708"/>
                  </a:lnTo>
                  <a:cubicBezTo>
                    <a:pt x="866" y="2134"/>
                    <a:pt x="2135" y="866"/>
                    <a:pt x="3699" y="866"/>
                  </a:cubicBezTo>
                  <a:close/>
                  <a:moveTo>
                    <a:pt x="3699" y="0"/>
                  </a:moveTo>
                  <a:cubicBezTo>
                    <a:pt x="1653" y="0"/>
                    <a:pt x="1" y="1662"/>
                    <a:pt x="1" y="3708"/>
                  </a:cubicBezTo>
                  <a:lnTo>
                    <a:pt x="1" y="5055"/>
                  </a:lnTo>
                  <a:lnTo>
                    <a:pt x="13907" y="5055"/>
                  </a:lnTo>
                  <a:lnTo>
                    <a:pt x="13907" y="3708"/>
                  </a:lnTo>
                  <a:cubicBezTo>
                    <a:pt x="13907" y="1662"/>
                    <a:pt x="12255" y="0"/>
                    <a:pt x="10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80"/>
            <p:cNvSpPr/>
            <p:nvPr/>
          </p:nvSpPr>
          <p:spPr>
            <a:xfrm>
              <a:off x="1476601" y="3883086"/>
              <a:ext cx="536549" cy="43414"/>
            </a:xfrm>
            <a:custGeom>
              <a:avLst/>
              <a:gdLst/>
              <a:ahLst/>
              <a:cxnLst/>
              <a:rect l="l" t="t" r="r" b="b"/>
              <a:pathLst>
                <a:path w="14596" h="1181" extrusionOk="0">
                  <a:moveTo>
                    <a:pt x="1" y="0"/>
                  </a:moveTo>
                  <a:lnTo>
                    <a:pt x="1" y="1180"/>
                  </a:lnTo>
                  <a:lnTo>
                    <a:pt x="14596" y="1180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1494320" y="3974177"/>
              <a:ext cx="497510" cy="149723"/>
            </a:xfrm>
            <a:custGeom>
              <a:avLst/>
              <a:gdLst/>
              <a:ahLst/>
              <a:cxnLst/>
              <a:rect l="l" t="t" r="r" b="b"/>
              <a:pathLst>
                <a:path w="13534" h="4073" extrusionOk="0">
                  <a:moveTo>
                    <a:pt x="6226" y="1"/>
                  </a:moveTo>
                  <a:cubicBezTo>
                    <a:pt x="3561" y="1"/>
                    <a:pt x="1" y="581"/>
                    <a:pt x="247" y="4072"/>
                  </a:cubicBezTo>
                  <a:lnTo>
                    <a:pt x="13366" y="3738"/>
                  </a:lnTo>
                  <a:cubicBezTo>
                    <a:pt x="13533" y="1"/>
                    <a:pt x="8714" y="1"/>
                    <a:pt x="6226" y="1"/>
                  </a:cubicBezTo>
                  <a:close/>
                </a:path>
              </a:pathLst>
            </a:custGeom>
            <a:solidFill>
              <a:srgbClr val="FAD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1544203" y="3974177"/>
              <a:ext cx="338449" cy="147922"/>
            </a:xfrm>
            <a:custGeom>
              <a:avLst/>
              <a:gdLst/>
              <a:ahLst/>
              <a:cxnLst/>
              <a:rect l="l" t="t" r="r" b="b"/>
              <a:pathLst>
                <a:path w="9207" h="4024" extrusionOk="0">
                  <a:moveTo>
                    <a:pt x="4879" y="1"/>
                  </a:moveTo>
                  <a:cubicBezTo>
                    <a:pt x="3994" y="1"/>
                    <a:pt x="3118" y="79"/>
                    <a:pt x="2263" y="246"/>
                  </a:cubicBezTo>
                  <a:cubicBezTo>
                    <a:pt x="1938" y="679"/>
                    <a:pt x="1456" y="896"/>
                    <a:pt x="935" y="1210"/>
                  </a:cubicBezTo>
                  <a:cubicBezTo>
                    <a:pt x="365" y="1545"/>
                    <a:pt x="1" y="1968"/>
                    <a:pt x="227" y="2666"/>
                  </a:cubicBezTo>
                  <a:cubicBezTo>
                    <a:pt x="375" y="3069"/>
                    <a:pt x="552" y="3462"/>
                    <a:pt x="738" y="3846"/>
                  </a:cubicBezTo>
                  <a:cubicBezTo>
                    <a:pt x="768" y="3905"/>
                    <a:pt x="797" y="3964"/>
                    <a:pt x="817" y="4023"/>
                  </a:cubicBezTo>
                  <a:lnTo>
                    <a:pt x="7662" y="3846"/>
                  </a:lnTo>
                  <a:cubicBezTo>
                    <a:pt x="7702" y="3777"/>
                    <a:pt x="7741" y="3698"/>
                    <a:pt x="7790" y="3630"/>
                  </a:cubicBezTo>
                  <a:cubicBezTo>
                    <a:pt x="7977" y="3354"/>
                    <a:pt x="8213" y="3099"/>
                    <a:pt x="8488" y="2892"/>
                  </a:cubicBezTo>
                  <a:cubicBezTo>
                    <a:pt x="8852" y="2587"/>
                    <a:pt x="9206" y="2204"/>
                    <a:pt x="9019" y="1692"/>
                  </a:cubicBezTo>
                  <a:cubicBezTo>
                    <a:pt x="8911" y="1417"/>
                    <a:pt x="8744" y="1171"/>
                    <a:pt x="8626" y="905"/>
                  </a:cubicBezTo>
                  <a:cubicBezTo>
                    <a:pt x="8528" y="699"/>
                    <a:pt x="8478" y="463"/>
                    <a:pt x="8478" y="237"/>
                  </a:cubicBezTo>
                  <a:cubicBezTo>
                    <a:pt x="7210" y="1"/>
                    <a:pt x="5862" y="1"/>
                    <a:pt x="4879" y="1"/>
                  </a:cubicBezTo>
                  <a:close/>
                </a:path>
              </a:pathLst>
            </a:custGeom>
            <a:solidFill>
              <a:srgbClr val="BB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1757888" y="3871066"/>
              <a:ext cx="151488" cy="130902"/>
            </a:xfrm>
            <a:custGeom>
              <a:avLst/>
              <a:gdLst/>
              <a:ahLst/>
              <a:cxnLst/>
              <a:rect l="l" t="t" r="r" b="b"/>
              <a:pathLst>
                <a:path w="4121" h="3561" extrusionOk="0">
                  <a:moveTo>
                    <a:pt x="3331" y="0"/>
                  </a:moveTo>
                  <a:cubicBezTo>
                    <a:pt x="3303" y="0"/>
                    <a:pt x="3275" y="10"/>
                    <a:pt x="3246" y="32"/>
                  </a:cubicBezTo>
                  <a:lnTo>
                    <a:pt x="118" y="2147"/>
                  </a:lnTo>
                  <a:cubicBezTo>
                    <a:pt x="0" y="2235"/>
                    <a:pt x="89" y="2540"/>
                    <a:pt x="207" y="2688"/>
                  </a:cubicBezTo>
                  <a:lnTo>
                    <a:pt x="708" y="3327"/>
                  </a:lnTo>
                  <a:cubicBezTo>
                    <a:pt x="794" y="3443"/>
                    <a:pt x="978" y="3560"/>
                    <a:pt x="1109" y="3560"/>
                  </a:cubicBezTo>
                  <a:cubicBezTo>
                    <a:pt x="1144" y="3560"/>
                    <a:pt x="1175" y="3552"/>
                    <a:pt x="1200" y="3533"/>
                  </a:cubicBezTo>
                  <a:lnTo>
                    <a:pt x="4003" y="996"/>
                  </a:lnTo>
                  <a:cubicBezTo>
                    <a:pt x="4121" y="898"/>
                    <a:pt x="4032" y="770"/>
                    <a:pt x="3914" y="622"/>
                  </a:cubicBezTo>
                  <a:lnTo>
                    <a:pt x="3580" y="199"/>
                  </a:lnTo>
                  <a:cubicBezTo>
                    <a:pt x="3492" y="89"/>
                    <a:pt x="3414" y="0"/>
                    <a:pt x="3331" y="0"/>
                  </a:cubicBezTo>
                  <a:close/>
                </a:path>
              </a:pathLst>
            </a:custGeom>
            <a:solidFill>
              <a:srgbClr val="BF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1577471" y="3921464"/>
              <a:ext cx="261437" cy="231845"/>
            </a:xfrm>
            <a:custGeom>
              <a:avLst/>
              <a:gdLst/>
              <a:ahLst/>
              <a:cxnLst/>
              <a:rect l="l" t="t" r="r" b="b"/>
              <a:pathLst>
                <a:path w="7112" h="6307" extrusionOk="0">
                  <a:moveTo>
                    <a:pt x="5010" y="0"/>
                  </a:moveTo>
                  <a:cubicBezTo>
                    <a:pt x="4816" y="0"/>
                    <a:pt x="4668" y="12"/>
                    <a:pt x="4633" y="38"/>
                  </a:cubicBezTo>
                  <a:lnTo>
                    <a:pt x="119" y="3588"/>
                  </a:lnTo>
                  <a:cubicBezTo>
                    <a:pt x="10" y="3697"/>
                    <a:pt x="1" y="3874"/>
                    <a:pt x="109" y="3992"/>
                  </a:cubicBezTo>
                  <a:lnTo>
                    <a:pt x="1830" y="6185"/>
                  </a:lnTo>
                  <a:cubicBezTo>
                    <a:pt x="1886" y="6265"/>
                    <a:pt x="1977" y="6307"/>
                    <a:pt x="2068" y="6307"/>
                  </a:cubicBezTo>
                  <a:cubicBezTo>
                    <a:pt x="2122" y="6307"/>
                    <a:pt x="2176" y="6293"/>
                    <a:pt x="2223" y="6263"/>
                  </a:cubicBezTo>
                  <a:lnTo>
                    <a:pt x="6747" y="2703"/>
                  </a:lnTo>
                  <a:cubicBezTo>
                    <a:pt x="6856" y="2615"/>
                    <a:pt x="7111" y="1228"/>
                    <a:pt x="7003" y="1090"/>
                  </a:cubicBezTo>
                  <a:lnTo>
                    <a:pt x="6265" y="156"/>
                  </a:lnTo>
                  <a:cubicBezTo>
                    <a:pt x="6196" y="66"/>
                    <a:pt x="5473" y="0"/>
                    <a:pt x="5010" y="0"/>
                  </a:cubicBezTo>
                  <a:close/>
                </a:path>
              </a:pathLst>
            </a:custGeom>
            <a:solidFill>
              <a:srgbClr val="BF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1869601" y="3862243"/>
              <a:ext cx="49185" cy="51685"/>
            </a:xfrm>
            <a:custGeom>
              <a:avLst/>
              <a:gdLst/>
              <a:ahLst/>
              <a:cxnLst/>
              <a:rect l="l" t="t" r="r" b="b"/>
              <a:pathLst>
                <a:path w="1338" h="1406" extrusionOk="0">
                  <a:moveTo>
                    <a:pt x="528" y="0"/>
                  </a:moveTo>
                  <a:cubicBezTo>
                    <a:pt x="482" y="0"/>
                    <a:pt x="430" y="32"/>
                    <a:pt x="374" y="76"/>
                  </a:cubicBezTo>
                  <a:lnTo>
                    <a:pt x="108" y="154"/>
                  </a:lnTo>
                  <a:cubicBezTo>
                    <a:pt x="20" y="203"/>
                    <a:pt x="0" y="312"/>
                    <a:pt x="49" y="400"/>
                  </a:cubicBezTo>
                  <a:lnTo>
                    <a:pt x="807" y="1354"/>
                  </a:lnTo>
                  <a:cubicBezTo>
                    <a:pt x="841" y="1388"/>
                    <a:pt x="885" y="1406"/>
                    <a:pt x="930" y="1406"/>
                  </a:cubicBezTo>
                  <a:cubicBezTo>
                    <a:pt x="974" y="1406"/>
                    <a:pt x="1018" y="1388"/>
                    <a:pt x="1052" y="1354"/>
                  </a:cubicBezTo>
                  <a:lnTo>
                    <a:pt x="1200" y="1118"/>
                  </a:lnTo>
                  <a:cubicBezTo>
                    <a:pt x="1289" y="1049"/>
                    <a:pt x="1338" y="980"/>
                    <a:pt x="1289" y="911"/>
                  </a:cubicBezTo>
                  <a:lnTo>
                    <a:pt x="600" y="36"/>
                  </a:lnTo>
                  <a:cubicBezTo>
                    <a:pt x="578" y="11"/>
                    <a:pt x="554" y="0"/>
                    <a:pt x="528" y="0"/>
                  </a:cubicBezTo>
                  <a:close/>
                </a:path>
              </a:pathLst>
            </a:custGeom>
            <a:solidFill>
              <a:srgbClr val="BF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1603497" y="3917052"/>
              <a:ext cx="235779" cy="144651"/>
            </a:xfrm>
            <a:custGeom>
              <a:avLst/>
              <a:gdLst/>
              <a:ahLst/>
              <a:cxnLst/>
              <a:rect l="l" t="t" r="r" b="b"/>
              <a:pathLst>
                <a:path w="6414" h="3935" extrusionOk="0">
                  <a:moveTo>
                    <a:pt x="6413" y="1"/>
                  </a:moveTo>
                  <a:lnTo>
                    <a:pt x="6413" y="1"/>
                  </a:lnTo>
                  <a:cubicBezTo>
                    <a:pt x="6148" y="197"/>
                    <a:pt x="5882" y="374"/>
                    <a:pt x="5587" y="404"/>
                  </a:cubicBezTo>
                  <a:cubicBezTo>
                    <a:pt x="5513" y="419"/>
                    <a:pt x="5439" y="426"/>
                    <a:pt x="5366" y="426"/>
                  </a:cubicBezTo>
                  <a:cubicBezTo>
                    <a:pt x="5292" y="426"/>
                    <a:pt x="5218" y="419"/>
                    <a:pt x="5144" y="404"/>
                  </a:cubicBezTo>
                  <a:cubicBezTo>
                    <a:pt x="5056" y="399"/>
                    <a:pt x="4970" y="397"/>
                    <a:pt x="4885" y="397"/>
                  </a:cubicBezTo>
                  <a:cubicBezTo>
                    <a:pt x="4800" y="397"/>
                    <a:pt x="4717" y="399"/>
                    <a:pt x="4633" y="404"/>
                  </a:cubicBezTo>
                  <a:cubicBezTo>
                    <a:pt x="4279" y="443"/>
                    <a:pt x="3945" y="551"/>
                    <a:pt x="3649" y="738"/>
                  </a:cubicBezTo>
                  <a:cubicBezTo>
                    <a:pt x="3364" y="915"/>
                    <a:pt x="3099" y="1102"/>
                    <a:pt x="2843" y="1309"/>
                  </a:cubicBezTo>
                  <a:cubicBezTo>
                    <a:pt x="2332" y="1712"/>
                    <a:pt x="1850" y="2145"/>
                    <a:pt x="1378" y="2577"/>
                  </a:cubicBezTo>
                  <a:cubicBezTo>
                    <a:pt x="915" y="3020"/>
                    <a:pt x="453" y="3463"/>
                    <a:pt x="1" y="3935"/>
                  </a:cubicBezTo>
                  <a:cubicBezTo>
                    <a:pt x="571" y="3620"/>
                    <a:pt x="1112" y="3256"/>
                    <a:pt x="1624" y="2863"/>
                  </a:cubicBezTo>
                  <a:cubicBezTo>
                    <a:pt x="2135" y="2479"/>
                    <a:pt x="2636" y="2066"/>
                    <a:pt x="3138" y="1682"/>
                  </a:cubicBezTo>
                  <a:cubicBezTo>
                    <a:pt x="3256" y="1584"/>
                    <a:pt x="3384" y="1486"/>
                    <a:pt x="3512" y="1387"/>
                  </a:cubicBezTo>
                  <a:cubicBezTo>
                    <a:pt x="3630" y="1289"/>
                    <a:pt x="3758" y="1201"/>
                    <a:pt x="3876" y="1112"/>
                  </a:cubicBezTo>
                  <a:cubicBezTo>
                    <a:pt x="4122" y="945"/>
                    <a:pt x="4397" y="827"/>
                    <a:pt x="4682" y="768"/>
                  </a:cubicBezTo>
                  <a:cubicBezTo>
                    <a:pt x="4830" y="738"/>
                    <a:pt x="4977" y="719"/>
                    <a:pt x="5135" y="719"/>
                  </a:cubicBezTo>
                  <a:cubicBezTo>
                    <a:pt x="5312" y="719"/>
                    <a:pt x="5479" y="689"/>
                    <a:pt x="5646" y="630"/>
                  </a:cubicBezTo>
                  <a:cubicBezTo>
                    <a:pt x="5803" y="571"/>
                    <a:pt x="5961" y="483"/>
                    <a:pt x="6089" y="374"/>
                  </a:cubicBezTo>
                  <a:cubicBezTo>
                    <a:pt x="6207" y="256"/>
                    <a:pt x="6315" y="138"/>
                    <a:pt x="6413" y="1"/>
                  </a:cubicBezTo>
                  <a:close/>
                </a:path>
              </a:pathLst>
            </a:custGeom>
            <a:solidFill>
              <a:srgbClr val="29B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1623384" y="3986124"/>
              <a:ext cx="183322" cy="105942"/>
            </a:xfrm>
            <a:custGeom>
              <a:avLst/>
              <a:gdLst/>
              <a:ahLst/>
              <a:cxnLst/>
              <a:rect l="l" t="t" r="r" b="b"/>
              <a:pathLst>
                <a:path w="4987" h="2882" fill="none" extrusionOk="0">
                  <a:moveTo>
                    <a:pt x="4987" y="0"/>
                  </a:moveTo>
                  <a:lnTo>
                    <a:pt x="1" y="2882"/>
                  </a:lnTo>
                </a:path>
              </a:pathLst>
            </a:custGeom>
            <a:noFill/>
            <a:ln w="36625" cap="flat" cmpd="sng">
              <a:solidFill>
                <a:srgbClr val="DCC9A3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1629890" y="3996968"/>
              <a:ext cx="183322" cy="105942"/>
            </a:xfrm>
            <a:custGeom>
              <a:avLst/>
              <a:gdLst/>
              <a:ahLst/>
              <a:cxnLst/>
              <a:rect l="l" t="t" r="r" b="b"/>
              <a:pathLst>
                <a:path w="4987" h="2882" fill="none" extrusionOk="0">
                  <a:moveTo>
                    <a:pt x="4987" y="0"/>
                  </a:moveTo>
                  <a:lnTo>
                    <a:pt x="1" y="2882"/>
                  </a:lnTo>
                </a:path>
              </a:pathLst>
            </a:custGeom>
            <a:noFill/>
            <a:ln w="6400" cap="flat" cmpd="sng">
              <a:solidFill>
                <a:srgbClr val="A48A7B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1877174" y="4002004"/>
              <a:ext cx="29334" cy="22460"/>
            </a:xfrm>
            <a:custGeom>
              <a:avLst/>
              <a:gdLst/>
              <a:ahLst/>
              <a:cxnLst/>
              <a:rect l="l" t="t" r="r" b="b"/>
              <a:pathLst>
                <a:path w="798" h="611" extrusionOk="0">
                  <a:moveTo>
                    <a:pt x="394" y="1"/>
                  </a:moveTo>
                  <a:cubicBezTo>
                    <a:pt x="1" y="1"/>
                    <a:pt x="1" y="611"/>
                    <a:pt x="394" y="611"/>
                  </a:cubicBezTo>
                  <a:cubicBezTo>
                    <a:pt x="797" y="611"/>
                    <a:pt x="797" y="1"/>
                    <a:pt x="394" y="1"/>
                  </a:cubicBezTo>
                  <a:close/>
                </a:path>
              </a:pathLst>
            </a:custGeom>
            <a:solidFill>
              <a:srgbClr val="BB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1926358" y="4025862"/>
              <a:ext cx="20990" cy="17057"/>
            </a:xfrm>
            <a:custGeom>
              <a:avLst/>
              <a:gdLst/>
              <a:ahLst/>
              <a:cxnLst/>
              <a:rect l="l" t="t" r="r" b="b"/>
              <a:pathLst>
                <a:path w="571" h="464" extrusionOk="0">
                  <a:moveTo>
                    <a:pt x="285" y="1"/>
                  </a:moveTo>
                  <a:cubicBezTo>
                    <a:pt x="0" y="21"/>
                    <a:pt x="0" y="434"/>
                    <a:pt x="285" y="463"/>
                  </a:cubicBezTo>
                  <a:cubicBezTo>
                    <a:pt x="571" y="434"/>
                    <a:pt x="571" y="21"/>
                    <a:pt x="285" y="1"/>
                  </a:cubicBezTo>
                  <a:close/>
                </a:path>
              </a:pathLst>
            </a:custGeom>
            <a:solidFill>
              <a:srgbClr val="BB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1935732" y="4060600"/>
              <a:ext cx="29334" cy="22791"/>
            </a:xfrm>
            <a:custGeom>
              <a:avLst/>
              <a:gdLst/>
              <a:ahLst/>
              <a:cxnLst/>
              <a:rect l="l" t="t" r="r" b="b"/>
              <a:pathLst>
                <a:path w="798" h="620" extrusionOk="0">
                  <a:moveTo>
                    <a:pt x="404" y="0"/>
                  </a:moveTo>
                  <a:cubicBezTo>
                    <a:pt x="1" y="0"/>
                    <a:pt x="11" y="620"/>
                    <a:pt x="404" y="620"/>
                  </a:cubicBezTo>
                  <a:cubicBezTo>
                    <a:pt x="798" y="620"/>
                    <a:pt x="798" y="0"/>
                    <a:pt x="404" y="0"/>
                  </a:cubicBezTo>
                  <a:close/>
                </a:path>
              </a:pathLst>
            </a:custGeom>
            <a:solidFill>
              <a:srgbClr val="BB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1515640" y="4065268"/>
              <a:ext cx="29334" cy="22460"/>
            </a:xfrm>
            <a:custGeom>
              <a:avLst/>
              <a:gdLst/>
              <a:ahLst/>
              <a:cxnLst/>
              <a:rect l="l" t="t" r="r" b="b"/>
              <a:pathLst>
                <a:path w="798" h="611" extrusionOk="0">
                  <a:moveTo>
                    <a:pt x="394" y="1"/>
                  </a:moveTo>
                  <a:cubicBezTo>
                    <a:pt x="1" y="1"/>
                    <a:pt x="1" y="611"/>
                    <a:pt x="394" y="611"/>
                  </a:cubicBezTo>
                  <a:cubicBezTo>
                    <a:pt x="798" y="611"/>
                    <a:pt x="798" y="1"/>
                    <a:pt x="394" y="1"/>
                  </a:cubicBezTo>
                  <a:close/>
                </a:path>
              </a:pathLst>
            </a:custGeom>
            <a:solidFill>
              <a:srgbClr val="BB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1878277" y="4069275"/>
              <a:ext cx="20990" cy="17020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5" y="0"/>
                  </a:moveTo>
                  <a:cubicBezTo>
                    <a:pt x="0" y="20"/>
                    <a:pt x="0" y="443"/>
                    <a:pt x="285" y="462"/>
                  </a:cubicBezTo>
                  <a:cubicBezTo>
                    <a:pt x="571" y="443"/>
                    <a:pt x="571" y="20"/>
                    <a:pt x="285" y="0"/>
                  </a:cubicBezTo>
                  <a:close/>
                </a:path>
              </a:pathLst>
            </a:custGeom>
            <a:solidFill>
              <a:srgbClr val="BB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1900663" y="4049756"/>
              <a:ext cx="15255" cy="11212"/>
            </a:xfrm>
            <a:custGeom>
              <a:avLst/>
              <a:gdLst/>
              <a:ahLst/>
              <a:cxnLst/>
              <a:rect l="l" t="t" r="r" b="b"/>
              <a:pathLst>
                <a:path w="415" h="305" extrusionOk="0">
                  <a:moveTo>
                    <a:pt x="207" y="0"/>
                  </a:moveTo>
                  <a:cubicBezTo>
                    <a:pt x="1" y="0"/>
                    <a:pt x="1" y="305"/>
                    <a:pt x="207" y="305"/>
                  </a:cubicBezTo>
                  <a:cubicBezTo>
                    <a:pt x="414" y="305"/>
                    <a:pt x="414" y="0"/>
                    <a:pt x="207" y="0"/>
                  </a:cubicBezTo>
                  <a:close/>
                </a:path>
              </a:pathLst>
            </a:custGeom>
            <a:solidFill>
              <a:srgbClr val="BB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1489247" y="4109380"/>
              <a:ext cx="511258" cy="411087"/>
            </a:xfrm>
            <a:custGeom>
              <a:avLst/>
              <a:gdLst/>
              <a:ahLst/>
              <a:cxnLst/>
              <a:rect l="l" t="t" r="r" b="b"/>
              <a:pathLst>
                <a:path w="13908" h="11183" extrusionOk="0">
                  <a:moveTo>
                    <a:pt x="1" y="1"/>
                  </a:moveTo>
                  <a:lnTo>
                    <a:pt x="1" y="11183"/>
                  </a:lnTo>
                  <a:lnTo>
                    <a:pt x="13907" y="11183"/>
                  </a:lnTo>
                  <a:lnTo>
                    <a:pt x="13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1742706" y="4127833"/>
              <a:ext cx="258864" cy="393369"/>
            </a:xfrm>
            <a:custGeom>
              <a:avLst/>
              <a:gdLst/>
              <a:ahLst/>
              <a:cxnLst/>
              <a:rect l="l" t="t" r="r" b="b"/>
              <a:pathLst>
                <a:path w="7042" h="10701" extrusionOk="0">
                  <a:moveTo>
                    <a:pt x="3413" y="69"/>
                  </a:moveTo>
                  <a:cubicBezTo>
                    <a:pt x="2272" y="50"/>
                    <a:pt x="1141" y="10"/>
                    <a:pt x="0" y="30"/>
                  </a:cubicBezTo>
                  <a:lnTo>
                    <a:pt x="0" y="10701"/>
                  </a:lnTo>
                  <a:lnTo>
                    <a:pt x="7042" y="10701"/>
                  </a:lnTo>
                  <a:lnTo>
                    <a:pt x="7042" y="10573"/>
                  </a:lnTo>
                  <a:lnTo>
                    <a:pt x="7042" y="0"/>
                  </a:lnTo>
                  <a:cubicBezTo>
                    <a:pt x="5832" y="40"/>
                    <a:pt x="4623" y="99"/>
                    <a:pt x="3413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1547475" y="4128900"/>
              <a:ext cx="37" cy="378224"/>
            </a:xfrm>
            <a:custGeom>
              <a:avLst/>
              <a:gdLst/>
              <a:ahLst/>
              <a:cxnLst/>
              <a:rect l="l" t="t" r="r" b="b"/>
              <a:pathLst>
                <a:path w="1" h="10289" fill="none" extrusionOk="0">
                  <a:moveTo>
                    <a:pt x="0" y="1"/>
                  </a:moveTo>
                  <a:lnTo>
                    <a:pt x="0" y="10288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1645072" y="4128900"/>
              <a:ext cx="37" cy="378224"/>
            </a:xfrm>
            <a:custGeom>
              <a:avLst/>
              <a:gdLst/>
              <a:ahLst/>
              <a:cxnLst/>
              <a:rect l="l" t="t" r="r" b="b"/>
              <a:pathLst>
                <a:path w="1" h="10289" fill="none" extrusionOk="0">
                  <a:moveTo>
                    <a:pt x="1" y="1"/>
                  </a:moveTo>
                  <a:lnTo>
                    <a:pt x="1" y="10288"/>
                  </a:lnTo>
                </a:path>
              </a:pathLst>
            </a:custGeom>
            <a:noFill/>
            <a:ln w="12300" cap="flat" cmpd="sng">
              <a:solidFill>
                <a:srgbClr val="63312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1742706" y="4128900"/>
              <a:ext cx="37" cy="378224"/>
            </a:xfrm>
            <a:custGeom>
              <a:avLst/>
              <a:gdLst/>
              <a:ahLst/>
              <a:cxnLst/>
              <a:rect l="l" t="t" r="r" b="b"/>
              <a:pathLst>
                <a:path w="1" h="10289" fill="none" extrusionOk="0">
                  <a:moveTo>
                    <a:pt x="0" y="1"/>
                  </a:moveTo>
                  <a:lnTo>
                    <a:pt x="0" y="10288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1840304" y="4128900"/>
              <a:ext cx="37" cy="378224"/>
            </a:xfrm>
            <a:custGeom>
              <a:avLst/>
              <a:gdLst/>
              <a:ahLst/>
              <a:cxnLst/>
              <a:rect l="l" t="t" r="r" b="b"/>
              <a:pathLst>
                <a:path w="1" h="10289" fill="none" extrusionOk="0">
                  <a:moveTo>
                    <a:pt x="1" y="1"/>
                  </a:moveTo>
                  <a:lnTo>
                    <a:pt x="1" y="10288"/>
                  </a:lnTo>
                </a:path>
              </a:pathLst>
            </a:custGeom>
            <a:noFill/>
            <a:ln w="12300" cap="flat" cmpd="sng">
              <a:solidFill>
                <a:srgbClr val="63312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1937901" y="4128900"/>
              <a:ext cx="37" cy="378224"/>
            </a:xfrm>
            <a:custGeom>
              <a:avLst/>
              <a:gdLst/>
              <a:ahLst/>
              <a:cxnLst/>
              <a:rect l="l" t="t" r="r" b="b"/>
              <a:pathLst>
                <a:path w="1" h="10289" fill="none" extrusionOk="0">
                  <a:moveTo>
                    <a:pt x="1" y="1"/>
                  </a:moveTo>
                  <a:lnTo>
                    <a:pt x="1" y="10288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1489247" y="4109380"/>
              <a:ext cx="511258" cy="411455"/>
            </a:xfrm>
            <a:custGeom>
              <a:avLst/>
              <a:gdLst/>
              <a:ahLst/>
              <a:cxnLst/>
              <a:rect l="l" t="t" r="r" b="b"/>
              <a:pathLst>
                <a:path w="13908" h="11193" extrusionOk="0">
                  <a:moveTo>
                    <a:pt x="13052" y="866"/>
                  </a:moveTo>
                  <a:lnTo>
                    <a:pt x="13052" y="10327"/>
                  </a:lnTo>
                  <a:lnTo>
                    <a:pt x="857" y="10327"/>
                  </a:lnTo>
                  <a:lnTo>
                    <a:pt x="857" y="866"/>
                  </a:lnTo>
                  <a:close/>
                  <a:moveTo>
                    <a:pt x="1" y="1"/>
                  </a:moveTo>
                  <a:lnTo>
                    <a:pt x="1" y="11193"/>
                  </a:lnTo>
                  <a:lnTo>
                    <a:pt x="13907" y="11193"/>
                  </a:lnTo>
                  <a:lnTo>
                    <a:pt x="139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1623384" y="4118055"/>
              <a:ext cx="52089" cy="389068"/>
            </a:xfrm>
            <a:custGeom>
              <a:avLst/>
              <a:gdLst/>
              <a:ahLst/>
              <a:cxnLst/>
              <a:rect l="l" t="t" r="r" b="b"/>
              <a:pathLst>
                <a:path w="1417" h="10584" extrusionOk="0">
                  <a:moveTo>
                    <a:pt x="1" y="1"/>
                  </a:moveTo>
                  <a:lnTo>
                    <a:pt x="1" y="10583"/>
                  </a:lnTo>
                  <a:lnTo>
                    <a:pt x="1417" y="10583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1649410" y="4171210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1649410" y="4209183"/>
              <a:ext cx="37" cy="246586"/>
            </a:xfrm>
            <a:custGeom>
              <a:avLst/>
              <a:gdLst/>
              <a:ahLst/>
              <a:cxnLst/>
              <a:rect l="l" t="t" r="r" b="b"/>
              <a:pathLst>
                <a:path w="1" h="6708" fill="none" extrusionOk="0">
                  <a:moveTo>
                    <a:pt x="1" y="0"/>
                  </a:moveTo>
                  <a:lnTo>
                    <a:pt x="1" y="6708"/>
                  </a:ln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1649410" y="4474883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1814278" y="4118055"/>
              <a:ext cx="52089" cy="389068"/>
            </a:xfrm>
            <a:custGeom>
              <a:avLst/>
              <a:gdLst/>
              <a:ahLst/>
              <a:cxnLst/>
              <a:rect l="l" t="t" r="r" b="b"/>
              <a:pathLst>
                <a:path w="1417" h="10584" extrusionOk="0">
                  <a:moveTo>
                    <a:pt x="0" y="1"/>
                  </a:moveTo>
                  <a:lnTo>
                    <a:pt x="0" y="10583"/>
                  </a:lnTo>
                  <a:lnTo>
                    <a:pt x="1417" y="10583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1840304" y="4171210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1840304" y="4209183"/>
              <a:ext cx="37" cy="246586"/>
            </a:xfrm>
            <a:custGeom>
              <a:avLst/>
              <a:gdLst/>
              <a:ahLst/>
              <a:cxnLst/>
              <a:rect l="l" t="t" r="r" b="b"/>
              <a:pathLst>
                <a:path w="1" h="6708" fill="none" extrusionOk="0">
                  <a:moveTo>
                    <a:pt x="1" y="0"/>
                  </a:moveTo>
                  <a:lnTo>
                    <a:pt x="1" y="6708"/>
                  </a:lnTo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1840304" y="4474883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47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1476601" y="4093132"/>
              <a:ext cx="536549" cy="57162"/>
            </a:xfrm>
            <a:custGeom>
              <a:avLst/>
              <a:gdLst/>
              <a:ahLst/>
              <a:cxnLst/>
              <a:rect l="l" t="t" r="r" b="b"/>
              <a:pathLst>
                <a:path w="14596" h="1555" extrusionOk="0">
                  <a:moveTo>
                    <a:pt x="1" y="0"/>
                  </a:moveTo>
                  <a:lnTo>
                    <a:pt x="1" y="1554"/>
                  </a:lnTo>
                  <a:lnTo>
                    <a:pt x="14596" y="1554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1476601" y="4117357"/>
              <a:ext cx="536549" cy="8712"/>
            </a:xfrm>
            <a:custGeom>
              <a:avLst/>
              <a:gdLst/>
              <a:ahLst/>
              <a:cxnLst/>
              <a:rect l="l" t="t" r="r" b="b"/>
              <a:pathLst>
                <a:path w="14596" h="237" extrusionOk="0">
                  <a:moveTo>
                    <a:pt x="1" y="0"/>
                  </a:moveTo>
                  <a:lnTo>
                    <a:pt x="1" y="236"/>
                  </a:lnTo>
                  <a:lnTo>
                    <a:pt x="14596" y="236"/>
                  </a:lnTo>
                  <a:lnTo>
                    <a:pt x="145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1688449" y="4065268"/>
              <a:ext cx="112853" cy="112853"/>
            </a:xfrm>
            <a:custGeom>
              <a:avLst/>
              <a:gdLst/>
              <a:ahLst/>
              <a:cxnLst/>
              <a:rect l="l" t="t" r="r" b="b"/>
              <a:pathLst>
                <a:path w="3070" h="3070" extrusionOk="0">
                  <a:moveTo>
                    <a:pt x="1" y="1"/>
                  </a:moveTo>
                  <a:lnTo>
                    <a:pt x="1" y="3069"/>
                  </a:lnTo>
                  <a:lnTo>
                    <a:pt x="3069" y="3069"/>
                  </a:lnTo>
                  <a:lnTo>
                    <a:pt x="30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1724988" y="4054093"/>
              <a:ext cx="39811" cy="135240"/>
            </a:xfrm>
            <a:custGeom>
              <a:avLst/>
              <a:gdLst/>
              <a:ahLst/>
              <a:cxnLst/>
              <a:rect l="l" t="t" r="r" b="b"/>
              <a:pathLst>
                <a:path w="1083" h="3679" extrusionOk="0">
                  <a:moveTo>
                    <a:pt x="541" y="0"/>
                  </a:moveTo>
                  <a:cubicBezTo>
                    <a:pt x="246" y="0"/>
                    <a:pt x="0" y="236"/>
                    <a:pt x="0" y="531"/>
                  </a:cubicBezTo>
                  <a:lnTo>
                    <a:pt x="0" y="3137"/>
                  </a:lnTo>
                  <a:cubicBezTo>
                    <a:pt x="0" y="3442"/>
                    <a:pt x="246" y="3678"/>
                    <a:pt x="541" y="3678"/>
                  </a:cubicBezTo>
                  <a:cubicBezTo>
                    <a:pt x="836" y="3678"/>
                    <a:pt x="1082" y="3432"/>
                    <a:pt x="1082" y="3137"/>
                  </a:cubicBezTo>
                  <a:lnTo>
                    <a:pt x="1082" y="531"/>
                  </a:lnTo>
                  <a:cubicBezTo>
                    <a:pt x="1082" y="236"/>
                    <a:pt x="836" y="0"/>
                    <a:pt x="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1677274" y="4101807"/>
              <a:ext cx="135240" cy="39443"/>
            </a:xfrm>
            <a:custGeom>
              <a:avLst/>
              <a:gdLst/>
              <a:ahLst/>
              <a:cxnLst/>
              <a:rect l="l" t="t" r="r" b="b"/>
              <a:pathLst>
                <a:path w="3679" h="1073" extrusionOk="0">
                  <a:moveTo>
                    <a:pt x="531" y="0"/>
                  </a:moveTo>
                  <a:cubicBezTo>
                    <a:pt x="236" y="0"/>
                    <a:pt x="0" y="246"/>
                    <a:pt x="0" y="541"/>
                  </a:cubicBezTo>
                  <a:cubicBezTo>
                    <a:pt x="0" y="836"/>
                    <a:pt x="236" y="1072"/>
                    <a:pt x="531" y="1072"/>
                  </a:cubicBezTo>
                  <a:lnTo>
                    <a:pt x="3147" y="1072"/>
                  </a:lnTo>
                  <a:cubicBezTo>
                    <a:pt x="3442" y="1072"/>
                    <a:pt x="3678" y="836"/>
                    <a:pt x="3678" y="541"/>
                  </a:cubicBezTo>
                  <a:cubicBezTo>
                    <a:pt x="3678" y="246"/>
                    <a:pt x="3442" y="0"/>
                    <a:pt x="3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1687750" y="4079016"/>
              <a:ext cx="99803" cy="85283"/>
            </a:xfrm>
            <a:custGeom>
              <a:avLst/>
              <a:gdLst/>
              <a:ahLst/>
              <a:cxnLst/>
              <a:rect l="l" t="t" r="r" b="b"/>
              <a:pathLst>
                <a:path w="2715" h="2320" extrusionOk="0">
                  <a:moveTo>
                    <a:pt x="1554" y="1"/>
                  </a:moveTo>
                  <a:cubicBezTo>
                    <a:pt x="522" y="1"/>
                    <a:pt x="0" y="1250"/>
                    <a:pt x="738" y="1977"/>
                  </a:cubicBezTo>
                  <a:cubicBezTo>
                    <a:pt x="974" y="2213"/>
                    <a:pt x="1264" y="2319"/>
                    <a:pt x="1549" y="2319"/>
                  </a:cubicBezTo>
                  <a:cubicBezTo>
                    <a:pt x="2144" y="2319"/>
                    <a:pt x="2715" y="1859"/>
                    <a:pt x="2715" y="1161"/>
                  </a:cubicBezTo>
                  <a:cubicBezTo>
                    <a:pt x="2715" y="522"/>
                    <a:pt x="2193" y="1"/>
                    <a:pt x="1554" y="1"/>
                  </a:cubicBezTo>
                  <a:close/>
                </a:path>
              </a:pathLst>
            </a:custGeom>
            <a:solidFill>
              <a:schemeClr val="accent1"/>
            </a:solidFill>
            <a:ln w="7375" cap="flat" cmpd="sng">
              <a:solidFill>
                <a:schemeClr val="dk2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1728958" y="4098536"/>
              <a:ext cx="27864" cy="23673"/>
            </a:xfrm>
            <a:custGeom>
              <a:avLst/>
              <a:gdLst/>
              <a:ahLst/>
              <a:cxnLst/>
              <a:rect l="l" t="t" r="r" b="b"/>
              <a:pathLst>
                <a:path w="758" h="644" extrusionOk="0">
                  <a:moveTo>
                    <a:pt x="433" y="1"/>
                  </a:moveTo>
                  <a:cubicBezTo>
                    <a:pt x="148" y="1"/>
                    <a:pt x="0" y="345"/>
                    <a:pt x="207" y="552"/>
                  </a:cubicBezTo>
                  <a:cubicBezTo>
                    <a:pt x="271" y="615"/>
                    <a:pt x="351" y="644"/>
                    <a:pt x="430" y="644"/>
                  </a:cubicBezTo>
                  <a:cubicBezTo>
                    <a:pt x="596" y="644"/>
                    <a:pt x="758" y="518"/>
                    <a:pt x="758" y="325"/>
                  </a:cubicBezTo>
                  <a:cubicBezTo>
                    <a:pt x="758" y="148"/>
                    <a:pt x="610" y="1"/>
                    <a:pt x="433" y="1"/>
                  </a:cubicBezTo>
                  <a:close/>
                </a:path>
              </a:pathLst>
            </a:custGeom>
            <a:solidFill>
              <a:srgbClr val="181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1733663" y="4113019"/>
              <a:ext cx="22460" cy="31467"/>
            </a:xfrm>
            <a:custGeom>
              <a:avLst/>
              <a:gdLst/>
              <a:ahLst/>
              <a:cxnLst/>
              <a:rect l="l" t="t" r="r" b="b"/>
              <a:pathLst>
                <a:path w="611" h="856" extrusionOk="0">
                  <a:moveTo>
                    <a:pt x="217" y="0"/>
                  </a:moveTo>
                  <a:lnTo>
                    <a:pt x="0" y="856"/>
                  </a:lnTo>
                  <a:lnTo>
                    <a:pt x="610" y="856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81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9" name="Google Shape;3869;p80"/>
          <p:cNvGrpSpPr/>
          <p:nvPr/>
        </p:nvGrpSpPr>
        <p:grpSpPr>
          <a:xfrm>
            <a:off x="4217348" y="3746903"/>
            <a:ext cx="537350" cy="760892"/>
            <a:chOff x="4217348" y="3746903"/>
            <a:chExt cx="537350" cy="760892"/>
          </a:xfrm>
        </p:grpSpPr>
        <p:sp>
          <p:nvSpPr>
            <p:cNvPr id="3870" name="Google Shape;3870;p80"/>
            <p:cNvSpPr/>
            <p:nvPr/>
          </p:nvSpPr>
          <p:spPr>
            <a:xfrm>
              <a:off x="4229396" y="3973916"/>
              <a:ext cx="512554" cy="206668"/>
            </a:xfrm>
            <a:custGeom>
              <a:avLst/>
              <a:gdLst/>
              <a:ahLst/>
              <a:cxnLst/>
              <a:rect l="l" t="t" r="r" b="b"/>
              <a:pathLst>
                <a:path w="14635" h="5901" extrusionOk="0">
                  <a:moveTo>
                    <a:pt x="1" y="0"/>
                  </a:moveTo>
                  <a:lnTo>
                    <a:pt x="965" y="5901"/>
                  </a:lnTo>
                  <a:lnTo>
                    <a:pt x="13661" y="5901"/>
                  </a:lnTo>
                  <a:lnTo>
                    <a:pt x="14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4276921" y="3973916"/>
              <a:ext cx="417503" cy="206668"/>
            </a:xfrm>
            <a:custGeom>
              <a:avLst/>
              <a:gdLst/>
              <a:ahLst/>
              <a:cxnLst/>
              <a:rect l="l" t="t" r="r" b="b"/>
              <a:pathLst>
                <a:path w="11921" h="5901" extrusionOk="0">
                  <a:moveTo>
                    <a:pt x="1" y="0"/>
                  </a:moveTo>
                  <a:lnTo>
                    <a:pt x="788" y="5901"/>
                  </a:lnTo>
                  <a:lnTo>
                    <a:pt x="11134" y="590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38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4226314" y="3747603"/>
              <a:ext cx="519103" cy="245263"/>
            </a:xfrm>
            <a:custGeom>
              <a:avLst/>
              <a:gdLst/>
              <a:ahLst/>
              <a:cxnLst/>
              <a:rect l="l" t="t" r="r" b="b"/>
              <a:pathLst>
                <a:path w="14822" h="7003" extrusionOk="0">
                  <a:moveTo>
                    <a:pt x="2400" y="1"/>
                  </a:moveTo>
                  <a:cubicBezTo>
                    <a:pt x="1082" y="1"/>
                    <a:pt x="0" y="1073"/>
                    <a:pt x="0" y="2400"/>
                  </a:cubicBezTo>
                  <a:lnTo>
                    <a:pt x="0" y="7003"/>
                  </a:lnTo>
                  <a:lnTo>
                    <a:pt x="14821" y="7003"/>
                  </a:lnTo>
                  <a:lnTo>
                    <a:pt x="14821" y="2400"/>
                  </a:lnTo>
                  <a:cubicBezTo>
                    <a:pt x="14821" y="1073"/>
                    <a:pt x="13749" y="1"/>
                    <a:pt x="1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4483936" y="3746903"/>
              <a:ext cx="262494" cy="224985"/>
            </a:xfrm>
            <a:custGeom>
              <a:avLst/>
              <a:gdLst/>
              <a:ahLst/>
              <a:cxnLst/>
              <a:rect l="l" t="t" r="r" b="b"/>
              <a:pathLst>
                <a:path w="7495" h="6424" extrusionOk="0">
                  <a:moveTo>
                    <a:pt x="3728" y="6295"/>
                  </a:moveTo>
                  <a:cubicBezTo>
                    <a:pt x="4987" y="6335"/>
                    <a:pt x="6236" y="6413"/>
                    <a:pt x="7495" y="6423"/>
                  </a:cubicBezTo>
                  <a:lnTo>
                    <a:pt x="7495" y="2489"/>
                  </a:lnTo>
                  <a:cubicBezTo>
                    <a:pt x="7495" y="2361"/>
                    <a:pt x="7495" y="2233"/>
                    <a:pt x="7475" y="2106"/>
                  </a:cubicBezTo>
                  <a:cubicBezTo>
                    <a:pt x="7308" y="896"/>
                    <a:pt x="6256" y="1"/>
                    <a:pt x="5036" y="30"/>
                  </a:cubicBezTo>
                  <a:lnTo>
                    <a:pt x="1" y="30"/>
                  </a:lnTo>
                  <a:lnTo>
                    <a:pt x="1" y="6315"/>
                  </a:lnTo>
                  <a:cubicBezTo>
                    <a:pt x="1240" y="6325"/>
                    <a:pt x="2489" y="6266"/>
                    <a:pt x="3728" y="6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4242144" y="3825457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0"/>
                  </a:moveTo>
                  <a:lnTo>
                    <a:pt x="1" y="0"/>
                  </a:lnTo>
                </a:path>
              </a:pathLst>
            </a:custGeom>
            <a:noFill/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4242144" y="3909160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0"/>
                  </a:moveTo>
                  <a:lnTo>
                    <a:pt x="1" y="0"/>
                  </a:lnTo>
                </a:path>
              </a:pathLst>
            </a:custGeom>
            <a:noFill/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4226314" y="3747253"/>
              <a:ext cx="519103" cy="237347"/>
            </a:xfrm>
            <a:custGeom>
              <a:avLst/>
              <a:gdLst/>
              <a:ahLst/>
              <a:cxnLst/>
              <a:rect l="l" t="t" r="r" b="b"/>
              <a:pathLst>
                <a:path w="14822" h="6777" extrusionOk="0">
                  <a:moveTo>
                    <a:pt x="12422" y="984"/>
                  </a:moveTo>
                  <a:lnTo>
                    <a:pt x="12422" y="994"/>
                  </a:lnTo>
                  <a:cubicBezTo>
                    <a:pt x="13198" y="994"/>
                    <a:pt x="13838" y="1624"/>
                    <a:pt x="13838" y="2410"/>
                  </a:cubicBezTo>
                  <a:lnTo>
                    <a:pt x="13838" y="5793"/>
                  </a:lnTo>
                  <a:lnTo>
                    <a:pt x="984" y="5793"/>
                  </a:lnTo>
                  <a:lnTo>
                    <a:pt x="984" y="2410"/>
                  </a:lnTo>
                  <a:cubicBezTo>
                    <a:pt x="984" y="1624"/>
                    <a:pt x="1623" y="984"/>
                    <a:pt x="2400" y="984"/>
                  </a:cubicBezTo>
                  <a:close/>
                  <a:moveTo>
                    <a:pt x="2400" y="1"/>
                  </a:moveTo>
                  <a:cubicBezTo>
                    <a:pt x="1072" y="1"/>
                    <a:pt x="0" y="1083"/>
                    <a:pt x="0" y="2410"/>
                  </a:cubicBezTo>
                  <a:lnTo>
                    <a:pt x="0" y="6777"/>
                  </a:lnTo>
                  <a:lnTo>
                    <a:pt x="14821" y="6777"/>
                  </a:lnTo>
                  <a:lnTo>
                    <a:pt x="14821" y="2410"/>
                  </a:lnTo>
                  <a:cubicBezTo>
                    <a:pt x="14821" y="1083"/>
                    <a:pt x="13749" y="1"/>
                    <a:pt x="1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4242144" y="398456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4279687" y="3984563"/>
              <a:ext cx="431267" cy="35"/>
            </a:xfrm>
            <a:custGeom>
              <a:avLst/>
              <a:gdLst/>
              <a:ahLst/>
              <a:cxnLst/>
              <a:rect l="l" t="t" r="r" b="b"/>
              <a:pathLst>
                <a:path w="12314" h="1" fill="none" extrusionOk="0">
                  <a:moveTo>
                    <a:pt x="1" y="1"/>
                  </a:moveTo>
                  <a:lnTo>
                    <a:pt x="12314" y="1"/>
                  </a:lnTo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4729862" y="398456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4242144" y="3765850"/>
              <a:ext cx="487758" cy="200154"/>
            </a:xfrm>
            <a:custGeom>
              <a:avLst/>
              <a:gdLst/>
              <a:ahLst/>
              <a:cxnLst/>
              <a:rect l="l" t="t" r="r" b="b"/>
              <a:pathLst>
                <a:path w="13927" h="5715" fill="none" extrusionOk="0">
                  <a:moveTo>
                    <a:pt x="13927" y="5174"/>
                  </a:moveTo>
                  <a:lnTo>
                    <a:pt x="13927" y="2243"/>
                  </a:lnTo>
                  <a:cubicBezTo>
                    <a:pt x="13917" y="1004"/>
                    <a:pt x="12904" y="1"/>
                    <a:pt x="11665" y="11"/>
                  </a:cubicBezTo>
                  <a:lnTo>
                    <a:pt x="2253" y="11"/>
                  </a:lnTo>
                  <a:cubicBezTo>
                    <a:pt x="1014" y="1"/>
                    <a:pt x="1" y="1004"/>
                    <a:pt x="1" y="2243"/>
                  </a:cubicBezTo>
                  <a:lnTo>
                    <a:pt x="1" y="5715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4330680" y="3760001"/>
              <a:ext cx="49977" cy="214968"/>
            </a:xfrm>
            <a:custGeom>
              <a:avLst/>
              <a:gdLst/>
              <a:ahLst/>
              <a:cxnLst/>
              <a:rect l="l" t="t" r="r" b="b"/>
              <a:pathLst>
                <a:path w="1427" h="6138" extrusionOk="0">
                  <a:moveTo>
                    <a:pt x="0" y="1"/>
                  </a:moveTo>
                  <a:lnTo>
                    <a:pt x="0" y="6138"/>
                  </a:lnTo>
                  <a:lnTo>
                    <a:pt x="1426" y="6138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4355825" y="3761717"/>
              <a:ext cx="35" cy="190172"/>
            </a:xfrm>
            <a:custGeom>
              <a:avLst/>
              <a:gdLst/>
              <a:ahLst/>
              <a:cxnLst/>
              <a:rect l="l" t="t" r="r" b="b"/>
              <a:pathLst>
                <a:path w="1" h="5430" fill="none" extrusionOk="0">
                  <a:moveTo>
                    <a:pt x="0" y="1"/>
                  </a:moveTo>
                  <a:lnTo>
                    <a:pt x="0" y="5430"/>
                  </a:lnTo>
                </a:path>
              </a:pathLst>
            </a:custGeom>
            <a:noFill/>
            <a:ln w="15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4591069" y="3760001"/>
              <a:ext cx="49977" cy="214968"/>
            </a:xfrm>
            <a:custGeom>
              <a:avLst/>
              <a:gdLst/>
              <a:ahLst/>
              <a:cxnLst/>
              <a:rect l="l" t="t" r="r" b="b"/>
              <a:pathLst>
                <a:path w="1427" h="6138" extrusionOk="0">
                  <a:moveTo>
                    <a:pt x="0" y="1"/>
                  </a:moveTo>
                  <a:lnTo>
                    <a:pt x="0" y="6138"/>
                  </a:lnTo>
                  <a:lnTo>
                    <a:pt x="1426" y="6138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4616215" y="3761717"/>
              <a:ext cx="35" cy="190172"/>
            </a:xfrm>
            <a:custGeom>
              <a:avLst/>
              <a:gdLst/>
              <a:ahLst/>
              <a:cxnLst/>
              <a:rect l="l" t="t" r="r" b="b"/>
              <a:pathLst>
                <a:path w="1" h="5430" fill="none" extrusionOk="0">
                  <a:moveTo>
                    <a:pt x="0" y="1"/>
                  </a:moveTo>
                  <a:lnTo>
                    <a:pt x="0" y="5430"/>
                  </a:lnTo>
                </a:path>
              </a:pathLst>
            </a:custGeom>
            <a:noFill/>
            <a:ln w="15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4217348" y="3948070"/>
              <a:ext cx="537350" cy="45494"/>
            </a:xfrm>
            <a:custGeom>
              <a:avLst/>
              <a:gdLst/>
              <a:ahLst/>
              <a:cxnLst/>
              <a:rect l="l" t="t" r="r" b="b"/>
              <a:pathLst>
                <a:path w="15343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15343" y="1299"/>
                  </a:lnTo>
                  <a:lnTo>
                    <a:pt x="15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4251775" y="4063117"/>
              <a:ext cx="462647" cy="153994"/>
            </a:xfrm>
            <a:custGeom>
              <a:avLst/>
              <a:gdLst/>
              <a:ahLst/>
              <a:cxnLst/>
              <a:rect l="l" t="t" r="r" b="b"/>
              <a:pathLst>
                <a:path w="13210" h="4397" extrusionOk="0">
                  <a:moveTo>
                    <a:pt x="8636" y="0"/>
                  </a:moveTo>
                  <a:cubicBezTo>
                    <a:pt x="7899" y="0"/>
                    <a:pt x="7287" y="258"/>
                    <a:pt x="6515" y="258"/>
                  </a:cubicBezTo>
                  <a:cubicBezTo>
                    <a:pt x="6421" y="258"/>
                    <a:pt x="6325" y="255"/>
                    <a:pt x="6226" y="246"/>
                  </a:cubicBezTo>
                  <a:cubicBezTo>
                    <a:pt x="6064" y="231"/>
                    <a:pt x="5909" y="224"/>
                    <a:pt x="5761" y="224"/>
                  </a:cubicBezTo>
                  <a:cubicBezTo>
                    <a:pt x="4245" y="224"/>
                    <a:pt x="3438" y="952"/>
                    <a:pt x="2076" y="1328"/>
                  </a:cubicBezTo>
                  <a:cubicBezTo>
                    <a:pt x="335" y="1820"/>
                    <a:pt x="168" y="2567"/>
                    <a:pt x="1" y="4396"/>
                  </a:cubicBezTo>
                  <a:lnTo>
                    <a:pt x="13121" y="3737"/>
                  </a:lnTo>
                  <a:cubicBezTo>
                    <a:pt x="13209" y="2823"/>
                    <a:pt x="13209" y="1987"/>
                    <a:pt x="12462" y="1407"/>
                  </a:cubicBezTo>
                  <a:cubicBezTo>
                    <a:pt x="12208" y="1250"/>
                    <a:pt x="11956" y="1212"/>
                    <a:pt x="11708" y="1212"/>
                  </a:cubicBezTo>
                  <a:cubicBezTo>
                    <a:pt x="11477" y="1212"/>
                    <a:pt x="11250" y="1245"/>
                    <a:pt x="11030" y="1245"/>
                  </a:cubicBezTo>
                  <a:cubicBezTo>
                    <a:pt x="10864" y="1245"/>
                    <a:pt x="10701" y="1226"/>
                    <a:pt x="10544" y="1161"/>
                  </a:cubicBezTo>
                  <a:cubicBezTo>
                    <a:pt x="9629" y="748"/>
                    <a:pt x="9796" y="0"/>
                    <a:pt x="8636" y="0"/>
                  </a:cubicBezTo>
                  <a:close/>
                </a:path>
              </a:pathLst>
            </a:custGeom>
            <a:solidFill>
              <a:srgbClr val="F2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4464989" y="4029356"/>
              <a:ext cx="50678" cy="68574"/>
            </a:xfrm>
            <a:custGeom>
              <a:avLst/>
              <a:gdLst/>
              <a:ahLst/>
              <a:cxnLst/>
              <a:rect l="l" t="t" r="r" b="b"/>
              <a:pathLst>
                <a:path w="1447" h="1958" extrusionOk="0">
                  <a:moveTo>
                    <a:pt x="1" y="0"/>
                  </a:moveTo>
                  <a:lnTo>
                    <a:pt x="394" y="1958"/>
                  </a:lnTo>
                  <a:lnTo>
                    <a:pt x="1446" y="2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1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4475321" y="4031072"/>
              <a:ext cx="29664" cy="66858"/>
            </a:xfrm>
            <a:custGeom>
              <a:avLst/>
              <a:gdLst/>
              <a:ahLst/>
              <a:cxnLst/>
              <a:rect l="l" t="t" r="r" b="b"/>
              <a:pathLst>
                <a:path w="847" h="1909" extrusionOk="0">
                  <a:moveTo>
                    <a:pt x="1" y="1"/>
                  </a:moveTo>
                  <a:lnTo>
                    <a:pt x="99" y="1909"/>
                  </a:lnTo>
                  <a:lnTo>
                    <a:pt x="847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4266589" y="4071383"/>
              <a:ext cx="65842" cy="67208"/>
            </a:xfrm>
            <a:custGeom>
              <a:avLst/>
              <a:gdLst/>
              <a:ahLst/>
              <a:cxnLst/>
              <a:rect l="l" t="t" r="r" b="b"/>
              <a:pathLst>
                <a:path w="1880" h="1919" extrusionOk="0">
                  <a:moveTo>
                    <a:pt x="1879" y="0"/>
                  </a:moveTo>
                  <a:lnTo>
                    <a:pt x="1" y="1171"/>
                  </a:lnTo>
                  <a:lnTo>
                    <a:pt x="1771" y="191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71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4286937" y="4084131"/>
              <a:ext cx="41712" cy="54460"/>
            </a:xfrm>
            <a:custGeom>
              <a:avLst/>
              <a:gdLst/>
              <a:ahLst/>
              <a:cxnLst/>
              <a:rect l="l" t="t" r="r" b="b"/>
              <a:pathLst>
                <a:path w="1191" h="1555" extrusionOk="0">
                  <a:moveTo>
                    <a:pt x="728" y="0"/>
                  </a:moveTo>
                  <a:lnTo>
                    <a:pt x="0" y="453"/>
                  </a:lnTo>
                  <a:lnTo>
                    <a:pt x="1190" y="1554"/>
                  </a:lnTo>
                  <a:lnTo>
                    <a:pt x="1190" y="155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4635827" y="4069982"/>
              <a:ext cx="52043" cy="69975"/>
            </a:xfrm>
            <a:custGeom>
              <a:avLst/>
              <a:gdLst/>
              <a:ahLst/>
              <a:cxnLst/>
              <a:rect l="l" t="t" r="r" b="b"/>
              <a:pathLst>
                <a:path w="1486" h="1998" extrusionOk="0">
                  <a:moveTo>
                    <a:pt x="168" y="1"/>
                  </a:moveTo>
                  <a:lnTo>
                    <a:pt x="1" y="1997"/>
                  </a:lnTo>
                  <a:lnTo>
                    <a:pt x="1" y="1997"/>
                  </a:lnTo>
                  <a:lnTo>
                    <a:pt x="1486" y="6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31A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4635827" y="4074815"/>
              <a:ext cx="42412" cy="65142"/>
            </a:xfrm>
            <a:custGeom>
              <a:avLst/>
              <a:gdLst/>
              <a:ahLst/>
              <a:cxnLst/>
              <a:rect l="l" t="t" r="r" b="b"/>
              <a:pathLst>
                <a:path w="1211" h="1860" extrusionOk="0">
                  <a:moveTo>
                    <a:pt x="443" y="1"/>
                  </a:moveTo>
                  <a:lnTo>
                    <a:pt x="1" y="1859"/>
                  </a:lnTo>
                  <a:lnTo>
                    <a:pt x="1210" y="394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4377154" y="4055202"/>
              <a:ext cx="51728" cy="45494"/>
            </a:xfrm>
            <a:custGeom>
              <a:avLst/>
              <a:gdLst/>
              <a:ahLst/>
              <a:cxnLst/>
              <a:rect l="l" t="t" r="r" b="b"/>
              <a:pathLst>
                <a:path w="1477" h="1299" extrusionOk="0">
                  <a:moveTo>
                    <a:pt x="1476" y="0"/>
                  </a:moveTo>
                  <a:lnTo>
                    <a:pt x="1" y="98"/>
                  </a:lnTo>
                  <a:lnTo>
                    <a:pt x="827" y="1298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1A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4387836" y="4056218"/>
              <a:ext cx="30365" cy="44479"/>
            </a:xfrm>
            <a:custGeom>
              <a:avLst/>
              <a:gdLst/>
              <a:ahLst/>
              <a:cxnLst/>
              <a:rect l="l" t="t" r="r" b="b"/>
              <a:pathLst>
                <a:path w="867" h="1270" extrusionOk="0">
                  <a:moveTo>
                    <a:pt x="866" y="1"/>
                  </a:moveTo>
                  <a:lnTo>
                    <a:pt x="1" y="50"/>
                  </a:lnTo>
                  <a:lnTo>
                    <a:pt x="522" y="126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4545610" y="4007327"/>
              <a:ext cx="75123" cy="96452"/>
            </a:xfrm>
            <a:custGeom>
              <a:avLst/>
              <a:gdLst/>
              <a:ahLst/>
              <a:cxnLst/>
              <a:rect l="l" t="t" r="r" b="b"/>
              <a:pathLst>
                <a:path w="2145" h="2754" extrusionOk="0">
                  <a:moveTo>
                    <a:pt x="177" y="0"/>
                  </a:moveTo>
                  <a:lnTo>
                    <a:pt x="0" y="2754"/>
                  </a:lnTo>
                  <a:lnTo>
                    <a:pt x="0" y="2754"/>
                  </a:lnTo>
                  <a:lnTo>
                    <a:pt x="2144" y="102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9B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80"/>
            <p:cNvSpPr/>
            <p:nvPr/>
          </p:nvSpPr>
          <p:spPr>
            <a:xfrm>
              <a:off x="4545610" y="4018324"/>
              <a:ext cx="54110" cy="85455"/>
            </a:xfrm>
            <a:custGeom>
              <a:avLst/>
              <a:gdLst/>
              <a:ahLst/>
              <a:cxnLst/>
              <a:rect l="l" t="t" r="r" b="b"/>
              <a:pathLst>
                <a:path w="1545" h="2440" extrusionOk="0">
                  <a:moveTo>
                    <a:pt x="777" y="1"/>
                  </a:moveTo>
                  <a:lnTo>
                    <a:pt x="0" y="2440"/>
                  </a:lnTo>
                  <a:lnTo>
                    <a:pt x="1544" y="394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80"/>
            <p:cNvSpPr/>
            <p:nvPr/>
          </p:nvSpPr>
          <p:spPr>
            <a:xfrm>
              <a:off x="4354074" y="4104443"/>
              <a:ext cx="27948" cy="21749"/>
            </a:xfrm>
            <a:custGeom>
              <a:avLst/>
              <a:gdLst/>
              <a:ahLst/>
              <a:cxnLst/>
              <a:rect l="l" t="t" r="r" b="b"/>
              <a:pathLst>
                <a:path w="798" h="621" extrusionOk="0">
                  <a:moveTo>
                    <a:pt x="404" y="0"/>
                  </a:moveTo>
                  <a:cubicBezTo>
                    <a:pt x="1" y="0"/>
                    <a:pt x="1" y="620"/>
                    <a:pt x="404" y="620"/>
                  </a:cubicBezTo>
                  <a:cubicBezTo>
                    <a:pt x="798" y="620"/>
                    <a:pt x="798" y="0"/>
                    <a:pt x="404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4560740" y="4107525"/>
              <a:ext cx="27948" cy="21399"/>
            </a:xfrm>
            <a:custGeom>
              <a:avLst/>
              <a:gdLst/>
              <a:ahLst/>
              <a:cxnLst/>
              <a:rect l="l" t="t" r="r" b="b"/>
              <a:pathLst>
                <a:path w="798" h="611" extrusionOk="0">
                  <a:moveTo>
                    <a:pt x="394" y="1"/>
                  </a:moveTo>
                  <a:cubicBezTo>
                    <a:pt x="1" y="1"/>
                    <a:pt x="1" y="611"/>
                    <a:pt x="394" y="611"/>
                  </a:cubicBezTo>
                  <a:cubicBezTo>
                    <a:pt x="797" y="611"/>
                    <a:pt x="797" y="1"/>
                    <a:pt x="394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4431928" y="4081364"/>
              <a:ext cx="41712" cy="32396"/>
            </a:xfrm>
            <a:custGeom>
              <a:avLst/>
              <a:gdLst/>
              <a:ahLst/>
              <a:cxnLst/>
              <a:rect l="l" t="t" r="r" b="b"/>
              <a:pathLst>
                <a:path w="1191" h="925" extrusionOk="0">
                  <a:moveTo>
                    <a:pt x="591" y="1"/>
                  </a:moveTo>
                  <a:cubicBezTo>
                    <a:pt x="1" y="1"/>
                    <a:pt x="1" y="925"/>
                    <a:pt x="591" y="925"/>
                  </a:cubicBezTo>
                  <a:cubicBezTo>
                    <a:pt x="1191" y="925"/>
                    <a:pt x="1191" y="1"/>
                    <a:pt x="591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4503233" y="4093061"/>
              <a:ext cx="34462" cy="26897"/>
            </a:xfrm>
            <a:custGeom>
              <a:avLst/>
              <a:gdLst/>
              <a:ahLst/>
              <a:cxnLst/>
              <a:rect l="l" t="t" r="r" b="b"/>
              <a:pathLst>
                <a:path w="984" h="768" extrusionOk="0">
                  <a:moveTo>
                    <a:pt x="492" y="1"/>
                  </a:moveTo>
                  <a:cubicBezTo>
                    <a:pt x="0" y="1"/>
                    <a:pt x="0" y="768"/>
                    <a:pt x="492" y="768"/>
                  </a:cubicBezTo>
                  <a:cubicBezTo>
                    <a:pt x="984" y="768"/>
                    <a:pt x="984" y="1"/>
                    <a:pt x="492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4285536" y="4134738"/>
              <a:ext cx="20033" cy="16250"/>
            </a:xfrm>
            <a:custGeom>
              <a:avLst/>
              <a:gdLst/>
              <a:ahLst/>
              <a:cxnLst/>
              <a:rect l="l" t="t" r="r" b="b"/>
              <a:pathLst>
                <a:path w="572" h="464" extrusionOk="0">
                  <a:moveTo>
                    <a:pt x="286" y="1"/>
                  </a:moveTo>
                  <a:cubicBezTo>
                    <a:pt x="1" y="21"/>
                    <a:pt x="1" y="443"/>
                    <a:pt x="286" y="463"/>
                  </a:cubicBezTo>
                  <a:cubicBezTo>
                    <a:pt x="571" y="443"/>
                    <a:pt x="571" y="21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4669939" y="4127173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6" y="1"/>
                  </a:moveTo>
                  <a:cubicBezTo>
                    <a:pt x="0" y="20"/>
                    <a:pt x="0" y="443"/>
                    <a:pt x="286" y="463"/>
                  </a:cubicBezTo>
                  <a:cubicBezTo>
                    <a:pt x="571" y="443"/>
                    <a:pt x="571" y="20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4601050" y="4109942"/>
              <a:ext cx="19998" cy="16250"/>
            </a:xfrm>
            <a:custGeom>
              <a:avLst/>
              <a:gdLst/>
              <a:ahLst/>
              <a:cxnLst/>
              <a:rect l="l" t="t" r="r" b="b"/>
              <a:pathLst>
                <a:path w="571" h="464" extrusionOk="0">
                  <a:moveTo>
                    <a:pt x="286" y="1"/>
                  </a:moveTo>
                  <a:cubicBezTo>
                    <a:pt x="0" y="20"/>
                    <a:pt x="0" y="443"/>
                    <a:pt x="286" y="463"/>
                  </a:cubicBezTo>
                  <a:cubicBezTo>
                    <a:pt x="571" y="443"/>
                    <a:pt x="571" y="20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4579337" y="4138205"/>
              <a:ext cx="20033" cy="16215"/>
            </a:xfrm>
            <a:custGeom>
              <a:avLst/>
              <a:gdLst/>
              <a:ahLst/>
              <a:cxnLst/>
              <a:rect l="l" t="t" r="r" b="b"/>
              <a:pathLst>
                <a:path w="572" h="463" extrusionOk="0">
                  <a:moveTo>
                    <a:pt x="286" y="0"/>
                  </a:moveTo>
                  <a:cubicBezTo>
                    <a:pt x="1" y="20"/>
                    <a:pt x="1" y="443"/>
                    <a:pt x="286" y="462"/>
                  </a:cubicBezTo>
                  <a:cubicBezTo>
                    <a:pt x="571" y="443"/>
                    <a:pt x="571" y="20"/>
                    <a:pt x="286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4390953" y="4104794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5" y="0"/>
                  </a:moveTo>
                  <a:cubicBezTo>
                    <a:pt x="0" y="20"/>
                    <a:pt x="0" y="433"/>
                    <a:pt x="285" y="463"/>
                  </a:cubicBezTo>
                  <a:cubicBezTo>
                    <a:pt x="571" y="433"/>
                    <a:pt x="571" y="20"/>
                    <a:pt x="285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4342727" y="4136804"/>
              <a:ext cx="19998" cy="16250"/>
            </a:xfrm>
            <a:custGeom>
              <a:avLst/>
              <a:gdLst/>
              <a:ahLst/>
              <a:cxnLst/>
              <a:rect l="l" t="t" r="r" b="b"/>
              <a:pathLst>
                <a:path w="571" h="464" extrusionOk="0">
                  <a:moveTo>
                    <a:pt x="286" y="1"/>
                  </a:moveTo>
                  <a:cubicBezTo>
                    <a:pt x="0" y="21"/>
                    <a:pt x="0" y="443"/>
                    <a:pt x="286" y="463"/>
                  </a:cubicBezTo>
                  <a:cubicBezTo>
                    <a:pt x="571" y="443"/>
                    <a:pt x="571" y="21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4476021" y="4108926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6" y="0"/>
                  </a:moveTo>
                  <a:cubicBezTo>
                    <a:pt x="0" y="20"/>
                    <a:pt x="0" y="443"/>
                    <a:pt x="286" y="463"/>
                  </a:cubicBezTo>
                  <a:cubicBezTo>
                    <a:pt x="571" y="443"/>
                    <a:pt x="571" y="20"/>
                    <a:pt x="286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4268655" y="4387912"/>
              <a:ext cx="48961" cy="119882"/>
            </a:xfrm>
            <a:custGeom>
              <a:avLst/>
              <a:gdLst/>
              <a:ahLst/>
              <a:cxnLst/>
              <a:rect l="l" t="t" r="r" b="b"/>
              <a:pathLst>
                <a:path w="1398" h="3423" extrusionOk="0">
                  <a:moveTo>
                    <a:pt x="1" y="0"/>
                  </a:moveTo>
                  <a:lnTo>
                    <a:pt x="1" y="3423"/>
                  </a:lnTo>
                  <a:lnTo>
                    <a:pt x="1397" y="3423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4654424" y="4387912"/>
              <a:ext cx="48611" cy="119882"/>
            </a:xfrm>
            <a:custGeom>
              <a:avLst/>
              <a:gdLst/>
              <a:ahLst/>
              <a:cxnLst/>
              <a:rect l="l" t="t" r="r" b="b"/>
              <a:pathLst>
                <a:path w="1388" h="3423" extrusionOk="0">
                  <a:moveTo>
                    <a:pt x="1" y="0"/>
                  </a:moveTo>
                  <a:lnTo>
                    <a:pt x="1" y="3423"/>
                  </a:lnTo>
                  <a:lnTo>
                    <a:pt x="1388" y="3423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4226979" y="4177815"/>
              <a:ext cx="518438" cy="280390"/>
            </a:xfrm>
            <a:custGeom>
              <a:avLst/>
              <a:gdLst/>
              <a:ahLst/>
              <a:cxnLst/>
              <a:rect l="l" t="t" r="r" b="b"/>
              <a:pathLst>
                <a:path w="14803" h="8006" extrusionOk="0">
                  <a:moveTo>
                    <a:pt x="1" y="0"/>
                  </a:moveTo>
                  <a:lnTo>
                    <a:pt x="1" y="8006"/>
                  </a:lnTo>
                  <a:lnTo>
                    <a:pt x="14802" y="8006"/>
                  </a:lnTo>
                  <a:lnTo>
                    <a:pt x="1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4483936" y="4190213"/>
              <a:ext cx="262494" cy="268693"/>
            </a:xfrm>
            <a:custGeom>
              <a:avLst/>
              <a:gdLst/>
              <a:ahLst/>
              <a:cxnLst/>
              <a:rect l="l" t="t" r="r" b="b"/>
              <a:pathLst>
                <a:path w="7495" h="7672" extrusionOk="0">
                  <a:moveTo>
                    <a:pt x="3502" y="10"/>
                  </a:moveTo>
                  <a:cubicBezTo>
                    <a:pt x="2331" y="0"/>
                    <a:pt x="1171" y="40"/>
                    <a:pt x="1" y="40"/>
                  </a:cubicBezTo>
                  <a:lnTo>
                    <a:pt x="1" y="7671"/>
                  </a:lnTo>
                  <a:lnTo>
                    <a:pt x="7495" y="7671"/>
                  </a:lnTo>
                  <a:lnTo>
                    <a:pt x="7495" y="138"/>
                  </a:lnTo>
                  <a:cubicBezTo>
                    <a:pt x="6167" y="128"/>
                    <a:pt x="4839" y="30"/>
                    <a:pt x="3502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4242144" y="4291462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4242144" y="4387562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4226979" y="4165417"/>
              <a:ext cx="518438" cy="293138"/>
            </a:xfrm>
            <a:custGeom>
              <a:avLst/>
              <a:gdLst/>
              <a:ahLst/>
              <a:cxnLst/>
              <a:rect l="l" t="t" r="r" b="b"/>
              <a:pathLst>
                <a:path w="14803" h="8370" extrusionOk="0">
                  <a:moveTo>
                    <a:pt x="13819" y="984"/>
                  </a:moveTo>
                  <a:lnTo>
                    <a:pt x="13819" y="7386"/>
                  </a:lnTo>
                  <a:lnTo>
                    <a:pt x="984" y="7386"/>
                  </a:lnTo>
                  <a:lnTo>
                    <a:pt x="984" y="984"/>
                  </a:lnTo>
                  <a:close/>
                  <a:moveTo>
                    <a:pt x="1" y="0"/>
                  </a:moveTo>
                  <a:lnTo>
                    <a:pt x="1" y="8370"/>
                  </a:lnTo>
                  <a:lnTo>
                    <a:pt x="14802" y="8370"/>
                  </a:lnTo>
                  <a:lnTo>
                    <a:pt x="148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4242844" y="443992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4280388" y="4439920"/>
              <a:ext cx="430567" cy="35"/>
            </a:xfrm>
            <a:custGeom>
              <a:avLst/>
              <a:gdLst/>
              <a:ahLst/>
              <a:cxnLst/>
              <a:rect l="l" t="t" r="r" b="b"/>
              <a:pathLst>
                <a:path w="12294" h="1" fill="none" extrusionOk="0">
                  <a:moveTo>
                    <a:pt x="0" y="1"/>
                  </a:moveTo>
                  <a:lnTo>
                    <a:pt x="12294" y="1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4729862" y="443992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4729862" y="4186745"/>
              <a:ext cx="35" cy="214303"/>
            </a:xfrm>
            <a:custGeom>
              <a:avLst/>
              <a:gdLst/>
              <a:ahLst/>
              <a:cxnLst/>
              <a:rect l="l" t="t" r="r" b="b"/>
              <a:pathLst>
                <a:path w="1" h="6119" fill="none" extrusionOk="0">
                  <a:moveTo>
                    <a:pt x="1" y="6118"/>
                  </a:moveTo>
                  <a:lnTo>
                    <a:pt x="1" y="1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4729862" y="416713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4261441" y="4167133"/>
              <a:ext cx="430917" cy="35"/>
            </a:xfrm>
            <a:custGeom>
              <a:avLst/>
              <a:gdLst/>
              <a:ahLst/>
              <a:cxnLst/>
              <a:rect l="l" t="t" r="r" b="b"/>
              <a:pathLst>
                <a:path w="12304" h="1" fill="none" extrusionOk="0">
                  <a:moveTo>
                    <a:pt x="12304" y="0"/>
                  </a:moveTo>
                  <a:lnTo>
                    <a:pt x="0" y="0"/>
                  </a:lnTo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4242844" y="416713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4242844" y="4206043"/>
              <a:ext cx="35" cy="214268"/>
            </a:xfrm>
            <a:custGeom>
              <a:avLst/>
              <a:gdLst/>
              <a:ahLst/>
              <a:cxnLst/>
              <a:rect l="l" t="t" r="r" b="b"/>
              <a:pathLst>
                <a:path w="1" h="6118" fill="none" extrusionOk="0">
                  <a:moveTo>
                    <a:pt x="0" y="1"/>
                  </a:moveTo>
                  <a:lnTo>
                    <a:pt x="0" y="6118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4223897" y="4382414"/>
              <a:ext cx="43428" cy="75789"/>
            </a:xfrm>
            <a:custGeom>
              <a:avLst/>
              <a:gdLst/>
              <a:ahLst/>
              <a:cxnLst/>
              <a:rect l="l" t="t" r="r" b="b"/>
              <a:pathLst>
                <a:path w="1240" h="2164" extrusionOk="0">
                  <a:moveTo>
                    <a:pt x="0" y="0"/>
                  </a:moveTo>
                  <a:lnTo>
                    <a:pt x="0" y="2164"/>
                  </a:lnTo>
                  <a:lnTo>
                    <a:pt x="1240" y="2164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4223897" y="4417891"/>
              <a:ext cx="78906" cy="42027"/>
            </a:xfrm>
            <a:custGeom>
              <a:avLst/>
              <a:gdLst/>
              <a:ahLst/>
              <a:cxnLst/>
              <a:rect l="l" t="t" r="r" b="b"/>
              <a:pathLst>
                <a:path w="2253" h="1200" extrusionOk="0">
                  <a:moveTo>
                    <a:pt x="0" y="0"/>
                  </a:moveTo>
                  <a:lnTo>
                    <a:pt x="0" y="1200"/>
                  </a:lnTo>
                  <a:lnTo>
                    <a:pt x="2253" y="1200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4236645" y="4389629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5" y="1"/>
                  </a:moveTo>
                  <a:cubicBezTo>
                    <a:pt x="0" y="20"/>
                    <a:pt x="0" y="433"/>
                    <a:pt x="285" y="463"/>
                  </a:cubicBezTo>
                  <a:cubicBezTo>
                    <a:pt x="571" y="433"/>
                    <a:pt x="571" y="20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4273839" y="4429589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6" y="0"/>
                  </a:moveTo>
                  <a:cubicBezTo>
                    <a:pt x="0" y="20"/>
                    <a:pt x="0" y="433"/>
                    <a:pt x="286" y="463"/>
                  </a:cubicBezTo>
                  <a:cubicBezTo>
                    <a:pt x="571" y="433"/>
                    <a:pt x="571" y="2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4704365" y="4382414"/>
              <a:ext cx="43463" cy="75789"/>
            </a:xfrm>
            <a:custGeom>
              <a:avLst/>
              <a:gdLst/>
              <a:ahLst/>
              <a:cxnLst/>
              <a:rect l="l" t="t" r="r" b="b"/>
              <a:pathLst>
                <a:path w="1241" h="2164" extrusionOk="0">
                  <a:moveTo>
                    <a:pt x="1" y="0"/>
                  </a:moveTo>
                  <a:lnTo>
                    <a:pt x="1" y="2164"/>
                  </a:lnTo>
                  <a:lnTo>
                    <a:pt x="1240" y="2164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4669238" y="4417891"/>
              <a:ext cx="78590" cy="42027"/>
            </a:xfrm>
            <a:custGeom>
              <a:avLst/>
              <a:gdLst/>
              <a:ahLst/>
              <a:cxnLst/>
              <a:rect l="l" t="t" r="r" b="b"/>
              <a:pathLst>
                <a:path w="2244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2243" y="1200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4715047" y="4389629"/>
              <a:ext cx="20033" cy="16215"/>
            </a:xfrm>
            <a:custGeom>
              <a:avLst/>
              <a:gdLst/>
              <a:ahLst/>
              <a:cxnLst/>
              <a:rect l="l" t="t" r="r" b="b"/>
              <a:pathLst>
                <a:path w="572" h="463" extrusionOk="0">
                  <a:moveTo>
                    <a:pt x="286" y="1"/>
                  </a:moveTo>
                  <a:cubicBezTo>
                    <a:pt x="1" y="20"/>
                    <a:pt x="1" y="433"/>
                    <a:pt x="286" y="463"/>
                  </a:cubicBezTo>
                  <a:cubicBezTo>
                    <a:pt x="571" y="433"/>
                    <a:pt x="571" y="20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4677854" y="4429589"/>
              <a:ext cx="20033" cy="16215"/>
            </a:xfrm>
            <a:custGeom>
              <a:avLst/>
              <a:gdLst/>
              <a:ahLst/>
              <a:cxnLst/>
              <a:rect l="l" t="t" r="r" b="b"/>
              <a:pathLst>
                <a:path w="572" h="463" extrusionOk="0">
                  <a:moveTo>
                    <a:pt x="286" y="0"/>
                  </a:moveTo>
                  <a:cubicBezTo>
                    <a:pt x="1" y="20"/>
                    <a:pt x="1" y="433"/>
                    <a:pt x="286" y="463"/>
                  </a:cubicBezTo>
                  <a:cubicBezTo>
                    <a:pt x="571" y="433"/>
                    <a:pt x="571" y="2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4217348" y="4156801"/>
              <a:ext cx="537350" cy="57542"/>
            </a:xfrm>
            <a:custGeom>
              <a:avLst/>
              <a:gdLst/>
              <a:ahLst/>
              <a:cxnLst/>
              <a:rect l="l" t="t" r="r" b="b"/>
              <a:pathLst>
                <a:path w="15343" h="1643" extrusionOk="0">
                  <a:moveTo>
                    <a:pt x="0" y="0"/>
                  </a:moveTo>
                  <a:lnTo>
                    <a:pt x="0" y="1643"/>
                  </a:lnTo>
                  <a:lnTo>
                    <a:pt x="15343" y="1643"/>
                  </a:lnTo>
                  <a:lnTo>
                    <a:pt x="15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4217348" y="4181597"/>
              <a:ext cx="537350" cy="8300"/>
            </a:xfrm>
            <a:custGeom>
              <a:avLst/>
              <a:gdLst/>
              <a:ahLst/>
              <a:cxnLst/>
              <a:rect l="l" t="t" r="r" b="b"/>
              <a:pathLst>
                <a:path w="15343" h="237" extrusionOk="0">
                  <a:moveTo>
                    <a:pt x="0" y="0"/>
                  </a:moveTo>
                  <a:lnTo>
                    <a:pt x="0" y="236"/>
                  </a:lnTo>
                  <a:lnTo>
                    <a:pt x="15343" y="236"/>
                  </a:lnTo>
                  <a:lnTo>
                    <a:pt x="15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4411616" y="4129940"/>
              <a:ext cx="148811" cy="111617"/>
            </a:xfrm>
            <a:custGeom>
              <a:avLst/>
              <a:gdLst/>
              <a:ahLst/>
              <a:cxnLst/>
              <a:rect l="l" t="t" r="r" b="b"/>
              <a:pathLst>
                <a:path w="4249" h="3187" extrusionOk="0">
                  <a:moveTo>
                    <a:pt x="0" y="0"/>
                  </a:moveTo>
                  <a:lnTo>
                    <a:pt x="0" y="3187"/>
                  </a:lnTo>
                  <a:lnTo>
                    <a:pt x="4249" y="3187"/>
                  </a:lnTo>
                  <a:lnTo>
                    <a:pt x="4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4423663" y="4170215"/>
              <a:ext cx="125065" cy="30715"/>
            </a:xfrm>
            <a:custGeom>
              <a:avLst/>
              <a:gdLst/>
              <a:ahLst/>
              <a:cxnLst/>
              <a:rect l="l" t="t" r="r" b="b"/>
              <a:pathLst>
                <a:path w="3571" h="877" extrusionOk="0">
                  <a:moveTo>
                    <a:pt x="433" y="1"/>
                  </a:moveTo>
                  <a:cubicBezTo>
                    <a:pt x="197" y="1"/>
                    <a:pt x="1" y="198"/>
                    <a:pt x="1" y="443"/>
                  </a:cubicBezTo>
                  <a:cubicBezTo>
                    <a:pt x="1" y="679"/>
                    <a:pt x="197" y="876"/>
                    <a:pt x="433" y="876"/>
                  </a:cubicBezTo>
                  <a:lnTo>
                    <a:pt x="3128" y="876"/>
                  </a:lnTo>
                  <a:cubicBezTo>
                    <a:pt x="3374" y="876"/>
                    <a:pt x="3571" y="679"/>
                    <a:pt x="3571" y="443"/>
                  </a:cubicBezTo>
                  <a:cubicBezTo>
                    <a:pt x="3571" y="198"/>
                    <a:pt x="3374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4450525" y="4145419"/>
              <a:ext cx="70640" cy="80307"/>
            </a:xfrm>
            <a:custGeom>
              <a:avLst/>
              <a:gdLst/>
              <a:ahLst/>
              <a:cxnLst/>
              <a:rect l="l" t="t" r="r" b="b"/>
              <a:pathLst>
                <a:path w="2017" h="2293" extrusionOk="0">
                  <a:moveTo>
                    <a:pt x="640" y="1"/>
                  </a:moveTo>
                  <a:cubicBezTo>
                    <a:pt x="286" y="1"/>
                    <a:pt x="1" y="286"/>
                    <a:pt x="1" y="640"/>
                  </a:cubicBezTo>
                  <a:lnTo>
                    <a:pt x="1" y="1653"/>
                  </a:lnTo>
                  <a:cubicBezTo>
                    <a:pt x="1" y="2007"/>
                    <a:pt x="286" y="2292"/>
                    <a:pt x="640" y="2292"/>
                  </a:cubicBezTo>
                  <a:lnTo>
                    <a:pt x="1378" y="2292"/>
                  </a:lnTo>
                  <a:cubicBezTo>
                    <a:pt x="1732" y="2292"/>
                    <a:pt x="2017" y="2007"/>
                    <a:pt x="2017" y="1653"/>
                  </a:cubicBezTo>
                  <a:lnTo>
                    <a:pt x="2017" y="640"/>
                  </a:lnTo>
                  <a:cubicBezTo>
                    <a:pt x="2017" y="286"/>
                    <a:pt x="1732" y="1"/>
                    <a:pt x="1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4473955" y="4168149"/>
              <a:ext cx="21049" cy="18072"/>
            </a:xfrm>
            <a:custGeom>
              <a:avLst/>
              <a:gdLst/>
              <a:ahLst/>
              <a:cxnLst/>
              <a:rect l="l" t="t" r="r" b="b"/>
              <a:pathLst>
                <a:path w="601" h="516" extrusionOk="0">
                  <a:moveTo>
                    <a:pt x="345" y="1"/>
                  </a:moveTo>
                  <a:cubicBezTo>
                    <a:pt x="109" y="1"/>
                    <a:pt x="0" y="276"/>
                    <a:pt x="158" y="443"/>
                  </a:cubicBezTo>
                  <a:cubicBezTo>
                    <a:pt x="211" y="493"/>
                    <a:pt x="274" y="515"/>
                    <a:pt x="337" y="515"/>
                  </a:cubicBezTo>
                  <a:cubicBezTo>
                    <a:pt x="472" y="515"/>
                    <a:pt x="600" y="411"/>
                    <a:pt x="600" y="257"/>
                  </a:cubicBezTo>
                  <a:cubicBezTo>
                    <a:pt x="600" y="119"/>
                    <a:pt x="482" y="1"/>
                    <a:pt x="345" y="1"/>
                  </a:cubicBezTo>
                  <a:close/>
                </a:path>
              </a:pathLst>
            </a:custGeom>
            <a:solidFill>
              <a:srgbClr val="181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4477387" y="4179181"/>
              <a:ext cx="16916" cy="24131"/>
            </a:xfrm>
            <a:custGeom>
              <a:avLst/>
              <a:gdLst/>
              <a:ahLst/>
              <a:cxnLst/>
              <a:rect l="l" t="t" r="r" b="b"/>
              <a:pathLst>
                <a:path w="483" h="689" extrusionOk="0">
                  <a:moveTo>
                    <a:pt x="168" y="1"/>
                  </a:moveTo>
                  <a:lnTo>
                    <a:pt x="1" y="689"/>
                  </a:lnTo>
                  <a:lnTo>
                    <a:pt x="483" y="689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181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4321364" y="4160584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5500" cap="rnd" cmpd="sng">
              <a:solidFill>
                <a:srgbClr val="29B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4308966" y="4174348"/>
              <a:ext cx="91654" cy="166742"/>
            </a:xfrm>
            <a:custGeom>
              <a:avLst/>
              <a:gdLst/>
              <a:ahLst/>
              <a:cxnLst/>
              <a:rect l="l" t="t" r="r" b="b"/>
              <a:pathLst>
                <a:path w="2617" h="4761" fill="none" extrusionOk="0">
                  <a:moveTo>
                    <a:pt x="266" y="316"/>
                  </a:moveTo>
                  <a:cubicBezTo>
                    <a:pt x="99" y="1732"/>
                    <a:pt x="1" y="4259"/>
                    <a:pt x="1102" y="4466"/>
                  </a:cubicBezTo>
                  <a:cubicBezTo>
                    <a:pt x="2617" y="4761"/>
                    <a:pt x="2341" y="1378"/>
                    <a:pt x="2154" y="1"/>
                  </a:cubicBezTo>
                </a:path>
              </a:pathLst>
            </a:custGeom>
            <a:noFill/>
            <a:ln w="15500" cap="rnd" cmpd="sng">
              <a:solidFill>
                <a:srgbClr val="29B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4382687" y="416195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15500" cap="rnd" cmpd="sng">
              <a:solidFill>
                <a:srgbClr val="29B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4612397" y="416195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5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4609315" y="4175048"/>
              <a:ext cx="66858" cy="96137"/>
            </a:xfrm>
            <a:custGeom>
              <a:avLst/>
              <a:gdLst/>
              <a:ahLst/>
              <a:cxnLst/>
              <a:rect l="l" t="t" r="r" b="b"/>
              <a:pathLst>
                <a:path w="1909" h="2745" fill="none" extrusionOk="0">
                  <a:moveTo>
                    <a:pt x="128" y="364"/>
                  </a:moveTo>
                  <a:cubicBezTo>
                    <a:pt x="99" y="1250"/>
                    <a:pt x="0" y="2410"/>
                    <a:pt x="758" y="2528"/>
                  </a:cubicBezTo>
                  <a:cubicBezTo>
                    <a:pt x="1908" y="2744"/>
                    <a:pt x="1810" y="964"/>
                    <a:pt x="1761" y="1"/>
                  </a:cubicBezTo>
                </a:path>
              </a:pathLst>
            </a:custGeom>
            <a:noFill/>
            <a:ln w="15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4670639" y="416195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15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81"/>
          <p:cNvSpPr/>
          <p:nvPr/>
        </p:nvSpPr>
        <p:spPr>
          <a:xfrm flipH="1">
            <a:off x="3921760" y="3487175"/>
            <a:ext cx="3675465" cy="548178"/>
          </a:xfrm>
          <a:custGeom>
            <a:avLst/>
            <a:gdLst/>
            <a:ahLst/>
            <a:cxnLst/>
            <a:rect l="l" t="t" r="r" b="b"/>
            <a:pathLst>
              <a:path w="39850" h="5431" extrusionOk="0">
                <a:moveTo>
                  <a:pt x="19925" y="1"/>
                </a:moveTo>
                <a:cubicBezTo>
                  <a:pt x="8922" y="1"/>
                  <a:pt x="0" y="1218"/>
                  <a:pt x="0" y="2715"/>
                </a:cubicBezTo>
                <a:cubicBezTo>
                  <a:pt x="0" y="4213"/>
                  <a:pt x="8922" y="5430"/>
                  <a:pt x="19925" y="5430"/>
                </a:cubicBezTo>
                <a:cubicBezTo>
                  <a:pt x="30928" y="5430"/>
                  <a:pt x="39849" y="4213"/>
                  <a:pt x="39849" y="2715"/>
                </a:cubicBezTo>
                <a:cubicBezTo>
                  <a:pt x="39849" y="1218"/>
                  <a:pt x="30928" y="1"/>
                  <a:pt x="19925" y="1"/>
                </a:cubicBezTo>
                <a:close/>
              </a:path>
            </a:pathLst>
          </a:custGeom>
          <a:solidFill>
            <a:schemeClr val="dk1">
              <a:alpha val="25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81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the gold is yours!</a:t>
            </a:r>
            <a:endParaRPr/>
          </a:p>
        </p:txBody>
      </p:sp>
      <p:sp>
        <p:nvSpPr>
          <p:cNvPr id="3950" name="Google Shape;3950;p81"/>
          <p:cNvSpPr txBox="1">
            <a:spLocks noGrp="1"/>
          </p:cNvSpPr>
          <p:nvPr>
            <p:ph type="subTitle" idx="1"/>
          </p:nvPr>
        </p:nvSpPr>
        <p:spPr>
          <a:xfrm>
            <a:off x="1599349" y="2619700"/>
            <a:ext cx="24573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951" name="Google Shape;3951;p81"/>
          <p:cNvSpPr txBox="1">
            <a:spLocks noGrp="1"/>
          </p:cNvSpPr>
          <p:nvPr>
            <p:ph type="subTitle" idx="2"/>
          </p:nvPr>
        </p:nvSpPr>
        <p:spPr>
          <a:xfrm>
            <a:off x="1599349" y="2946397"/>
            <a:ext cx="2457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grpSp>
        <p:nvGrpSpPr>
          <p:cNvPr id="3952" name="Google Shape;3952;p81"/>
          <p:cNvGrpSpPr/>
          <p:nvPr/>
        </p:nvGrpSpPr>
        <p:grpSpPr>
          <a:xfrm>
            <a:off x="8053741" y="4228677"/>
            <a:ext cx="691552" cy="759744"/>
            <a:chOff x="6943641" y="462327"/>
            <a:chExt cx="691552" cy="759744"/>
          </a:xfrm>
        </p:grpSpPr>
        <p:sp>
          <p:nvSpPr>
            <p:cNvPr id="3953" name="Google Shape;3953;p8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8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5" name="Google Shape;3955;p8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3956" name="Google Shape;3956;p8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8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8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8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0" name="Google Shape;3960;p81"/>
          <p:cNvSpPr/>
          <p:nvPr/>
        </p:nvSpPr>
        <p:spPr>
          <a:xfrm rot="-4938680">
            <a:off x="180382" y="53434"/>
            <a:ext cx="509781" cy="524839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1" name="Google Shape;3961;p81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3962" name="Google Shape;3962;p81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81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81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5" name="Google Shape;3965;p81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3966" name="Google Shape;3966;p81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967" name="Google Shape;3967;p81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81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9" name="Google Shape;3969;p81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81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3971" name="Google Shape;3971;p81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81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81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81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5" name="Google Shape;3975;p81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81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81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8" name="Google Shape;3978;p81"/>
          <p:cNvGrpSpPr/>
          <p:nvPr/>
        </p:nvGrpSpPr>
        <p:grpSpPr>
          <a:xfrm>
            <a:off x="5146975" y="2328410"/>
            <a:ext cx="1072605" cy="1518892"/>
            <a:chOff x="4217348" y="3746903"/>
            <a:chExt cx="537350" cy="760892"/>
          </a:xfrm>
        </p:grpSpPr>
        <p:sp>
          <p:nvSpPr>
            <p:cNvPr id="3979" name="Google Shape;3979;p81"/>
            <p:cNvSpPr/>
            <p:nvPr/>
          </p:nvSpPr>
          <p:spPr>
            <a:xfrm>
              <a:off x="4229396" y="3973916"/>
              <a:ext cx="512554" cy="206668"/>
            </a:xfrm>
            <a:custGeom>
              <a:avLst/>
              <a:gdLst/>
              <a:ahLst/>
              <a:cxnLst/>
              <a:rect l="l" t="t" r="r" b="b"/>
              <a:pathLst>
                <a:path w="14635" h="5901" extrusionOk="0">
                  <a:moveTo>
                    <a:pt x="1" y="0"/>
                  </a:moveTo>
                  <a:lnTo>
                    <a:pt x="965" y="5901"/>
                  </a:lnTo>
                  <a:lnTo>
                    <a:pt x="13661" y="5901"/>
                  </a:lnTo>
                  <a:lnTo>
                    <a:pt x="14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81"/>
            <p:cNvSpPr/>
            <p:nvPr/>
          </p:nvSpPr>
          <p:spPr>
            <a:xfrm>
              <a:off x="4276921" y="3973916"/>
              <a:ext cx="417503" cy="206668"/>
            </a:xfrm>
            <a:custGeom>
              <a:avLst/>
              <a:gdLst/>
              <a:ahLst/>
              <a:cxnLst/>
              <a:rect l="l" t="t" r="r" b="b"/>
              <a:pathLst>
                <a:path w="11921" h="5901" extrusionOk="0">
                  <a:moveTo>
                    <a:pt x="1" y="0"/>
                  </a:moveTo>
                  <a:lnTo>
                    <a:pt x="788" y="5901"/>
                  </a:lnTo>
                  <a:lnTo>
                    <a:pt x="11134" y="590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38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81"/>
            <p:cNvSpPr/>
            <p:nvPr/>
          </p:nvSpPr>
          <p:spPr>
            <a:xfrm>
              <a:off x="4226314" y="3747603"/>
              <a:ext cx="519103" cy="245263"/>
            </a:xfrm>
            <a:custGeom>
              <a:avLst/>
              <a:gdLst/>
              <a:ahLst/>
              <a:cxnLst/>
              <a:rect l="l" t="t" r="r" b="b"/>
              <a:pathLst>
                <a:path w="14822" h="7003" extrusionOk="0">
                  <a:moveTo>
                    <a:pt x="2400" y="1"/>
                  </a:moveTo>
                  <a:cubicBezTo>
                    <a:pt x="1082" y="1"/>
                    <a:pt x="0" y="1073"/>
                    <a:pt x="0" y="2400"/>
                  </a:cubicBezTo>
                  <a:lnTo>
                    <a:pt x="0" y="7003"/>
                  </a:lnTo>
                  <a:lnTo>
                    <a:pt x="14821" y="7003"/>
                  </a:lnTo>
                  <a:lnTo>
                    <a:pt x="14821" y="2400"/>
                  </a:lnTo>
                  <a:cubicBezTo>
                    <a:pt x="14821" y="1073"/>
                    <a:pt x="13749" y="1"/>
                    <a:pt x="1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81"/>
            <p:cNvSpPr/>
            <p:nvPr/>
          </p:nvSpPr>
          <p:spPr>
            <a:xfrm>
              <a:off x="4483936" y="3746903"/>
              <a:ext cx="262494" cy="224985"/>
            </a:xfrm>
            <a:custGeom>
              <a:avLst/>
              <a:gdLst/>
              <a:ahLst/>
              <a:cxnLst/>
              <a:rect l="l" t="t" r="r" b="b"/>
              <a:pathLst>
                <a:path w="7495" h="6424" extrusionOk="0">
                  <a:moveTo>
                    <a:pt x="3728" y="6295"/>
                  </a:moveTo>
                  <a:cubicBezTo>
                    <a:pt x="4987" y="6335"/>
                    <a:pt x="6236" y="6413"/>
                    <a:pt x="7495" y="6423"/>
                  </a:cubicBezTo>
                  <a:lnTo>
                    <a:pt x="7495" y="2489"/>
                  </a:lnTo>
                  <a:cubicBezTo>
                    <a:pt x="7495" y="2361"/>
                    <a:pt x="7495" y="2233"/>
                    <a:pt x="7475" y="2106"/>
                  </a:cubicBezTo>
                  <a:cubicBezTo>
                    <a:pt x="7308" y="896"/>
                    <a:pt x="6256" y="1"/>
                    <a:pt x="5036" y="30"/>
                  </a:cubicBezTo>
                  <a:lnTo>
                    <a:pt x="1" y="30"/>
                  </a:lnTo>
                  <a:lnTo>
                    <a:pt x="1" y="6315"/>
                  </a:lnTo>
                  <a:cubicBezTo>
                    <a:pt x="1240" y="6325"/>
                    <a:pt x="2489" y="6266"/>
                    <a:pt x="3728" y="6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81"/>
            <p:cNvSpPr/>
            <p:nvPr/>
          </p:nvSpPr>
          <p:spPr>
            <a:xfrm>
              <a:off x="4242144" y="3825457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0"/>
                  </a:moveTo>
                  <a:lnTo>
                    <a:pt x="1" y="0"/>
                  </a:lnTo>
                </a:path>
              </a:pathLst>
            </a:custGeom>
            <a:noFill/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81"/>
            <p:cNvSpPr/>
            <p:nvPr/>
          </p:nvSpPr>
          <p:spPr>
            <a:xfrm>
              <a:off x="4242144" y="3909160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0"/>
                  </a:moveTo>
                  <a:lnTo>
                    <a:pt x="1" y="0"/>
                  </a:lnTo>
                </a:path>
              </a:pathLst>
            </a:custGeom>
            <a:noFill/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81"/>
            <p:cNvSpPr/>
            <p:nvPr/>
          </p:nvSpPr>
          <p:spPr>
            <a:xfrm>
              <a:off x="4226314" y="3747253"/>
              <a:ext cx="519103" cy="237347"/>
            </a:xfrm>
            <a:custGeom>
              <a:avLst/>
              <a:gdLst/>
              <a:ahLst/>
              <a:cxnLst/>
              <a:rect l="l" t="t" r="r" b="b"/>
              <a:pathLst>
                <a:path w="14822" h="6777" extrusionOk="0">
                  <a:moveTo>
                    <a:pt x="12422" y="984"/>
                  </a:moveTo>
                  <a:lnTo>
                    <a:pt x="12422" y="994"/>
                  </a:lnTo>
                  <a:cubicBezTo>
                    <a:pt x="13198" y="994"/>
                    <a:pt x="13838" y="1624"/>
                    <a:pt x="13838" y="2410"/>
                  </a:cubicBezTo>
                  <a:lnTo>
                    <a:pt x="13838" y="5793"/>
                  </a:lnTo>
                  <a:lnTo>
                    <a:pt x="984" y="5793"/>
                  </a:lnTo>
                  <a:lnTo>
                    <a:pt x="984" y="2410"/>
                  </a:lnTo>
                  <a:cubicBezTo>
                    <a:pt x="984" y="1624"/>
                    <a:pt x="1623" y="984"/>
                    <a:pt x="2400" y="984"/>
                  </a:cubicBezTo>
                  <a:close/>
                  <a:moveTo>
                    <a:pt x="2400" y="1"/>
                  </a:moveTo>
                  <a:cubicBezTo>
                    <a:pt x="1072" y="1"/>
                    <a:pt x="0" y="1083"/>
                    <a:pt x="0" y="2410"/>
                  </a:cubicBezTo>
                  <a:lnTo>
                    <a:pt x="0" y="6777"/>
                  </a:lnTo>
                  <a:lnTo>
                    <a:pt x="14821" y="6777"/>
                  </a:lnTo>
                  <a:lnTo>
                    <a:pt x="14821" y="2410"/>
                  </a:lnTo>
                  <a:cubicBezTo>
                    <a:pt x="14821" y="1083"/>
                    <a:pt x="13749" y="1"/>
                    <a:pt x="1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81"/>
            <p:cNvSpPr/>
            <p:nvPr/>
          </p:nvSpPr>
          <p:spPr>
            <a:xfrm>
              <a:off x="4242144" y="398456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81"/>
            <p:cNvSpPr/>
            <p:nvPr/>
          </p:nvSpPr>
          <p:spPr>
            <a:xfrm>
              <a:off x="4279687" y="3984563"/>
              <a:ext cx="431267" cy="35"/>
            </a:xfrm>
            <a:custGeom>
              <a:avLst/>
              <a:gdLst/>
              <a:ahLst/>
              <a:cxnLst/>
              <a:rect l="l" t="t" r="r" b="b"/>
              <a:pathLst>
                <a:path w="12314" h="1" fill="none" extrusionOk="0">
                  <a:moveTo>
                    <a:pt x="1" y="1"/>
                  </a:moveTo>
                  <a:lnTo>
                    <a:pt x="12314" y="1"/>
                  </a:lnTo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81"/>
            <p:cNvSpPr/>
            <p:nvPr/>
          </p:nvSpPr>
          <p:spPr>
            <a:xfrm>
              <a:off x="4729862" y="398456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81"/>
            <p:cNvSpPr/>
            <p:nvPr/>
          </p:nvSpPr>
          <p:spPr>
            <a:xfrm>
              <a:off x="4242144" y="3765850"/>
              <a:ext cx="487758" cy="200154"/>
            </a:xfrm>
            <a:custGeom>
              <a:avLst/>
              <a:gdLst/>
              <a:ahLst/>
              <a:cxnLst/>
              <a:rect l="l" t="t" r="r" b="b"/>
              <a:pathLst>
                <a:path w="13927" h="5715" fill="none" extrusionOk="0">
                  <a:moveTo>
                    <a:pt x="13927" y="5174"/>
                  </a:moveTo>
                  <a:lnTo>
                    <a:pt x="13927" y="2243"/>
                  </a:lnTo>
                  <a:cubicBezTo>
                    <a:pt x="13917" y="1004"/>
                    <a:pt x="12904" y="1"/>
                    <a:pt x="11665" y="11"/>
                  </a:cubicBezTo>
                  <a:lnTo>
                    <a:pt x="2253" y="11"/>
                  </a:lnTo>
                  <a:cubicBezTo>
                    <a:pt x="1014" y="1"/>
                    <a:pt x="1" y="1004"/>
                    <a:pt x="1" y="2243"/>
                  </a:cubicBezTo>
                  <a:lnTo>
                    <a:pt x="1" y="5715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81"/>
            <p:cNvSpPr/>
            <p:nvPr/>
          </p:nvSpPr>
          <p:spPr>
            <a:xfrm>
              <a:off x="4330680" y="3760001"/>
              <a:ext cx="49977" cy="214968"/>
            </a:xfrm>
            <a:custGeom>
              <a:avLst/>
              <a:gdLst/>
              <a:ahLst/>
              <a:cxnLst/>
              <a:rect l="l" t="t" r="r" b="b"/>
              <a:pathLst>
                <a:path w="1427" h="6138" extrusionOk="0">
                  <a:moveTo>
                    <a:pt x="0" y="1"/>
                  </a:moveTo>
                  <a:lnTo>
                    <a:pt x="0" y="6138"/>
                  </a:lnTo>
                  <a:lnTo>
                    <a:pt x="1426" y="6138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81"/>
            <p:cNvSpPr/>
            <p:nvPr/>
          </p:nvSpPr>
          <p:spPr>
            <a:xfrm>
              <a:off x="4355825" y="3761717"/>
              <a:ext cx="35" cy="190172"/>
            </a:xfrm>
            <a:custGeom>
              <a:avLst/>
              <a:gdLst/>
              <a:ahLst/>
              <a:cxnLst/>
              <a:rect l="l" t="t" r="r" b="b"/>
              <a:pathLst>
                <a:path w="1" h="5430" fill="none" extrusionOk="0">
                  <a:moveTo>
                    <a:pt x="0" y="1"/>
                  </a:moveTo>
                  <a:lnTo>
                    <a:pt x="0" y="5430"/>
                  </a:lnTo>
                </a:path>
              </a:pathLst>
            </a:custGeom>
            <a:noFill/>
            <a:ln w="15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81"/>
            <p:cNvSpPr/>
            <p:nvPr/>
          </p:nvSpPr>
          <p:spPr>
            <a:xfrm>
              <a:off x="4591069" y="3760001"/>
              <a:ext cx="49977" cy="214968"/>
            </a:xfrm>
            <a:custGeom>
              <a:avLst/>
              <a:gdLst/>
              <a:ahLst/>
              <a:cxnLst/>
              <a:rect l="l" t="t" r="r" b="b"/>
              <a:pathLst>
                <a:path w="1427" h="6138" extrusionOk="0">
                  <a:moveTo>
                    <a:pt x="0" y="1"/>
                  </a:moveTo>
                  <a:lnTo>
                    <a:pt x="0" y="6138"/>
                  </a:lnTo>
                  <a:lnTo>
                    <a:pt x="1426" y="6138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81"/>
            <p:cNvSpPr/>
            <p:nvPr/>
          </p:nvSpPr>
          <p:spPr>
            <a:xfrm>
              <a:off x="4616215" y="3761717"/>
              <a:ext cx="35" cy="190172"/>
            </a:xfrm>
            <a:custGeom>
              <a:avLst/>
              <a:gdLst/>
              <a:ahLst/>
              <a:cxnLst/>
              <a:rect l="l" t="t" r="r" b="b"/>
              <a:pathLst>
                <a:path w="1" h="5430" fill="none" extrusionOk="0">
                  <a:moveTo>
                    <a:pt x="0" y="1"/>
                  </a:moveTo>
                  <a:lnTo>
                    <a:pt x="0" y="5430"/>
                  </a:lnTo>
                </a:path>
              </a:pathLst>
            </a:custGeom>
            <a:noFill/>
            <a:ln w="15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81"/>
            <p:cNvSpPr/>
            <p:nvPr/>
          </p:nvSpPr>
          <p:spPr>
            <a:xfrm>
              <a:off x="4217348" y="3948070"/>
              <a:ext cx="537350" cy="45494"/>
            </a:xfrm>
            <a:custGeom>
              <a:avLst/>
              <a:gdLst/>
              <a:ahLst/>
              <a:cxnLst/>
              <a:rect l="l" t="t" r="r" b="b"/>
              <a:pathLst>
                <a:path w="15343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15343" y="1299"/>
                  </a:lnTo>
                  <a:lnTo>
                    <a:pt x="15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81"/>
            <p:cNvSpPr/>
            <p:nvPr/>
          </p:nvSpPr>
          <p:spPr>
            <a:xfrm>
              <a:off x="4251775" y="4063117"/>
              <a:ext cx="462647" cy="153994"/>
            </a:xfrm>
            <a:custGeom>
              <a:avLst/>
              <a:gdLst/>
              <a:ahLst/>
              <a:cxnLst/>
              <a:rect l="l" t="t" r="r" b="b"/>
              <a:pathLst>
                <a:path w="13210" h="4397" extrusionOk="0">
                  <a:moveTo>
                    <a:pt x="8636" y="0"/>
                  </a:moveTo>
                  <a:cubicBezTo>
                    <a:pt x="7899" y="0"/>
                    <a:pt x="7287" y="258"/>
                    <a:pt x="6515" y="258"/>
                  </a:cubicBezTo>
                  <a:cubicBezTo>
                    <a:pt x="6421" y="258"/>
                    <a:pt x="6325" y="255"/>
                    <a:pt x="6226" y="246"/>
                  </a:cubicBezTo>
                  <a:cubicBezTo>
                    <a:pt x="6064" y="231"/>
                    <a:pt x="5909" y="224"/>
                    <a:pt x="5761" y="224"/>
                  </a:cubicBezTo>
                  <a:cubicBezTo>
                    <a:pt x="4245" y="224"/>
                    <a:pt x="3438" y="952"/>
                    <a:pt x="2076" y="1328"/>
                  </a:cubicBezTo>
                  <a:cubicBezTo>
                    <a:pt x="335" y="1820"/>
                    <a:pt x="168" y="2567"/>
                    <a:pt x="1" y="4396"/>
                  </a:cubicBezTo>
                  <a:lnTo>
                    <a:pt x="13121" y="3737"/>
                  </a:lnTo>
                  <a:cubicBezTo>
                    <a:pt x="13209" y="2823"/>
                    <a:pt x="13209" y="1987"/>
                    <a:pt x="12462" y="1407"/>
                  </a:cubicBezTo>
                  <a:cubicBezTo>
                    <a:pt x="12208" y="1250"/>
                    <a:pt x="11956" y="1212"/>
                    <a:pt x="11708" y="1212"/>
                  </a:cubicBezTo>
                  <a:cubicBezTo>
                    <a:pt x="11477" y="1212"/>
                    <a:pt x="11250" y="1245"/>
                    <a:pt x="11030" y="1245"/>
                  </a:cubicBezTo>
                  <a:cubicBezTo>
                    <a:pt x="10864" y="1245"/>
                    <a:pt x="10701" y="1226"/>
                    <a:pt x="10544" y="1161"/>
                  </a:cubicBezTo>
                  <a:cubicBezTo>
                    <a:pt x="9629" y="748"/>
                    <a:pt x="9796" y="0"/>
                    <a:pt x="8636" y="0"/>
                  </a:cubicBezTo>
                  <a:close/>
                </a:path>
              </a:pathLst>
            </a:custGeom>
            <a:solidFill>
              <a:srgbClr val="F2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81"/>
            <p:cNvSpPr/>
            <p:nvPr/>
          </p:nvSpPr>
          <p:spPr>
            <a:xfrm>
              <a:off x="4464989" y="4029356"/>
              <a:ext cx="50678" cy="68574"/>
            </a:xfrm>
            <a:custGeom>
              <a:avLst/>
              <a:gdLst/>
              <a:ahLst/>
              <a:cxnLst/>
              <a:rect l="l" t="t" r="r" b="b"/>
              <a:pathLst>
                <a:path w="1447" h="1958" extrusionOk="0">
                  <a:moveTo>
                    <a:pt x="1" y="0"/>
                  </a:moveTo>
                  <a:lnTo>
                    <a:pt x="394" y="1958"/>
                  </a:lnTo>
                  <a:lnTo>
                    <a:pt x="1446" y="2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1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81"/>
            <p:cNvSpPr/>
            <p:nvPr/>
          </p:nvSpPr>
          <p:spPr>
            <a:xfrm>
              <a:off x="4475321" y="4031072"/>
              <a:ext cx="29664" cy="66858"/>
            </a:xfrm>
            <a:custGeom>
              <a:avLst/>
              <a:gdLst/>
              <a:ahLst/>
              <a:cxnLst/>
              <a:rect l="l" t="t" r="r" b="b"/>
              <a:pathLst>
                <a:path w="847" h="1909" extrusionOk="0">
                  <a:moveTo>
                    <a:pt x="1" y="1"/>
                  </a:moveTo>
                  <a:lnTo>
                    <a:pt x="99" y="1909"/>
                  </a:lnTo>
                  <a:lnTo>
                    <a:pt x="847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81"/>
            <p:cNvSpPr/>
            <p:nvPr/>
          </p:nvSpPr>
          <p:spPr>
            <a:xfrm>
              <a:off x="4266589" y="4071383"/>
              <a:ext cx="65842" cy="67208"/>
            </a:xfrm>
            <a:custGeom>
              <a:avLst/>
              <a:gdLst/>
              <a:ahLst/>
              <a:cxnLst/>
              <a:rect l="l" t="t" r="r" b="b"/>
              <a:pathLst>
                <a:path w="1880" h="1919" extrusionOk="0">
                  <a:moveTo>
                    <a:pt x="1879" y="0"/>
                  </a:moveTo>
                  <a:lnTo>
                    <a:pt x="1" y="1171"/>
                  </a:lnTo>
                  <a:lnTo>
                    <a:pt x="1771" y="191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71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81"/>
            <p:cNvSpPr/>
            <p:nvPr/>
          </p:nvSpPr>
          <p:spPr>
            <a:xfrm>
              <a:off x="4286937" y="4084131"/>
              <a:ext cx="41712" cy="54460"/>
            </a:xfrm>
            <a:custGeom>
              <a:avLst/>
              <a:gdLst/>
              <a:ahLst/>
              <a:cxnLst/>
              <a:rect l="l" t="t" r="r" b="b"/>
              <a:pathLst>
                <a:path w="1191" h="1555" extrusionOk="0">
                  <a:moveTo>
                    <a:pt x="728" y="0"/>
                  </a:moveTo>
                  <a:lnTo>
                    <a:pt x="0" y="453"/>
                  </a:lnTo>
                  <a:lnTo>
                    <a:pt x="1190" y="1554"/>
                  </a:lnTo>
                  <a:lnTo>
                    <a:pt x="1190" y="155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81"/>
            <p:cNvSpPr/>
            <p:nvPr/>
          </p:nvSpPr>
          <p:spPr>
            <a:xfrm>
              <a:off x="4635827" y="4069982"/>
              <a:ext cx="52043" cy="69975"/>
            </a:xfrm>
            <a:custGeom>
              <a:avLst/>
              <a:gdLst/>
              <a:ahLst/>
              <a:cxnLst/>
              <a:rect l="l" t="t" r="r" b="b"/>
              <a:pathLst>
                <a:path w="1486" h="1998" extrusionOk="0">
                  <a:moveTo>
                    <a:pt x="168" y="1"/>
                  </a:moveTo>
                  <a:lnTo>
                    <a:pt x="1" y="1997"/>
                  </a:lnTo>
                  <a:lnTo>
                    <a:pt x="1" y="1997"/>
                  </a:lnTo>
                  <a:lnTo>
                    <a:pt x="1486" y="6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31A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81"/>
            <p:cNvSpPr/>
            <p:nvPr/>
          </p:nvSpPr>
          <p:spPr>
            <a:xfrm>
              <a:off x="4635827" y="4074815"/>
              <a:ext cx="42412" cy="65142"/>
            </a:xfrm>
            <a:custGeom>
              <a:avLst/>
              <a:gdLst/>
              <a:ahLst/>
              <a:cxnLst/>
              <a:rect l="l" t="t" r="r" b="b"/>
              <a:pathLst>
                <a:path w="1211" h="1860" extrusionOk="0">
                  <a:moveTo>
                    <a:pt x="443" y="1"/>
                  </a:moveTo>
                  <a:lnTo>
                    <a:pt x="1" y="1859"/>
                  </a:lnTo>
                  <a:lnTo>
                    <a:pt x="1210" y="394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81"/>
            <p:cNvSpPr/>
            <p:nvPr/>
          </p:nvSpPr>
          <p:spPr>
            <a:xfrm>
              <a:off x="4377154" y="4055202"/>
              <a:ext cx="51728" cy="45494"/>
            </a:xfrm>
            <a:custGeom>
              <a:avLst/>
              <a:gdLst/>
              <a:ahLst/>
              <a:cxnLst/>
              <a:rect l="l" t="t" r="r" b="b"/>
              <a:pathLst>
                <a:path w="1477" h="1299" extrusionOk="0">
                  <a:moveTo>
                    <a:pt x="1476" y="0"/>
                  </a:moveTo>
                  <a:lnTo>
                    <a:pt x="1" y="98"/>
                  </a:lnTo>
                  <a:lnTo>
                    <a:pt x="827" y="1298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1A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81"/>
            <p:cNvSpPr/>
            <p:nvPr/>
          </p:nvSpPr>
          <p:spPr>
            <a:xfrm>
              <a:off x="4387836" y="4056218"/>
              <a:ext cx="30365" cy="44479"/>
            </a:xfrm>
            <a:custGeom>
              <a:avLst/>
              <a:gdLst/>
              <a:ahLst/>
              <a:cxnLst/>
              <a:rect l="l" t="t" r="r" b="b"/>
              <a:pathLst>
                <a:path w="867" h="1270" extrusionOk="0">
                  <a:moveTo>
                    <a:pt x="866" y="1"/>
                  </a:moveTo>
                  <a:lnTo>
                    <a:pt x="1" y="50"/>
                  </a:lnTo>
                  <a:lnTo>
                    <a:pt x="522" y="126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81"/>
            <p:cNvSpPr/>
            <p:nvPr/>
          </p:nvSpPr>
          <p:spPr>
            <a:xfrm>
              <a:off x="4545610" y="4007327"/>
              <a:ext cx="75123" cy="96452"/>
            </a:xfrm>
            <a:custGeom>
              <a:avLst/>
              <a:gdLst/>
              <a:ahLst/>
              <a:cxnLst/>
              <a:rect l="l" t="t" r="r" b="b"/>
              <a:pathLst>
                <a:path w="2145" h="2754" extrusionOk="0">
                  <a:moveTo>
                    <a:pt x="177" y="0"/>
                  </a:moveTo>
                  <a:lnTo>
                    <a:pt x="0" y="2754"/>
                  </a:lnTo>
                  <a:lnTo>
                    <a:pt x="0" y="2754"/>
                  </a:lnTo>
                  <a:lnTo>
                    <a:pt x="2144" y="102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9B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81"/>
            <p:cNvSpPr/>
            <p:nvPr/>
          </p:nvSpPr>
          <p:spPr>
            <a:xfrm>
              <a:off x="4545610" y="4018324"/>
              <a:ext cx="54110" cy="85455"/>
            </a:xfrm>
            <a:custGeom>
              <a:avLst/>
              <a:gdLst/>
              <a:ahLst/>
              <a:cxnLst/>
              <a:rect l="l" t="t" r="r" b="b"/>
              <a:pathLst>
                <a:path w="1545" h="2440" extrusionOk="0">
                  <a:moveTo>
                    <a:pt x="777" y="1"/>
                  </a:moveTo>
                  <a:lnTo>
                    <a:pt x="0" y="2440"/>
                  </a:lnTo>
                  <a:lnTo>
                    <a:pt x="1544" y="394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81"/>
            <p:cNvSpPr/>
            <p:nvPr/>
          </p:nvSpPr>
          <p:spPr>
            <a:xfrm>
              <a:off x="4354074" y="4104443"/>
              <a:ext cx="27948" cy="21749"/>
            </a:xfrm>
            <a:custGeom>
              <a:avLst/>
              <a:gdLst/>
              <a:ahLst/>
              <a:cxnLst/>
              <a:rect l="l" t="t" r="r" b="b"/>
              <a:pathLst>
                <a:path w="798" h="621" extrusionOk="0">
                  <a:moveTo>
                    <a:pt x="404" y="0"/>
                  </a:moveTo>
                  <a:cubicBezTo>
                    <a:pt x="1" y="0"/>
                    <a:pt x="1" y="620"/>
                    <a:pt x="404" y="620"/>
                  </a:cubicBezTo>
                  <a:cubicBezTo>
                    <a:pt x="798" y="620"/>
                    <a:pt x="798" y="0"/>
                    <a:pt x="404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81"/>
            <p:cNvSpPr/>
            <p:nvPr/>
          </p:nvSpPr>
          <p:spPr>
            <a:xfrm>
              <a:off x="4560740" y="4107525"/>
              <a:ext cx="27948" cy="21399"/>
            </a:xfrm>
            <a:custGeom>
              <a:avLst/>
              <a:gdLst/>
              <a:ahLst/>
              <a:cxnLst/>
              <a:rect l="l" t="t" r="r" b="b"/>
              <a:pathLst>
                <a:path w="798" h="611" extrusionOk="0">
                  <a:moveTo>
                    <a:pt x="394" y="1"/>
                  </a:moveTo>
                  <a:cubicBezTo>
                    <a:pt x="1" y="1"/>
                    <a:pt x="1" y="611"/>
                    <a:pt x="394" y="611"/>
                  </a:cubicBezTo>
                  <a:cubicBezTo>
                    <a:pt x="797" y="611"/>
                    <a:pt x="797" y="1"/>
                    <a:pt x="394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81"/>
            <p:cNvSpPr/>
            <p:nvPr/>
          </p:nvSpPr>
          <p:spPr>
            <a:xfrm>
              <a:off x="4431928" y="4081364"/>
              <a:ext cx="41712" cy="32396"/>
            </a:xfrm>
            <a:custGeom>
              <a:avLst/>
              <a:gdLst/>
              <a:ahLst/>
              <a:cxnLst/>
              <a:rect l="l" t="t" r="r" b="b"/>
              <a:pathLst>
                <a:path w="1191" h="925" extrusionOk="0">
                  <a:moveTo>
                    <a:pt x="591" y="1"/>
                  </a:moveTo>
                  <a:cubicBezTo>
                    <a:pt x="1" y="1"/>
                    <a:pt x="1" y="925"/>
                    <a:pt x="591" y="925"/>
                  </a:cubicBezTo>
                  <a:cubicBezTo>
                    <a:pt x="1191" y="925"/>
                    <a:pt x="1191" y="1"/>
                    <a:pt x="591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81"/>
            <p:cNvSpPr/>
            <p:nvPr/>
          </p:nvSpPr>
          <p:spPr>
            <a:xfrm>
              <a:off x="4503233" y="4093061"/>
              <a:ext cx="34462" cy="26897"/>
            </a:xfrm>
            <a:custGeom>
              <a:avLst/>
              <a:gdLst/>
              <a:ahLst/>
              <a:cxnLst/>
              <a:rect l="l" t="t" r="r" b="b"/>
              <a:pathLst>
                <a:path w="984" h="768" extrusionOk="0">
                  <a:moveTo>
                    <a:pt x="492" y="1"/>
                  </a:moveTo>
                  <a:cubicBezTo>
                    <a:pt x="0" y="1"/>
                    <a:pt x="0" y="768"/>
                    <a:pt x="492" y="768"/>
                  </a:cubicBezTo>
                  <a:cubicBezTo>
                    <a:pt x="984" y="768"/>
                    <a:pt x="984" y="1"/>
                    <a:pt x="492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81"/>
            <p:cNvSpPr/>
            <p:nvPr/>
          </p:nvSpPr>
          <p:spPr>
            <a:xfrm>
              <a:off x="4285536" y="4134738"/>
              <a:ext cx="20033" cy="16250"/>
            </a:xfrm>
            <a:custGeom>
              <a:avLst/>
              <a:gdLst/>
              <a:ahLst/>
              <a:cxnLst/>
              <a:rect l="l" t="t" r="r" b="b"/>
              <a:pathLst>
                <a:path w="572" h="464" extrusionOk="0">
                  <a:moveTo>
                    <a:pt x="286" y="1"/>
                  </a:moveTo>
                  <a:cubicBezTo>
                    <a:pt x="1" y="21"/>
                    <a:pt x="1" y="443"/>
                    <a:pt x="286" y="463"/>
                  </a:cubicBezTo>
                  <a:cubicBezTo>
                    <a:pt x="571" y="443"/>
                    <a:pt x="571" y="21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81"/>
            <p:cNvSpPr/>
            <p:nvPr/>
          </p:nvSpPr>
          <p:spPr>
            <a:xfrm>
              <a:off x="4669939" y="4127173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6" y="1"/>
                  </a:moveTo>
                  <a:cubicBezTo>
                    <a:pt x="0" y="20"/>
                    <a:pt x="0" y="443"/>
                    <a:pt x="286" y="463"/>
                  </a:cubicBezTo>
                  <a:cubicBezTo>
                    <a:pt x="571" y="443"/>
                    <a:pt x="571" y="20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81"/>
            <p:cNvSpPr/>
            <p:nvPr/>
          </p:nvSpPr>
          <p:spPr>
            <a:xfrm>
              <a:off x="4601050" y="4109942"/>
              <a:ext cx="19998" cy="16250"/>
            </a:xfrm>
            <a:custGeom>
              <a:avLst/>
              <a:gdLst/>
              <a:ahLst/>
              <a:cxnLst/>
              <a:rect l="l" t="t" r="r" b="b"/>
              <a:pathLst>
                <a:path w="571" h="464" extrusionOk="0">
                  <a:moveTo>
                    <a:pt x="286" y="1"/>
                  </a:moveTo>
                  <a:cubicBezTo>
                    <a:pt x="0" y="20"/>
                    <a:pt x="0" y="443"/>
                    <a:pt x="286" y="463"/>
                  </a:cubicBezTo>
                  <a:cubicBezTo>
                    <a:pt x="571" y="443"/>
                    <a:pt x="571" y="20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81"/>
            <p:cNvSpPr/>
            <p:nvPr/>
          </p:nvSpPr>
          <p:spPr>
            <a:xfrm>
              <a:off x="4579337" y="4138205"/>
              <a:ext cx="20033" cy="16215"/>
            </a:xfrm>
            <a:custGeom>
              <a:avLst/>
              <a:gdLst/>
              <a:ahLst/>
              <a:cxnLst/>
              <a:rect l="l" t="t" r="r" b="b"/>
              <a:pathLst>
                <a:path w="572" h="463" extrusionOk="0">
                  <a:moveTo>
                    <a:pt x="286" y="0"/>
                  </a:moveTo>
                  <a:cubicBezTo>
                    <a:pt x="1" y="20"/>
                    <a:pt x="1" y="443"/>
                    <a:pt x="286" y="462"/>
                  </a:cubicBezTo>
                  <a:cubicBezTo>
                    <a:pt x="571" y="443"/>
                    <a:pt x="571" y="20"/>
                    <a:pt x="286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81"/>
            <p:cNvSpPr/>
            <p:nvPr/>
          </p:nvSpPr>
          <p:spPr>
            <a:xfrm>
              <a:off x="4390953" y="4104794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5" y="0"/>
                  </a:moveTo>
                  <a:cubicBezTo>
                    <a:pt x="0" y="20"/>
                    <a:pt x="0" y="433"/>
                    <a:pt x="285" y="463"/>
                  </a:cubicBezTo>
                  <a:cubicBezTo>
                    <a:pt x="571" y="433"/>
                    <a:pt x="571" y="20"/>
                    <a:pt x="285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81"/>
            <p:cNvSpPr/>
            <p:nvPr/>
          </p:nvSpPr>
          <p:spPr>
            <a:xfrm>
              <a:off x="4342727" y="4136804"/>
              <a:ext cx="19998" cy="16250"/>
            </a:xfrm>
            <a:custGeom>
              <a:avLst/>
              <a:gdLst/>
              <a:ahLst/>
              <a:cxnLst/>
              <a:rect l="l" t="t" r="r" b="b"/>
              <a:pathLst>
                <a:path w="571" h="464" extrusionOk="0">
                  <a:moveTo>
                    <a:pt x="286" y="1"/>
                  </a:moveTo>
                  <a:cubicBezTo>
                    <a:pt x="0" y="21"/>
                    <a:pt x="0" y="443"/>
                    <a:pt x="286" y="463"/>
                  </a:cubicBezTo>
                  <a:cubicBezTo>
                    <a:pt x="571" y="443"/>
                    <a:pt x="571" y="21"/>
                    <a:pt x="286" y="1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81"/>
            <p:cNvSpPr/>
            <p:nvPr/>
          </p:nvSpPr>
          <p:spPr>
            <a:xfrm>
              <a:off x="4476021" y="4108926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6" y="0"/>
                  </a:moveTo>
                  <a:cubicBezTo>
                    <a:pt x="0" y="20"/>
                    <a:pt x="0" y="443"/>
                    <a:pt x="286" y="463"/>
                  </a:cubicBezTo>
                  <a:cubicBezTo>
                    <a:pt x="571" y="443"/>
                    <a:pt x="571" y="20"/>
                    <a:pt x="286" y="0"/>
                  </a:cubicBezTo>
                  <a:close/>
                </a:path>
              </a:pathLst>
            </a:custGeom>
            <a:solidFill>
              <a:srgbClr val="F7B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81"/>
            <p:cNvSpPr/>
            <p:nvPr/>
          </p:nvSpPr>
          <p:spPr>
            <a:xfrm>
              <a:off x="4268655" y="4387912"/>
              <a:ext cx="48961" cy="119882"/>
            </a:xfrm>
            <a:custGeom>
              <a:avLst/>
              <a:gdLst/>
              <a:ahLst/>
              <a:cxnLst/>
              <a:rect l="l" t="t" r="r" b="b"/>
              <a:pathLst>
                <a:path w="1398" h="3423" extrusionOk="0">
                  <a:moveTo>
                    <a:pt x="1" y="0"/>
                  </a:moveTo>
                  <a:lnTo>
                    <a:pt x="1" y="3423"/>
                  </a:lnTo>
                  <a:lnTo>
                    <a:pt x="1397" y="3423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81"/>
            <p:cNvSpPr/>
            <p:nvPr/>
          </p:nvSpPr>
          <p:spPr>
            <a:xfrm>
              <a:off x="4654424" y="4387912"/>
              <a:ext cx="48611" cy="119882"/>
            </a:xfrm>
            <a:custGeom>
              <a:avLst/>
              <a:gdLst/>
              <a:ahLst/>
              <a:cxnLst/>
              <a:rect l="l" t="t" r="r" b="b"/>
              <a:pathLst>
                <a:path w="1388" h="3423" extrusionOk="0">
                  <a:moveTo>
                    <a:pt x="1" y="0"/>
                  </a:moveTo>
                  <a:lnTo>
                    <a:pt x="1" y="3423"/>
                  </a:lnTo>
                  <a:lnTo>
                    <a:pt x="1388" y="3423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81"/>
            <p:cNvSpPr/>
            <p:nvPr/>
          </p:nvSpPr>
          <p:spPr>
            <a:xfrm>
              <a:off x="4226979" y="4177815"/>
              <a:ext cx="518438" cy="280390"/>
            </a:xfrm>
            <a:custGeom>
              <a:avLst/>
              <a:gdLst/>
              <a:ahLst/>
              <a:cxnLst/>
              <a:rect l="l" t="t" r="r" b="b"/>
              <a:pathLst>
                <a:path w="14803" h="8006" extrusionOk="0">
                  <a:moveTo>
                    <a:pt x="1" y="0"/>
                  </a:moveTo>
                  <a:lnTo>
                    <a:pt x="1" y="8006"/>
                  </a:lnTo>
                  <a:lnTo>
                    <a:pt x="14802" y="8006"/>
                  </a:lnTo>
                  <a:lnTo>
                    <a:pt x="1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81"/>
            <p:cNvSpPr/>
            <p:nvPr/>
          </p:nvSpPr>
          <p:spPr>
            <a:xfrm>
              <a:off x="4483936" y="4190213"/>
              <a:ext cx="262494" cy="268693"/>
            </a:xfrm>
            <a:custGeom>
              <a:avLst/>
              <a:gdLst/>
              <a:ahLst/>
              <a:cxnLst/>
              <a:rect l="l" t="t" r="r" b="b"/>
              <a:pathLst>
                <a:path w="7495" h="7672" extrusionOk="0">
                  <a:moveTo>
                    <a:pt x="3502" y="10"/>
                  </a:moveTo>
                  <a:cubicBezTo>
                    <a:pt x="2331" y="0"/>
                    <a:pt x="1171" y="40"/>
                    <a:pt x="1" y="40"/>
                  </a:cubicBezTo>
                  <a:lnTo>
                    <a:pt x="1" y="7671"/>
                  </a:lnTo>
                  <a:lnTo>
                    <a:pt x="7495" y="7671"/>
                  </a:lnTo>
                  <a:lnTo>
                    <a:pt x="7495" y="138"/>
                  </a:lnTo>
                  <a:cubicBezTo>
                    <a:pt x="6167" y="128"/>
                    <a:pt x="4839" y="30"/>
                    <a:pt x="3502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81"/>
            <p:cNvSpPr/>
            <p:nvPr/>
          </p:nvSpPr>
          <p:spPr>
            <a:xfrm>
              <a:off x="4242144" y="4291462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81"/>
            <p:cNvSpPr/>
            <p:nvPr/>
          </p:nvSpPr>
          <p:spPr>
            <a:xfrm>
              <a:off x="4242144" y="4387562"/>
              <a:ext cx="487758" cy="35"/>
            </a:xfrm>
            <a:custGeom>
              <a:avLst/>
              <a:gdLst/>
              <a:ahLst/>
              <a:cxnLst/>
              <a:rect l="l" t="t" r="r" b="b"/>
              <a:pathLst>
                <a:path w="13927" h="1" fill="none" extrusionOk="0">
                  <a:moveTo>
                    <a:pt x="13927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12300" cap="flat" cmpd="sng">
              <a:solidFill>
                <a:schemeClr val="dk1"/>
              </a:solidFill>
              <a:prstDash val="solid"/>
              <a:miter lim="98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81"/>
            <p:cNvSpPr/>
            <p:nvPr/>
          </p:nvSpPr>
          <p:spPr>
            <a:xfrm>
              <a:off x="4226979" y="4165417"/>
              <a:ext cx="518438" cy="293138"/>
            </a:xfrm>
            <a:custGeom>
              <a:avLst/>
              <a:gdLst/>
              <a:ahLst/>
              <a:cxnLst/>
              <a:rect l="l" t="t" r="r" b="b"/>
              <a:pathLst>
                <a:path w="14803" h="8370" extrusionOk="0">
                  <a:moveTo>
                    <a:pt x="13819" y="984"/>
                  </a:moveTo>
                  <a:lnTo>
                    <a:pt x="13819" y="7386"/>
                  </a:lnTo>
                  <a:lnTo>
                    <a:pt x="984" y="7386"/>
                  </a:lnTo>
                  <a:lnTo>
                    <a:pt x="984" y="984"/>
                  </a:lnTo>
                  <a:close/>
                  <a:moveTo>
                    <a:pt x="1" y="0"/>
                  </a:moveTo>
                  <a:lnTo>
                    <a:pt x="1" y="8370"/>
                  </a:lnTo>
                  <a:lnTo>
                    <a:pt x="14802" y="8370"/>
                  </a:lnTo>
                  <a:lnTo>
                    <a:pt x="148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81"/>
            <p:cNvSpPr/>
            <p:nvPr/>
          </p:nvSpPr>
          <p:spPr>
            <a:xfrm>
              <a:off x="4242844" y="443992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81"/>
            <p:cNvSpPr/>
            <p:nvPr/>
          </p:nvSpPr>
          <p:spPr>
            <a:xfrm>
              <a:off x="4280388" y="4439920"/>
              <a:ext cx="430567" cy="35"/>
            </a:xfrm>
            <a:custGeom>
              <a:avLst/>
              <a:gdLst/>
              <a:ahLst/>
              <a:cxnLst/>
              <a:rect l="l" t="t" r="r" b="b"/>
              <a:pathLst>
                <a:path w="12294" h="1" fill="none" extrusionOk="0">
                  <a:moveTo>
                    <a:pt x="0" y="1"/>
                  </a:moveTo>
                  <a:lnTo>
                    <a:pt x="12294" y="1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81"/>
            <p:cNvSpPr/>
            <p:nvPr/>
          </p:nvSpPr>
          <p:spPr>
            <a:xfrm>
              <a:off x="4729862" y="443992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81"/>
            <p:cNvSpPr/>
            <p:nvPr/>
          </p:nvSpPr>
          <p:spPr>
            <a:xfrm>
              <a:off x="4729862" y="4186745"/>
              <a:ext cx="35" cy="214303"/>
            </a:xfrm>
            <a:custGeom>
              <a:avLst/>
              <a:gdLst/>
              <a:ahLst/>
              <a:cxnLst/>
              <a:rect l="l" t="t" r="r" b="b"/>
              <a:pathLst>
                <a:path w="1" h="6119" fill="none" extrusionOk="0">
                  <a:moveTo>
                    <a:pt x="1" y="6118"/>
                  </a:moveTo>
                  <a:lnTo>
                    <a:pt x="1" y="1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81"/>
            <p:cNvSpPr/>
            <p:nvPr/>
          </p:nvSpPr>
          <p:spPr>
            <a:xfrm>
              <a:off x="4729862" y="416713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81"/>
            <p:cNvSpPr/>
            <p:nvPr/>
          </p:nvSpPr>
          <p:spPr>
            <a:xfrm>
              <a:off x="4261441" y="4167133"/>
              <a:ext cx="430917" cy="35"/>
            </a:xfrm>
            <a:custGeom>
              <a:avLst/>
              <a:gdLst/>
              <a:ahLst/>
              <a:cxnLst/>
              <a:rect l="l" t="t" r="r" b="b"/>
              <a:pathLst>
                <a:path w="12304" h="1" fill="none" extrusionOk="0">
                  <a:moveTo>
                    <a:pt x="12304" y="0"/>
                  </a:moveTo>
                  <a:lnTo>
                    <a:pt x="0" y="0"/>
                  </a:lnTo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81"/>
            <p:cNvSpPr/>
            <p:nvPr/>
          </p:nvSpPr>
          <p:spPr>
            <a:xfrm>
              <a:off x="4242844" y="416713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1550" cap="rnd" cmpd="sng">
              <a:solidFill>
                <a:srgbClr val="9D5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81"/>
            <p:cNvSpPr/>
            <p:nvPr/>
          </p:nvSpPr>
          <p:spPr>
            <a:xfrm>
              <a:off x="4242844" y="4206043"/>
              <a:ext cx="35" cy="214268"/>
            </a:xfrm>
            <a:custGeom>
              <a:avLst/>
              <a:gdLst/>
              <a:ahLst/>
              <a:cxnLst/>
              <a:rect l="l" t="t" r="r" b="b"/>
              <a:pathLst>
                <a:path w="1" h="6118" fill="none" extrusionOk="0">
                  <a:moveTo>
                    <a:pt x="0" y="1"/>
                  </a:moveTo>
                  <a:lnTo>
                    <a:pt x="0" y="6118"/>
                  </a:lnTo>
                </a:path>
              </a:pathLst>
            </a:custGeom>
            <a:noFill/>
            <a:ln w="1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81"/>
            <p:cNvSpPr/>
            <p:nvPr/>
          </p:nvSpPr>
          <p:spPr>
            <a:xfrm>
              <a:off x="4223897" y="4382414"/>
              <a:ext cx="43428" cy="75789"/>
            </a:xfrm>
            <a:custGeom>
              <a:avLst/>
              <a:gdLst/>
              <a:ahLst/>
              <a:cxnLst/>
              <a:rect l="l" t="t" r="r" b="b"/>
              <a:pathLst>
                <a:path w="1240" h="2164" extrusionOk="0">
                  <a:moveTo>
                    <a:pt x="0" y="0"/>
                  </a:moveTo>
                  <a:lnTo>
                    <a:pt x="0" y="2164"/>
                  </a:lnTo>
                  <a:lnTo>
                    <a:pt x="1240" y="2164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81"/>
            <p:cNvSpPr/>
            <p:nvPr/>
          </p:nvSpPr>
          <p:spPr>
            <a:xfrm>
              <a:off x="4223897" y="4417891"/>
              <a:ext cx="78906" cy="42027"/>
            </a:xfrm>
            <a:custGeom>
              <a:avLst/>
              <a:gdLst/>
              <a:ahLst/>
              <a:cxnLst/>
              <a:rect l="l" t="t" r="r" b="b"/>
              <a:pathLst>
                <a:path w="2253" h="1200" extrusionOk="0">
                  <a:moveTo>
                    <a:pt x="0" y="0"/>
                  </a:moveTo>
                  <a:lnTo>
                    <a:pt x="0" y="1200"/>
                  </a:lnTo>
                  <a:lnTo>
                    <a:pt x="2253" y="1200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81"/>
            <p:cNvSpPr/>
            <p:nvPr/>
          </p:nvSpPr>
          <p:spPr>
            <a:xfrm>
              <a:off x="4236645" y="4389629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5" y="1"/>
                  </a:moveTo>
                  <a:cubicBezTo>
                    <a:pt x="0" y="20"/>
                    <a:pt x="0" y="433"/>
                    <a:pt x="285" y="463"/>
                  </a:cubicBezTo>
                  <a:cubicBezTo>
                    <a:pt x="571" y="433"/>
                    <a:pt x="571" y="20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81"/>
            <p:cNvSpPr/>
            <p:nvPr/>
          </p:nvSpPr>
          <p:spPr>
            <a:xfrm>
              <a:off x="4273839" y="4429589"/>
              <a:ext cx="19998" cy="16215"/>
            </a:xfrm>
            <a:custGeom>
              <a:avLst/>
              <a:gdLst/>
              <a:ahLst/>
              <a:cxnLst/>
              <a:rect l="l" t="t" r="r" b="b"/>
              <a:pathLst>
                <a:path w="571" h="463" extrusionOk="0">
                  <a:moveTo>
                    <a:pt x="286" y="0"/>
                  </a:moveTo>
                  <a:cubicBezTo>
                    <a:pt x="0" y="20"/>
                    <a:pt x="0" y="433"/>
                    <a:pt x="286" y="463"/>
                  </a:cubicBezTo>
                  <a:cubicBezTo>
                    <a:pt x="571" y="433"/>
                    <a:pt x="571" y="2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81"/>
            <p:cNvSpPr/>
            <p:nvPr/>
          </p:nvSpPr>
          <p:spPr>
            <a:xfrm>
              <a:off x="4704365" y="4382414"/>
              <a:ext cx="43463" cy="75789"/>
            </a:xfrm>
            <a:custGeom>
              <a:avLst/>
              <a:gdLst/>
              <a:ahLst/>
              <a:cxnLst/>
              <a:rect l="l" t="t" r="r" b="b"/>
              <a:pathLst>
                <a:path w="1241" h="2164" extrusionOk="0">
                  <a:moveTo>
                    <a:pt x="1" y="0"/>
                  </a:moveTo>
                  <a:lnTo>
                    <a:pt x="1" y="2164"/>
                  </a:lnTo>
                  <a:lnTo>
                    <a:pt x="1240" y="2164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81"/>
            <p:cNvSpPr/>
            <p:nvPr/>
          </p:nvSpPr>
          <p:spPr>
            <a:xfrm>
              <a:off x="4669238" y="4417891"/>
              <a:ext cx="78590" cy="42027"/>
            </a:xfrm>
            <a:custGeom>
              <a:avLst/>
              <a:gdLst/>
              <a:ahLst/>
              <a:cxnLst/>
              <a:rect l="l" t="t" r="r" b="b"/>
              <a:pathLst>
                <a:path w="2244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2243" y="1200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81"/>
            <p:cNvSpPr/>
            <p:nvPr/>
          </p:nvSpPr>
          <p:spPr>
            <a:xfrm>
              <a:off x="4715047" y="4389629"/>
              <a:ext cx="20033" cy="16215"/>
            </a:xfrm>
            <a:custGeom>
              <a:avLst/>
              <a:gdLst/>
              <a:ahLst/>
              <a:cxnLst/>
              <a:rect l="l" t="t" r="r" b="b"/>
              <a:pathLst>
                <a:path w="572" h="463" extrusionOk="0">
                  <a:moveTo>
                    <a:pt x="286" y="1"/>
                  </a:moveTo>
                  <a:cubicBezTo>
                    <a:pt x="1" y="20"/>
                    <a:pt x="1" y="433"/>
                    <a:pt x="286" y="463"/>
                  </a:cubicBezTo>
                  <a:cubicBezTo>
                    <a:pt x="571" y="433"/>
                    <a:pt x="571" y="20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81"/>
            <p:cNvSpPr/>
            <p:nvPr/>
          </p:nvSpPr>
          <p:spPr>
            <a:xfrm>
              <a:off x="4677854" y="4429589"/>
              <a:ext cx="20033" cy="16215"/>
            </a:xfrm>
            <a:custGeom>
              <a:avLst/>
              <a:gdLst/>
              <a:ahLst/>
              <a:cxnLst/>
              <a:rect l="l" t="t" r="r" b="b"/>
              <a:pathLst>
                <a:path w="572" h="463" extrusionOk="0">
                  <a:moveTo>
                    <a:pt x="286" y="0"/>
                  </a:moveTo>
                  <a:cubicBezTo>
                    <a:pt x="1" y="20"/>
                    <a:pt x="1" y="433"/>
                    <a:pt x="286" y="463"/>
                  </a:cubicBezTo>
                  <a:cubicBezTo>
                    <a:pt x="571" y="433"/>
                    <a:pt x="571" y="2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81"/>
            <p:cNvSpPr/>
            <p:nvPr/>
          </p:nvSpPr>
          <p:spPr>
            <a:xfrm>
              <a:off x="4217348" y="4156801"/>
              <a:ext cx="537350" cy="57542"/>
            </a:xfrm>
            <a:custGeom>
              <a:avLst/>
              <a:gdLst/>
              <a:ahLst/>
              <a:cxnLst/>
              <a:rect l="l" t="t" r="r" b="b"/>
              <a:pathLst>
                <a:path w="15343" h="1643" extrusionOk="0">
                  <a:moveTo>
                    <a:pt x="0" y="0"/>
                  </a:moveTo>
                  <a:lnTo>
                    <a:pt x="0" y="1643"/>
                  </a:lnTo>
                  <a:lnTo>
                    <a:pt x="15343" y="1643"/>
                  </a:lnTo>
                  <a:lnTo>
                    <a:pt x="15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81"/>
            <p:cNvSpPr/>
            <p:nvPr/>
          </p:nvSpPr>
          <p:spPr>
            <a:xfrm>
              <a:off x="4217348" y="4181597"/>
              <a:ext cx="537350" cy="8300"/>
            </a:xfrm>
            <a:custGeom>
              <a:avLst/>
              <a:gdLst/>
              <a:ahLst/>
              <a:cxnLst/>
              <a:rect l="l" t="t" r="r" b="b"/>
              <a:pathLst>
                <a:path w="15343" h="237" extrusionOk="0">
                  <a:moveTo>
                    <a:pt x="0" y="0"/>
                  </a:moveTo>
                  <a:lnTo>
                    <a:pt x="0" y="236"/>
                  </a:lnTo>
                  <a:lnTo>
                    <a:pt x="15343" y="236"/>
                  </a:lnTo>
                  <a:lnTo>
                    <a:pt x="15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81"/>
            <p:cNvSpPr/>
            <p:nvPr/>
          </p:nvSpPr>
          <p:spPr>
            <a:xfrm>
              <a:off x="4411616" y="4129940"/>
              <a:ext cx="148811" cy="111617"/>
            </a:xfrm>
            <a:custGeom>
              <a:avLst/>
              <a:gdLst/>
              <a:ahLst/>
              <a:cxnLst/>
              <a:rect l="l" t="t" r="r" b="b"/>
              <a:pathLst>
                <a:path w="4249" h="3187" extrusionOk="0">
                  <a:moveTo>
                    <a:pt x="0" y="0"/>
                  </a:moveTo>
                  <a:lnTo>
                    <a:pt x="0" y="3187"/>
                  </a:lnTo>
                  <a:lnTo>
                    <a:pt x="4249" y="3187"/>
                  </a:lnTo>
                  <a:lnTo>
                    <a:pt x="4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81"/>
            <p:cNvSpPr/>
            <p:nvPr/>
          </p:nvSpPr>
          <p:spPr>
            <a:xfrm>
              <a:off x="4423663" y="4170215"/>
              <a:ext cx="125065" cy="30715"/>
            </a:xfrm>
            <a:custGeom>
              <a:avLst/>
              <a:gdLst/>
              <a:ahLst/>
              <a:cxnLst/>
              <a:rect l="l" t="t" r="r" b="b"/>
              <a:pathLst>
                <a:path w="3571" h="877" extrusionOk="0">
                  <a:moveTo>
                    <a:pt x="433" y="1"/>
                  </a:moveTo>
                  <a:cubicBezTo>
                    <a:pt x="197" y="1"/>
                    <a:pt x="1" y="198"/>
                    <a:pt x="1" y="443"/>
                  </a:cubicBezTo>
                  <a:cubicBezTo>
                    <a:pt x="1" y="679"/>
                    <a:pt x="197" y="876"/>
                    <a:pt x="433" y="876"/>
                  </a:cubicBezTo>
                  <a:lnTo>
                    <a:pt x="3128" y="876"/>
                  </a:lnTo>
                  <a:cubicBezTo>
                    <a:pt x="3374" y="876"/>
                    <a:pt x="3571" y="679"/>
                    <a:pt x="3571" y="443"/>
                  </a:cubicBezTo>
                  <a:cubicBezTo>
                    <a:pt x="3571" y="198"/>
                    <a:pt x="3374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81"/>
            <p:cNvSpPr/>
            <p:nvPr/>
          </p:nvSpPr>
          <p:spPr>
            <a:xfrm>
              <a:off x="4450525" y="4145419"/>
              <a:ext cx="70640" cy="80307"/>
            </a:xfrm>
            <a:custGeom>
              <a:avLst/>
              <a:gdLst/>
              <a:ahLst/>
              <a:cxnLst/>
              <a:rect l="l" t="t" r="r" b="b"/>
              <a:pathLst>
                <a:path w="2017" h="2293" extrusionOk="0">
                  <a:moveTo>
                    <a:pt x="640" y="1"/>
                  </a:moveTo>
                  <a:cubicBezTo>
                    <a:pt x="286" y="1"/>
                    <a:pt x="1" y="286"/>
                    <a:pt x="1" y="640"/>
                  </a:cubicBezTo>
                  <a:lnTo>
                    <a:pt x="1" y="1653"/>
                  </a:lnTo>
                  <a:cubicBezTo>
                    <a:pt x="1" y="2007"/>
                    <a:pt x="286" y="2292"/>
                    <a:pt x="640" y="2292"/>
                  </a:cubicBezTo>
                  <a:lnTo>
                    <a:pt x="1378" y="2292"/>
                  </a:lnTo>
                  <a:cubicBezTo>
                    <a:pt x="1732" y="2292"/>
                    <a:pt x="2017" y="2007"/>
                    <a:pt x="2017" y="1653"/>
                  </a:cubicBezTo>
                  <a:lnTo>
                    <a:pt x="2017" y="640"/>
                  </a:lnTo>
                  <a:cubicBezTo>
                    <a:pt x="2017" y="286"/>
                    <a:pt x="1732" y="1"/>
                    <a:pt x="1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81"/>
            <p:cNvSpPr/>
            <p:nvPr/>
          </p:nvSpPr>
          <p:spPr>
            <a:xfrm>
              <a:off x="4473955" y="4168149"/>
              <a:ext cx="21049" cy="18072"/>
            </a:xfrm>
            <a:custGeom>
              <a:avLst/>
              <a:gdLst/>
              <a:ahLst/>
              <a:cxnLst/>
              <a:rect l="l" t="t" r="r" b="b"/>
              <a:pathLst>
                <a:path w="601" h="516" extrusionOk="0">
                  <a:moveTo>
                    <a:pt x="345" y="1"/>
                  </a:moveTo>
                  <a:cubicBezTo>
                    <a:pt x="109" y="1"/>
                    <a:pt x="0" y="276"/>
                    <a:pt x="158" y="443"/>
                  </a:cubicBezTo>
                  <a:cubicBezTo>
                    <a:pt x="211" y="493"/>
                    <a:pt x="274" y="515"/>
                    <a:pt x="337" y="515"/>
                  </a:cubicBezTo>
                  <a:cubicBezTo>
                    <a:pt x="472" y="515"/>
                    <a:pt x="600" y="411"/>
                    <a:pt x="600" y="257"/>
                  </a:cubicBezTo>
                  <a:cubicBezTo>
                    <a:pt x="600" y="119"/>
                    <a:pt x="482" y="1"/>
                    <a:pt x="345" y="1"/>
                  </a:cubicBezTo>
                  <a:close/>
                </a:path>
              </a:pathLst>
            </a:custGeom>
            <a:solidFill>
              <a:srgbClr val="181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81"/>
            <p:cNvSpPr/>
            <p:nvPr/>
          </p:nvSpPr>
          <p:spPr>
            <a:xfrm>
              <a:off x="4477387" y="4179181"/>
              <a:ext cx="16916" cy="24131"/>
            </a:xfrm>
            <a:custGeom>
              <a:avLst/>
              <a:gdLst/>
              <a:ahLst/>
              <a:cxnLst/>
              <a:rect l="l" t="t" r="r" b="b"/>
              <a:pathLst>
                <a:path w="483" h="689" extrusionOk="0">
                  <a:moveTo>
                    <a:pt x="168" y="1"/>
                  </a:moveTo>
                  <a:lnTo>
                    <a:pt x="1" y="689"/>
                  </a:lnTo>
                  <a:lnTo>
                    <a:pt x="483" y="689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181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81"/>
            <p:cNvSpPr/>
            <p:nvPr/>
          </p:nvSpPr>
          <p:spPr>
            <a:xfrm>
              <a:off x="4321364" y="4160584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5500" cap="rnd" cmpd="sng">
              <a:solidFill>
                <a:srgbClr val="29B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81"/>
            <p:cNvSpPr/>
            <p:nvPr/>
          </p:nvSpPr>
          <p:spPr>
            <a:xfrm>
              <a:off x="4308966" y="4174348"/>
              <a:ext cx="91654" cy="166742"/>
            </a:xfrm>
            <a:custGeom>
              <a:avLst/>
              <a:gdLst/>
              <a:ahLst/>
              <a:cxnLst/>
              <a:rect l="l" t="t" r="r" b="b"/>
              <a:pathLst>
                <a:path w="2617" h="4761" fill="none" extrusionOk="0">
                  <a:moveTo>
                    <a:pt x="266" y="316"/>
                  </a:moveTo>
                  <a:cubicBezTo>
                    <a:pt x="99" y="1732"/>
                    <a:pt x="1" y="4259"/>
                    <a:pt x="1102" y="4466"/>
                  </a:cubicBezTo>
                  <a:cubicBezTo>
                    <a:pt x="2617" y="4761"/>
                    <a:pt x="2341" y="1378"/>
                    <a:pt x="2154" y="1"/>
                  </a:cubicBezTo>
                </a:path>
              </a:pathLst>
            </a:custGeom>
            <a:noFill/>
            <a:ln w="15500" cap="rnd" cmpd="sng">
              <a:solidFill>
                <a:srgbClr val="29B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81"/>
            <p:cNvSpPr/>
            <p:nvPr/>
          </p:nvSpPr>
          <p:spPr>
            <a:xfrm>
              <a:off x="4382687" y="416195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15500" cap="rnd" cmpd="sng">
              <a:solidFill>
                <a:srgbClr val="29B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81"/>
            <p:cNvSpPr/>
            <p:nvPr/>
          </p:nvSpPr>
          <p:spPr>
            <a:xfrm>
              <a:off x="4612397" y="416195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5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81"/>
            <p:cNvSpPr/>
            <p:nvPr/>
          </p:nvSpPr>
          <p:spPr>
            <a:xfrm>
              <a:off x="4609315" y="4175048"/>
              <a:ext cx="66858" cy="96137"/>
            </a:xfrm>
            <a:custGeom>
              <a:avLst/>
              <a:gdLst/>
              <a:ahLst/>
              <a:cxnLst/>
              <a:rect l="l" t="t" r="r" b="b"/>
              <a:pathLst>
                <a:path w="1909" h="2745" fill="none" extrusionOk="0">
                  <a:moveTo>
                    <a:pt x="128" y="364"/>
                  </a:moveTo>
                  <a:cubicBezTo>
                    <a:pt x="99" y="1250"/>
                    <a:pt x="0" y="2410"/>
                    <a:pt x="758" y="2528"/>
                  </a:cubicBezTo>
                  <a:cubicBezTo>
                    <a:pt x="1908" y="2744"/>
                    <a:pt x="1810" y="964"/>
                    <a:pt x="1761" y="1"/>
                  </a:cubicBezTo>
                </a:path>
              </a:pathLst>
            </a:custGeom>
            <a:noFill/>
            <a:ln w="15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81"/>
            <p:cNvSpPr/>
            <p:nvPr/>
          </p:nvSpPr>
          <p:spPr>
            <a:xfrm>
              <a:off x="4670639" y="416195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15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3" name="Google Shape;4053;p81"/>
          <p:cNvGrpSpPr/>
          <p:nvPr/>
        </p:nvGrpSpPr>
        <p:grpSpPr>
          <a:xfrm>
            <a:off x="6114750" y="1650268"/>
            <a:ext cx="2041850" cy="2321854"/>
            <a:chOff x="441175" y="1098114"/>
            <a:chExt cx="2591838" cy="2947263"/>
          </a:xfrm>
        </p:grpSpPr>
        <p:sp>
          <p:nvSpPr>
            <p:cNvPr id="4054" name="Google Shape;4054;p81"/>
            <p:cNvSpPr/>
            <p:nvPr/>
          </p:nvSpPr>
          <p:spPr>
            <a:xfrm>
              <a:off x="1374161" y="1369036"/>
              <a:ext cx="276191" cy="710076"/>
            </a:xfrm>
            <a:custGeom>
              <a:avLst/>
              <a:gdLst/>
              <a:ahLst/>
              <a:cxnLst/>
              <a:rect l="l" t="t" r="r" b="b"/>
              <a:pathLst>
                <a:path w="1939" h="4985" extrusionOk="0">
                  <a:moveTo>
                    <a:pt x="1355" y="0"/>
                  </a:moveTo>
                  <a:cubicBezTo>
                    <a:pt x="974" y="0"/>
                    <a:pt x="608" y="682"/>
                    <a:pt x="365" y="1395"/>
                  </a:cubicBezTo>
                  <a:cubicBezTo>
                    <a:pt x="89" y="2191"/>
                    <a:pt x="1" y="4984"/>
                    <a:pt x="335" y="4984"/>
                  </a:cubicBezTo>
                  <a:cubicBezTo>
                    <a:pt x="552" y="4984"/>
                    <a:pt x="552" y="3853"/>
                    <a:pt x="915" y="2801"/>
                  </a:cubicBezTo>
                  <a:cubicBezTo>
                    <a:pt x="1289" y="1759"/>
                    <a:pt x="1938" y="254"/>
                    <a:pt x="1506" y="37"/>
                  </a:cubicBezTo>
                  <a:cubicBezTo>
                    <a:pt x="1455" y="12"/>
                    <a:pt x="1405" y="0"/>
                    <a:pt x="1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81"/>
            <p:cNvSpPr/>
            <p:nvPr/>
          </p:nvSpPr>
          <p:spPr>
            <a:xfrm>
              <a:off x="1133294" y="1098114"/>
              <a:ext cx="250837" cy="1002225"/>
            </a:xfrm>
            <a:custGeom>
              <a:avLst/>
              <a:gdLst/>
              <a:ahLst/>
              <a:cxnLst/>
              <a:rect l="l" t="t" r="r" b="b"/>
              <a:pathLst>
                <a:path w="1761" h="7036" extrusionOk="0">
                  <a:moveTo>
                    <a:pt x="767" y="0"/>
                  </a:moveTo>
                  <a:cubicBezTo>
                    <a:pt x="757" y="0"/>
                    <a:pt x="748" y="1"/>
                    <a:pt x="738" y="2"/>
                  </a:cubicBezTo>
                  <a:cubicBezTo>
                    <a:pt x="158" y="71"/>
                    <a:pt x="0" y="1074"/>
                    <a:pt x="40" y="2461"/>
                  </a:cubicBezTo>
                  <a:cubicBezTo>
                    <a:pt x="98" y="4415"/>
                    <a:pt x="1431" y="7036"/>
                    <a:pt x="1587" y="7036"/>
                  </a:cubicBezTo>
                  <a:cubicBezTo>
                    <a:pt x="1589" y="7036"/>
                    <a:pt x="1592" y="7035"/>
                    <a:pt x="1593" y="7034"/>
                  </a:cubicBezTo>
                  <a:cubicBezTo>
                    <a:pt x="1761" y="6906"/>
                    <a:pt x="1249" y="5863"/>
                    <a:pt x="1249" y="3139"/>
                  </a:cubicBezTo>
                  <a:cubicBezTo>
                    <a:pt x="1249" y="1632"/>
                    <a:pt x="1306" y="0"/>
                    <a:pt x="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81"/>
            <p:cNvSpPr/>
            <p:nvPr/>
          </p:nvSpPr>
          <p:spPr>
            <a:xfrm>
              <a:off x="899264" y="1201526"/>
              <a:ext cx="221494" cy="451685"/>
            </a:xfrm>
            <a:custGeom>
              <a:avLst/>
              <a:gdLst/>
              <a:ahLst/>
              <a:cxnLst/>
              <a:rect l="l" t="t" r="r" b="b"/>
              <a:pathLst>
                <a:path w="1555" h="3171" extrusionOk="0">
                  <a:moveTo>
                    <a:pt x="486" y="0"/>
                  </a:moveTo>
                  <a:cubicBezTo>
                    <a:pt x="418" y="0"/>
                    <a:pt x="351" y="43"/>
                    <a:pt x="286" y="141"/>
                  </a:cubicBezTo>
                  <a:cubicBezTo>
                    <a:pt x="1" y="574"/>
                    <a:pt x="1093" y="2885"/>
                    <a:pt x="1555" y="3171"/>
                  </a:cubicBezTo>
                  <a:cubicBezTo>
                    <a:pt x="1555" y="3171"/>
                    <a:pt x="1397" y="1695"/>
                    <a:pt x="1152" y="1017"/>
                  </a:cubicBezTo>
                  <a:cubicBezTo>
                    <a:pt x="961" y="500"/>
                    <a:pt x="71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81"/>
            <p:cNvSpPr/>
            <p:nvPr/>
          </p:nvSpPr>
          <p:spPr>
            <a:xfrm>
              <a:off x="967208" y="1766587"/>
              <a:ext cx="323054" cy="355109"/>
            </a:xfrm>
            <a:custGeom>
              <a:avLst/>
              <a:gdLst/>
              <a:ahLst/>
              <a:cxnLst/>
              <a:rect l="l" t="t" r="r" b="b"/>
              <a:pathLst>
                <a:path w="2268" h="2493" extrusionOk="0">
                  <a:moveTo>
                    <a:pt x="392" y="1"/>
                  </a:moveTo>
                  <a:cubicBezTo>
                    <a:pt x="281" y="1"/>
                    <a:pt x="202" y="68"/>
                    <a:pt x="163" y="207"/>
                  </a:cubicBezTo>
                  <a:cubicBezTo>
                    <a:pt x="0" y="772"/>
                    <a:pt x="1981" y="2492"/>
                    <a:pt x="2250" y="2492"/>
                  </a:cubicBezTo>
                  <a:cubicBezTo>
                    <a:pt x="2257" y="2492"/>
                    <a:pt x="2263" y="2491"/>
                    <a:pt x="2268" y="2488"/>
                  </a:cubicBezTo>
                  <a:cubicBezTo>
                    <a:pt x="2081" y="1869"/>
                    <a:pt x="1786" y="1289"/>
                    <a:pt x="1392" y="787"/>
                  </a:cubicBezTo>
                  <a:cubicBezTo>
                    <a:pt x="977" y="279"/>
                    <a:pt x="618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81"/>
            <p:cNvSpPr/>
            <p:nvPr/>
          </p:nvSpPr>
          <p:spPr>
            <a:xfrm>
              <a:off x="441175" y="2179807"/>
              <a:ext cx="2591838" cy="1865569"/>
            </a:xfrm>
            <a:custGeom>
              <a:avLst/>
              <a:gdLst/>
              <a:ahLst/>
              <a:cxnLst/>
              <a:rect l="l" t="t" r="r" b="b"/>
              <a:pathLst>
                <a:path w="18196" h="13097" extrusionOk="0">
                  <a:moveTo>
                    <a:pt x="6708" y="0"/>
                  </a:moveTo>
                  <a:cubicBezTo>
                    <a:pt x="6695" y="0"/>
                    <a:pt x="6682" y="0"/>
                    <a:pt x="6669" y="0"/>
                  </a:cubicBezTo>
                  <a:cubicBezTo>
                    <a:pt x="5282" y="0"/>
                    <a:pt x="1968" y="1387"/>
                    <a:pt x="984" y="5469"/>
                  </a:cubicBezTo>
                  <a:cubicBezTo>
                    <a:pt x="1" y="9560"/>
                    <a:pt x="1535" y="11802"/>
                    <a:pt x="2617" y="12264"/>
                  </a:cubicBezTo>
                  <a:cubicBezTo>
                    <a:pt x="3384" y="12595"/>
                    <a:pt x="4889" y="13096"/>
                    <a:pt x="7271" y="13096"/>
                  </a:cubicBezTo>
                  <a:cubicBezTo>
                    <a:pt x="8220" y="13096"/>
                    <a:pt x="9308" y="13017"/>
                    <a:pt x="10544" y="12815"/>
                  </a:cubicBezTo>
                  <a:cubicBezTo>
                    <a:pt x="14881" y="12117"/>
                    <a:pt x="16602" y="11379"/>
                    <a:pt x="16533" y="7809"/>
                  </a:cubicBezTo>
                  <a:cubicBezTo>
                    <a:pt x="16533" y="7809"/>
                    <a:pt x="17644" y="7436"/>
                    <a:pt x="17949" y="5596"/>
                  </a:cubicBezTo>
                  <a:cubicBezTo>
                    <a:pt x="18195" y="4092"/>
                    <a:pt x="17635" y="3492"/>
                    <a:pt x="17546" y="3472"/>
                  </a:cubicBezTo>
                  <a:cubicBezTo>
                    <a:pt x="17543" y="3471"/>
                    <a:pt x="17539" y="3471"/>
                    <a:pt x="17533" y="3471"/>
                  </a:cubicBezTo>
                  <a:cubicBezTo>
                    <a:pt x="17376" y="3471"/>
                    <a:pt x="16325" y="3781"/>
                    <a:pt x="15973" y="5950"/>
                  </a:cubicBezTo>
                  <a:cubicBezTo>
                    <a:pt x="15973" y="5950"/>
                    <a:pt x="15422" y="3895"/>
                    <a:pt x="14232" y="3472"/>
                  </a:cubicBezTo>
                  <a:cubicBezTo>
                    <a:pt x="14228" y="3471"/>
                    <a:pt x="14225" y="3470"/>
                    <a:pt x="14221" y="3470"/>
                  </a:cubicBezTo>
                  <a:cubicBezTo>
                    <a:pt x="13933" y="3470"/>
                    <a:pt x="13035" y="6807"/>
                    <a:pt x="15579" y="7652"/>
                  </a:cubicBezTo>
                  <a:cubicBezTo>
                    <a:pt x="15579" y="7652"/>
                    <a:pt x="15894" y="9255"/>
                    <a:pt x="15402" y="9560"/>
                  </a:cubicBezTo>
                  <a:cubicBezTo>
                    <a:pt x="15218" y="9674"/>
                    <a:pt x="14964" y="9733"/>
                    <a:pt x="14706" y="9733"/>
                  </a:cubicBezTo>
                  <a:cubicBezTo>
                    <a:pt x="14276" y="9733"/>
                    <a:pt x="13835" y="9570"/>
                    <a:pt x="13681" y="9225"/>
                  </a:cubicBezTo>
                  <a:cubicBezTo>
                    <a:pt x="13436" y="8666"/>
                    <a:pt x="14445" y="0"/>
                    <a:pt x="6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81"/>
            <p:cNvSpPr/>
            <p:nvPr/>
          </p:nvSpPr>
          <p:spPr>
            <a:xfrm>
              <a:off x="1291830" y="2214990"/>
              <a:ext cx="136030" cy="65096"/>
            </a:xfrm>
            <a:custGeom>
              <a:avLst/>
              <a:gdLst/>
              <a:ahLst/>
              <a:cxnLst/>
              <a:rect l="l" t="t" r="r" b="b"/>
              <a:pathLst>
                <a:path w="955" h="457" extrusionOk="0">
                  <a:moveTo>
                    <a:pt x="620" y="0"/>
                  </a:moveTo>
                  <a:cubicBezTo>
                    <a:pt x="346" y="0"/>
                    <a:pt x="1" y="116"/>
                    <a:pt x="18" y="245"/>
                  </a:cubicBezTo>
                  <a:cubicBezTo>
                    <a:pt x="41" y="387"/>
                    <a:pt x="237" y="457"/>
                    <a:pt x="442" y="457"/>
                  </a:cubicBezTo>
                  <a:cubicBezTo>
                    <a:pt x="678" y="457"/>
                    <a:pt x="927" y="365"/>
                    <a:pt x="943" y="186"/>
                  </a:cubicBezTo>
                  <a:cubicBezTo>
                    <a:pt x="955" y="52"/>
                    <a:pt x="803" y="0"/>
                    <a:pt x="620" y="0"/>
                  </a:cubicBezTo>
                  <a:close/>
                </a:path>
              </a:pathLst>
            </a:custGeom>
            <a:solidFill>
              <a:srgbClr val="001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81"/>
            <p:cNvSpPr/>
            <p:nvPr/>
          </p:nvSpPr>
          <p:spPr>
            <a:xfrm>
              <a:off x="1658615" y="3082026"/>
              <a:ext cx="148565" cy="148568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2" y="0"/>
                  </a:moveTo>
                  <a:cubicBezTo>
                    <a:pt x="236" y="0"/>
                    <a:pt x="0" y="236"/>
                    <a:pt x="0" y="521"/>
                  </a:cubicBezTo>
                  <a:cubicBezTo>
                    <a:pt x="0" y="806"/>
                    <a:pt x="236" y="1042"/>
                    <a:pt x="522" y="1042"/>
                  </a:cubicBezTo>
                  <a:cubicBezTo>
                    <a:pt x="807" y="1042"/>
                    <a:pt x="1043" y="806"/>
                    <a:pt x="1043" y="521"/>
                  </a:cubicBezTo>
                  <a:cubicBezTo>
                    <a:pt x="1043" y="236"/>
                    <a:pt x="807" y="0"/>
                    <a:pt x="522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81"/>
            <p:cNvSpPr/>
            <p:nvPr/>
          </p:nvSpPr>
          <p:spPr>
            <a:xfrm>
              <a:off x="1261205" y="3236004"/>
              <a:ext cx="285450" cy="100992"/>
            </a:xfrm>
            <a:custGeom>
              <a:avLst/>
              <a:gdLst/>
              <a:ahLst/>
              <a:cxnLst/>
              <a:rect l="l" t="t" r="r" b="b"/>
              <a:pathLst>
                <a:path w="2004" h="709" extrusionOk="0">
                  <a:moveTo>
                    <a:pt x="1905" y="1"/>
                  </a:moveTo>
                  <a:cubicBezTo>
                    <a:pt x="1881" y="1"/>
                    <a:pt x="1856" y="11"/>
                    <a:pt x="1836" y="30"/>
                  </a:cubicBezTo>
                  <a:lnTo>
                    <a:pt x="1817" y="40"/>
                  </a:lnTo>
                  <a:lnTo>
                    <a:pt x="1767" y="89"/>
                  </a:lnTo>
                  <a:cubicBezTo>
                    <a:pt x="1748" y="109"/>
                    <a:pt x="1728" y="129"/>
                    <a:pt x="1699" y="148"/>
                  </a:cubicBezTo>
                  <a:cubicBezTo>
                    <a:pt x="1669" y="168"/>
                    <a:pt x="1630" y="198"/>
                    <a:pt x="1600" y="207"/>
                  </a:cubicBezTo>
                  <a:cubicBezTo>
                    <a:pt x="1561" y="237"/>
                    <a:pt x="1522" y="257"/>
                    <a:pt x="1482" y="266"/>
                  </a:cubicBezTo>
                  <a:lnTo>
                    <a:pt x="1413" y="296"/>
                  </a:lnTo>
                  <a:cubicBezTo>
                    <a:pt x="1394" y="306"/>
                    <a:pt x="1364" y="306"/>
                    <a:pt x="1345" y="316"/>
                  </a:cubicBezTo>
                  <a:lnTo>
                    <a:pt x="1286" y="335"/>
                  </a:lnTo>
                  <a:cubicBezTo>
                    <a:pt x="1246" y="335"/>
                    <a:pt x="1217" y="345"/>
                    <a:pt x="1187" y="345"/>
                  </a:cubicBezTo>
                  <a:lnTo>
                    <a:pt x="1099" y="355"/>
                  </a:lnTo>
                  <a:lnTo>
                    <a:pt x="1030" y="355"/>
                  </a:lnTo>
                  <a:cubicBezTo>
                    <a:pt x="991" y="355"/>
                    <a:pt x="951" y="359"/>
                    <a:pt x="912" y="359"/>
                  </a:cubicBezTo>
                  <a:cubicBezTo>
                    <a:pt x="892" y="359"/>
                    <a:pt x="873" y="358"/>
                    <a:pt x="853" y="355"/>
                  </a:cubicBezTo>
                  <a:cubicBezTo>
                    <a:pt x="804" y="345"/>
                    <a:pt x="745" y="345"/>
                    <a:pt x="695" y="335"/>
                  </a:cubicBezTo>
                  <a:cubicBezTo>
                    <a:pt x="646" y="316"/>
                    <a:pt x="597" y="306"/>
                    <a:pt x="548" y="286"/>
                  </a:cubicBezTo>
                  <a:cubicBezTo>
                    <a:pt x="509" y="276"/>
                    <a:pt x="469" y="257"/>
                    <a:pt x="430" y="237"/>
                  </a:cubicBezTo>
                  <a:cubicBezTo>
                    <a:pt x="391" y="227"/>
                    <a:pt x="361" y="207"/>
                    <a:pt x="332" y="188"/>
                  </a:cubicBezTo>
                  <a:lnTo>
                    <a:pt x="253" y="139"/>
                  </a:lnTo>
                  <a:lnTo>
                    <a:pt x="214" y="109"/>
                  </a:lnTo>
                  <a:lnTo>
                    <a:pt x="194" y="99"/>
                  </a:lnTo>
                  <a:lnTo>
                    <a:pt x="194" y="70"/>
                  </a:lnTo>
                  <a:cubicBezTo>
                    <a:pt x="173" y="52"/>
                    <a:pt x="149" y="44"/>
                    <a:pt x="126" y="44"/>
                  </a:cubicBezTo>
                  <a:cubicBezTo>
                    <a:pt x="60" y="44"/>
                    <a:pt x="0" y="105"/>
                    <a:pt x="37" y="178"/>
                  </a:cubicBezTo>
                  <a:cubicBezTo>
                    <a:pt x="37" y="188"/>
                    <a:pt x="37" y="198"/>
                    <a:pt x="37" y="207"/>
                  </a:cubicBezTo>
                  <a:cubicBezTo>
                    <a:pt x="46" y="217"/>
                    <a:pt x="66" y="247"/>
                    <a:pt x="86" y="276"/>
                  </a:cubicBezTo>
                  <a:cubicBezTo>
                    <a:pt x="135" y="355"/>
                    <a:pt x="194" y="414"/>
                    <a:pt x="273" y="473"/>
                  </a:cubicBezTo>
                  <a:cubicBezTo>
                    <a:pt x="312" y="512"/>
                    <a:pt x="371" y="542"/>
                    <a:pt x="420" y="571"/>
                  </a:cubicBezTo>
                  <a:cubicBezTo>
                    <a:pt x="479" y="601"/>
                    <a:pt x="538" y="630"/>
                    <a:pt x="607" y="650"/>
                  </a:cubicBezTo>
                  <a:cubicBezTo>
                    <a:pt x="666" y="670"/>
                    <a:pt x="735" y="689"/>
                    <a:pt x="814" y="699"/>
                  </a:cubicBezTo>
                  <a:cubicBezTo>
                    <a:pt x="882" y="709"/>
                    <a:pt x="951" y="709"/>
                    <a:pt x="1030" y="709"/>
                  </a:cubicBezTo>
                  <a:lnTo>
                    <a:pt x="1148" y="709"/>
                  </a:lnTo>
                  <a:lnTo>
                    <a:pt x="1246" y="699"/>
                  </a:lnTo>
                  <a:cubicBezTo>
                    <a:pt x="1276" y="689"/>
                    <a:pt x="1305" y="689"/>
                    <a:pt x="1335" y="679"/>
                  </a:cubicBezTo>
                  <a:lnTo>
                    <a:pt x="1453" y="640"/>
                  </a:lnTo>
                  <a:cubicBezTo>
                    <a:pt x="1512" y="620"/>
                    <a:pt x="1581" y="591"/>
                    <a:pt x="1640" y="552"/>
                  </a:cubicBezTo>
                  <a:cubicBezTo>
                    <a:pt x="1689" y="512"/>
                    <a:pt x="1738" y="483"/>
                    <a:pt x="1777" y="434"/>
                  </a:cubicBezTo>
                  <a:cubicBezTo>
                    <a:pt x="1817" y="404"/>
                    <a:pt x="1856" y="365"/>
                    <a:pt x="1886" y="325"/>
                  </a:cubicBezTo>
                  <a:cubicBezTo>
                    <a:pt x="1905" y="296"/>
                    <a:pt x="1925" y="257"/>
                    <a:pt x="1945" y="227"/>
                  </a:cubicBezTo>
                  <a:cubicBezTo>
                    <a:pt x="1964" y="198"/>
                    <a:pt x="1974" y="168"/>
                    <a:pt x="1984" y="158"/>
                  </a:cubicBezTo>
                  <a:lnTo>
                    <a:pt x="1994" y="129"/>
                  </a:lnTo>
                  <a:cubicBezTo>
                    <a:pt x="2004" y="89"/>
                    <a:pt x="1994" y="50"/>
                    <a:pt x="1974" y="30"/>
                  </a:cubicBezTo>
                  <a:cubicBezTo>
                    <a:pt x="1954" y="11"/>
                    <a:pt x="1930" y="1"/>
                    <a:pt x="19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81"/>
            <p:cNvSpPr/>
            <p:nvPr/>
          </p:nvSpPr>
          <p:spPr>
            <a:xfrm>
              <a:off x="1892502" y="3383145"/>
              <a:ext cx="448401" cy="416217"/>
            </a:xfrm>
            <a:custGeom>
              <a:avLst/>
              <a:gdLst/>
              <a:ahLst/>
              <a:cxnLst/>
              <a:rect l="l" t="t" r="r" b="b"/>
              <a:pathLst>
                <a:path w="3148" h="2922" extrusionOk="0">
                  <a:moveTo>
                    <a:pt x="1073" y="0"/>
                  </a:moveTo>
                  <a:cubicBezTo>
                    <a:pt x="1033" y="0"/>
                    <a:pt x="1004" y="20"/>
                    <a:pt x="994" y="50"/>
                  </a:cubicBezTo>
                  <a:cubicBezTo>
                    <a:pt x="984" y="89"/>
                    <a:pt x="1004" y="128"/>
                    <a:pt x="1043" y="128"/>
                  </a:cubicBezTo>
                  <a:lnTo>
                    <a:pt x="1122" y="148"/>
                  </a:lnTo>
                  <a:cubicBezTo>
                    <a:pt x="1171" y="168"/>
                    <a:pt x="1240" y="187"/>
                    <a:pt x="1338" y="217"/>
                  </a:cubicBezTo>
                  <a:cubicBezTo>
                    <a:pt x="1456" y="256"/>
                    <a:pt x="1564" y="296"/>
                    <a:pt x="1673" y="355"/>
                  </a:cubicBezTo>
                  <a:cubicBezTo>
                    <a:pt x="1810" y="423"/>
                    <a:pt x="1938" y="502"/>
                    <a:pt x="2056" y="600"/>
                  </a:cubicBezTo>
                  <a:cubicBezTo>
                    <a:pt x="2204" y="709"/>
                    <a:pt x="2332" y="836"/>
                    <a:pt x="2440" y="974"/>
                  </a:cubicBezTo>
                  <a:cubicBezTo>
                    <a:pt x="2558" y="1131"/>
                    <a:pt x="2656" y="1309"/>
                    <a:pt x="2735" y="1495"/>
                  </a:cubicBezTo>
                  <a:cubicBezTo>
                    <a:pt x="2813" y="1692"/>
                    <a:pt x="2872" y="1899"/>
                    <a:pt x="2892" y="2105"/>
                  </a:cubicBezTo>
                  <a:cubicBezTo>
                    <a:pt x="2902" y="2213"/>
                    <a:pt x="2902" y="2312"/>
                    <a:pt x="2892" y="2420"/>
                  </a:cubicBezTo>
                  <a:cubicBezTo>
                    <a:pt x="2892" y="2430"/>
                    <a:pt x="2892" y="2440"/>
                    <a:pt x="2892" y="2449"/>
                  </a:cubicBezTo>
                  <a:cubicBezTo>
                    <a:pt x="2892" y="2459"/>
                    <a:pt x="2892" y="2469"/>
                    <a:pt x="2882" y="2479"/>
                  </a:cubicBezTo>
                  <a:cubicBezTo>
                    <a:pt x="2882" y="2489"/>
                    <a:pt x="2872" y="2508"/>
                    <a:pt x="2863" y="2508"/>
                  </a:cubicBezTo>
                  <a:cubicBezTo>
                    <a:pt x="2833" y="2548"/>
                    <a:pt x="2794" y="2567"/>
                    <a:pt x="2754" y="2587"/>
                  </a:cubicBezTo>
                  <a:cubicBezTo>
                    <a:pt x="2597" y="2650"/>
                    <a:pt x="2433" y="2681"/>
                    <a:pt x="2264" y="2681"/>
                  </a:cubicBezTo>
                  <a:cubicBezTo>
                    <a:pt x="2221" y="2681"/>
                    <a:pt x="2178" y="2679"/>
                    <a:pt x="2135" y="2676"/>
                  </a:cubicBezTo>
                  <a:cubicBezTo>
                    <a:pt x="1928" y="2666"/>
                    <a:pt x="1722" y="2617"/>
                    <a:pt x="1515" y="2548"/>
                  </a:cubicBezTo>
                  <a:cubicBezTo>
                    <a:pt x="1427" y="2508"/>
                    <a:pt x="1328" y="2469"/>
                    <a:pt x="1240" y="2420"/>
                  </a:cubicBezTo>
                  <a:lnTo>
                    <a:pt x="1171" y="2390"/>
                  </a:lnTo>
                  <a:lnTo>
                    <a:pt x="1102" y="2351"/>
                  </a:lnTo>
                  <a:cubicBezTo>
                    <a:pt x="1063" y="2331"/>
                    <a:pt x="1024" y="2302"/>
                    <a:pt x="984" y="2272"/>
                  </a:cubicBezTo>
                  <a:cubicBezTo>
                    <a:pt x="837" y="2174"/>
                    <a:pt x="709" y="2046"/>
                    <a:pt x="601" y="1908"/>
                  </a:cubicBezTo>
                  <a:cubicBezTo>
                    <a:pt x="433" y="1692"/>
                    <a:pt x="306" y="1446"/>
                    <a:pt x="217" y="1190"/>
                  </a:cubicBezTo>
                  <a:cubicBezTo>
                    <a:pt x="188" y="1092"/>
                    <a:pt x="168" y="1023"/>
                    <a:pt x="148" y="974"/>
                  </a:cubicBezTo>
                  <a:cubicBezTo>
                    <a:pt x="129" y="925"/>
                    <a:pt x="129" y="895"/>
                    <a:pt x="129" y="895"/>
                  </a:cubicBezTo>
                  <a:cubicBezTo>
                    <a:pt x="129" y="856"/>
                    <a:pt x="99" y="836"/>
                    <a:pt x="60" y="836"/>
                  </a:cubicBezTo>
                  <a:cubicBezTo>
                    <a:pt x="30" y="836"/>
                    <a:pt x="1" y="876"/>
                    <a:pt x="1" y="905"/>
                  </a:cubicBezTo>
                  <a:cubicBezTo>
                    <a:pt x="1" y="905"/>
                    <a:pt x="11" y="945"/>
                    <a:pt x="20" y="994"/>
                  </a:cubicBezTo>
                  <a:cubicBezTo>
                    <a:pt x="30" y="1053"/>
                    <a:pt x="40" y="1131"/>
                    <a:pt x="70" y="1230"/>
                  </a:cubicBezTo>
                  <a:cubicBezTo>
                    <a:pt x="148" y="1515"/>
                    <a:pt x="276" y="1781"/>
                    <a:pt x="443" y="2017"/>
                  </a:cubicBezTo>
                  <a:cubicBezTo>
                    <a:pt x="561" y="2174"/>
                    <a:pt x="699" y="2321"/>
                    <a:pt x="856" y="2440"/>
                  </a:cubicBezTo>
                  <a:cubicBezTo>
                    <a:pt x="1033" y="2577"/>
                    <a:pt x="1230" y="2676"/>
                    <a:pt x="1437" y="2754"/>
                  </a:cubicBezTo>
                  <a:cubicBezTo>
                    <a:pt x="1653" y="2843"/>
                    <a:pt x="1889" y="2892"/>
                    <a:pt x="2115" y="2912"/>
                  </a:cubicBezTo>
                  <a:cubicBezTo>
                    <a:pt x="2171" y="2918"/>
                    <a:pt x="2227" y="2921"/>
                    <a:pt x="2282" y="2921"/>
                  </a:cubicBezTo>
                  <a:cubicBezTo>
                    <a:pt x="2481" y="2921"/>
                    <a:pt x="2676" y="2880"/>
                    <a:pt x="2853" y="2803"/>
                  </a:cubicBezTo>
                  <a:cubicBezTo>
                    <a:pt x="2922" y="2774"/>
                    <a:pt x="2981" y="2725"/>
                    <a:pt x="3030" y="2676"/>
                  </a:cubicBezTo>
                  <a:cubicBezTo>
                    <a:pt x="3069" y="2646"/>
                    <a:pt x="3089" y="2607"/>
                    <a:pt x="3109" y="2567"/>
                  </a:cubicBezTo>
                  <a:cubicBezTo>
                    <a:pt x="3109" y="2548"/>
                    <a:pt x="3118" y="2528"/>
                    <a:pt x="3118" y="2508"/>
                  </a:cubicBezTo>
                  <a:cubicBezTo>
                    <a:pt x="3128" y="2489"/>
                    <a:pt x="3128" y="2469"/>
                    <a:pt x="3128" y="2459"/>
                  </a:cubicBezTo>
                  <a:cubicBezTo>
                    <a:pt x="3148" y="2331"/>
                    <a:pt x="3148" y="2203"/>
                    <a:pt x="3128" y="2076"/>
                  </a:cubicBezTo>
                  <a:cubicBezTo>
                    <a:pt x="3109" y="1849"/>
                    <a:pt x="3040" y="1613"/>
                    <a:pt x="2951" y="1397"/>
                  </a:cubicBezTo>
                  <a:cubicBezTo>
                    <a:pt x="2784" y="1013"/>
                    <a:pt x="2518" y="679"/>
                    <a:pt x="2174" y="433"/>
                  </a:cubicBezTo>
                  <a:cubicBezTo>
                    <a:pt x="2037" y="345"/>
                    <a:pt x="1899" y="266"/>
                    <a:pt x="1741" y="197"/>
                  </a:cubicBezTo>
                  <a:cubicBezTo>
                    <a:pt x="1633" y="148"/>
                    <a:pt x="1505" y="109"/>
                    <a:pt x="1387" y="69"/>
                  </a:cubicBezTo>
                  <a:cubicBezTo>
                    <a:pt x="1309" y="50"/>
                    <a:pt x="1230" y="30"/>
                    <a:pt x="1151" y="2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81"/>
            <p:cNvSpPr/>
            <p:nvPr/>
          </p:nvSpPr>
          <p:spPr>
            <a:xfrm>
              <a:off x="553276" y="2458991"/>
              <a:ext cx="1585927" cy="595410"/>
            </a:xfrm>
            <a:custGeom>
              <a:avLst/>
              <a:gdLst/>
              <a:ahLst/>
              <a:cxnLst/>
              <a:rect l="l" t="t" r="r" b="b"/>
              <a:pathLst>
                <a:path w="11134" h="4180" extrusionOk="0">
                  <a:moveTo>
                    <a:pt x="11037" y="1"/>
                  </a:moveTo>
                  <a:cubicBezTo>
                    <a:pt x="11005" y="1"/>
                    <a:pt x="10975" y="16"/>
                    <a:pt x="10957" y="47"/>
                  </a:cubicBezTo>
                  <a:lnTo>
                    <a:pt x="10937" y="66"/>
                  </a:lnTo>
                  <a:lnTo>
                    <a:pt x="10888" y="145"/>
                  </a:lnTo>
                  <a:cubicBezTo>
                    <a:pt x="10829" y="224"/>
                    <a:pt x="10750" y="322"/>
                    <a:pt x="10652" y="440"/>
                  </a:cubicBezTo>
                  <a:lnTo>
                    <a:pt x="10475" y="647"/>
                  </a:lnTo>
                  <a:lnTo>
                    <a:pt x="10249" y="873"/>
                  </a:lnTo>
                  <a:lnTo>
                    <a:pt x="9983" y="1119"/>
                  </a:lnTo>
                  <a:lnTo>
                    <a:pt x="9678" y="1374"/>
                  </a:lnTo>
                  <a:lnTo>
                    <a:pt x="9334" y="1640"/>
                  </a:lnTo>
                  <a:lnTo>
                    <a:pt x="8950" y="1905"/>
                  </a:lnTo>
                  <a:cubicBezTo>
                    <a:pt x="8675" y="2083"/>
                    <a:pt x="8390" y="2260"/>
                    <a:pt x="8085" y="2417"/>
                  </a:cubicBezTo>
                  <a:cubicBezTo>
                    <a:pt x="7927" y="2505"/>
                    <a:pt x="7770" y="2574"/>
                    <a:pt x="7603" y="2653"/>
                  </a:cubicBezTo>
                  <a:lnTo>
                    <a:pt x="7357" y="2771"/>
                  </a:lnTo>
                  <a:lnTo>
                    <a:pt x="7101" y="2869"/>
                  </a:lnTo>
                  <a:lnTo>
                    <a:pt x="6846" y="2968"/>
                  </a:lnTo>
                  <a:cubicBezTo>
                    <a:pt x="6757" y="3007"/>
                    <a:pt x="6669" y="3036"/>
                    <a:pt x="6580" y="3066"/>
                  </a:cubicBezTo>
                  <a:lnTo>
                    <a:pt x="6049" y="3243"/>
                  </a:lnTo>
                  <a:cubicBezTo>
                    <a:pt x="5872" y="3292"/>
                    <a:pt x="5695" y="3341"/>
                    <a:pt x="5508" y="3391"/>
                  </a:cubicBezTo>
                  <a:lnTo>
                    <a:pt x="5252" y="3459"/>
                  </a:lnTo>
                  <a:lnTo>
                    <a:pt x="4977" y="3518"/>
                  </a:lnTo>
                  <a:cubicBezTo>
                    <a:pt x="4603" y="3597"/>
                    <a:pt x="4249" y="3676"/>
                    <a:pt x="3905" y="3715"/>
                  </a:cubicBezTo>
                  <a:lnTo>
                    <a:pt x="3394" y="3794"/>
                  </a:lnTo>
                  <a:lnTo>
                    <a:pt x="2902" y="3843"/>
                  </a:lnTo>
                  <a:cubicBezTo>
                    <a:pt x="2577" y="3882"/>
                    <a:pt x="2272" y="3892"/>
                    <a:pt x="1997" y="3892"/>
                  </a:cubicBezTo>
                  <a:cubicBezTo>
                    <a:pt x="1712" y="3902"/>
                    <a:pt x="1456" y="3902"/>
                    <a:pt x="1220" y="3902"/>
                  </a:cubicBezTo>
                  <a:lnTo>
                    <a:pt x="630" y="3892"/>
                  </a:lnTo>
                  <a:lnTo>
                    <a:pt x="99" y="3892"/>
                  </a:lnTo>
                  <a:cubicBezTo>
                    <a:pt x="50" y="3892"/>
                    <a:pt x="1" y="3931"/>
                    <a:pt x="1" y="3981"/>
                  </a:cubicBezTo>
                  <a:cubicBezTo>
                    <a:pt x="1" y="4030"/>
                    <a:pt x="40" y="4079"/>
                    <a:pt x="99" y="4079"/>
                  </a:cubicBezTo>
                  <a:lnTo>
                    <a:pt x="227" y="4079"/>
                  </a:lnTo>
                  <a:lnTo>
                    <a:pt x="394" y="4089"/>
                  </a:lnTo>
                  <a:lnTo>
                    <a:pt x="610" y="4108"/>
                  </a:lnTo>
                  <a:lnTo>
                    <a:pt x="1210" y="4148"/>
                  </a:lnTo>
                  <a:cubicBezTo>
                    <a:pt x="1395" y="4164"/>
                    <a:pt x="1606" y="4180"/>
                    <a:pt x="1832" y="4180"/>
                  </a:cubicBezTo>
                  <a:cubicBezTo>
                    <a:pt x="1883" y="4180"/>
                    <a:pt x="1935" y="4179"/>
                    <a:pt x="1987" y="4177"/>
                  </a:cubicBezTo>
                  <a:cubicBezTo>
                    <a:pt x="2272" y="4167"/>
                    <a:pt x="2587" y="4177"/>
                    <a:pt x="2922" y="4148"/>
                  </a:cubicBezTo>
                  <a:lnTo>
                    <a:pt x="3423" y="4118"/>
                  </a:lnTo>
                  <a:cubicBezTo>
                    <a:pt x="3600" y="4099"/>
                    <a:pt x="3767" y="4069"/>
                    <a:pt x="3954" y="4049"/>
                  </a:cubicBezTo>
                  <a:cubicBezTo>
                    <a:pt x="4318" y="4010"/>
                    <a:pt x="4672" y="3931"/>
                    <a:pt x="5036" y="3863"/>
                  </a:cubicBezTo>
                  <a:lnTo>
                    <a:pt x="5311" y="3804"/>
                  </a:lnTo>
                  <a:lnTo>
                    <a:pt x="5597" y="3735"/>
                  </a:lnTo>
                  <a:cubicBezTo>
                    <a:pt x="5784" y="3686"/>
                    <a:pt x="5970" y="3636"/>
                    <a:pt x="6147" y="3587"/>
                  </a:cubicBezTo>
                  <a:lnTo>
                    <a:pt x="6698" y="3400"/>
                  </a:lnTo>
                  <a:cubicBezTo>
                    <a:pt x="6787" y="3371"/>
                    <a:pt x="6875" y="3341"/>
                    <a:pt x="6964" y="3302"/>
                  </a:cubicBezTo>
                  <a:lnTo>
                    <a:pt x="7229" y="3194"/>
                  </a:lnTo>
                  <a:lnTo>
                    <a:pt x="7495" y="3086"/>
                  </a:lnTo>
                  <a:lnTo>
                    <a:pt x="7750" y="2958"/>
                  </a:lnTo>
                  <a:cubicBezTo>
                    <a:pt x="7918" y="2879"/>
                    <a:pt x="8085" y="2810"/>
                    <a:pt x="8242" y="2712"/>
                  </a:cubicBezTo>
                  <a:cubicBezTo>
                    <a:pt x="8390" y="2623"/>
                    <a:pt x="8557" y="2545"/>
                    <a:pt x="8695" y="2456"/>
                  </a:cubicBezTo>
                  <a:cubicBezTo>
                    <a:pt x="8842" y="2358"/>
                    <a:pt x="8990" y="2269"/>
                    <a:pt x="9127" y="2171"/>
                  </a:cubicBezTo>
                  <a:lnTo>
                    <a:pt x="9511" y="1876"/>
                  </a:lnTo>
                  <a:lnTo>
                    <a:pt x="9865" y="1591"/>
                  </a:lnTo>
                  <a:lnTo>
                    <a:pt x="10170" y="1315"/>
                  </a:lnTo>
                  <a:lnTo>
                    <a:pt x="10426" y="1040"/>
                  </a:lnTo>
                  <a:lnTo>
                    <a:pt x="10642" y="794"/>
                  </a:lnTo>
                  <a:lnTo>
                    <a:pt x="10819" y="578"/>
                  </a:lnTo>
                  <a:cubicBezTo>
                    <a:pt x="10927" y="440"/>
                    <a:pt x="10996" y="332"/>
                    <a:pt x="11045" y="253"/>
                  </a:cubicBezTo>
                  <a:lnTo>
                    <a:pt x="11104" y="165"/>
                  </a:lnTo>
                  <a:lnTo>
                    <a:pt x="11124" y="135"/>
                  </a:lnTo>
                  <a:cubicBezTo>
                    <a:pt x="11134" y="96"/>
                    <a:pt x="11124" y="47"/>
                    <a:pt x="11094" y="17"/>
                  </a:cubicBezTo>
                  <a:cubicBezTo>
                    <a:pt x="11076" y="6"/>
                    <a:pt x="11056" y="1"/>
                    <a:pt x="11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81"/>
            <p:cNvSpPr/>
            <p:nvPr/>
          </p:nvSpPr>
          <p:spPr>
            <a:xfrm>
              <a:off x="713237" y="2992288"/>
              <a:ext cx="557510" cy="379467"/>
            </a:xfrm>
            <a:custGeom>
              <a:avLst/>
              <a:gdLst/>
              <a:ahLst/>
              <a:cxnLst/>
              <a:rect l="l" t="t" r="r" b="b"/>
              <a:pathLst>
                <a:path w="3914" h="2664" extrusionOk="0">
                  <a:moveTo>
                    <a:pt x="3500" y="1"/>
                  </a:moveTo>
                  <a:lnTo>
                    <a:pt x="1749" y="237"/>
                  </a:lnTo>
                  <a:lnTo>
                    <a:pt x="18" y="276"/>
                  </a:lnTo>
                  <a:cubicBezTo>
                    <a:pt x="18" y="276"/>
                    <a:pt x="0" y="2664"/>
                    <a:pt x="1873" y="2664"/>
                  </a:cubicBezTo>
                  <a:cubicBezTo>
                    <a:pt x="1935" y="2664"/>
                    <a:pt x="1998" y="2661"/>
                    <a:pt x="2064" y="2656"/>
                  </a:cubicBezTo>
                  <a:cubicBezTo>
                    <a:pt x="3913" y="2518"/>
                    <a:pt x="3500" y="1"/>
                    <a:pt x="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81"/>
            <p:cNvSpPr/>
            <p:nvPr/>
          </p:nvSpPr>
          <p:spPr>
            <a:xfrm>
              <a:off x="697568" y="2333216"/>
              <a:ext cx="567481" cy="524046"/>
            </a:xfrm>
            <a:custGeom>
              <a:avLst/>
              <a:gdLst/>
              <a:ahLst/>
              <a:cxnLst/>
              <a:rect l="l" t="t" r="r" b="b"/>
              <a:pathLst>
                <a:path w="3984" h="3679" extrusionOk="0">
                  <a:moveTo>
                    <a:pt x="2937" y="1"/>
                  </a:moveTo>
                  <a:cubicBezTo>
                    <a:pt x="2337" y="1"/>
                    <a:pt x="1675" y="630"/>
                    <a:pt x="1358" y="979"/>
                  </a:cubicBezTo>
                  <a:cubicBezTo>
                    <a:pt x="984" y="1382"/>
                    <a:pt x="1" y="2828"/>
                    <a:pt x="138" y="3536"/>
                  </a:cubicBezTo>
                  <a:cubicBezTo>
                    <a:pt x="158" y="3626"/>
                    <a:pt x="266" y="3679"/>
                    <a:pt x="372" y="3679"/>
                  </a:cubicBezTo>
                  <a:cubicBezTo>
                    <a:pt x="427" y="3679"/>
                    <a:pt x="481" y="3665"/>
                    <a:pt x="522" y="3634"/>
                  </a:cubicBezTo>
                  <a:cubicBezTo>
                    <a:pt x="778" y="3457"/>
                    <a:pt x="945" y="2906"/>
                    <a:pt x="2095" y="1864"/>
                  </a:cubicBezTo>
                  <a:cubicBezTo>
                    <a:pt x="3020" y="1028"/>
                    <a:pt x="3984" y="536"/>
                    <a:pt x="3354" y="123"/>
                  </a:cubicBezTo>
                  <a:cubicBezTo>
                    <a:pt x="3222" y="37"/>
                    <a:pt x="3081" y="1"/>
                    <a:pt x="2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81"/>
            <p:cNvSpPr/>
            <p:nvPr/>
          </p:nvSpPr>
          <p:spPr>
            <a:xfrm>
              <a:off x="2443605" y="2721936"/>
              <a:ext cx="242006" cy="333173"/>
            </a:xfrm>
            <a:custGeom>
              <a:avLst/>
              <a:gdLst/>
              <a:ahLst/>
              <a:cxnLst/>
              <a:rect l="l" t="t" r="r" b="b"/>
              <a:pathLst>
                <a:path w="1699" h="2339" extrusionOk="0">
                  <a:moveTo>
                    <a:pt x="190" y="0"/>
                  </a:moveTo>
                  <a:cubicBezTo>
                    <a:pt x="1" y="0"/>
                    <a:pt x="1421" y="2338"/>
                    <a:pt x="1597" y="2338"/>
                  </a:cubicBezTo>
                  <a:cubicBezTo>
                    <a:pt x="1602" y="2338"/>
                    <a:pt x="1607" y="2336"/>
                    <a:pt x="1610" y="2331"/>
                  </a:cubicBezTo>
                  <a:cubicBezTo>
                    <a:pt x="1698" y="2174"/>
                    <a:pt x="1098" y="89"/>
                    <a:pt x="193" y="0"/>
                  </a:cubicBezTo>
                  <a:cubicBezTo>
                    <a:pt x="192" y="0"/>
                    <a:pt x="191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81"/>
            <p:cNvSpPr/>
            <p:nvPr/>
          </p:nvSpPr>
          <p:spPr>
            <a:xfrm>
              <a:off x="2026539" y="3456074"/>
              <a:ext cx="245709" cy="237594"/>
            </a:xfrm>
            <a:custGeom>
              <a:avLst/>
              <a:gdLst/>
              <a:ahLst/>
              <a:cxnLst/>
              <a:rect l="l" t="t" r="r" b="b"/>
              <a:pathLst>
                <a:path w="1725" h="1668" extrusionOk="0">
                  <a:moveTo>
                    <a:pt x="325" y="0"/>
                  </a:moveTo>
                  <a:cubicBezTo>
                    <a:pt x="278" y="0"/>
                    <a:pt x="242" y="10"/>
                    <a:pt x="220" y="29"/>
                  </a:cubicBezTo>
                  <a:cubicBezTo>
                    <a:pt x="0" y="222"/>
                    <a:pt x="1392" y="1667"/>
                    <a:pt x="1656" y="1667"/>
                  </a:cubicBezTo>
                  <a:cubicBezTo>
                    <a:pt x="1676" y="1667"/>
                    <a:pt x="1689" y="1659"/>
                    <a:pt x="1695" y="1642"/>
                  </a:cubicBezTo>
                  <a:cubicBezTo>
                    <a:pt x="1725" y="1534"/>
                    <a:pt x="1587" y="924"/>
                    <a:pt x="1263" y="541"/>
                  </a:cubicBezTo>
                  <a:cubicBezTo>
                    <a:pt x="965" y="195"/>
                    <a:pt x="535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81"/>
            <p:cNvSpPr/>
            <p:nvPr/>
          </p:nvSpPr>
          <p:spPr>
            <a:xfrm>
              <a:off x="2873206" y="2720939"/>
              <a:ext cx="126629" cy="333743"/>
            </a:xfrm>
            <a:custGeom>
              <a:avLst/>
              <a:gdLst/>
              <a:ahLst/>
              <a:cxnLst/>
              <a:rect l="l" t="t" r="r" b="b"/>
              <a:pathLst>
                <a:path w="889" h="2343" extrusionOk="0">
                  <a:moveTo>
                    <a:pt x="303" y="1"/>
                  </a:moveTo>
                  <a:cubicBezTo>
                    <a:pt x="285" y="1"/>
                    <a:pt x="266" y="3"/>
                    <a:pt x="246" y="7"/>
                  </a:cubicBezTo>
                  <a:cubicBezTo>
                    <a:pt x="0" y="57"/>
                    <a:pt x="128" y="2220"/>
                    <a:pt x="344" y="2338"/>
                  </a:cubicBezTo>
                  <a:cubicBezTo>
                    <a:pt x="349" y="2341"/>
                    <a:pt x="355" y="2343"/>
                    <a:pt x="360" y="2343"/>
                  </a:cubicBezTo>
                  <a:cubicBezTo>
                    <a:pt x="571" y="2343"/>
                    <a:pt x="889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81"/>
            <p:cNvSpPr/>
            <p:nvPr/>
          </p:nvSpPr>
          <p:spPr>
            <a:xfrm>
              <a:off x="1711603" y="3276030"/>
              <a:ext cx="45153" cy="39029"/>
            </a:xfrm>
            <a:custGeom>
              <a:avLst/>
              <a:gdLst/>
              <a:ahLst/>
              <a:cxnLst/>
              <a:rect l="l" t="t" r="r" b="b"/>
              <a:pathLst>
                <a:path w="317" h="274" extrusionOk="0">
                  <a:moveTo>
                    <a:pt x="121" y="0"/>
                  </a:moveTo>
                  <a:cubicBezTo>
                    <a:pt x="0" y="0"/>
                    <a:pt x="2" y="274"/>
                    <a:pt x="126" y="274"/>
                  </a:cubicBezTo>
                  <a:cubicBezTo>
                    <a:pt x="133" y="274"/>
                    <a:pt x="141" y="273"/>
                    <a:pt x="150" y="271"/>
                  </a:cubicBezTo>
                  <a:lnTo>
                    <a:pt x="169" y="271"/>
                  </a:lnTo>
                  <a:cubicBezTo>
                    <a:pt x="317" y="241"/>
                    <a:pt x="317" y="25"/>
                    <a:pt x="169" y="5"/>
                  </a:cubicBezTo>
                  <a:lnTo>
                    <a:pt x="150" y="5"/>
                  </a:lnTo>
                  <a:cubicBezTo>
                    <a:pt x="139" y="2"/>
                    <a:pt x="130" y="0"/>
                    <a:pt x="121" y="0"/>
                  </a:cubicBezTo>
                  <a:close/>
                </a:path>
              </a:pathLst>
            </a:custGeom>
            <a:solidFill>
              <a:srgbClr val="12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81"/>
            <p:cNvSpPr/>
            <p:nvPr/>
          </p:nvSpPr>
          <p:spPr>
            <a:xfrm>
              <a:off x="1778122" y="3288137"/>
              <a:ext cx="41735" cy="27064"/>
            </a:xfrm>
            <a:custGeom>
              <a:avLst/>
              <a:gdLst/>
              <a:ahLst/>
              <a:cxnLst/>
              <a:rect l="l" t="t" r="r" b="b"/>
              <a:pathLst>
                <a:path w="293" h="190" extrusionOk="0">
                  <a:moveTo>
                    <a:pt x="224" y="0"/>
                  </a:moveTo>
                  <a:cubicBezTo>
                    <a:pt x="134" y="0"/>
                    <a:pt x="1" y="113"/>
                    <a:pt x="105" y="176"/>
                  </a:cubicBezTo>
                  <a:lnTo>
                    <a:pt x="115" y="176"/>
                  </a:lnTo>
                  <a:cubicBezTo>
                    <a:pt x="134" y="185"/>
                    <a:pt x="153" y="189"/>
                    <a:pt x="172" y="189"/>
                  </a:cubicBezTo>
                  <a:cubicBezTo>
                    <a:pt x="235" y="189"/>
                    <a:pt x="292" y="143"/>
                    <a:pt x="292" y="68"/>
                  </a:cubicBezTo>
                  <a:cubicBezTo>
                    <a:pt x="289" y="19"/>
                    <a:pt x="260" y="0"/>
                    <a:pt x="224" y="0"/>
                  </a:cubicBezTo>
                  <a:close/>
                </a:path>
              </a:pathLst>
            </a:custGeom>
            <a:solidFill>
              <a:srgbClr val="12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81"/>
            <p:cNvSpPr/>
            <p:nvPr/>
          </p:nvSpPr>
          <p:spPr>
            <a:xfrm>
              <a:off x="1840654" y="3220763"/>
              <a:ext cx="39456" cy="35041"/>
            </a:xfrm>
            <a:custGeom>
              <a:avLst/>
              <a:gdLst/>
              <a:ahLst/>
              <a:cxnLst/>
              <a:rect l="l" t="t" r="r" b="b"/>
              <a:pathLst>
                <a:path w="277" h="246" extrusionOk="0">
                  <a:moveTo>
                    <a:pt x="128" y="0"/>
                  </a:moveTo>
                  <a:cubicBezTo>
                    <a:pt x="89" y="0"/>
                    <a:pt x="52" y="20"/>
                    <a:pt x="30" y="59"/>
                  </a:cubicBezTo>
                  <a:cubicBezTo>
                    <a:pt x="11" y="88"/>
                    <a:pt x="1" y="137"/>
                    <a:pt x="11" y="167"/>
                  </a:cubicBezTo>
                  <a:cubicBezTo>
                    <a:pt x="30" y="216"/>
                    <a:pt x="70" y="246"/>
                    <a:pt x="119" y="246"/>
                  </a:cubicBezTo>
                  <a:cubicBezTo>
                    <a:pt x="148" y="246"/>
                    <a:pt x="168" y="236"/>
                    <a:pt x="198" y="226"/>
                  </a:cubicBezTo>
                  <a:cubicBezTo>
                    <a:pt x="257" y="187"/>
                    <a:pt x="276" y="98"/>
                    <a:pt x="217" y="39"/>
                  </a:cubicBezTo>
                  <a:cubicBezTo>
                    <a:pt x="191" y="13"/>
                    <a:pt x="159" y="0"/>
                    <a:pt x="128" y="0"/>
                  </a:cubicBezTo>
                  <a:close/>
                </a:path>
              </a:pathLst>
            </a:custGeom>
            <a:solidFill>
              <a:srgbClr val="12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81"/>
            <p:cNvSpPr/>
            <p:nvPr/>
          </p:nvSpPr>
          <p:spPr>
            <a:xfrm>
              <a:off x="820209" y="3360354"/>
              <a:ext cx="33046" cy="31765"/>
            </a:xfrm>
            <a:custGeom>
              <a:avLst/>
              <a:gdLst/>
              <a:ahLst/>
              <a:cxnLst/>
              <a:rect l="l" t="t" r="r" b="b"/>
              <a:pathLst>
                <a:path w="232" h="223" extrusionOk="0">
                  <a:moveTo>
                    <a:pt x="131" y="1"/>
                  </a:moveTo>
                  <a:cubicBezTo>
                    <a:pt x="97" y="1"/>
                    <a:pt x="61" y="18"/>
                    <a:pt x="44" y="42"/>
                  </a:cubicBezTo>
                  <a:cubicBezTo>
                    <a:pt x="35" y="62"/>
                    <a:pt x="25" y="82"/>
                    <a:pt x="25" y="101"/>
                  </a:cubicBezTo>
                  <a:cubicBezTo>
                    <a:pt x="1" y="173"/>
                    <a:pt x="67" y="223"/>
                    <a:pt x="127" y="223"/>
                  </a:cubicBezTo>
                  <a:cubicBezTo>
                    <a:pt x="167" y="223"/>
                    <a:pt x="204" y="201"/>
                    <a:pt x="212" y="151"/>
                  </a:cubicBezTo>
                  <a:cubicBezTo>
                    <a:pt x="221" y="121"/>
                    <a:pt x="231" y="92"/>
                    <a:pt x="221" y="62"/>
                  </a:cubicBezTo>
                  <a:cubicBezTo>
                    <a:pt x="212" y="33"/>
                    <a:pt x="192" y="3"/>
                    <a:pt x="153" y="3"/>
                  </a:cubicBezTo>
                  <a:cubicBezTo>
                    <a:pt x="146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12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81"/>
            <p:cNvSpPr/>
            <p:nvPr/>
          </p:nvSpPr>
          <p:spPr>
            <a:xfrm>
              <a:off x="874052" y="3391264"/>
              <a:ext cx="32334" cy="25782"/>
            </a:xfrm>
            <a:custGeom>
              <a:avLst/>
              <a:gdLst/>
              <a:ahLst/>
              <a:cxnLst/>
              <a:rect l="l" t="t" r="r" b="b"/>
              <a:pathLst>
                <a:path w="227" h="181" extrusionOk="0">
                  <a:moveTo>
                    <a:pt x="153" y="1"/>
                  </a:moveTo>
                  <a:cubicBezTo>
                    <a:pt x="95" y="1"/>
                    <a:pt x="46" y="31"/>
                    <a:pt x="20" y="91"/>
                  </a:cubicBezTo>
                  <a:cubicBezTo>
                    <a:pt x="1" y="130"/>
                    <a:pt x="30" y="180"/>
                    <a:pt x="79" y="180"/>
                  </a:cubicBezTo>
                  <a:cubicBezTo>
                    <a:pt x="85" y="180"/>
                    <a:pt x="90" y="180"/>
                    <a:pt x="95" y="180"/>
                  </a:cubicBezTo>
                  <a:cubicBezTo>
                    <a:pt x="167" y="180"/>
                    <a:pt x="226" y="115"/>
                    <a:pt x="217" y="42"/>
                  </a:cubicBezTo>
                  <a:cubicBezTo>
                    <a:pt x="217" y="22"/>
                    <a:pt x="198" y="2"/>
                    <a:pt x="178" y="2"/>
                  </a:cubicBezTo>
                  <a:cubicBezTo>
                    <a:pt x="169" y="1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12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81"/>
            <p:cNvSpPr/>
            <p:nvPr/>
          </p:nvSpPr>
          <p:spPr>
            <a:xfrm>
              <a:off x="962365" y="3393970"/>
              <a:ext cx="42162" cy="36893"/>
            </a:xfrm>
            <a:custGeom>
              <a:avLst/>
              <a:gdLst/>
              <a:ahLst/>
              <a:cxnLst/>
              <a:rect l="l" t="t" r="r" b="b"/>
              <a:pathLst>
                <a:path w="296" h="259" extrusionOk="0">
                  <a:moveTo>
                    <a:pt x="148" y="1"/>
                  </a:moveTo>
                  <a:cubicBezTo>
                    <a:pt x="101" y="1"/>
                    <a:pt x="54" y="28"/>
                    <a:pt x="40" y="82"/>
                  </a:cubicBezTo>
                  <a:cubicBezTo>
                    <a:pt x="40" y="92"/>
                    <a:pt x="30" y="92"/>
                    <a:pt x="30" y="102"/>
                  </a:cubicBezTo>
                  <a:cubicBezTo>
                    <a:pt x="0" y="180"/>
                    <a:pt x="79" y="259"/>
                    <a:pt x="148" y="259"/>
                  </a:cubicBezTo>
                  <a:cubicBezTo>
                    <a:pt x="227" y="259"/>
                    <a:pt x="295" y="180"/>
                    <a:pt x="266" y="102"/>
                  </a:cubicBezTo>
                  <a:lnTo>
                    <a:pt x="256" y="82"/>
                  </a:lnTo>
                  <a:cubicBezTo>
                    <a:pt x="241" y="28"/>
                    <a:pt x="195" y="1"/>
                    <a:pt x="148" y="1"/>
                  </a:cubicBezTo>
                  <a:close/>
                </a:path>
              </a:pathLst>
            </a:custGeom>
            <a:solidFill>
              <a:srgbClr val="123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9" name="Google Shape;4079;p82"/>
          <p:cNvSpPr txBox="1">
            <a:spLocks noGrp="1"/>
          </p:cNvSpPr>
          <p:nvPr>
            <p:ph type="title"/>
          </p:nvPr>
        </p:nvSpPr>
        <p:spPr>
          <a:xfrm>
            <a:off x="1324050" y="445025"/>
            <a:ext cx="64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 no, it's just sand!</a:t>
            </a:r>
            <a:endParaRPr/>
          </a:p>
        </p:txBody>
      </p:sp>
      <p:sp>
        <p:nvSpPr>
          <p:cNvPr id="4080" name="Google Shape;4080;p82"/>
          <p:cNvSpPr txBox="1">
            <a:spLocks noGrp="1"/>
          </p:cNvSpPr>
          <p:nvPr>
            <p:ph type="subTitle" idx="1"/>
          </p:nvPr>
        </p:nvSpPr>
        <p:spPr>
          <a:xfrm>
            <a:off x="5154099" y="2609625"/>
            <a:ext cx="24573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081" name="Google Shape;4081;p82"/>
          <p:cNvSpPr txBox="1">
            <a:spLocks noGrp="1"/>
          </p:cNvSpPr>
          <p:nvPr>
            <p:ph type="subTitle" idx="2"/>
          </p:nvPr>
        </p:nvSpPr>
        <p:spPr>
          <a:xfrm>
            <a:off x="5154099" y="2944952"/>
            <a:ext cx="2457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</p:txBody>
      </p:sp>
      <p:grpSp>
        <p:nvGrpSpPr>
          <p:cNvPr id="4082" name="Google Shape;4082;p82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sp>
          <p:nvSpPr>
            <p:cNvPr id="4083" name="Google Shape;4083;p82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82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82">
              <a:hlinkClick r:id="rId3" action="ppaction://hlinksldjump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6" name="Google Shape;4086;p82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4087" name="Google Shape;4087;p82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4088" name="Google Shape;4088;p82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82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0" name="Google Shape;4090;p82">
              <a:hlinkClick r:id="rId4" action="ppaction://hlinksldjump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1" name="Google Shape;4091;p82"/>
          <p:cNvGrpSpPr/>
          <p:nvPr/>
        </p:nvGrpSpPr>
        <p:grpSpPr>
          <a:xfrm>
            <a:off x="7205125" y="211475"/>
            <a:ext cx="392112" cy="392100"/>
            <a:chOff x="7205125" y="211475"/>
            <a:chExt cx="392112" cy="392100"/>
          </a:xfrm>
        </p:grpSpPr>
        <p:sp>
          <p:nvSpPr>
            <p:cNvPr id="4092" name="Google Shape;4092;p82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82">
              <a:hlinkClick r:id="rId5" action="ppaction://hlinksldjump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82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82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6" name="Google Shape;4096;p82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82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82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9" name="Google Shape;4099;p82"/>
          <p:cNvGrpSpPr/>
          <p:nvPr/>
        </p:nvGrpSpPr>
        <p:grpSpPr>
          <a:xfrm>
            <a:off x="805620" y="1769062"/>
            <a:ext cx="4159055" cy="2321854"/>
            <a:chOff x="805620" y="1311862"/>
            <a:chExt cx="4159055" cy="2321854"/>
          </a:xfrm>
        </p:grpSpPr>
        <p:sp>
          <p:nvSpPr>
            <p:cNvPr id="4100" name="Google Shape;4100;p82"/>
            <p:cNvSpPr/>
            <p:nvPr/>
          </p:nvSpPr>
          <p:spPr>
            <a:xfrm flipH="1">
              <a:off x="1335735" y="3045975"/>
              <a:ext cx="3628940" cy="587729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1" name="Google Shape;4101;p82"/>
            <p:cNvGrpSpPr/>
            <p:nvPr/>
          </p:nvGrpSpPr>
          <p:grpSpPr>
            <a:xfrm>
              <a:off x="2708711" y="1855218"/>
              <a:ext cx="1041173" cy="1530720"/>
              <a:chOff x="1476601" y="3732334"/>
              <a:chExt cx="536549" cy="788868"/>
            </a:xfrm>
          </p:grpSpPr>
          <p:sp>
            <p:nvSpPr>
              <p:cNvPr id="4102" name="Google Shape;4102;p82"/>
              <p:cNvSpPr/>
              <p:nvPr/>
            </p:nvSpPr>
            <p:spPr>
              <a:xfrm>
                <a:off x="1486747" y="3905841"/>
                <a:ext cx="515191" cy="20791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5656" extrusionOk="0">
                    <a:moveTo>
                      <a:pt x="0" y="1"/>
                    </a:moveTo>
                    <a:lnTo>
                      <a:pt x="925" y="5656"/>
                    </a:lnTo>
                    <a:lnTo>
                      <a:pt x="13080" y="5656"/>
                    </a:lnTo>
                    <a:lnTo>
                      <a:pt x="140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82"/>
              <p:cNvSpPr/>
              <p:nvPr/>
            </p:nvSpPr>
            <p:spPr>
              <a:xfrm>
                <a:off x="1534094" y="3905841"/>
                <a:ext cx="420130" cy="20791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5656" extrusionOk="0">
                    <a:moveTo>
                      <a:pt x="0" y="1"/>
                    </a:moveTo>
                    <a:lnTo>
                      <a:pt x="748" y="5656"/>
                    </a:lnTo>
                    <a:lnTo>
                      <a:pt x="10681" y="5656"/>
                    </a:lnTo>
                    <a:lnTo>
                      <a:pt x="11429" y="1"/>
                    </a:lnTo>
                    <a:close/>
                  </a:path>
                </a:pathLst>
              </a:custGeom>
              <a:solidFill>
                <a:srgbClr val="382C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82"/>
              <p:cNvSpPr/>
              <p:nvPr/>
            </p:nvSpPr>
            <p:spPr>
              <a:xfrm>
                <a:off x="1489247" y="3732334"/>
                <a:ext cx="511258" cy="185859"/>
              </a:xfrm>
              <a:custGeom>
                <a:avLst/>
                <a:gdLst/>
                <a:ahLst/>
                <a:cxnLst/>
                <a:rect l="l" t="t" r="r" b="b"/>
                <a:pathLst>
                  <a:path w="13908" h="5056" extrusionOk="0">
                    <a:moveTo>
                      <a:pt x="3699" y="0"/>
                    </a:moveTo>
                    <a:cubicBezTo>
                      <a:pt x="1653" y="0"/>
                      <a:pt x="1" y="1662"/>
                      <a:pt x="1" y="3708"/>
                    </a:cubicBezTo>
                    <a:lnTo>
                      <a:pt x="1" y="5055"/>
                    </a:lnTo>
                    <a:lnTo>
                      <a:pt x="13907" y="5055"/>
                    </a:lnTo>
                    <a:lnTo>
                      <a:pt x="13907" y="3708"/>
                    </a:lnTo>
                    <a:cubicBezTo>
                      <a:pt x="13907" y="1662"/>
                      <a:pt x="12255" y="0"/>
                      <a:pt x="10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82"/>
              <p:cNvSpPr/>
              <p:nvPr/>
            </p:nvSpPr>
            <p:spPr>
              <a:xfrm>
                <a:off x="1742706" y="3733032"/>
                <a:ext cx="259232" cy="177183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4820" extrusionOk="0">
                    <a:moveTo>
                      <a:pt x="3413" y="4790"/>
                    </a:moveTo>
                    <a:cubicBezTo>
                      <a:pt x="4623" y="4820"/>
                      <a:pt x="5832" y="4761"/>
                      <a:pt x="7042" y="4731"/>
                    </a:cubicBezTo>
                    <a:lnTo>
                      <a:pt x="7042" y="3728"/>
                    </a:lnTo>
                    <a:cubicBezTo>
                      <a:pt x="7052" y="1663"/>
                      <a:pt x="5380" y="1"/>
                      <a:pt x="3324" y="11"/>
                    </a:cubicBezTo>
                    <a:lnTo>
                      <a:pt x="0" y="11"/>
                    </a:lnTo>
                    <a:lnTo>
                      <a:pt x="0" y="4751"/>
                    </a:lnTo>
                    <a:cubicBezTo>
                      <a:pt x="1141" y="4731"/>
                      <a:pt x="2272" y="4761"/>
                      <a:pt x="3413" y="47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82"/>
              <p:cNvSpPr/>
              <p:nvPr/>
            </p:nvSpPr>
            <p:spPr>
              <a:xfrm>
                <a:off x="1547475" y="3765234"/>
                <a:ext cx="37" cy="148253"/>
              </a:xfrm>
              <a:custGeom>
                <a:avLst/>
                <a:gdLst/>
                <a:ahLst/>
                <a:cxnLst/>
                <a:rect l="l" t="t" r="r" b="b"/>
                <a:pathLst>
                  <a:path w="1" h="4033" fill="none" extrusionOk="0">
                    <a:moveTo>
                      <a:pt x="0" y="0"/>
                    </a:moveTo>
                    <a:lnTo>
                      <a:pt x="0" y="4032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82"/>
              <p:cNvSpPr/>
              <p:nvPr/>
            </p:nvSpPr>
            <p:spPr>
              <a:xfrm>
                <a:off x="1645072" y="3760896"/>
                <a:ext cx="37" cy="15259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51" fill="none" extrusionOk="0">
                    <a:moveTo>
                      <a:pt x="1" y="0"/>
                    </a:moveTo>
                    <a:lnTo>
                      <a:pt x="1" y="4150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82"/>
              <p:cNvSpPr/>
              <p:nvPr/>
            </p:nvSpPr>
            <p:spPr>
              <a:xfrm>
                <a:off x="1742706" y="3760896"/>
                <a:ext cx="37" cy="15259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51" fill="none" extrusionOk="0">
                    <a:moveTo>
                      <a:pt x="0" y="0"/>
                    </a:moveTo>
                    <a:lnTo>
                      <a:pt x="0" y="4150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82"/>
              <p:cNvSpPr/>
              <p:nvPr/>
            </p:nvSpPr>
            <p:spPr>
              <a:xfrm>
                <a:off x="1840304" y="3760896"/>
                <a:ext cx="37" cy="15259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51" fill="none" extrusionOk="0">
                    <a:moveTo>
                      <a:pt x="1" y="0"/>
                    </a:moveTo>
                    <a:lnTo>
                      <a:pt x="1" y="4150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82"/>
              <p:cNvSpPr/>
              <p:nvPr/>
            </p:nvSpPr>
            <p:spPr>
              <a:xfrm>
                <a:off x="1937901" y="3760896"/>
                <a:ext cx="37" cy="15259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51" fill="none" extrusionOk="0">
                    <a:moveTo>
                      <a:pt x="1" y="0"/>
                    </a:moveTo>
                    <a:lnTo>
                      <a:pt x="1" y="4150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82"/>
              <p:cNvSpPr/>
              <p:nvPr/>
            </p:nvSpPr>
            <p:spPr>
              <a:xfrm>
                <a:off x="1489247" y="3732334"/>
                <a:ext cx="511258" cy="185859"/>
              </a:xfrm>
              <a:custGeom>
                <a:avLst/>
                <a:gdLst/>
                <a:ahLst/>
                <a:cxnLst/>
                <a:rect l="l" t="t" r="r" b="b"/>
                <a:pathLst>
                  <a:path w="13908" h="5056" extrusionOk="0">
                    <a:moveTo>
                      <a:pt x="10209" y="866"/>
                    </a:moveTo>
                    <a:cubicBezTo>
                      <a:pt x="11773" y="866"/>
                      <a:pt x="13042" y="2134"/>
                      <a:pt x="13052" y="3708"/>
                    </a:cubicBezTo>
                    <a:lnTo>
                      <a:pt x="13052" y="4200"/>
                    </a:lnTo>
                    <a:lnTo>
                      <a:pt x="857" y="4200"/>
                    </a:lnTo>
                    <a:lnTo>
                      <a:pt x="857" y="3708"/>
                    </a:lnTo>
                    <a:cubicBezTo>
                      <a:pt x="866" y="2134"/>
                      <a:pt x="2135" y="866"/>
                      <a:pt x="3699" y="866"/>
                    </a:cubicBezTo>
                    <a:close/>
                    <a:moveTo>
                      <a:pt x="3699" y="0"/>
                    </a:moveTo>
                    <a:cubicBezTo>
                      <a:pt x="1653" y="0"/>
                      <a:pt x="1" y="1662"/>
                      <a:pt x="1" y="3708"/>
                    </a:cubicBezTo>
                    <a:lnTo>
                      <a:pt x="1" y="5055"/>
                    </a:lnTo>
                    <a:lnTo>
                      <a:pt x="13907" y="5055"/>
                    </a:lnTo>
                    <a:lnTo>
                      <a:pt x="13907" y="3708"/>
                    </a:lnTo>
                    <a:cubicBezTo>
                      <a:pt x="13907" y="1662"/>
                      <a:pt x="12255" y="0"/>
                      <a:pt x="10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82"/>
              <p:cNvSpPr/>
              <p:nvPr/>
            </p:nvSpPr>
            <p:spPr>
              <a:xfrm>
                <a:off x="1476601" y="3883086"/>
                <a:ext cx="536549" cy="43414"/>
              </a:xfrm>
              <a:custGeom>
                <a:avLst/>
                <a:gdLst/>
                <a:ahLst/>
                <a:cxnLst/>
                <a:rect l="l" t="t" r="r" b="b"/>
                <a:pathLst>
                  <a:path w="14596" h="1181" extrusionOk="0">
                    <a:moveTo>
                      <a:pt x="1" y="0"/>
                    </a:moveTo>
                    <a:lnTo>
                      <a:pt x="1" y="1180"/>
                    </a:lnTo>
                    <a:lnTo>
                      <a:pt x="14596" y="1180"/>
                    </a:lnTo>
                    <a:lnTo>
                      <a:pt x="145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82"/>
              <p:cNvSpPr/>
              <p:nvPr/>
            </p:nvSpPr>
            <p:spPr>
              <a:xfrm>
                <a:off x="1494320" y="3974177"/>
                <a:ext cx="497510" cy="149723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4073" extrusionOk="0">
                    <a:moveTo>
                      <a:pt x="6226" y="1"/>
                    </a:moveTo>
                    <a:cubicBezTo>
                      <a:pt x="3561" y="1"/>
                      <a:pt x="1" y="581"/>
                      <a:pt x="247" y="4072"/>
                    </a:cubicBezTo>
                    <a:lnTo>
                      <a:pt x="13366" y="3738"/>
                    </a:lnTo>
                    <a:cubicBezTo>
                      <a:pt x="13533" y="1"/>
                      <a:pt x="8714" y="1"/>
                      <a:pt x="6226" y="1"/>
                    </a:cubicBezTo>
                    <a:close/>
                  </a:path>
                </a:pathLst>
              </a:custGeom>
              <a:solidFill>
                <a:srgbClr val="FA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82"/>
              <p:cNvSpPr/>
              <p:nvPr/>
            </p:nvSpPr>
            <p:spPr>
              <a:xfrm>
                <a:off x="1544203" y="3974177"/>
                <a:ext cx="338449" cy="147922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4024" extrusionOk="0">
                    <a:moveTo>
                      <a:pt x="4879" y="1"/>
                    </a:moveTo>
                    <a:cubicBezTo>
                      <a:pt x="3994" y="1"/>
                      <a:pt x="3118" y="79"/>
                      <a:pt x="2263" y="246"/>
                    </a:cubicBezTo>
                    <a:cubicBezTo>
                      <a:pt x="1938" y="679"/>
                      <a:pt x="1456" y="896"/>
                      <a:pt x="935" y="1210"/>
                    </a:cubicBezTo>
                    <a:cubicBezTo>
                      <a:pt x="365" y="1545"/>
                      <a:pt x="1" y="1968"/>
                      <a:pt x="227" y="2666"/>
                    </a:cubicBezTo>
                    <a:cubicBezTo>
                      <a:pt x="375" y="3069"/>
                      <a:pt x="552" y="3462"/>
                      <a:pt x="738" y="3846"/>
                    </a:cubicBezTo>
                    <a:cubicBezTo>
                      <a:pt x="768" y="3905"/>
                      <a:pt x="797" y="3964"/>
                      <a:pt x="817" y="4023"/>
                    </a:cubicBezTo>
                    <a:lnTo>
                      <a:pt x="7662" y="3846"/>
                    </a:lnTo>
                    <a:cubicBezTo>
                      <a:pt x="7702" y="3777"/>
                      <a:pt x="7741" y="3698"/>
                      <a:pt x="7790" y="3630"/>
                    </a:cubicBezTo>
                    <a:cubicBezTo>
                      <a:pt x="7977" y="3354"/>
                      <a:pt x="8213" y="3099"/>
                      <a:pt x="8488" y="2892"/>
                    </a:cubicBezTo>
                    <a:cubicBezTo>
                      <a:pt x="8852" y="2587"/>
                      <a:pt x="9206" y="2204"/>
                      <a:pt x="9019" y="1692"/>
                    </a:cubicBezTo>
                    <a:cubicBezTo>
                      <a:pt x="8911" y="1417"/>
                      <a:pt x="8744" y="1171"/>
                      <a:pt x="8626" y="905"/>
                    </a:cubicBezTo>
                    <a:cubicBezTo>
                      <a:pt x="8528" y="699"/>
                      <a:pt x="8478" y="463"/>
                      <a:pt x="8478" y="237"/>
                    </a:cubicBezTo>
                    <a:cubicBezTo>
                      <a:pt x="7210" y="1"/>
                      <a:pt x="5862" y="1"/>
                      <a:pt x="4879" y="1"/>
                    </a:cubicBezTo>
                    <a:close/>
                  </a:path>
                </a:pathLst>
              </a:custGeom>
              <a:solidFill>
                <a:srgbClr val="BB9F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82"/>
              <p:cNvSpPr/>
              <p:nvPr/>
            </p:nvSpPr>
            <p:spPr>
              <a:xfrm>
                <a:off x="1757888" y="3871066"/>
                <a:ext cx="151488" cy="130902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61" extrusionOk="0">
                    <a:moveTo>
                      <a:pt x="3331" y="0"/>
                    </a:moveTo>
                    <a:cubicBezTo>
                      <a:pt x="3303" y="0"/>
                      <a:pt x="3275" y="10"/>
                      <a:pt x="3246" y="32"/>
                    </a:cubicBezTo>
                    <a:lnTo>
                      <a:pt x="118" y="2147"/>
                    </a:lnTo>
                    <a:cubicBezTo>
                      <a:pt x="0" y="2235"/>
                      <a:pt x="89" y="2540"/>
                      <a:pt x="207" y="2688"/>
                    </a:cubicBezTo>
                    <a:lnTo>
                      <a:pt x="708" y="3327"/>
                    </a:lnTo>
                    <a:cubicBezTo>
                      <a:pt x="794" y="3443"/>
                      <a:pt x="978" y="3560"/>
                      <a:pt x="1109" y="3560"/>
                    </a:cubicBezTo>
                    <a:cubicBezTo>
                      <a:pt x="1144" y="3560"/>
                      <a:pt x="1175" y="3552"/>
                      <a:pt x="1200" y="3533"/>
                    </a:cubicBezTo>
                    <a:lnTo>
                      <a:pt x="4003" y="996"/>
                    </a:lnTo>
                    <a:cubicBezTo>
                      <a:pt x="4121" y="898"/>
                      <a:pt x="4032" y="770"/>
                      <a:pt x="3914" y="622"/>
                    </a:cubicBezTo>
                    <a:lnTo>
                      <a:pt x="3580" y="199"/>
                    </a:lnTo>
                    <a:cubicBezTo>
                      <a:pt x="3492" y="89"/>
                      <a:pt x="3414" y="0"/>
                      <a:pt x="3331" y="0"/>
                    </a:cubicBezTo>
                    <a:close/>
                  </a:path>
                </a:pathLst>
              </a:custGeom>
              <a:solidFill>
                <a:srgbClr val="BFE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82"/>
              <p:cNvSpPr/>
              <p:nvPr/>
            </p:nvSpPr>
            <p:spPr>
              <a:xfrm>
                <a:off x="1577471" y="3921464"/>
                <a:ext cx="261437" cy="231845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6307" extrusionOk="0">
                    <a:moveTo>
                      <a:pt x="5010" y="0"/>
                    </a:moveTo>
                    <a:cubicBezTo>
                      <a:pt x="4816" y="0"/>
                      <a:pt x="4668" y="12"/>
                      <a:pt x="4633" y="38"/>
                    </a:cubicBezTo>
                    <a:lnTo>
                      <a:pt x="119" y="3588"/>
                    </a:lnTo>
                    <a:cubicBezTo>
                      <a:pt x="10" y="3697"/>
                      <a:pt x="1" y="3874"/>
                      <a:pt x="109" y="3992"/>
                    </a:cubicBezTo>
                    <a:lnTo>
                      <a:pt x="1830" y="6185"/>
                    </a:lnTo>
                    <a:cubicBezTo>
                      <a:pt x="1886" y="6265"/>
                      <a:pt x="1977" y="6307"/>
                      <a:pt x="2068" y="6307"/>
                    </a:cubicBezTo>
                    <a:cubicBezTo>
                      <a:pt x="2122" y="6307"/>
                      <a:pt x="2176" y="6293"/>
                      <a:pt x="2223" y="6263"/>
                    </a:cubicBezTo>
                    <a:lnTo>
                      <a:pt x="6747" y="2703"/>
                    </a:lnTo>
                    <a:cubicBezTo>
                      <a:pt x="6856" y="2615"/>
                      <a:pt x="7111" y="1228"/>
                      <a:pt x="7003" y="1090"/>
                    </a:cubicBezTo>
                    <a:lnTo>
                      <a:pt x="6265" y="156"/>
                    </a:lnTo>
                    <a:cubicBezTo>
                      <a:pt x="6196" y="66"/>
                      <a:pt x="5473" y="0"/>
                      <a:pt x="5010" y="0"/>
                    </a:cubicBezTo>
                    <a:close/>
                  </a:path>
                </a:pathLst>
              </a:custGeom>
              <a:solidFill>
                <a:srgbClr val="BFE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82"/>
              <p:cNvSpPr/>
              <p:nvPr/>
            </p:nvSpPr>
            <p:spPr>
              <a:xfrm>
                <a:off x="1869601" y="3862243"/>
                <a:ext cx="49185" cy="5168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406" extrusionOk="0">
                    <a:moveTo>
                      <a:pt x="528" y="0"/>
                    </a:moveTo>
                    <a:cubicBezTo>
                      <a:pt x="482" y="0"/>
                      <a:pt x="430" y="32"/>
                      <a:pt x="374" y="76"/>
                    </a:cubicBezTo>
                    <a:lnTo>
                      <a:pt x="108" y="154"/>
                    </a:lnTo>
                    <a:cubicBezTo>
                      <a:pt x="20" y="203"/>
                      <a:pt x="0" y="312"/>
                      <a:pt x="49" y="400"/>
                    </a:cubicBezTo>
                    <a:lnTo>
                      <a:pt x="807" y="1354"/>
                    </a:lnTo>
                    <a:cubicBezTo>
                      <a:pt x="841" y="1388"/>
                      <a:pt x="885" y="1406"/>
                      <a:pt x="930" y="1406"/>
                    </a:cubicBezTo>
                    <a:cubicBezTo>
                      <a:pt x="974" y="1406"/>
                      <a:pt x="1018" y="1388"/>
                      <a:pt x="1052" y="1354"/>
                    </a:cubicBezTo>
                    <a:lnTo>
                      <a:pt x="1200" y="1118"/>
                    </a:lnTo>
                    <a:cubicBezTo>
                      <a:pt x="1289" y="1049"/>
                      <a:pt x="1338" y="980"/>
                      <a:pt x="1289" y="911"/>
                    </a:cubicBezTo>
                    <a:lnTo>
                      <a:pt x="600" y="36"/>
                    </a:lnTo>
                    <a:cubicBezTo>
                      <a:pt x="578" y="11"/>
                      <a:pt x="554" y="0"/>
                      <a:pt x="528" y="0"/>
                    </a:cubicBezTo>
                    <a:close/>
                  </a:path>
                </a:pathLst>
              </a:custGeom>
              <a:solidFill>
                <a:srgbClr val="BFE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82"/>
              <p:cNvSpPr/>
              <p:nvPr/>
            </p:nvSpPr>
            <p:spPr>
              <a:xfrm>
                <a:off x="1603497" y="3917052"/>
                <a:ext cx="235779" cy="14465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3935" extrusionOk="0">
                    <a:moveTo>
                      <a:pt x="6413" y="1"/>
                    </a:moveTo>
                    <a:lnTo>
                      <a:pt x="6413" y="1"/>
                    </a:lnTo>
                    <a:cubicBezTo>
                      <a:pt x="6148" y="197"/>
                      <a:pt x="5882" y="374"/>
                      <a:pt x="5587" y="404"/>
                    </a:cubicBezTo>
                    <a:cubicBezTo>
                      <a:pt x="5513" y="419"/>
                      <a:pt x="5439" y="426"/>
                      <a:pt x="5366" y="426"/>
                    </a:cubicBezTo>
                    <a:cubicBezTo>
                      <a:pt x="5292" y="426"/>
                      <a:pt x="5218" y="419"/>
                      <a:pt x="5144" y="404"/>
                    </a:cubicBezTo>
                    <a:cubicBezTo>
                      <a:pt x="5056" y="399"/>
                      <a:pt x="4970" y="397"/>
                      <a:pt x="4885" y="397"/>
                    </a:cubicBezTo>
                    <a:cubicBezTo>
                      <a:pt x="4800" y="397"/>
                      <a:pt x="4717" y="399"/>
                      <a:pt x="4633" y="404"/>
                    </a:cubicBezTo>
                    <a:cubicBezTo>
                      <a:pt x="4279" y="443"/>
                      <a:pt x="3945" y="551"/>
                      <a:pt x="3649" y="738"/>
                    </a:cubicBezTo>
                    <a:cubicBezTo>
                      <a:pt x="3364" y="915"/>
                      <a:pt x="3099" y="1102"/>
                      <a:pt x="2843" y="1309"/>
                    </a:cubicBezTo>
                    <a:cubicBezTo>
                      <a:pt x="2332" y="1712"/>
                      <a:pt x="1850" y="2145"/>
                      <a:pt x="1378" y="2577"/>
                    </a:cubicBezTo>
                    <a:cubicBezTo>
                      <a:pt x="915" y="3020"/>
                      <a:pt x="453" y="3463"/>
                      <a:pt x="1" y="3935"/>
                    </a:cubicBezTo>
                    <a:cubicBezTo>
                      <a:pt x="571" y="3620"/>
                      <a:pt x="1112" y="3256"/>
                      <a:pt x="1624" y="2863"/>
                    </a:cubicBezTo>
                    <a:cubicBezTo>
                      <a:pt x="2135" y="2479"/>
                      <a:pt x="2636" y="2066"/>
                      <a:pt x="3138" y="1682"/>
                    </a:cubicBezTo>
                    <a:cubicBezTo>
                      <a:pt x="3256" y="1584"/>
                      <a:pt x="3384" y="1486"/>
                      <a:pt x="3512" y="1387"/>
                    </a:cubicBezTo>
                    <a:cubicBezTo>
                      <a:pt x="3630" y="1289"/>
                      <a:pt x="3758" y="1201"/>
                      <a:pt x="3876" y="1112"/>
                    </a:cubicBezTo>
                    <a:cubicBezTo>
                      <a:pt x="4122" y="945"/>
                      <a:pt x="4397" y="827"/>
                      <a:pt x="4682" y="768"/>
                    </a:cubicBezTo>
                    <a:cubicBezTo>
                      <a:pt x="4830" y="738"/>
                      <a:pt x="4977" y="719"/>
                      <a:pt x="5135" y="719"/>
                    </a:cubicBezTo>
                    <a:cubicBezTo>
                      <a:pt x="5312" y="719"/>
                      <a:pt x="5479" y="689"/>
                      <a:pt x="5646" y="630"/>
                    </a:cubicBezTo>
                    <a:cubicBezTo>
                      <a:pt x="5803" y="571"/>
                      <a:pt x="5961" y="483"/>
                      <a:pt x="6089" y="374"/>
                    </a:cubicBezTo>
                    <a:cubicBezTo>
                      <a:pt x="6207" y="256"/>
                      <a:pt x="6315" y="138"/>
                      <a:pt x="6413" y="1"/>
                    </a:cubicBezTo>
                    <a:close/>
                  </a:path>
                </a:pathLst>
              </a:custGeom>
              <a:solidFill>
                <a:srgbClr val="29B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82"/>
              <p:cNvSpPr/>
              <p:nvPr/>
            </p:nvSpPr>
            <p:spPr>
              <a:xfrm>
                <a:off x="1623384" y="3986124"/>
                <a:ext cx="183322" cy="105942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2882" fill="none" extrusionOk="0">
                    <a:moveTo>
                      <a:pt x="4987" y="0"/>
                    </a:moveTo>
                    <a:lnTo>
                      <a:pt x="1" y="2882"/>
                    </a:lnTo>
                  </a:path>
                </a:pathLst>
              </a:custGeom>
              <a:noFill/>
              <a:ln w="36625" cap="flat" cmpd="sng">
                <a:solidFill>
                  <a:srgbClr val="DCC9A3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82"/>
              <p:cNvSpPr/>
              <p:nvPr/>
            </p:nvSpPr>
            <p:spPr>
              <a:xfrm>
                <a:off x="1629890" y="3996968"/>
                <a:ext cx="183322" cy="105942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2882" fill="none" extrusionOk="0">
                    <a:moveTo>
                      <a:pt x="4987" y="0"/>
                    </a:moveTo>
                    <a:lnTo>
                      <a:pt x="1" y="2882"/>
                    </a:lnTo>
                  </a:path>
                </a:pathLst>
              </a:custGeom>
              <a:noFill/>
              <a:ln w="6400" cap="flat" cmpd="sng">
                <a:solidFill>
                  <a:srgbClr val="A48A7B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82"/>
              <p:cNvSpPr/>
              <p:nvPr/>
            </p:nvSpPr>
            <p:spPr>
              <a:xfrm>
                <a:off x="1877174" y="4002004"/>
                <a:ext cx="29334" cy="2246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11" extrusionOk="0">
                    <a:moveTo>
                      <a:pt x="394" y="1"/>
                    </a:moveTo>
                    <a:cubicBezTo>
                      <a:pt x="1" y="1"/>
                      <a:pt x="1" y="611"/>
                      <a:pt x="394" y="611"/>
                    </a:cubicBezTo>
                    <a:cubicBezTo>
                      <a:pt x="797" y="611"/>
                      <a:pt x="797" y="1"/>
                      <a:pt x="394" y="1"/>
                    </a:cubicBezTo>
                    <a:close/>
                  </a:path>
                </a:pathLst>
              </a:custGeom>
              <a:solidFill>
                <a:srgbClr val="BB9F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82"/>
              <p:cNvSpPr/>
              <p:nvPr/>
            </p:nvSpPr>
            <p:spPr>
              <a:xfrm>
                <a:off x="1926358" y="4025862"/>
                <a:ext cx="20990" cy="1705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64" extrusionOk="0">
                    <a:moveTo>
                      <a:pt x="285" y="1"/>
                    </a:moveTo>
                    <a:cubicBezTo>
                      <a:pt x="0" y="21"/>
                      <a:pt x="0" y="434"/>
                      <a:pt x="285" y="463"/>
                    </a:cubicBezTo>
                    <a:cubicBezTo>
                      <a:pt x="571" y="434"/>
                      <a:pt x="571" y="21"/>
                      <a:pt x="285" y="1"/>
                    </a:cubicBezTo>
                    <a:close/>
                  </a:path>
                </a:pathLst>
              </a:custGeom>
              <a:solidFill>
                <a:srgbClr val="BB9F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82"/>
              <p:cNvSpPr/>
              <p:nvPr/>
            </p:nvSpPr>
            <p:spPr>
              <a:xfrm>
                <a:off x="1935732" y="4060600"/>
                <a:ext cx="29334" cy="2279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20" extrusionOk="0">
                    <a:moveTo>
                      <a:pt x="404" y="0"/>
                    </a:moveTo>
                    <a:cubicBezTo>
                      <a:pt x="1" y="0"/>
                      <a:pt x="11" y="620"/>
                      <a:pt x="404" y="620"/>
                    </a:cubicBezTo>
                    <a:cubicBezTo>
                      <a:pt x="798" y="620"/>
                      <a:pt x="798" y="0"/>
                      <a:pt x="404" y="0"/>
                    </a:cubicBezTo>
                    <a:close/>
                  </a:path>
                </a:pathLst>
              </a:custGeom>
              <a:solidFill>
                <a:srgbClr val="BB9F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82"/>
              <p:cNvSpPr/>
              <p:nvPr/>
            </p:nvSpPr>
            <p:spPr>
              <a:xfrm>
                <a:off x="1515640" y="4065268"/>
                <a:ext cx="29334" cy="2246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11" extrusionOk="0">
                    <a:moveTo>
                      <a:pt x="394" y="1"/>
                    </a:moveTo>
                    <a:cubicBezTo>
                      <a:pt x="1" y="1"/>
                      <a:pt x="1" y="611"/>
                      <a:pt x="394" y="611"/>
                    </a:cubicBezTo>
                    <a:cubicBezTo>
                      <a:pt x="798" y="611"/>
                      <a:pt x="798" y="1"/>
                      <a:pt x="394" y="1"/>
                    </a:cubicBezTo>
                    <a:close/>
                  </a:path>
                </a:pathLst>
              </a:custGeom>
              <a:solidFill>
                <a:srgbClr val="BB9F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82"/>
              <p:cNvSpPr/>
              <p:nvPr/>
            </p:nvSpPr>
            <p:spPr>
              <a:xfrm>
                <a:off x="1878277" y="4069275"/>
                <a:ext cx="20990" cy="1702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63" extrusionOk="0">
                    <a:moveTo>
                      <a:pt x="285" y="0"/>
                    </a:moveTo>
                    <a:cubicBezTo>
                      <a:pt x="0" y="20"/>
                      <a:pt x="0" y="443"/>
                      <a:pt x="285" y="462"/>
                    </a:cubicBezTo>
                    <a:cubicBezTo>
                      <a:pt x="571" y="443"/>
                      <a:pt x="571" y="20"/>
                      <a:pt x="285" y="0"/>
                    </a:cubicBezTo>
                    <a:close/>
                  </a:path>
                </a:pathLst>
              </a:custGeom>
              <a:solidFill>
                <a:srgbClr val="BB9F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82"/>
              <p:cNvSpPr/>
              <p:nvPr/>
            </p:nvSpPr>
            <p:spPr>
              <a:xfrm>
                <a:off x="1900663" y="4049756"/>
                <a:ext cx="15255" cy="1121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05" extrusionOk="0">
                    <a:moveTo>
                      <a:pt x="207" y="0"/>
                    </a:moveTo>
                    <a:cubicBezTo>
                      <a:pt x="1" y="0"/>
                      <a:pt x="1" y="305"/>
                      <a:pt x="207" y="305"/>
                    </a:cubicBezTo>
                    <a:cubicBezTo>
                      <a:pt x="414" y="305"/>
                      <a:pt x="414" y="0"/>
                      <a:pt x="207" y="0"/>
                    </a:cubicBezTo>
                    <a:close/>
                  </a:path>
                </a:pathLst>
              </a:custGeom>
              <a:solidFill>
                <a:srgbClr val="BB9F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82"/>
              <p:cNvSpPr/>
              <p:nvPr/>
            </p:nvSpPr>
            <p:spPr>
              <a:xfrm>
                <a:off x="1489247" y="4109380"/>
                <a:ext cx="511258" cy="411087"/>
              </a:xfrm>
              <a:custGeom>
                <a:avLst/>
                <a:gdLst/>
                <a:ahLst/>
                <a:cxnLst/>
                <a:rect l="l" t="t" r="r" b="b"/>
                <a:pathLst>
                  <a:path w="13908" h="11183" extrusionOk="0">
                    <a:moveTo>
                      <a:pt x="1" y="1"/>
                    </a:moveTo>
                    <a:lnTo>
                      <a:pt x="1" y="11183"/>
                    </a:lnTo>
                    <a:lnTo>
                      <a:pt x="13907" y="11183"/>
                    </a:lnTo>
                    <a:lnTo>
                      <a:pt x="139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82"/>
              <p:cNvSpPr/>
              <p:nvPr/>
            </p:nvSpPr>
            <p:spPr>
              <a:xfrm>
                <a:off x="1742706" y="4127833"/>
                <a:ext cx="258864" cy="393369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10701" extrusionOk="0">
                    <a:moveTo>
                      <a:pt x="3413" y="69"/>
                    </a:moveTo>
                    <a:cubicBezTo>
                      <a:pt x="2272" y="50"/>
                      <a:pt x="1141" y="10"/>
                      <a:pt x="0" y="30"/>
                    </a:cubicBezTo>
                    <a:lnTo>
                      <a:pt x="0" y="10701"/>
                    </a:lnTo>
                    <a:lnTo>
                      <a:pt x="7042" y="10701"/>
                    </a:lnTo>
                    <a:lnTo>
                      <a:pt x="7042" y="10573"/>
                    </a:lnTo>
                    <a:lnTo>
                      <a:pt x="7042" y="0"/>
                    </a:lnTo>
                    <a:cubicBezTo>
                      <a:pt x="5832" y="40"/>
                      <a:pt x="4623" y="99"/>
                      <a:pt x="3413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82"/>
              <p:cNvSpPr/>
              <p:nvPr/>
            </p:nvSpPr>
            <p:spPr>
              <a:xfrm>
                <a:off x="1547475" y="4128900"/>
                <a:ext cx="37" cy="378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89" fill="none" extrusionOk="0">
                    <a:moveTo>
                      <a:pt x="0" y="1"/>
                    </a:moveTo>
                    <a:lnTo>
                      <a:pt x="0" y="10288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82"/>
              <p:cNvSpPr/>
              <p:nvPr/>
            </p:nvSpPr>
            <p:spPr>
              <a:xfrm>
                <a:off x="1645072" y="4128900"/>
                <a:ext cx="37" cy="378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89" fill="none" extrusionOk="0">
                    <a:moveTo>
                      <a:pt x="1" y="1"/>
                    </a:moveTo>
                    <a:lnTo>
                      <a:pt x="1" y="10288"/>
                    </a:lnTo>
                  </a:path>
                </a:pathLst>
              </a:custGeom>
              <a:noFill/>
              <a:ln w="12300" cap="flat" cmpd="sng">
                <a:solidFill>
                  <a:srgbClr val="63312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82"/>
              <p:cNvSpPr/>
              <p:nvPr/>
            </p:nvSpPr>
            <p:spPr>
              <a:xfrm>
                <a:off x="1742706" y="4128900"/>
                <a:ext cx="37" cy="378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89" fill="none" extrusionOk="0">
                    <a:moveTo>
                      <a:pt x="0" y="1"/>
                    </a:moveTo>
                    <a:lnTo>
                      <a:pt x="0" y="10288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82"/>
              <p:cNvSpPr/>
              <p:nvPr/>
            </p:nvSpPr>
            <p:spPr>
              <a:xfrm>
                <a:off x="1840304" y="4128900"/>
                <a:ext cx="37" cy="378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89" fill="none" extrusionOk="0">
                    <a:moveTo>
                      <a:pt x="1" y="1"/>
                    </a:moveTo>
                    <a:lnTo>
                      <a:pt x="1" y="10288"/>
                    </a:lnTo>
                  </a:path>
                </a:pathLst>
              </a:custGeom>
              <a:noFill/>
              <a:ln w="12300" cap="flat" cmpd="sng">
                <a:solidFill>
                  <a:srgbClr val="63312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82"/>
              <p:cNvSpPr/>
              <p:nvPr/>
            </p:nvSpPr>
            <p:spPr>
              <a:xfrm>
                <a:off x="1937901" y="4128900"/>
                <a:ext cx="37" cy="378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89" fill="none" extrusionOk="0">
                    <a:moveTo>
                      <a:pt x="1" y="1"/>
                    </a:moveTo>
                    <a:lnTo>
                      <a:pt x="1" y="10288"/>
                    </a:lnTo>
                  </a:path>
                </a:pathLst>
              </a:custGeom>
              <a:solidFill>
                <a:schemeClr val="dk1"/>
              </a:solidFill>
              <a:ln w="12300" cap="flat" cmpd="sng">
                <a:solidFill>
                  <a:schemeClr val="dk1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82"/>
              <p:cNvSpPr/>
              <p:nvPr/>
            </p:nvSpPr>
            <p:spPr>
              <a:xfrm>
                <a:off x="1489247" y="4109380"/>
                <a:ext cx="511258" cy="411455"/>
              </a:xfrm>
              <a:custGeom>
                <a:avLst/>
                <a:gdLst/>
                <a:ahLst/>
                <a:cxnLst/>
                <a:rect l="l" t="t" r="r" b="b"/>
                <a:pathLst>
                  <a:path w="13908" h="11193" extrusionOk="0">
                    <a:moveTo>
                      <a:pt x="13052" y="866"/>
                    </a:moveTo>
                    <a:lnTo>
                      <a:pt x="13052" y="10327"/>
                    </a:lnTo>
                    <a:lnTo>
                      <a:pt x="857" y="10327"/>
                    </a:lnTo>
                    <a:lnTo>
                      <a:pt x="857" y="866"/>
                    </a:lnTo>
                    <a:close/>
                    <a:moveTo>
                      <a:pt x="1" y="1"/>
                    </a:moveTo>
                    <a:lnTo>
                      <a:pt x="1" y="11193"/>
                    </a:lnTo>
                    <a:lnTo>
                      <a:pt x="13907" y="11193"/>
                    </a:lnTo>
                    <a:lnTo>
                      <a:pt x="13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82"/>
              <p:cNvSpPr/>
              <p:nvPr/>
            </p:nvSpPr>
            <p:spPr>
              <a:xfrm>
                <a:off x="1623384" y="4118055"/>
                <a:ext cx="52089" cy="389068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0584" extrusionOk="0">
                    <a:moveTo>
                      <a:pt x="1" y="1"/>
                    </a:moveTo>
                    <a:lnTo>
                      <a:pt x="1" y="10583"/>
                    </a:lnTo>
                    <a:lnTo>
                      <a:pt x="1417" y="10583"/>
                    </a:lnTo>
                    <a:lnTo>
                      <a:pt x="1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82"/>
              <p:cNvSpPr/>
              <p:nvPr/>
            </p:nvSpPr>
            <p:spPr>
              <a:xfrm>
                <a:off x="1649410" y="417121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82"/>
              <p:cNvSpPr/>
              <p:nvPr/>
            </p:nvSpPr>
            <p:spPr>
              <a:xfrm>
                <a:off x="1649410" y="4209183"/>
                <a:ext cx="37" cy="246586"/>
              </a:xfrm>
              <a:custGeom>
                <a:avLst/>
                <a:gdLst/>
                <a:ahLst/>
                <a:cxnLst/>
                <a:rect l="l" t="t" r="r" b="b"/>
                <a:pathLst>
                  <a:path w="1" h="6708" fill="none" extrusionOk="0">
                    <a:moveTo>
                      <a:pt x="1" y="0"/>
                    </a:moveTo>
                    <a:lnTo>
                      <a:pt x="1" y="6708"/>
                    </a:lnTo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82"/>
              <p:cNvSpPr/>
              <p:nvPr/>
            </p:nvSpPr>
            <p:spPr>
              <a:xfrm>
                <a:off x="1649410" y="4474883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82"/>
              <p:cNvSpPr/>
              <p:nvPr/>
            </p:nvSpPr>
            <p:spPr>
              <a:xfrm>
                <a:off x="1814278" y="4118055"/>
                <a:ext cx="52089" cy="389068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0584" extrusionOk="0">
                    <a:moveTo>
                      <a:pt x="0" y="1"/>
                    </a:moveTo>
                    <a:lnTo>
                      <a:pt x="0" y="10583"/>
                    </a:lnTo>
                    <a:lnTo>
                      <a:pt x="1417" y="10583"/>
                    </a:lnTo>
                    <a:lnTo>
                      <a:pt x="1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82"/>
              <p:cNvSpPr/>
              <p:nvPr/>
            </p:nvSpPr>
            <p:spPr>
              <a:xfrm>
                <a:off x="1840304" y="417121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82"/>
              <p:cNvSpPr/>
              <p:nvPr/>
            </p:nvSpPr>
            <p:spPr>
              <a:xfrm>
                <a:off x="1840304" y="4209183"/>
                <a:ext cx="37" cy="246586"/>
              </a:xfrm>
              <a:custGeom>
                <a:avLst/>
                <a:gdLst/>
                <a:ahLst/>
                <a:cxnLst/>
                <a:rect l="l" t="t" r="r" b="b"/>
                <a:pathLst>
                  <a:path w="1" h="6708" fill="none" extrusionOk="0">
                    <a:moveTo>
                      <a:pt x="1" y="0"/>
                    </a:moveTo>
                    <a:lnTo>
                      <a:pt x="1" y="6708"/>
                    </a:lnTo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82"/>
              <p:cNvSpPr/>
              <p:nvPr/>
            </p:nvSpPr>
            <p:spPr>
              <a:xfrm>
                <a:off x="1840304" y="4474883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 w="147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82"/>
              <p:cNvSpPr/>
              <p:nvPr/>
            </p:nvSpPr>
            <p:spPr>
              <a:xfrm>
                <a:off x="1476601" y="4093132"/>
                <a:ext cx="536549" cy="57162"/>
              </a:xfrm>
              <a:custGeom>
                <a:avLst/>
                <a:gdLst/>
                <a:ahLst/>
                <a:cxnLst/>
                <a:rect l="l" t="t" r="r" b="b"/>
                <a:pathLst>
                  <a:path w="14596" h="1555" extrusionOk="0">
                    <a:moveTo>
                      <a:pt x="1" y="0"/>
                    </a:moveTo>
                    <a:lnTo>
                      <a:pt x="1" y="1554"/>
                    </a:lnTo>
                    <a:lnTo>
                      <a:pt x="14596" y="1554"/>
                    </a:lnTo>
                    <a:lnTo>
                      <a:pt x="145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82"/>
              <p:cNvSpPr/>
              <p:nvPr/>
            </p:nvSpPr>
            <p:spPr>
              <a:xfrm>
                <a:off x="1476601" y="4117357"/>
                <a:ext cx="536549" cy="8712"/>
              </a:xfrm>
              <a:custGeom>
                <a:avLst/>
                <a:gdLst/>
                <a:ahLst/>
                <a:cxnLst/>
                <a:rect l="l" t="t" r="r" b="b"/>
                <a:pathLst>
                  <a:path w="14596" h="237" extrusionOk="0">
                    <a:moveTo>
                      <a:pt x="1" y="0"/>
                    </a:moveTo>
                    <a:lnTo>
                      <a:pt x="1" y="236"/>
                    </a:lnTo>
                    <a:lnTo>
                      <a:pt x="14596" y="236"/>
                    </a:lnTo>
                    <a:lnTo>
                      <a:pt x="145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82"/>
              <p:cNvSpPr/>
              <p:nvPr/>
            </p:nvSpPr>
            <p:spPr>
              <a:xfrm>
                <a:off x="1688449" y="4065268"/>
                <a:ext cx="112853" cy="112853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070" extrusionOk="0">
                    <a:moveTo>
                      <a:pt x="1" y="1"/>
                    </a:moveTo>
                    <a:lnTo>
                      <a:pt x="1" y="3069"/>
                    </a:lnTo>
                    <a:lnTo>
                      <a:pt x="3069" y="3069"/>
                    </a:lnTo>
                    <a:lnTo>
                      <a:pt x="30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82"/>
              <p:cNvSpPr/>
              <p:nvPr/>
            </p:nvSpPr>
            <p:spPr>
              <a:xfrm>
                <a:off x="1724988" y="4054093"/>
                <a:ext cx="39811" cy="13524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679" extrusionOk="0">
                    <a:moveTo>
                      <a:pt x="541" y="0"/>
                    </a:moveTo>
                    <a:cubicBezTo>
                      <a:pt x="246" y="0"/>
                      <a:pt x="0" y="236"/>
                      <a:pt x="0" y="531"/>
                    </a:cubicBezTo>
                    <a:lnTo>
                      <a:pt x="0" y="3137"/>
                    </a:lnTo>
                    <a:cubicBezTo>
                      <a:pt x="0" y="3442"/>
                      <a:pt x="246" y="3678"/>
                      <a:pt x="541" y="3678"/>
                    </a:cubicBezTo>
                    <a:cubicBezTo>
                      <a:pt x="836" y="3678"/>
                      <a:pt x="1082" y="3432"/>
                      <a:pt x="1082" y="3137"/>
                    </a:cubicBezTo>
                    <a:lnTo>
                      <a:pt x="1082" y="531"/>
                    </a:lnTo>
                    <a:cubicBezTo>
                      <a:pt x="1082" y="236"/>
                      <a:pt x="836" y="0"/>
                      <a:pt x="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82"/>
              <p:cNvSpPr/>
              <p:nvPr/>
            </p:nvSpPr>
            <p:spPr>
              <a:xfrm>
                <a:off x="1677274" y="4101807"/>
                <a:ext cx="135240" cy="3944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073" extrusionOk="0">
                    <a:moveTo>
                      <a:pt x="531" y="0"/>
                    </a:moveTo>
                    <a:cubicBezTo>
                      <a:pt x="236" y="0"/>
                      <a:pt x="0" y="246"/>
                      <a:pt x="0" y="541"/>
                    </a:cubicBezTo>
                    <a:cubicBezTo>
                      <a:pt x="0" y="836"/>
                      <a:pt x="236" y="1072"/>
                      <a:pt x="531" y="1072"/>
                    </a:cubicBezTo>
                    <a:lnTo>
                      <a:pt x="3147" y="1072"/>
                    </a:lnTo>
                    <a:cubicBezTo>
                      <a:pt x="3442" y="1072"/>
                      <a:pt x="3678" y="836"/>
                      <a:pt x="3678" y="541"/>
                    </a:cubicBezTo>
                    <a:cubicBezTo>
                      <a:pt x="3678" y="246"/>
                      <a:pt x="3442" y="0"/>
                      <a:pt x="31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82"/>
              <p:cNvSpPr/>
              <p:nvPr/>
            </p:nvSpPr>
            <p:spPr>
              <a:xfrm>
                <a:off x="1687750" y="4079016"/>
                <a:ext cx="99803" cy="85283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320" extrusionOk="0">
                    <a:moveTo>
                      <a:pt x="1554" y="1"/>
                    </a:moveTo>
                    <a:cubicBezTo>
                      <a:pt x="522" y="1"/>
                      <a:pt x="0" y="1250"/>
                      <a:pt x="738" y="1977"/>
                    </a:cubicBezTo>
                    <a:cubicBezTo>
                      <a:pt x="974" y="2213"/>
                      <a:pt x="1264" y="2319"/>
                      <a:pt x="1549" y="2319"/>
                    </a:cubicBezTo>
                    <a:cubicBezTo>
                      <a:pt x="2144" y="2319"/>
                      <a:pt x="2715" y="1859"/>
                      <a:pt x="2715" y="1161"/>
                    </a:cubicBezTo>
                    <a:cubicBezTo>
                      <a:pt x="2715" y="522"/>
                      <a:pt x="2193" y="1"/>
                      <a:pt x="1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375" cap="flat" cmpd="sng">
                <a:solidFill>
                  <a:schemeClr val="dk2"/>
                </a:solidFill>
                <a:prstDash val="solid"/>
                <a:miter lim="9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82"/>
              <p:cNvSpPr/>
              <p:nvPr/>
            </p:nvSpPr>
            <p:spPr>
              <a:xfrm>
                <a:off x="1728958" y="4098536"/>
                <a:ext cx="27864" cy="23673"/>
              </a:xfrm>
              <a:custGeom>
                <a:avLst/>
                <a:gdLst/>
                <a:ahLst/>
                <a:cxnLst/>
                <a:rect l="l" t="t" r="r" b="b"/>
                <a:pathLst>
                  <a:path w="758" h="644" extrusionOk="0">
                    <a:moveTo>
                      <a:pt x="433" y="1"/>
                    </a:moveTo>
                    <a:cubicBezTo>
                      <a:pt x="148" y="1"/>
                      <a:pt x="0" y="345"/>
                      <a:pt x="207" y="552"/>
                    </a:cubicBezTo>
                    <a:cubicBezTo>
                      <a:pt x="271" y="615"/>
                      <a:pt x="351" y="644"/>
                      <a:pt x="430" y="644"/>
                    </a:cubicBezTo>
                    <a:cubicBezTo>
                      <a:pt x="596" y="644"/>
                      <a:pt x="758" y="518"/>
                      <a:pt x="758" y="325"/>
                    </a:cubicBezTo>
                    <a:cubicBezTo>
                      <a:pt x="758" y="148"/>
                      <a:pt x="610" y="1"/>
                      <a:pt x="433" y="1"/>
                    </a:cubicBezTo>
                    <a:close/>
                  </a:path>
                </a:pathLst>
              </a:custGeom>
              <a:solidFill>
                <a:srgbClr val="181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82"/>
              <p:cNvSpPr/>
              <p:nvPr/>
            </p:nvSpPr>
            <p:spPr>
              <a:xfrm>
                <a:off x="1733663" y="4113019"/>
                <a:ext cx="22460" cy="3146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856" extrusionOk="0">
                    <a:moveTo>
                      <a:pt x="217" y="0"/>
                    </a:moveTo>
                    <a:lnTo>
                      <a:pt x="0" y="856"/>
                    </a:lnTo>
                    <a:lnTo>
                      <a:pt x="610" y="856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181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1" name="Google Shape;4151;p82"/>
            <p:cNvGrpSpPr/>
            <p:nvPr/>
          </p:nvGrpSpPr>
          <p:grpSpPr>
            <a:xfrm flipH="1">
              <a:off x="805620" y="1311862"/>
              <a:ext cx="2041850" cy="2321854"/>
              <a:chOff x="441175" y="1098114"/>
              <a:chExt cx="2591838" cy="2947263"/>
            </a:xfrm>
          </p:grpSpPr>
          <p:sp>
            <p:nvSpPr>
              <p:cNvPr id="4152" name="Google Shape;4152;p82"/>
              <p:cNvSpPr/>
              <p:nvPr/>
            </p:nvSpPr>
            <p:spPr>
              <a:xfrm>
                <a:off x="1374161" y="1369036"/>
                <a:ext cx="276191" cy="710076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4985" extrusionOk="0">
                    <a:moveTo>
                      <a:pt x="1355" y="0"/>
                    </a:moveTo>
                    <a:cubicBezTo>
                      <a:pt x="974" y="0"/>
                      <a:pt x="608" y="682"/>
                      <a:pt x="365" y="1395"/>
                    </a:cubicBezTo>
                    <a:cubicBezTo>
                      <a:pt x="89" y="2191"/>
                      <a:pt x="1" y="4984"/>
                      <a:pt x="335" y="4984"/>
                    </a:cubicBezTo>
                    <a:cubicBezTo>
                      <a:pt x="552" y="4984"/>
                      <a:pt x="552" y="3853"/>
                      <a:pt x="915" y="2801"/>
                    </a:cubicBezTo>
                    <a:cubicBezTo>
                      <a:pt x="1289" y="1759"/>
                      <a:pt x="1938" y="254"/>
                      <a:pt x="1506" y="37"/>
                    </a:cubicBezTo>
                    <a:cubicBezTo>
                      <a:pt x="1455" y="12"/>
                      <a:pt x="1405" y="0"/>
                      <a:pt x="1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82"/>
              <p:cNvSpPr/>
              <p:nvPr/>
            </p:nvSpPr>
            <p:spPr>
              <a:xfrm>
                <a:off x="1133294" y="1098114"/>
                <a:ext cx="250837" cy="100222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7036" extrusionOk="0">
                    <a:moveTo>
                      <a:pt x="767" y="0"/>
                    </a:moveTo>
                    <a:cubicBezTo>
                      <a:pt x="757" y="0"/>
                      <a:pt x="748" y="1"/>
                      <a:pt x="738" y="2"/>
                    </a:cubicBezTo>
                    <a:cubicBezTo>
                      <a:pt x="158" y="71"/>
                      <a:pt x="0" y="1074"/>
                      <a:pt x="40" y="2461"/>
                    </a:cubicBezTo>
                    <a:cubicBezTo>
                      <a:pt x="98" y="4415"/>
                      <a:pt x="1431" y="7036"/>
                      <a:pt x="1587" y="7036"/>
                    </a:cubicBezTo>
                    <a:cubicBezTo>
                      <a:pt x="1589" y="7036"/>
                      <a:pt x="1592" y="7035"/>
                      <a:pt x="1593" y="7034"/>
                    </a:cubicBezTo>
                    <a:cubicBezTo>
                      <a:pt x="1761" y="6906"/>
                      <a:pt x="1249" y="5863"/>
                      <a:pt x="1249" y="3139"/>
                    </a:cubicBezTo>
                    <a:cubicBezTo>
                      <a:pt x="1249" y="1632"/>
                      <a:pt x="1306" y="0"/>
                      <a:pt x="7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82"/>
              <p:cNvSpPr/>
              <p:nvPr/>
            </p:nvSpPr>
            <p:spPr>
              <a:xfrm>
                <a:off x="899264" y="1201526"/>
                <a:ext cx="221494" cy="45168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171" extrusionOk="0">
                    <a:moveTo>
                      <a:pt x="486" y="0"/>
                    </a:moveTo>
                    <a:cubicBezTo>
                      <a:pt x="418" y="0"/>
                      <a:pt x="351" y="43"/>
                      <a:pt x="286" y="141"/>
                    </a:cubicBezTo>
                    <a:cubicBezTo>
                      <a:pt x="1" y="574"/>
                      <a:pt x="1093" y="2885"/>
                      <a:pt x="1555" y="3171"/>
                    </a:cubicBezTo>
                    <a:cubicBezTo>
                      <a:pt x="1555" y="3171"/>
                      <a:pt x="1397" y="1695"/>
                      <a:pt x="1152" y="1017"/>
                    </a:cubicBezTo>
                    <a:cubicBezTo>
                      <a:pt x="961" y="500"/>
                      <a:pt x="718" y="0"/>
                      <a:pt x="4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82"/>
              <p:cNvSpPr/>
              <p:nvPr/>
            </p:nvSpPr>
            <p:spPr>
              <a:xfrm>
                <a:off x="967208" y="1766587"/>
                <a:ext cx="323054" cy="355109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2493" extrusionOk="0">
                    <a:moveTo>
                      <a:pt x="392" y="1"/>
                    </a:moveTo>
                    <a:cubicBezTo>
                      <a:pt x="281" y="1"/>
                      <a:pt x="202" y="68"/>
                      <a:pt x="163" y="207"/>
                    </a:cubicBezTo>
                    <a:cubicBezTo>
                      <a:pt x="0" y="772"/>
                      <a:pt x="1981" y="2492"/>
                      <a:pt x="2250" y="2492"/>
                    </a:cubicBezTo>
                    <a:cubicBezTo>
                      <a:pt x="2257" y="2492"/>
                      <a:pt x="2263" y="2491"/>
                      <a:pt x="2268" y="2488"/>
                    </a:cubicBezTo>
                    <a:cubicBezTo>
                      <a:pt x="2081" y="1869"/>
                      <a:pt x="1786" y="1289"/>
                      <a:pt x="1392" y="787"/>
                    </a:cubicBezTo>
                    <a:cubicBezTo>
                      <a:pt x="977" y="279"/>
                      <a:pt x="618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82"/>
              <p:cNvSpPr/>
              <p:nvPr/>
            </p:nvSpPr>
            <p:spPr>
              <a:xfrm>
                <a:off x="441175" y="2179807"/>
                <a:ext cx="2591838" cy="1865569"/>
              </a:xfrm>
              <a:custGeom>
                <a:avLst/>
                <a:gdLst/>
                <a:ahLst/>
                <a:cxnLst/>
                <a:rect l="l" t="t" r="r" b="b"/>
                <a:pathLst>
                  <a:path w="18196" h="13097" extrusionOk="0">
                    <a:moveTo>
                      <a:pt x="6708" y="0"/>
                    </a:moveTo>
                    <a:cubicBezTo>
                      <a:pt x="6695" y="0"/>
                      <a:pt x="6682" y="0"/>
                      <a:pt x="6669" y="0"/>
                    </a:cubicBezTo>
                    <a:cubicBezTo>
                      <a:pt x="5282" y="0"/>
                      <a:pt x="1968" y="1387"/>
                      <a:pt x="984" y="5469"/>
                    </a:cubicBezTo>
                    <a:cubicBezTo>
                      <a:pt x="1" y="9560"/>
                      <a:pt x="1535" y="11802"/>
                      <a:pt x="2617" y="12264"/>
                    </a:cubicBezTo>
                    <a:cubicBezTo>
                      <a:pt x="3384" y="12595"/>
                      <a:pt x="4889" y="13096"/>
                      <a:pt x="7271" y="13096"/>
                    </a:cubicBezTo>
                    <a:cubicBezTo>
                      <a:pt x="8220" y="13096"/>
                      <a:pt x="9308" y="13017"/>
                      <a:pt x="10544" y="12815"/>
                    </a:cubicBezTo>
                    <a:cubicBezTo>
                      <a:pt x="14881" y="12117"/>
                      <a:pt x="16602" y="11379"/>
                      <a:pt x="16533" y="7809"/>
                    </a:cubicBezTo>
                    <a:cubicBezTo>
                      <a:pt x="16533" y="7809"/>
                      <a:pt x="17644" y="7436"/>
                      <a:pt x="17949" y="5596"/>
                    </a:cubicBezTo>
                    <a:cubicBezTo>
                      <a:pt x="18195" y="4092"/>
                      <a:pt x="17635" y="3492"/>
                      <a:pt x="17546" y="3472"/>
                    </a:cubicBezTo>
                    <a:cubicBezTo>
                      <a:pt x="17543" y="3471"/>
                      <a:pt x="17539" y="3471"/>
                      <a:pt x="17533" y="3471"/>
                    </a:cubicBezTo>
                    <a:cubicBezTo>
                      <a:pt x="17376" y="3471"/>
                      <a:pt x="16325" y="3781"/>
                      <a:pt x="15973" y="5950"/>
                    </a:cubicBezTo>
                    <a:cubicBezTo>
                      <a:pt x="15973" y="5950"/>
                      <a:pt x="15422" y="3895"/>
                      <a:pt x="14232" y="3472"/>
                    </a:cubicBezTo>
                    <a:cubicBezTo>
                      <a:pt x="14228" y="3471"/>
                      <a:pt x="14225" y="3470"/>
                      <a:pt x="14221" y="3470"/>
                    </a:cubicBezTo>
                    <a:cubicBezTo>
                      <a:pt x="13933" y="3470"/>
                      <a:pt x="13035" y="6807"/>
                      <a:pt x="15579" y="7652"/>
                    </a:cubicBezTo>
                    <a:cubicBezTo>
                      <a:pt x="15579" y="7652"/>
                      <a:pt x="15894" y="9255"/>
                      <a:pt x="15402" y="9560"/>
                    </a:cubicBezTo>
                    <a:cubicBezTo>
                      <a:pt x="15218" y="9674"/>
                      <a:pt x="14964" y="9733"/>
                      <a:pt x="14706" y="9733"/>
                    </a:cubicBezTo>
                    <a:cubicBezTo>
                      <a:pt x="14276" y="9733"/>
                      <a:pt x="13835" y="9570"/>
                      <a:pt x="13681" y="9225"/>
                    </a:cubicBezTo>
                    <a:cubicBezTo>
                      <a:pt x="13436" y="8666"/>
                      <a:pt x="14445" y="0"/>
                      <a:pt x="67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82"/>
              <p:cNvSpPr/>
              <p:nvPr/>
            </p:nvSpPr>
            <p:spPr>
              <a:xfrm>
                <a:off x="1291830" y="2214990"/>
                <a:ext cx="136030" cy="6509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57" extrusionOk="0">
                    <a:moveTo>
                      <a:pt x="620" y="0"/>
                    </a:moveTo>
                    <a:cubicBezTo>
                      <a:pt x="346" y="0"/>
                      <a:pt x="1" y="116"/>
                      <a:pt x="18" y="245"/>
                    </a:cubicBezTo>
                    <a:cubicBezTo>
                      <a:pt x="41" y="387"/>
                      <a:pt x="237" y="457"/>
                      <a:pt x="442" y="457"/>
                    </a:cubicBezTo>
                    <a:cubicBezTo>
                      <a:pt x="678" y="457"/>
                      <a:pt x="927" y="365"/>
                      <a:pt x="943" y="186"/>
                    </a:cubicBezTo>
                    <a:cubicBezTo>
                      <a:pt x="955" y="52"/>
                      <a:pt x="803" y="0"/>
                      <a:pt x="620" y="0"/>
                    </a:cubicBezTo>
                    <a:close/>
                  </a:path>
                </a:pathLst>
              </a:custGeom>
              <a:solidFill>
                <a:srgbClr val="001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82"/>
              <p:cNvSpPr/>
              <p:nvPr/>
            </p:nvSpPr>
            <p:spPr>
              <a:xfrm>
                <a:off x="1658615" y="3082026"/>
                <a:ext cx="148565" cy="148568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3" extrusionOk="0">
                    <a:moveTo>
                      <a:pt x="522" y="0"/>
                    </a:moveTo>
                    <a:cubicBezTo>
                      <a:pt x="236" y="0"/>
                      <a:pt x="0" y="236"/>
                      <a:pt x="0" y="521"/>
                    </a:cubicBezTo>
                    <a:cubicBezTo>
                      <a:pt x="0" y="806"/>
                      <a:pt x="236" y="1042"/>
                      <a:pt x="522" y="1042"/>
                    </a:cubicBezTo>
                    <a:cubicBezTo>
                      <a:pt x="807" y="1042"/>
                      <a:pt x="1043" y="806"/>
                      <a:pt x="1043" y="521"/>
                    </a:cubicBezTo>
                    <a:cubicBezTo>
                      <a:pt x="1043" y="236"/>
                      <a:pt x="807" y="0"/>
                      <a:pt x="522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82"/>
              <p:cNvSpPr/>
              <p:nvPr/>
            </p:nvSpPr>
            <p:spPr>
              <a:xfrm rot="-9900034">
                <a:off x="1261204" y="3236004"/>
                <a:ext cx="285451" cy="100993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709" extrusionOk="0">
                    <a:moveTo>
                      <a:pt x="1905" y="1"/>
                    </a:moveTo>
                    <a:cubicBezTo>
                      <a:pt x="1881" y="1"/>
                      <a:pt x="1856" y="11"/>
                      <a:pt x="1836" y="30"/>
                    </a:cubicBezTo>
                    <a:lnTo>
                      <a:pt x="1817" y="40"/>
                    </a:lnTo>
                    <a:lnTo>
                      <a:pt x="1767" y="89"/>
                    </a:lnTo>
                    <a:cubicBezTo>
                      <a:pt x="1748" y="109"/>
                      <a:pt x="1728" y="129"/>
                      <a:pt x="1699" y="148"/>
                    </a:cubicBezTo>
                    <a:cubicBezTo>
                      <a:pt x="1669" y="168"/>
                      <a:pt x="1630" y="198"/>
                      <a:pt x="1600" y="207"/>
                    </a:cubicBezTo>
                    <a:cubicBezTo>
                      <a:pt x="1561" y="237"/>
                      <a:pt x="1522" y="257"/>
                      <a:pt x="1482" y="266"/>
                    </a:cubicBezTo>
                    <a:lnTo>
                      <a:pt x="1413" y="296"/>
                    </a:lnTo>
                    <a:cubicBezTo>
                      <a:pt x="1394" y="306"/>
                      <a:pt x="1364" y="306"/>
                      <a:pt x="1345" y="316"/>
                    </a:cubicBezTo>
                    <a:lnTo>
                      <a:pt x="1286" y="335"/>
                    </a:lnTo>
                    <a:cubicBezTo>
                      <a:pt x="1246" y="335"/>
                      <a:pt x="1217" y="345"/>
                      <a:pt x="1187" y="345"/>
                    </a:cubicBezTo>
                    <a:lnTo>
                      <a:pt x="1099" y="355"/>
                    </a:lnTo>
                    <a:lnTo>
                      <a:pt x="1030" y="355"/>
                    </a:lnTo>
                    <a:cubicBezTo>
                      <a:pt x="991" y="355"/>
                      <a:pt x="951" y="359"/>
                      <a:pt x="912" y="359"/>
                    </a:cubicBezTo>
                    <a:cubicBezTo>
                      <a:pt x="892" y="359"/>
                      <a:pt x="873" y="358"/>
                      <a:pt x="853" y="355"/>
                    </a:cubicBezTo>
                    <a:cubicBezTo>
                      <a:pt x="804" y="345"/>
                      <a:pt x="745" y="345"/>
                      <a:pt x="695" y="335"/>
                    </a:cubicBezTo>
                    <a:cubicBezTo>
                      <a:pt x="646" y="316"/>
                      <a:pt x="597" y="306"/>
                      <a:pt x="548" y="286"/>
                    </a:cubicBezTo>
                    <a:cubicBezTo>
                      <a:pt x="509" y="276"/>
                      <a:pt x="469" y="257"/>
                      <a:pt x="430" y="237"/>
                    </a:cubicBezTo>
                    <a:cubicBezTo>
                      <a:pt x="391" y="227"/>
                      <a:pt x="361" y="207"/>
                      <a:pt x="332" y="188"/>
                    </a:cubicBezTo>
                    <a:lnTo>
                      <a:pt x="253" y="139"/>
                    </a:lnTo>
                    <a:lnTo>
                      <a:pt x="214" y="109"/>
                    </a:lnTo>
                    <a:lnTo>
                      <a:pt x="194" y="99"/>
                    </a:lnTo>
                    <a:lnTo>
                      <a:pt x="194" y="70"/>
                    </a:lnTo>
                    <a:cubicBezTo>
                      <a:pt x="173" y="52"/>
                      <a:pt x="149" y="44"/>
                      <a:pt x="126" y="44"/>
                    </a:cubicBezTo>
                    <a:cubicBezTo>
                      <a:pt x="60" y="44"/>
                      <a:pt x="0" y="105"/>
                      <a:pt x="37" y="178"/>
                    </a:cubicBezTo>
                    <a:cubicBezTo>
                      <a:pt x="37" y="188"/>
                      <a:pt x="37" y="198"/>
                      <a:pt x="37" y="207"/>
                    </a:cubicBezTo>
                    <a:cubicBezTo>
                      <a:pt x="46" y="217"/>
                      <a:pt x="66" y="247"/>
                      <a:pt x="86" y="276"/>
                    </a:cubicBezTo>
                    <a:cubicBezTo>
                      <a:pt x="135" y="355"/>
                      <a:pt x="194" y="414"/>
                      <a:pt x="273" y="473"/>
                    </a:cubicBezTo>
                    <a:cubicBezTo>
                      <a:pt x="312" y="512"/>
                      <a:pt x="371" y="542"/>
                      <a:pt x="420" y="571"/>
                    </a:cubicBezTo>
                    <a:cubicBezTo>
                      <a:pt x="479" y="601"/>
                      <a:pt x="538" y="630"/>
                      <a:pt x="607" y="650"/>
                    </a:cubicBezTo>
                    <a:cubicBezTo>
                      <a:pt x="666" y="670"/>
                      <a:pt x="735" y="689"/>
                      <a:pt x="814" y="699"/>
                    </a:cubicBezTo>
                    <a:cubicBezTo>
                      <a:pt x="882" y="709"/>
                      <a:pt x="951" y="709"/>
                      <a:pt x="1030" y="709"/>
                    </a:cubicBezTo>
                    <a:lnTo>
                      <a:pt x="1148" y="709"/>
                    </a:lnTo>
                    <a:lnTo>
                      <a:pt x="1246" y="699"/>
                    </a:lnTo>
                    <a:cubicBezTo>
                      <a:pt x="1276" y="689"/>
                      <a:pt x="1305" y="689"/>
                      <a:pt x="1335" y="679"/>
                    </a:cubicBezTo>
                    <a:lnTo>
                      <a:pt x="1453" y="640"/>
                    </a:lnTo>
                    <a:cubicBezTo>
                      <a:pt x="1512" y="620"/>
                      <a:pt x="1581" y="591"/>
                      <a:pt x="1640" y="552"/>
                    </a:cubicBezTo>
                    <a:cubicBezTo>
                      <a:pt x="1689" y="512"/>
                      <a:pt x="1738" y="483"/>
                      <a:pt x="1777" y="434"/>
                    </a:cubicBezTo>
                    <a:cubicBezTo>
                      <a:pt x="1817" y="404"/>
                      <a:pt x="1856" y="365"/>
                      <a:pt x="1886" y="325"/>
                    </a:cubicBezTo>
                    <a:cubicBezTo>
                      <a:pt x="1905" y="296"/>
                      <a:pt x="1925" y="257"/>
                      <a:pt x="1945" y="227"/>
                    </a:cubicBezTo>
                    <a:cubicBezTo>
                      <a:pt x="1964" y="198"/>
                      <a:pt x="1974" y="168"/>
                      <a:pt x="1984" y="158"/>
                    </a:cubicBezTo>
                    <a:lnTo>
                      <a:pt x="1994" y="129"/>
                    </a:lnTo>
                    <a:cubicBezTo>
                      <a:pt x="2004" y="89"/>
                      <a:pt x="1994" y="50"/>
                      <a:pt x="1974" y="30"/>
                    </a:cubicBezTo>
                    <a:cubicBezTo>
                      <a:pt x="1954" y="11"/>
                      <a:pt x="1930" y="1"/>
                      <a:pt x="1905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82"/>
              <p:cNvSpPr/>
              <p:nvPr/>
            </p:nvSpPr>
            <p:spPr>
              <a:xfrm>
                <a:off x="1892502" y="3383145"/>
                <a:ext cx="448401" cy="416217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2922" extrusionOk="0">
                    <a:moveTo>
                      <a:pt x="1073" y="0"/>
                    </a:moveTo>
                    <a:cubicBezTo>
                      <a:pt x="1033" y="0"/>
                      <a:pt x="1004" y="20"/>
                      <a:pt x="994" y="50"/>
                    </a:cubicBezTo>
                    <a:cubicBezTo>
                      <a:pt x="984" y="89"/>
                      <a:pt x="1004" y="128"/>
                      <a:pt x="1043" y="128"/>
                    </a:cubicBezTo>
                    <a:lnTo>
                      <a:pt x="1122" y="148"/>
                    </a:lnTo>
                    <a:cubicBezTo>
                      <a:pt x="1171" y="168"/>
                      <a:pt x="1240" y="187"/>
                      <a:pt x="1338" y="217"/>
                    </a:cubicBezTo>
                    <a:cubicBezTo>
                      <a:pt x="1456" y="256"/>
                      <a:pt x="1564" y="296"/>
                      <a:pt x="1673" y="355"/>
                    </a:cubicBezTo>
                    <a:cubicBezTo>
                      <a:pt x="1810" y="423"/>
                      <a:pt x="1938" y="502"/>
                      <a:pt x="2056" y="600"/>
                    </a:cubicBezTo>
                    <a:cubicBezTo>
                      <a:pt x="2204" y="709"/>
                      <a:pt x="2332" y="836"/>
                      <a:pt x="2440" y="974"/>
                    </a:cubicBezTo>
                    <a:cubicBezTo>
                      <a:pt x="2558" y="1131"/>
                      <a:pt x="2656" y="1309"/>
                      <a:pt x="2735" y="1495"/>
                    </a:cubicBezTo>
                    <a:cubicBezTo>
                      <a:pt x="2813" y="1692"/>
                      <a:pt x="2872" y="1899"/>
                      <a:pt x="2892" y="2105"/>
                    </a:cubicBezTo>
                    <a:cubicBezTo>
                      <a:pt x="2902" y="2213"/>
                      <a:pt x="2902" y="2312"/>
                      <a:pt x="2892" y="2420"/>
                    </a:cubicBezTo>
                    <a:cubicBezTo>
                      <a:pt x="2892" y="2430"/>
                      <a:pt x="2892" y="2440"/>
                      <a:pt x="2892" y="2449"/>
                    </a:cubicBezTo>
                    <a:cubicBezTo>
                      <a:pt x="2892" y="2459"/>
                      <a:pt x="2892" y="2469"/>
                      <a:pt x="2882" y="2479"/>
                    </a:cubicBezTo>
                    <a:cubicBezTo>
                      <a:pt x="2882" y="2489"/>
                      <a:pt x="2872" y="2508"/>
                      <a:pt x="2863" y="2508"/>
                    </a:cubicBezTo>
                    <a:cubicBezTo>
                      <a:pt x="2833" y="2548"/>
                      <a:pt x="2794" y="2567"/>
                      <a:pt x="2754" y="2587"/>
                    </a:cubicBezTo>
                    <a:cubicBezTo>
                      <a:pt x="2597" y="2650"/>
                      <a:pt x="2433" y="2681"/>
                      <a:pt x="2264" y="2681"/>
                    </a:cubicBezTo>
                    <a:cubicBezTo>
                      <a:pt x="2221" y="2681"/>
                      <a:pt x="2178" y="2679"/>
                      <a:pt x="2135" y="2676"/>
                    </a:cubicBezTo>
                    <a:cubicBezTo>
                      <a:pt x="1928" y="2666"/>
                      <a:pt x="1722" y="2617"/>
                      <a:pt x="1515" y="2548"/>
                    </a:cubicBezTo>
                    <a:cubicBezTo>
                      <a:pt x="1427" y="2508"/>
                      <a:pt x="1328" y="2469"/>
                      <a:pt x="1240" y="2420"/>
                    </a:cubicBezTo>
                    <a:lnTo>
                      <a:pt x="1171" y="2390"/>
                    </a:lnTo>
                    <a:lnTo>
                      <a:pt x="1102" y="2351"/>
                    </a:lnTo>
                    <a:cubicBezTo>
                      <a:pt x="1063" y="2331"/>
                      <a:pt x="1024" y="2302"/>
                      <a:pt x="984" y="2272"/>
                    </a:cubicBezTo>
                    <a:cubicBezTo>
                      <a:pt x="837" y="2174"/>
                      <a:pt x="709" y="2046"/>
                      <a:pt x="601" y="1908"/>
                    </a:cubicBezTo>
                    <a:cubicBezTo>
                      <a:pt x="433" y="1692"/>
                      <a:pt x="306" y="1446"/>
                      <a:pt x="217" y="1190"/>
                    </a:cubicBezTo>
                    <a:cubicBezTo>
                      <a:pt x="188" y="1092"/>
                      <a:pt x="168" y="1023"/>
                      <a:pt x="148" y="974"/>
                    </a:cubicBezTo>
                    <a:cubicBezTo>
                      <a:pt x="129" y="925"/>
                      <a:pt x="129" y="895"/>
                      <a:pt x="129" y="895"/>
                    </a:cubicBezTo>
                    <a:cubicBezTo>
                      <a:pt x="129" y="856"/>
                      <a:pt x="99" y="836"/>
                      <a:pt x="60" y="836"/>
                    </a:cubicBezTo>
                    <a:cubicBezTo>
                      <a:pt x="30" y="836"/>
                      <a:pt x="1" y="876"/>
                      <a:pt x="1" y="905"/>
                    </a:cubicBezTo>
                    <a:cubicBezTo>
                      <a:pt x="1" y="905"/>
                      <a:pt x="11" y="945"/>
                      <a:pt x="20" y="994"/>
                    </a:cubicBezTo>
                    <a:cubicBezTo>
                      <a:pt x="30" y="1053"/>
                      <a:pt x="40" y="1131"/>
                      <a:pt x="70" y="1230"/>
                    </a:cubicBezTo>
                    <a:cubicBezTo>
                      <a:pt x="148" y="1515"/>
                      <a:pt x="276" y="1781"/>
                      <a:pt x="443" y="2017"/>
                    </a:cubicBezTo>
                    <a:cubicBezTo>
                      <a:pt x="561" y="2174"/>
                      <a:pt x="699" y="2321"/>
                      <a:pt x="856" y="2440"/>
                    </a:cubicBezTo>
                    <a:cubicBezTo>
                      <a:pt x="1033" y="2577"/>
                      <a:pt x="1230" y="2676"/>
                      <a:pt x="1437" y="2754"/>
                    </a:cubicBezTo>
                    <a:cubicBezTo>
                      <a:pt x="1653" y="2843"/>
                      <a:pt x="1889" y="2892"/>
                      <a:pt x="2115" y="2912"/>
                    </a:cubicBezTo>
                    <a:cubicBezTo>
                      <a:pt x="2171" y="2918"/>
                      <a:pt x="2227" y="2921"/>
                      <a:pt x="2282" y="2921"/>
                    </a:cubicBezTo>
                    <a:cubicBezTo>
                      <a:pt x="2481" y="2921"/>
                      <a:pt x="2676" y="2880"/>
                      <a:pt x="2853" y="2803"/>
                    </a:cubicBezTo>
                    <a:cubicBezTo>
                      <a:pt x="2922" y="2774"/>
                      <a:pt x="2981" y="2725"/>
                      <a:pt x="3030" y="2676"/>
                    </a:cubicBezTo>
                    <a:cubicBezTo>
                      <a:pt x="3069" y="2646"/>
                      <a:pt x="3089" y="2607"/>
                      <a:pt x="3109" y="2567"/>
                    </a:cubicBezTo>
                    <a:cubicBezTo>
                      <a:pt x="3109" y="2548"/>
                      <a:pt x="3118" y="2528"/>
                      <a:pt x="3118" y="2508"/>
                    </a:cubicBezTo>
                    <a:cubicBezTo>
                      <a:pt x="3128" y="2489"/>
                      <a:pt x="3128" y="2469"/>
                      <a:pt x="3128" y="2459"/>
                    </a:cubicBezTo>
                    <a:cubicBezTo>
                      <a:pt x="3148" y="2331"/>
                      <a:pt x="3148" y="2203"/>
                      <a:pt x="3128" y="2076"/>
                    </a:cubicBezTo>
                    <a:cubicBezTo>
                      <a:pt x="3109" y="1849"/>
                      <a:pt x="3040" y="1613"/>
                      <a:pt x="2951" y="1397"/>
                    </a:cubicBezTo>
                    <a:cubicBezTo>
                      <a:pt x="2784" y="1013"/>
                      <a:pt x="2518" y="679"/>
                      <a:pt x="2174" y="433"/>
                    </a:cubicBezTo>
                    <a:cubicBezTo>
                      <a:pt x="2037" y="345"/>
                      <a:pt x="1899" y="266"/>
                      <a:pt x="1741" y="197"/>
                    </a:cubicBezTo>
                    <a:cubicBezTo>
                      <a:pt x="1633" y="148"/>
                      <a:pt x="1505" y="109"/>
                      <a:pt x="1387" y="69"/>
                    </a:cubicBezTo>
                    <a:cubicBezTo>
                      <a:pt x="1309" y="50"/>
                      <a:pt x="1230" y="30"/>
                      <a:pt x="1151" y="20"/>
                    </a:cubicBez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82"/>
              <p:cNvSpPr/>
              <p:nvPr/>
            </p:nvSpPr>
            <p:spPr>
              <a:xfrm>
                <a:off x="553276" y="2458991"/>
                <a:ext cx="1585927" cy="59541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4180" extrusionOk="0">
                    <a:moveTo>
                      <a:pt x="11037" y="1"/>
                    </a:moveTo>
                    <a:cubicBezTo>
                      <a:pt x="11005" y="1"/>
                      <a:pt x="10975" y="16"/>
                      <a:pt x="10957" y="47"/>
                    </a:cubicBezTo>
                    <a:lnTo>
                      <a:pt x="10937" y="66"/>
                    </a:lnTo>
                    <a:lnTo>
                      <a:pt x="10888" y="145"/>
                    </a:lnTo>
                    <a:cubicBezTo>
                      <a:pt x="10829" y="224"/>
                      <a:pt x="10750" y="322"/>
                      <a:pt x="10652" y="440"/>
                    </a:cubicBezTo>
                    <a:lnTo>
                      <a:pt x="10475" y="647"/>
                    </a:lnTo>
                    <a:lnTo>
                      <a:pt x="10249" y="873"/>
                    </a:lnTo>
                    <a:lnTo>
                      <a:pt x="9983" y="1119"/>
                    </a:lnTo>
                    <a:lnTo>
                      <a:pt x="9678" y="1374"/>
                    </a:lnTo>
                    <a:lnTo>
                      <a:pt x="9334" y="1640"/>
                    </a:lnTo>
                    <a:lnTo>
                      <a:pt x="8950" y="1905"/>
                    </a:lnTo>
                    <a:cubicBezTo>
                      <a:pt x="8675" y="2083"/>
                      <a:pt x="8390" y="2260"/>
                      <a:pt x="8085" y="2417"/>
                    </a:cubicBezTo>
                    <a:cubicBezTo>
                      <a:pt x="7927" y="2505"/>
                      <a:pt x="7770" y="2574"/>
                      <a:pt x="7603" y="2653"/>
                    </a:cubicBezTo>
                    <a:lnTo>
                      <a:pt x="7357" y="2771"/>
                    </a:lnTo>
                    <a:lnTo>
                      <a:pt x="7101" y="2869"/>
                    </a:lnTo>
                    <a:lnTo>
                      <a:pt x="6846" y="2968"/>
                    </a:lnTo>
                    <a:cubicBezTo>
                      <a:pt x="6757" y="3007"/>
                      <a:pt x="6669" y="3036"/>
                      <a:pt x="6580" y="3066"/>
                    </a:cubicBezTo>
                    <a:lnTo>
                      <a:pt x="6049" y="3243"/>
                    </a:lnTo>
                    <a:cubicBezTo>
                      <a:pt x="5872" y="3292"/>
                      <a:pt x="5695" y="3341"/>
                      <a:pt x="5508" y="3391"/>
                    </a:cubicBezTo>
                    <a:lnTo>
                      <a:pt x="5252" y="3459"/>
                    </a:lnTo>
                    <a:lnTo>
                      <a:pt x="4977" y="3518"/>
                    </a:lnTo>
                    <a:cubicBezTo>
                      <a:pt x="4603" y="3597"/>
                      <a:pt x="4249" y="3676"/>
                      <a:pt x="3905" y="3715"/>
                    </a:cubicBezTo>
                    <a:lnTo>
                      <a:pt x="3394" y="3794"/>
                    </a:lnTo>
                    <a:lnTo>
                      <a:pt x="2902" y="3843"/>
                    </a:lnTo>
                    <a:cubicBezTo>
                      <a:pt x="2577" y="3882"/>
                      <a:pt x="2272" y="3892"/>
                      <a:pt x="1997" y="3892"/>
                    </a:cubicBezTo>
                    <a:cubicBezTo>
                      <a:pt x="1712" y="3902"/>
                      <a:pt x="1456" y="3902"/>
                      <a:pt x="1220" y="3902"/>
                    </a:cubicBezTo>
                    <a:lnTo>
                      <a:pt x="630" y="3892"/>
                    </a:lnTo>
                    <a:lnTo>
                      <a:pt x="99" y="3892"/>
                    </a:lnTo>
                    <a:cubicBezTo>
                      <a:pt x="50" y="3892"/>
                      <a:pt x="1" y="3931"/>
                      <a:pt x="1" y="3981"/>
                    </a:cubicBezTo>
                    <a:cubicBezTo>
                      <a:pt x="1" y="4030"/>
                      <a:pt x="40" y="4079"/>
                      <a:pt x="99" y="4079"/>
                    </a:cubicBezTo>
                    <a:lnTo>
                      <a:pt x="227" y="4079"/>
                    </a:lnTo>
                    <a:lnTo>
                      <a:pt x="394" y="4089"/>
                    </a:lnTo>
                    <a:lnTo>
                      <a:pt x="610" y="4108"/>
                    </a:lnTo>
                    <a:lnTo>
                      <a:pt x="1210" y="4148"/>
                    </a:lnTo>
                    <a:cubicBezTo>
                      <a:pt x="1395" y="4164"/>
                      <a:pt x="1606" y="4180"/>
                      <a:pt x="1832" y="4180"/>
                    </a:cubicBezTo>
                    <a:cubicBezTo>
                      <a:pt x="1883" y="4180"/>
                      <a:pt x="1935" y="4179"/>
                      <a:pt x="1987" y="4177"/>
                    </a:cubicBezTo>
                    <a:cubicBezTo>
                      <a:pt x="2272" y="4167"/>
                      <a:pt x="2587" y="4177"/>
                      <a:pt x="2922" y="4148"/>
                    </a:cubicBezTo>
                    <a:lnTo>
                      <a:pt x="3423" y="4118"/>
                    </a:lnTo>
                    <a:cubicBezTo>
                      <a:pt x="3600" y="4099"/>
                      <a:pt x="3767" y="4069"/>
                      <a:pt x="3954" y="4049"/>
                    </a:cubicBezTo>
                    <a:cubicBezTo>
                      <a:pt x="4318" y="4010"/>
                      <a:pt x="4672" y="3931"/>
                      <a:pt x="5036" y="3863"/>
                    </a:cubicBezTo>
                    <a:lnTo>
                      <a:pt x="5311" y="3804"/>
                    </a:lnTo>
                    <a:lnTo>
                      <a:pt x="5597" y="3735"/>
                    </a:lnTo>
                    <a:cubicBezTo>
                      <a:pt x="5784" y="3686"/>
                      <a:pt x="5970" y="3636"/>
                      <a:pt x="6147" y="3587"/>
                    </a:cubicBezTo>
                    <a:lnTo>
                      <a:pt x="6698" y="3400"/>
                    </a:lnTo>
                    <a:cubicBezTo>
                      <a:pt x="6787" y="3371"/>
                      <a:pt x="6875" y="3341"/>
                      <a:pt x="6964" y="3302"/>
                    </a:cubicBezTo>
                    <a:lnTo>
                      <a:pt x="7229" y="3194"/>
                    </a:lnTo>
                    <a:lnTo>
                      <a:pt x="7495" y="3086"/>
                    </a:lnTo>
                    <a:lnTo>
                      <a:pt x="7750" y="2958"/>
                    </a:lnTo>
                    <a:cubicBezTo>
                      <a:pt x="7918" y="2879"/>
                      <a:pt x="8085" y="2810"/>
                      <a:pt x="8242" y="2712"/>
                    </a:cubicBezTo>
                    <a:cubicBezTo>
                      <a:pt x="8390" y="2623"/>
                      <a:pt x="8557" y="2545"/>
                      <a:pt x="8695" y="2456"/>
                    </a:cubicBezTo>
                    <a:cubicBezTo>
                      <a:pt x="8842" y="2358"/>
                      <a:pt x="8990" y="2269"/>
                      <a:pt x="9127" y="2171"/>
                    </a:cubicBezTo>
                    <a:lnTo>
                      <a:pt x="9511" y="1876"/>
                    </a:lnTo>
                    <a:lnTo>
                      <a:pt x="9865" y="1591"/>
                    </a:lnTo>
                    <a:lnTo>
                      <a:pt x="10170" y="1315"/>
                    </a:lnTo>
                    <a:lnTo>
                      <a:pt x="10426" y="1040"/>
                    </a:lnTo>
                    <a:lnTo>
                      <a:pt x="10642" y="794"/>
                    </a:lnTo>
                    <a:lnTo>
                      <a:pt x="10819" y="578"/>
                    </a:lnTo>
                    <a:cubicBezTo>
                      <a:pt x="10927" y="440"/>
                      <a:pt x="10996" y="332"/>
                      <a:pt x="11045" y="253"/>
                    </a:cubicBezTo>
                    <a:lnTo>
                      <a:pt x="11104" y="165"/>
                    </a:lnTo>
                    <a:lnTo>
                      <a:pt x="11124" y="135"/>
                    </a:lnTo>
                    <a:cubicBezTo>
                      <a:pt x="11134" y="96"/>
                      <a:pt x="11124" y="47"/>
                      <a:pt x="11094" y="17"/>
                    </a:cubicBezTo>
                    <a:cubicBezTo>
                      <a:pt x="11076" y="6"/>
                      <a:pt x="11056" y="1"/>
                      <a:pt x="11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82"/>
              <p:cNvSpPr/>
              <p:nvPr/>
            </p:nvSpPr>
            <p:spPr>
              <a:xfrm>
                <a:off x="713237" y="2992288"/>
                <a:ext cx="557510" cy="379467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664" extrusionOk="0">
                    <a:moveTo>
                      <a:pt x="3500" y="1"/>
                    </a:moveTo>
                    <a:lnTo>
                      <a:pt x="1749" y="237"/>
                    </a:lnTo>
                    <a:lnTo>
                      <a:pt x="18" y="276"/>
                    </a:lnTo>
                    <a:cubicBezTo>
                      <a:pt x="18" y="276"/>
                      <a:pt x="0" y="2664"/>
                      <a:pt x="1873" y="2664"/>
                    </a:cubicBezTo>
                    <a:cubicBezTo>
                      <a:pt x="1935" y="2664"/>
                      <a:pt x="1998" y="2661"/>
                      <a:pt x="2064" y="2656"/>
                    </a:cubicBezTo>
                    <a:cubicBezTo>
                      <a:pt x="3913" y="2518"/>
                      <a:pt x="3500" y="1"/>
                      <a:pt x="3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82"/>
              <p:cNvSpPr/>
              <p:nvPr/>
            </p:nvSpPr>
            <p:spPr>
              <a:xfrm>
                <a:off x="697568" y="2333216"/>
                <a:ext cx="567481" cy="524046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679" extrusionOk="0">
                    <a:moveTo>
                      <a:pt x="2937" y="1"/>
                    </a:moveTo>
                    <a:cubicBezTo>
                      <a:pt x="2337" y="1"/>
                      <a:pt x="1675" y="630"/>
                      <a:pt x="1358" y="979"/>
                    </a:cubicBezTo>
                    <a:cubicBezTo>
                      <a:pt x="984" y="1382"/>
                      <a:pt x="1" y="2828"/>
                      <a:pt x="138" y="3536"/>
                    </a:cubicBezTo>
                    <a:cubicBezTo>
                      <a:pt x="158" y="3626"/>
                      <a:pt x="266" y="3679"/>
                      <a:pt x="372" y="3679"/>
                    </a:cubicBezTo>
                    <a:cubicBezTo>
                      <a:pt x="427" y="3679"/>
                      <a:pt x="481" y="3665"/>
                      <a:pt x="522" y="3634"/>
                    </a:cubicBezTo>
                    <a:cubicBezTo>
                      <a:pt x="778" y="3457"/>
                      <a:pt x="945" y="2906"/>
                      <a:pt x="2095" y="1864"/>
                    </a:cubicBezTo>
                    <a:cubicBezTo>
                      <a:pt x="3020" y="1028"/>
                      <a:pt x="3984" y="536"/>
                      <a:pt x="3354" y="123"/>
                    </a:cubicBezTo>
                    <a:cubicBezTo>
                      <a:pt x="3222" y="37"/>
                      <a:pt x="3081" y="1"/>
                      <a:pt x="29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82"/>
              <p:cNvSpPr/>
              <p:nvPr/>
            </p:nvSpPr>
            <p:spPr>
              <a:xfrm>
                <a:off x="2443605" y="2721936"/>
                <a:ext cx="242006" cy="333173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2339" extrusionOk="0">
                    <a:moveTo>
                      <a:pt x="190" y="0"/>
                    </a:moveTo>
                    <a:cubicBezTo>
                      <a:pt x="1" y="0"/>
                      <a:pt x="1421" y="2338"/>
                      <a:pt x="1597" y="2338"/>
                    </a:cubicBezTo>
                    <a:cubicBezTo>
                      <a:pt x="1602" y="2338"/>
                      <a:pt x="1607" y="2336"/>
                      <a:pt x="1610" y="2331"/>
                    </a:cubicBezTo>
                    <a:cubicBezTo>
                      <a:pt x="1698" y="2174"/>
                      <a:pt x="1098" y="89"/>
                      <a:pt x="193" y="0"/>
                    </a:cubicBezTo>
                    <a:cubicBezTo>
                      <a:pt x="192" y="0"/>
                      <a:pt x="191" y="0"/>
                      <a:pt x="1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82"/>
              <p:cNvSpPr/>
              <p:nvPr/>
            </p:nvSpPr>
            <p:spPr>
              <a:xfrm>
                <a:off x="2026539" y="3456074"/>
                <a:ext cx="245709" cy="23759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668" extrusionOk="0">
                    <a:moveTo>
                      <a:pt x="325" y="0"/>
                    </a:moveTo>
                    <a:cubicBezTo>
                      <a:pt x="278" y="0"/>
                      <a:pt x="242" y="10"/>
                      <a:pt x="220" y="29"/>
                    </a:cubicBezTo>
                    <a:cubicBezTo>
                      <a:pt x="0" y="222"/>
                      <a:pt x="1392" y="1667"/>
                      <a:pt x="1656" y="1667"/>
                    </a:cubicBezTo>
                    <a:cubicBezTo>
                      <a:pt x="1676" y="1667"/>
                      <a:pt x="1689" y="1659"/>
                      <a:pt x="1695" y="1642"/>
                    </a:cubicBezTo>
                    <a:cubicBezTo>
                      <a:pt x="1725" y="1534"/>
                      <a:pt x="1587" y="924"/>
                      <a:pt x="1263" y="541"/>
                    </a:cubicBezTo>
                    <a:cubicBezTo>
                      <a:pt x="965" y="195"/>
                      <a:pt x="535" y="0"/>
                      <a:pt x="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82"/>
              <p:cNvSpPr/>
              <p:nvPr/>
            </p:nvSpPr>
            <p:spPr>
              <a:xfrm>
                <a:off x="2873206" y="2720939"/>
                <a:ext cx="126629" cy="333743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343" extrusionOk="0">
                    <a:moveTo>
                      <a:pt x="303" y="1"/>
                    </a:moveTo>
                    <a:cubicBezTo>
                      <a:pt x="285" y="1"/>
                      <a:pt x="266" y="3"/>
                      <a:pt x="246" y="7"/>
                    </a:cubicBezTo>
                    <a:cubicBezTo>
                      <a:pt x="0" y="57"/>
                      <a:pt x="128" y="2220"/>
                      <a:pt x="344" y="2338"/>
                    </a:cubicBezTo>
                    <a:cubicBezTo>
                      <a:pt x="349" y="2341"/>
                      <a:pt x="355" y="2343"/>
                      <a:pt x="360" y="2343"/>
                    </a:cubicBezTo>
                    <a:cubicBezTo>
                      <a:pt x="571" y="2343"/>
                      <a:pt x="889" y="1"/>
                      <a:pt x="3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82"/>
              <p:cNvSpPr/>
              <p:nvPr/>
            </p:nvSpPr>
            <p:spPr>
              <a:xfrm>
                <a:off x="1711603" y="3276030"/>
                <a:ext cx="45153" cy="3902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74" extrusionOk="0">
                    <a:moveTo>
                      <a:pt x="121" y="0"/>
                    </a:moveTo>
                    <a:cubicBezTo>
                      <a:pt x="0" y="0"/>
                      <a:pt x="2" y="274"/>
                      <a:pt x="126" y="274"/>
                    </a:cubicBezTo>
                    <a:cubicBezTo>
                      <a:pt x="133" y="274"/>
                      <a:pt x="141" y="273"/>
                      <a:pt x="150" y="271"/>
                    </a:cubicBezTo>
                    <a:lnTo>
                      <a:pt x="169" y="271"/>
                    </a:lnTo>
                    <a:cubicBezTo>
                      <a:pt x="317" y="241"/>
                      <a:pt x="317" y="25"/>
                      <a:pt x="169" y="5"/>
                    </a:cubicBezTo>
                    <a:lnTo>
                      <a:pt x="150" y="5"/>
                    </a:lnTo>
                    <a:cubicBezTo>
                      <a:pt x="139" y="2"/>
                      <a:pt x="130" y="0"/>
                      <a:pt x="121" y="0"/>
                    </a:cubicBezTo>
                    <a:close/>
                  </a:path>
                </a:pathLst>
              </a:custGeom>
              <a:solidFill>
                <a:srgbClr val="123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82"/>
              <p:cNvSpPr/>
              <p:nvPr/>
            </p:nvSpPr>
            <p:spPr>
              <a:xfrm>
                <a:off x="1778122" y="3288137"/>
                <a:ext cx="41735" cy="2706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90" extrusionOk="0">
                    <a:moveTo>
                      <a:pt x="224" y="0"/>
                    </a:moveTo>
                    <a:cubicBezTo>
                      <a:pt x="134" y="0"/>
                      <a:pt x="1" y="113"/>
                      <a:pt x="105" y="176"/>
                    </a:cubicBezTo>
                    <a:lnTo>
                      <a:pt x="115" y="176"/>
                    </a:lnTo>
                    <a:cubicBezTo>
                      <a:pt x="134" y="185"/>
                      <a:pt x="153" y="189"/>
                      <a:pt x="172" y="189"/>
                    </a:cubicBezTo>
                    <a:cubicBezTo>
                      <a:pt x="235" y="189"/>
                      <a:pt x="292" y="143"/>
                      <a:pt x="292" y="68"/>
                    </a:cubicBezTo>
                    <a:cubicBezTo>
                      <a:pt x="289" y="19"/>
                      <a:pt x="260" y="0"/>
                      <a:pt x="224" y="0"/>
                    </a:cubicBezTo>
                    <a:close/>
                  </a:path>
                </a:pathLst>
              </a:custGeom>
              <a:solidFill>
                <a:srgbClr val="123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82"/>
              <p:cNvSpPr/>
              <p:nvPr/>
            </p:nvSpPr>
            <p:spPr>
              <a:xfrm>
                <a:off x="1840654" y="3220763"/>
                <a:ext cx="39456" cy="3504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46" extrusionOk="0">
                    <a:moveTo>
                      <a:pt x="128" y="0"/>
                    </a:moveTo>
                    <a:cubicBezTo>
                      <a:pt x="89" y="0"/>
                      <a:pt x="52" y="20"/>
                      <a:pt x="30" y="59"/>
                    </a:cubicBezTo>
                    <a:cubicBezTo>
                      <a:pt x="11" y="88"/>
                      <a:pt x="1" y="137"/>
                      <a:pt x="11" y="167"/>
                    </a:cubicBezTo>
                    <a:cubicBezTo>
                      <a:pt x="30" y="216"/>
                      <a:pt x="70" y="246"/>
                      <a:pt x="119" y="246"/>
                    </a:cubicBezTo>
                    <a:cubicBezTo>
                      <a:pt x="148" y="246"/>
                      <a:pt x="168" y="236"/>
                      <a:pt x="198" y="226"/>
                    </a:cubicBezTo>
                    <a:cubicBezTo>
                      <a:pt x="257" y="187"/>
                      <a:pt x="276" y="98"/>
                      <a:pt x="217" y="39"/>
                    </a:cubicBezTo>
                    <a:cubicBezTo>
                      <a:pt x="191" y="13"/>
                      <a:pt x="159" y="0"/>
                      <a:pt x="128" y="0"/>
                    </a:cubicBezTo>
                    <a:close/>
                  </a:path>
                </a:pathLst>
              </a:custGeom>
              <a:solidFill>
                <a:srgbClr val="123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82"/>
              <p:cNvSpPr/>
              <p:nvPr/>
            </p:nvSpPr>
            <p:spPr>
              <a:xfrm>
                <a:off x="820209" y="3360354"/>
                <a:ext cx="3304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3" extrusionOk="0">
                    <a:moveTo>
                      <a:pt x="131" y="1"/>
                    </a:moveTo>
                    <a:cubicBezTo>
                      <a:pt x="97" y="1"/>
                      <a:pt x="61" y="18"/>
                      <a:pt x="44" y="42"/>
                    </a:cubicBezTo>
                    <a:cubicBezTo>
                      <a:pt x="35" y="62"/>
                      <a:pt x="25" y="82"/>
                      <a:pt x="25" y="101"/>
                    </a:cubicBezTo>
                    <a:cubicBezTo>
                      <a:pt x="1" y="173"/>
                      <a:pt x="67" y="223"/>
                      <a:pt x="127" y="223"/>
                    </a:cubicBezTo>
                    <a:cubicBezTo>
                      <a:pt x="167" y="223"/>
                      <a:pt x="204" y="201"/>
                      <a:pt x="212" y="151"/>
                    </a:cubicBezTo>
                    <a:cubicBezTo>
                      <a:pt x="221" y="121"/>
                      <a:pt x="231" y="92"/>
                      <a:pt x="221" y="62"/>
                    </a:cubicBezTo>
                    <a:cubicBezTo>
                      <a:pt x="212" y="33"/>
                      <a:pt x="192" y="3"/>
                      <a:pt x="153" y="3"/>
                    </a:cubicBezTo>
                    <a:cubicBezTo>
                      <a:pt x="146" y="1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rgbClr val="123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82"/>
              <p:cNvSpPr/>
              <p:nvPr/>
            </p:nvSpPr>
            <p:spPr>
              <a:xfrm>
                <a:off x="874052" y="3391264"/>
                <a:ext cx="32334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1" extrusionOk="0">
                    <a:moveTo>
                      <a:pt x="153" y="1"/>
                    </a:moveTo>
                    <a:cubicBezTo>
                      <a:pt x="95" y="1"/>
                      <a:pt x="46" y="31"/>
                      <a:pt x="20" y="91"/>
                    </a:cubicBezTo>
                    <a:cubicBezTo>
                      <a:pt x="1" y="130"/>
                      <a:pt x="30" y="180"/>
                      <a:pt x="79" y="180"/>
                    </a:cubicBezTo>
                    <a:cubicBezTo>
                      <a:pt x="85" y="180"/>
                      <a:pt x="90" y="180"/>
                      <a:pt x="95" y="180"/>
                    </a:cubicBezTo>
                    <a:cubicBezTo>
                      <a:pt x="167" y="180"/>
                      <a:pt x="226" y="115"/>
                      <a:pt x="217" y="42"/>
                    </a:cubicBezTo>
                    <a:cubicBezTo>
                      <a:pt x="217" y="22"/>
                      <a:pt x="198" y="2"/>
                      <a:pt x="178" y="2"/>
                    </a:cubicBezTo>
                    <a:cubicBezTo>
                      <a:pt x="169" y="1"/>
                      <a:pt x="161" y="1"/>
                      <a:pt x="153" y="1"/>
                    </a:cubicBezTo>
                    <a:close/>
                  </a:path>
                </a:pathLst>
              </a:custGeom>
              <a:solidFill>
                <a:srgbClr val="123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82"/>
              <p:cNvSpPr/>
              <p:nvPr/>
            </p:nvSpPr>
            <p:spPr>
              <a:xfrm>
                <a:off x="962365" y="3393970"/>
                <a:ext cx="42162" cy="3689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9" extrusionOk="0">
                    <a:moveTo>
                      <a:pt x="148" y="1"/>
                    </a:moveTo>
                    <a:cubicBezTo>
                      <a:pt x="101" y="1"/>
                      <a:pt x="54" y="28"/>
                      <a:pt x="40" y="82"/>
                    </a:cubicBezTo>
                    <a:cubicBezTo>
                      <a:pt x="40" y="92"/>
                      <a:pt x="30" y="92"/>
                      <a:pt x="30" y="102"/>
                    </a:cubicBezTo>
                    <a:cubicBezTo>
                      <a:pt x="0" y="180"/>
                      <a:pt x="79" y="259"/>
                      <a:pt x="148" y="259"/>
                    </a:cubicBezTo>
                    <a:cubicBezTo>
                      <a:pt x="227" y="259"/>
                      <a:pt x="295" y="180"/>
                      <a:pt x="266" y="102"/>
                    </a:cubicBezTo>
                    <a:lnTo>
                      <a:pt x="256" y="82"/>
                    </a:lnTo>
                    <a:cubicBezTo>
                      <a:pt x="241" y="28"/>
                      <a:pt x="195" y="1"/>
                      <a:pt x="148" y="1"/>
                    </a:cubicBezTo>
                    <a:close/>
                  </a:path>
                </a:pathLst>
              </a:custGeom>
              <a:solidFill>
                <a:srgbClr val="123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p83"/>
          <p:cNvSpPr txBox="1">
            <a:spLocks noGrp="1"/>
          </p:cNvSpPr>
          <p:nvPr>
            <p:ph type="title"/>
          </p:nvPr>
        </p:nvSpPr>
        <p:spPr>
          <a:xfrm>
            <a:off x="1139525" y="937450"/>
            <a:ext cx="72600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AHOOOYYY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Google Shape;4182;p84"/>
          <p:cNvSpPr txBox="1">
            <a:spLocks noGrp="1"/>
          </p:cNvSpPr>
          <p:nvPr>
            <p:ph type="title"/>
          </p:nvPr>
        </p:nvSpPr>
        <p:spPr>
          <a:xfrm>
            <a:off x="677675" y="1802300"/>
            <a:ext cx="3003300" cy="21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Pirates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cool!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4183" name="Google Shape;4183;p84"/>
          <p:cNvGrpSpPr/>
          <p:nvPr/>
        </p:nvGrpSpPr>
        <p:grpSpPr>
          <a:xfrm rot="-1157954">
            <a:off x="803322" y="628352"/>
            <a:ext cx="691548" cy="759740"/>
            <a:chOff x="6943641" y="462327"/>
            <a:chExt cx="691552" cy="759744"/>
          </a:xfrm>
        </p:grpSpPr>
        <p:sp>
          <p:nvSpPr>
            <p:cNvPr id="4184" name="Google Shape;4184;p84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84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6" name="Google Shape;4186;p84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4187" name="Google Shape;4187;p84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84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84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84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1" name="Google Shape;4191;p84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4192" name="Google Shape;4192;p8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4193" name="Google Shape;4193;p8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lt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8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lt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95" name="Google Shape;4195;p84">
              <a:hlinkClick r:id="" action="ppaction://hlinkshowjump?jump=nextslide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lt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6" name="Google Shape;4196;p84"/>
          <p:cNvGrpSpPr/>
          <p:nvPr/>
        </p:nvGrpSpPr>
        <p:grpSpPr>
          <a:xfrm>
            <a:off x="7758674" y="202373"/>
            <a:ext cx="392100" cy="392100"/>
            <a:chOff x="7758674" y="202373"/>
            <a:chExt cx="392100" cy="392100"/>
          </a:xfrm>
        </p:grpSpPr>
        <p:sp>
          <p:nvSpPr>
            <p:cNvPr id="4197" name="Google Shape;4197;p84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lt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84">
              <a:hlinkClick r:id="rId4" action="ppaction://hlinksldjump"/>
            </p:cNvPr>
            <p:cNvSpPr/>
            <p:nvPr/>
          </p:nvSpPr>
          <p:spPr>
            <a:xfrm flipH="1">
              <a:off x="7758674" y="202373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9" name="Google Shape;4199;p84"/>
            <p:cNvGrpSpPr/>
            <p:nvPr/>
          </p:nvGrpSpPr>
          <p:grpSpPr>
            <a:xfrm>
              <a:off x="7859582" y="317275"/>
              <a:ext cx="201947" cy="180455"/>
              <a:chOff x="6892145" y="513188"/>
              <a:chExt cx="201947" cy="180455"/>
            </a:xfrm>
          </p:grpSpPr>
          <p:sp>
            <p:nvSpPr>
              <p:cNvPr id="4200" name="Google Shape;4200;p84"/>
              <p:cNvSpPr/>
              <p:nvPr/>
            </p:nvSpPr>
            <p:spPr>
              <a:xfrm>
                <a:off x="6919507" y="610248"/>
                <a:ext cx="147874" cy="83395"/>
              </a:xfrm>
              <a:custGeom>
                <a:avLst/>
                <a:gdLst/>
                <a:ahLst/>
                <a:cxnLst/>
                <a:rect l="l" t="t" r="r" b="b"/>
                <a:pathLst>
                  <a:path w="13203" h="7446" extrusionOk="0">
                    <a:moveTo>
                      <a:pt x="7677" y="1629"/>
                    </a:moveTo>
                    <a:lnTo>
                      <a:pt x="7677" y="5817"/>
                    </a:lnTo>
                    <a:lnTo>
                      <a:pt x="5467" y="5817"/>
                    </a:lnTo>
                    <a:lnTo>
                      <a:pt x="5467" y="1629"/>
                    </a:lnTo>
                    <a:close/>
                    <a:moveTo>
                      <a:pt x="756" y="1"/>
                    </a:moveTo>
                    <a:cubicBezTo>
                      <a:pt x="349" y="1"/>
                      <a:pt x="0" y="408"/>
                      <a:pt x="0" y="815"/>
                    </a:cubicBezTo>
                    <a:lnTo>
                      <a:pt x="0" y="6631"/>
                    </a:lnTo>
                    <a:cubicBezTo>
                      <a:pt x="0" y="7097"/>
                      <a:pt x="349" y="7445"/>
                      <a:pt x="756" y="7445"/>
                    </a:cubicBezTo>
                    <a:lnTo>
                      <a:pt x="12389" y="7445"/>
                    </a:lnTo>
                    <a:cubicBezTo>
                      <a:pt x="12796" y="7445"/>
                      <a:pt x="13203" y="7097"/>
                      <a:pt x="13203" y="6631"/>
                    </a:cubicBezTo>
                    <a:lnTo>
                      <a:pt x="13203" y="815"/>
                    </a:lnTo>
                    <a:cubicBezTo>
                      <a:pt x="13203" y="408"/>
                      <a:pt x="12796" y="1"/>
                      <a:pt x="12389" y="1"/>
                    </a:cubicBezTo>
                    <a:cubicBezTo>
                      <a:pt x="11923" y="1"/>
                      <a:pt x="11574" y="408"/>
                      <a:pt x="11574" y="815"/>
                    </a:cubicBezTo>
                    <a:lnTo>
                      <a:pt x="11574" y="5817"/>
                    </a:lnTo>
                    <a:lnTo>
                      <a:pt x="9306" y="5817"/>
                    </a:lnTo>
                    <a:lnTo>
                      <a:pt x="9306" y="815"/>
                    </a:lnTo>
                    <a:cubicBezTo>
                      <a:pt x="9306" y="408"/>
                      <a:pt x="8957" y="1"/>
                      <a:pt x="8492" y="1"/>
                    </a:cubicBezTo>
                    <a:lnTo>
                      <a:pt x="4653" y="1"/>
                    </a:lnTo>
                    <a:cubicBezTo>
                      <a:pt x="4188" y="1"/>
                      <a:pt x="3839" y="408"/>
                      <a:pt x="3839" y="815"/>
                    </a:cubicBezTo>
                    <a:lnTo>
                      <a:pt x="3839" y="5817"/>
                    </a:lnTo>
                    <a:lnTo>
                      <a:pt x="1570" y="5817"/>
                    </a:lnTo>
                    <a:lnTo>
                      <a:pt x="1570" y="815"/>
                    </a:lnTo>
                    <a:cubicBezTo>
                      <a:pt x="1570" y="408"/>
                      <a:pt x="1221" y="1"/>
                      <a:pt x="7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84"/>
              <p:cNvSpPr/>
              <p:nvPr/>
            </p:nvSpPr>
            <p:spPr>
              <a:xfrm>
                <a:off x="6892145" y="513188"/>
                <a:ext cx="201947" cy="110107"/>
              </a:xfrm>
              <a:custGeom>
                <a:avLst/>
                <a:gdLst/>
                <a:ahLst/>
                <a:cxnLst/>
                <a:rect l="l" t="t" r="r" b="b"/>
                <a:pathLst>
                  <a:path w="18031" h="9831" extrusionOk="0">
                    <a:moveTo>
                      <a:pt x="9015" y="1"/>
                    </a:moveTo>
                    <a:cubicBezTo>
                      <a:pt x="8783" y="1"/>
                      <a:pt x="8608" y="59"/>
                      <a:pt x="8434" y="233"/>
                    </a:cubicBezTo>
                    <a:lnTo>
                      <a:pt x="233" y="8434"/>
                    </a:lnTo>
                    <a:cubicBezTo>
                      <a:pt x="117" y="8609"/>
                      <a:pt x="0" y="8783"/>
                      <a:pt x="0" y="9016"/>
                    </a:cubicBezTo>
                    <a:cubicBezTo>
                      <a:pt x="0" y="9248"/>
                      <a:pt x="117" y="9423"/>
                      <a:pt x="233" y="9597"/>
                    </a:cubicBezTo>
                    <a:cubicBezTo>
                      <a:pt x="407" y="9714"/>
                      <a:pt x="582" y="9830"/>
                      <a:pt x="815" y="9830"/>
                    </a:cubicBezTo>
                    <a:cubicBezTo>
                      <a:pt x="1047" y="9830"/>
                      <a:pt x="1222" y="9714"/>
                      <a:pt x="1396" y="9597"/>
                    </a:cubicBezTo>
                    <a:lnTo>
                      <a:pt x="9015" y="1920"/>
                    </a:lnTo>
                    <a:lnTo>
                      <a:pt x="16635" y="9597"/>
                    </a:lnTo>
                    <a:cubicBezTo>
                      <a:pt x="16809" y="9714"/>
                      <a:pt x="16984" y="9830"/>
                      <a:pt x="17216" y="9830"/>
                    </a:cubicBezTo>
                    <a:cubicBezTo>
                      <a:pt x="17449" y="9830"/>
                      <a:pt x="17623" y="9714"/>
                      <a:pt x="17798" y="9597"/>
                    </a:cubicBezTo>
                    <a:cubicBezTo>
                      <a:pt x="17914" y="9423"/>
                      <a:pt x="18031" y="9248"/>
                      <a:pt x="18031" y="9016"/>
                    </a:cubicBezTo>
                    <a:cubicBezTo>
                      <a:pt x="18031" y="8783"/>
                      <a:pt x="17914" y="8609"/>
                      <a:pt x="17798" y="8434"/>
                    </a:cubicBezTo>
                    <a:lnTo>
                      <a:pt x="9597" y="233"/>
                    </a:lnTo>
                    <a:cubicBezTo>
                      <a:pt x="9423" y="59"/>
                      <a:pt x="9248" y="1"/>
                      <a:pt x="9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2" name="Google Shape;4202;p84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84">
            <a:hlinkClick r:id="" action="ppaction://hlinkshowjump?jump=firstslide"/>
          </p:cNvPr>
          <p:cNvSpPr/>
          <p:nvPr/>
        </p:nvSpPr>
        <p:spPr>
          <a:xfrm>
            <a:off x="7758675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1" name="Google Shape;8671;p139"/>
          <p:cNvSpPr txBox="1">
            <a:spLocks noGrp="1"/>
          </p:cNvSpPr>
          <p:nvPr>
            <p:ph type="title"/>
          </p:nvPr>
        </p:nvSpPr>
        <p:spPr>
          <a:xfrm>
            <a:off x="2233650" y="315234"/>
            <a:ext cx="46767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Pirate diploma</a:t>
            </a:r>
            <a:endParaRPr/>
          </a:p>
        </p:txBody>
      </p:sp>
      <p:sp>
        <p:nvSpPr>
          <p:cNvPr id="8672" name="Google Shape;8672;p139"/>
          <p:cNvSpPr txBox="1"/>
          <p:nvPr/>
        </p:nvSpPr>
        <p:spPr>
          <a:xfrm>
            <a:off x="3110250" y="3539636"/>
            <a:ext cx="29235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having successfully completed all the games!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73" name="Google Shape;8673;p139"/>
          <p:cNvSpPr txBox="1">
            <a:spLocks noGrp="1"/>
          </p:cNvSpPr>
          <p:nvPr>
            <p:ph type="body" idx="4294967295"/>
          </p:nvPr>
        </p:nvSpPr>
        <p:spPr>
          <a:xfrm>
            <a:off x="3108900" y="2524025"/>
            <a:ext cx="2926200" cy="4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Insert your name</a:t>
            </a:r>
            <a:endParaRPr sz="2600" b="1"/>
          </a:p>
        </p:txBody>
      </p:sp>
      <p:sp>
        <p:nvSpPr>
          <p:cNvPr id="8674" name="Google Shape;8674;p139"/>
          <p:cNvSpPr/>
          <p:nvPr/>
        </p:nvSpPr>
        <p:spPr>
          <a:xfrm>
            <a:off x="3197538" y="3121401"/>
            <a:ext cx="2795525" cy="21450"/>
          </a:xfrm>
          <a:custGeom>
            <a:avLst/>
            <a:gdLst/>
            <a:ahLst/>
            <a:cxnLst/>
            <a:rect l="l" t="t" r="r" b="b"/>
            <a:pathLst>
              <a:path w="111821" h="858" extrusionOk="0">
                <a:moveTo>
                  <a:pt x="0" y="1"/>
                </a:moveTo>
                <a:lnTo>
                  <a:pt x="0" y="857"/>
                </a:lnTo>
                <a:lnTo>
                  <a:pt x="111821" y="857"/>
                </a:lnTo>
                <a:lnTo>
                  <a:pt x="1118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75" name="Google Shape;8675;p139"/>
          <p:cNvGrpSpPr/>
          <p:nvPr/>
        </p:nvGrpSpPr>
        <p:grpSpPr>
          <a:xfrm>
            <a:off x="1163052" y="1505066"/>
            <a:ext cx="1417915" cy="1331058"/>
            <a:chOff x="553027" y="2008603"/>
            <a:chExt cx="1417915" cy="1331058"/>
          </a:xfrm>
        </p:grpSpPr>
        <p:sp>
          <p:nvSpPr>
            <p:cNvPr id="8676" name="Google Shape;8676;p139"/>
            <p:cNvSpPr/>
            <p:nvPr/>
          </p:nvSpPr>
          <p:spPr>
            <a:xfrm>
              <a:off x="1095423" y="2418301"/>
              <a:ext cx="875519" cy="921360"/>
            </a:xfrm>
            <a:custGeom>
              <a:avLst/>
              <a:gdLst/>
              <a:ahLst/>
              <a:cxnLst/>
              <a:rect l="l" t="t" r="r" b="b"/>
              <a:pathLst>
                <a:path w="15241" h="16039" extrusionOk="0">
                  <a:moveTo>
                    <a:pt x="13978" y="1"/>
                  </a:moveTo>
                  <a:lnTo>
                    <a:pt x="0" y="4406"/>
                  </a:lnTo>
                  <a:lnTo>
                    <a:pt x="3727" y="16038"/>
                  </a:lnTo>
                  <a:lnTo>
                    <a:pt x="15240" y="11466"/>
                  </a:lnTo>
                  <a:lnTo>
                    <a:pt x="13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139"/>
            <p:cNvSpPr/>
            <p:nvPr/>
          </p:nvSpPr>
          <p:spPr>
            <a:xfrm>
              <a:off x="1193252" y="2492175"/>
              <a:ext cx="712031" cy="741443"/>
            </a:xfrm>
            <a:custGeom>
              <a:avLst/>
              <a:gdLst/>
              <a:ahLst/>
              <a:cxnLst/>
              <a:rect l="l" t="t" r="r" b="b"/>
              <a:pathLst>
                <a:path w="12395" h="12907" extrusionOk="0">
                  <a:moveTo>
                    <a:pt x="10251" y="0"/>
                  </a:moveTo>
                  <a:lnTo>
                    <a:pt x="10251" y="0"/>
                  </a:lnTo>
                  <a:cubicBezTo>
                    <a:pt x="1179" y="3108"/>
                    <a:pt x="274" y="3429"/>
                    <a:pt x="274" y="3429"/>
                  </a:cubicBezTo>
                  <a:cubicBezTo>
                    <a:pt x="1499" y="4169"/>
                    <a:pt x="982" y="4983"/>
                    <a:pt x="276" y="4983"/>
                  </a:cubicBezTo>
                  <a:cubicBezTo>
                    <a:pt x="186" y="4983"/>
                    <a:pt x="93" y="4970"/>
                    <a:pt x="0" y="4942"/>
                  </a:cubicBezTo>
                  <a:lnTo>
                    <a:pt x="0" y="4942"/>
                  </a:lnTo>
                  <a:lnTo>
                    <a:pt x="2405" y="12728"/>
                  </a:lnTo>
                  <a:cubicBezTo>
                    <a:pt x="2405" y="12728"/>
                    <a:pt x="2927" y="12148"/>
                    <a:pt x="3393" y="12148"/>
                  </a:cubicBezTo>
                  <a:cubicBezTo>
                    <a:pt x="3655" y="12148"/>
                    <a:pt x="3900" y="12332"/>
                    <a:pt x="4024" y="12907"/>
                  </a:cubicBezTo>
                  <a:cubicBezTo>
                    <a:pt x="9061" y="10954"/>
                    <a:pt x="11513" y="9847"/>
                    <a:pt x="11513" y="9847"/>
                  </a:cubicBezTo>
                  <a:cubicBezTo>
                    <a:pt x="11513" y="9847"/>
                    <a:pt x="10692" y="8537"/>
                    <a:pt x="12394" y="8490"/>
                  </a:cubicBezTo>
                  <a:cubicBezTo>
                    <a:pt x="11728" y="3215"/>
                    <a:pt x="11430" y="631"/>
                    <a:pt x="11430" y="631"/>
                  </a:cubicBezTo>
                  <a:cubicBezTo>
                    <a:pt x="11312" y="942"/>
                    <a:pt x="11045" y="1099"/>
                    <a:pt x="10789" y="1099"/>
                  </a:cubicBezTo>
                  <a:cubicBezTo>
                    <a:pt x="10397" y="1099"/>
                    <a:pt x="10028" y="734"/>
                    <a:pt x="10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139"/>
            <p:cNvSpPr/>
            <p:nvPr/>
          </p:nvSpPr>
          <p:spPr>
            <a:xfrm>
              <a:off x="695319" y="2671346"/>
              <a:ext cx="614259" cy="668315"/>
            </a:xfrm>
            <a:custGeom>
              <a:avLst/>
              <a:gdLst/>
              <a:ahLst/>
              <a:cxnLst/>
              <a:rect l="l" t="t" r="r" b="b"/>
              <a:pathLst>
                <a:path w="10693" h="11634" extrusionOk="0">
                  <a:moveTo>
                    <a:pt x="6965" y="1"/>
                  </a:moveTo>
                  <a:lnTo>
                    <a:pt x="0" y="1442"/>
                  </a:lnTo>
                  <a:lnTo>
                    <a:pt x="4918" y="11383"/>
                  </a:lnTo>
                  <a:lnTo>
                    <a:pt x="10692" y="11633"/>
                  </a:lnTo>
                  <a:lnTo>
                    <a:pt x="6965" y="1"/>
                  </a:lnTo>
                  <a:close/>
                </a:path>
              </a:pathLst>
            </a:custGeom>
            <a:solidFill>
              <a:srgbClr val="DCA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139"/>
            <p:cNvSpPr/>
            <p:nvPr/>
          </p:nvSpPr>
          <p:spPr>
            <a:xfrm>
              <a:off x="778040" y="2746599"/>
              <a:ext cx="428942" cy="548600"/>
            </a:xfrm>
            <a:custGeom>
              <a:avLst/>
              <a:gdLst/>
              <a:ahLst/>
              <a:cxnLst/>
              <a:rect l="l" t="t" r="r" b="b"/>
              <a:pathLst>
                <a:path w="7467" h="9550" extrusionOk="0">
                  <a:moveTo>
                    <a:pt x="3585" y="1"/>
                  </a:moveTo>
                  <a:cubicBezTo>
                    <a:pt x="2275" y="179"/>
                    <a:pt x="239" y="572"/>
                    <a:pt x="239" y="572"/>
                  </a:cubicBezTo>
                  <a:cubicBezTo>
                    <a:pt x="239" y="572"/>
                    <a:pt x="1063" y="1861"/>
                    <a:pt x="183" y="1861"/>
                  </a:cubicBezTo>
                  <a:cubicBezTo>
                    <a:pt x="129" y="1861"/>
                    <a:pt x="68" y="1856"/>
                    <a:pt x="1" y="1846"/>
                  </a:cubicBezTo>
                  <a:lnTo>
                    <a:pt x="1" y="1846"/>
                  </a:lnTo>
                  <a:lnTo>
                    <a:pt x="3335" y="8764"/>
                  </a:lnTo>
                  <a:cubicBezTo>
                    <a:pt x="3496" y="8523"/>
                    <a:pt x="3669" y="8429"/>
                    <a:pt x="3827" y="8429"/>
                  </a:cubicBezTo>
                  <a:cubicBezTo>
                    <a:pt x="4287" y="8429"/>
                    <a:pt x="4611" y="9230"/>
                    <a:pt x="4097" y="9549"/>
                  </a:cubicBezTo>
                  <a:lnTo>
                    <a:pt x="7442" y="9549"/>
                  </a:lnTo>
                  <a:cubicBezTo>
                    <a:pt x="6541" y="8971"/>
                    <a:pt x="7098" y="8035"/>
                    <a:pt x="7436" y="8035"/>
                  </a:cubicBezTo>
                  <a:cubicBezTo>
                    <a:pt x="7446" y="8035"/>
                    <a:pt x="7456" y="8036"/>
                    <a:pt x="7466" y="8037"/>
                  </a:cubicBezTo>
                  <a:cubicBezTo>
                    <a:pt x="5549" y="2548"/>
                    <a:pt x="4942" y="679"/>
                    <a:pt x="4942" y="679"/>
                  </a:cubicBezTo>
                  <a:cubicBezTo>
                    <a:pt x="4942" y="679"/>
                    <a:pt x="4825" y="695"/>
                    <a:pt x="4659" y="695"/>
                  </a:cubicBezTo>
                  <a:cubicBezTo>
                    <a:pt x="4261" y="695"/>
                    <a:pt x="3585" y="606"/>
                    <a:pt x="3585" y="1"/>
                  </a:cubicBezTo>
                  <a:close/>
                </a:path>
              </a:pathLst>
            </a:custGeom>
            <a:solidFill>
              <a:srgbClr val="966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139"/>
            <p:cNvSpPr/>
            <p:nvPr/>
          </p:nvSpPr>
          <p:spPr>
            <a:xfrm>
              <a:off x="823191" y="2754124"/>
              <a:ext cx="331113" cy="541074"/>
            </a:xfrm>
            <a:custGeom>
              <a:avLst/>
              <a:gdLst/>
              <a:ahLst/>
              <a:cxnLst/>
              <a:rect l="l" t="t" r="r" b="b"/>
              <a:pathLst>
                <a:path w="5764" h="9419" extrusionOk="0">
                  <a:moveTo>
                    <a:pt x="1941" y="1"/>
                  </a:moveTo>
                  <a:cubicBezTo>
                    <a:pt x="1239" y="120"/>
                    <a:pt x="489" y="251"/>
                    <a:pt x="1" y="346"/>
                  </a:cubicBezTo>
                  <a:cubicBezTo>
                    <a:pt x="1596" y="3287"/>
                    <a:pt x="2882" y="6299"/>
                    <a:pt x="4275" y="9418"/>
                  </a:cubicBezTo>
                  <a:lnTo>
                    <a:pt x="5763" y="9418"/>
                  </a:lnTo>
                  <a:cubicBezTo>
                    <a:pt x="4692" y="6692"/>
                    <a:pt x="2656" y="4394"/>
                    <a:pt x="2215" y="1489"/>
                  </a:cubicBezTo>
                  <a:cubicBezTo>
                    <a:pt x="2120" y="1001"/>
                    <a:pt x="2037" y="501"/>
                    <a:pt x="1941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139"/>
            <p:cNvSpPr/>
            <p:nvPr/>
          </p:nvSpPr>
          <p:spPr>
            <a:xfrm>
              <a:off x="553027" y="2241370"/>
              <a:ext cx="542453" cy="512812"/>
            </a:xfrm>
            <a:custGeom>
              <a:avLst/>
              <a:gdLst/>
              <a:ahLst/>
              <a:cxnLst/>
              <a:rect l="l" t="t" r="r" b="b"/>
              <a:pathLst>
                <a:path w="9443" h="8927" extrusionOk="0">
                  <a:moveTo>
                    <a:pt x="3780" y="0"/>
                  </a:moveTo>
                  <a:cubicBezTo>
                    <a:pt x="3593" y="0"/>
                    <a:pt x="3404" y="30"/>
                    <a:pt x="3215" y="92"/>
                  </a:cubicBezTo>
                  <a:cubicBezTo>
                    <a:pt x="1" y="1152"/>
                    <a:pt x="2477" y="8927"/>
                    <a:pt x="2477" y="8927"/>
                  </a:cubicBezTo>
                  <a:lnTo>
                    <a:pt x="9442" y="7486"/>
                  </a:lnTo>
                  <a:cubicBezTo>
                    <a:pt x="9442" y="7486"/>
                    <a:pt x="6764" y="0"/>
                    <a:pt x="3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139"/>
            <p:cNvSpPr/>
            <p:nvPr/>
          </p:nvSpPr>
          <p:spPr>
            <a:xfrm>
              <a:off x="706233" y="2321563"/>
              <a:ext cx="269532" cy="370405"/>
            </a:xfrm>
            <a:custGeom>
              <a:avLst/>
              <a:gdLst/>
              <a:ahLst/>
              <a:cxnLst/>
              <a:rect l="l" t="t" r="r" b="b"/>
              <a:pathLst>
                <a:path w="4692" h="6448" extrusionOk="0">
                  <a:moveTo>
                    <a:pt x="578" y="1"/>
                  </a:moveTo>
                  <a:cubicBezTo>
                    <a:pt x="559" y="1"/>
                    <a:pt x="541" y="2"/>
                    <a:pt x="525" y="6"/>
                  </a:cubicBezTo>
                  <a:cubicBezTo>
                    <a:pt x="1" y="101"/>
                    <a:pt x="227" y="3685"/>
                    <a:pt x="358" y="5173"/>
                  </a:cubicBezTo>
                  <a:cubicBezTo>
                    <a:pt x="518" y="4908"/>
                    <a:pt x="668" y="4801"/>
                    <a:pt x="799" y="4801"/>
                  </a:cubicBezTo>
                  <a:cubicBezTo>
                    <a:pt x="1244" y="4801"/>
                    <a:pt x="1463" y="6033"/>
                    <a:pt x="1049" y="6447"/>
                  </a:cubicBezTo>
                  <a:lnTo>
                    <a:pt x="4168" y="5792"/>
                  </a:lnTo>
                  <a:cubicBezTo>
                    <a:pt x="3249" y="4894"/>
                    <a:pt x="3889" y="4223"/>
                    <a:pt x="4435" y="4223"/>
                  </a:cubicBezTo>
                  <a:cubicBezTo>
                    <a:pt x="4526" y="4223"/>
                    <a:pt x="4614" y="4241"/>
                    <a:pt x="4692" y="4280"/>
                  </a:cubicBezTo>
                  <a:cubicBezTo>
                    <a:pt x="3008" y="1604"/>
                    <a:pt x="1167" y="1"/>
                    <a:pt x="578" y="1"/>
                  </a:cubicBezTo>
                  <a:close/>
                </a:path>
              </a:pathLst>
            </a:custGeom>
            <a:solidFill>
              <a:srgbClr val="966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139"/>
            <p:cNvSpPr/>
            <p:nvPr/>
          </p:nvSpPr>
          <p:spPr>
            <a:xfrm>
              <a:off x="737713" y="2008603"/>
              <a:ext cx="1160734" cy="662800"/>
            </a:xfrm>
            <a:custGeom>
              <a:avLst/>
              <a:gdLst/>
              <a:ahLst/>
              <a:cxnLst/>
              <a:rect l="l" t="t" r="r" b="b"/>
              <a:pathLst>
                <a:path w="20206" h="11538" extrusionOk="0">
                  <a:moveTo>
                    <a:pt x="56" y="4128"/>
                  </a:moveTo>
                  <a:cubicBezTo>
                    <a:pt x="37" y="4133"/>
                    <a:pt x="19" y="4138"/>
                    <a:pt x="0" y="4144"/>
                  </a:cubicBezTo>
                  <a:lnTo>
                    <a:pt x="56" y="4128"/>
                  </a:lnTo>
                  <a:close/>
                  <a:moveTo>
                    <a:pt x="13895" y="1"/>
                  </a:moveTo>
                  <a:lnTo>
                    <a:pt x="56" y="4128"/>
                  </a:lnTo>
                  <a:lnTo>
                    <a:pt x="56" y="4128"/>
                  </a:lnTo>
                  <a:cubicBezTo>
                    <a:pt x="220" y="4081"/>
                    <a:pt x="383" y="4060"/>
                    <a:pt x="546" y="4060"/>
                  </a:cubicBezTo>
                  <a:cubicBezTo>
                    <a:pt x="3547" y="4060"/>
                    <a:pt x="6227" y="11538"/>
                    <a:pt x="6227" y="11538"/>
                  </a:cubicBezTo>
                  <a:cubicBezTo>
                    <a:pt x="6227" y="11538"/>
                    <a:pt x="12371" y="9657"/>
                    <a:pt x="20205" y="7133"/>
                  </a:cubicBezTo>
                  <a:cubicBezTo>
                    <a:pt x="18646" y="632"/>
                    <a:pt x="13895" y="1"/>
                    <a:pt x="13895" y="1"/>
                  </a:cubicBezTo>
                  <a:close/>
                </a:path>
              </a:pathLst>
            </a:custGeom>
            <a:solidFill>
              <a:srgbClr val="DCA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139"/>
            <p:cNvSpPr/>
            <p:nvPr/>
          </p:nvSpPr>
          <p:spPr>
            <a:xfrm>
              <a:off x="861507" y="2021586"/>
              <a:ext cx="904931" cy="568476"/>
            </a:xfrm>
            <a:custGeom>
              <a:avLst/>
              <a:gdLst/>
              <a:ahLst/>
              <a:cxnLst/>
              <a:rect l="l" t="t" r="r" b="b"/>
              <a:pathLst>
                <a:path w="15753" h="9896" extrusionOk="0">
                  <a:moveTo>
                    <a:pt x="10621" y="1"/>
                  </a:moveTo>
                  <a:lnTo>
                    <a:pt x="0" y="3204"/>
                  </a:lnTo>
                  <a:cubicBezTo>
                    <a:pt x="1155" y="3763"/>
                    <a:pt x="3168" y="6680"/>
                    <a:pt x="4061" y="9324"/>
                  </a:cubicBezTo>
                  <a:cubicBezTo>
                    <a:pt x="4370" y="8660"/>
                    <a:pt x="4682" y="8416"/>
                    <a:pt x="4935" y="8416"/>
                  </a:cubicBezTo>
                  <a:cubicBezTo>
                    <a:pt x="5431" y="8416"/>
                    <a:pt x="5705" y="9351"/>
                    <a:pt x="5311" y="9895"/>
                  </a:cubicBezTo>
                  <a:lnTo>
                    <a:pt x="15729" y="6537"/>
                  </a:lnTo>
                  <a:cubicBezTo>
                    <a:pt x="14608" y="5787"/>
                    <a:pt x="14880" y="5004"/>
                    <a:pt x="15610" y="5004"/>
                  </a:cubicBezTo>
                  <a:cubicBezTo>
                    <a:pt x="15656" y="5004"/>
                    <a:pt x="15703" y="5007"/>
                    <a:pt x="15752" y="5013"/>
                  </a:cubicBezTo>
                  <a:cubicBezTo>
                    <a:pt x="15538" y="3930"/>
                    <a:pt x="14383" y="906"/>
                    <a:pt x="10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139"/>
            <p:cNvSpPr/>
            <p:nvPr/>
          </p:nvSpPr>
          <p:spPr>
            <a:xfrm>
              <a:off x="686415" y="2409741"/>
              <a:ext cx="1221625" cy="352655"/>
            </a:xfrm>
            <a:custGeom>
              <a:avLst/>
              <a:gdLst/>
              <a:ahLst/>
              <a:cxnLst/>
              <a:rect l="l" t="t" r="r" b="b"/>
              <a:pathLst>
                <a:path w="21266" h="6139" extrusionOk="0">
                  <a:moveTo>
                    <a:pt x="21101" y="0"/>
                  </a:moveTo>
                  <a:cubicBezTo>
                    <a:pt x="21088" y="0"/>
                    <a:pt x="21075" y="2"/>
                    <a:pt x="21063" y="7"/>
                  </a:cubicBezTo>
                  <a:lnTo>
                    <a:pt x="7097" y="4412"/>
                  </a:lnTo>
                  <a:lnTo>
                    <a:pt x="131" y="5853"/>
                  </a:lnTo>
                  <a:cubicBezTo>
                    <a:pt x="60" y="5865"/>
                    <a:pt x="0" y="5948"/>
                    <a:pt x="24" y="6019"/>
                  </a:cubicBezTo>
                  <a:cubicBezTo>
                    <a:pt x="36" y="6091"/>
                    <a:pt x="96" y="6138"/>
                    <a:pt x="155" y="6138"/>
                  </a:cubicBezTo>
                  <a:lnTo>
                    <a:pt x="191" y="6138"/>
                  </a:lnTo>
                  <a:lnTo>
                    <a:pt x="7168" y="4698"/>
                  </a:lnTo>
                  <a:lnTo>
                    <a:pt x="21146" y="281"/>
                  </a:lnTo>
                  <a:cubicBezTo>
                    <a:pt x="21217" y="257"/>
                    <a:pt x="21265" y="185"/>
                    <a:pt x="21241" y="102"/>
                  </a:cubicBezTo>
                  <a:cubicBezTo>
                    <a:pt x="21222" y="43"/>
                    <a:pt x="21162" y="0"/>
                    <a:pt x="2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139"/>
            <p:cNvSpPr/>
            <p:nvPr/>
          </p:nvSpPr>
          <p:spPr>
            <a:xfrm>
              <a:off x="1340254" y="2427205"/>
              <a:ext cx="303769" cy="351621"/>
            </a:xfrm>
            <a:custGeom>
              <a:avLst/>
              <a:gdLst/>
              <a:ahLst/>
              <a:cxnLst/>
              <a:rect l="l" t="t" r="r" b="b"/>
              <a:pathLst>
                <a:path w="5288" h="6121" extrusionOk="0">
                  <a:moveTo>
                    <a:pt x="3930" y="0"/>
                  </a:moveTo>
                  <a:lnTo>
                    <a:pt x="1" y="1060"/>
                  </a:lnTo>
                  <a:lnTo>
                    <a:pt x="1358" y="6120"/>
                  </a:lnTo>
                  <a:lnTo>
                    <a:pt x="5287" y="5060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DEB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139"/>
            <p:cNvSpPr/>
            <p:nvPr/>
          </p:nvSpPr>
          <p:spPr>
            <a:xfrm>
              <a:off x="1380638" y="2471552"/>
              <a:ext cx="92372" cy="289465"/>
            </a:xfrm>
            <a:custGeom>
              <a:avLst/>
              <a:gdLst/>
              <a:ahLst/>
              <a:cxnLst/>
              <a:rect l="l" t="t" r="r" b="b"/>
              <a:pathLst>
                <a:path w="1608" h="5039" extrusionOk="0">
                  <a:moveTo>
                    <a:pt x="145" y="0"/>
                  </a:moveTo>
                  <a:cubicBezTo>
                    <a:pt x="136" y="0"/>
                    <a:pt x="128" y="1"/>
                    <a:pt x="119" y="2"/>
                  </a:cubicBezTo>
                  <a:cubicBezTo>
                    <a:pt x="48" y="26"/>
                    <a:pt x="0" y="109"/>
                    <a:pt x="24" y="181"/>
                  </a:cubicBezTo>
                  <a:cubicBezTo>
                    <a:pt x="48" y="300"/>
                    <a:pt x="1334" y="5039"/>
                    <a:pt x="1334" y="5039"/>
                  </a:cubicBezTo>
                  <a:lnTo>
                    <a:pt x="1608" y="4967"/>
                  </a:lnTo>
                  <a:cubicBezTo>
                    <a:pt x="1608" y="4967"/>
                    <a:pt x="334" y="228"/>
                    <a:pt x="298" y="109"/>
                  </a:cubicBezTo>
                  <a:cubicBezTo>
                    <a:pt x="277" y="45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139"/>
            <p:cNvSpPr/>
            <p:nvPr/>
          </p:nvSpPr>
          <p:spPr>
            <a:xfrm>
              <a:off x="1472952" y="2502228"/>
              <a:ext cx="118394" cy="180148"/>
            </a:xfrm>
            <a:custGeom>
              <a:avLst/>
              <a:gdLst/>
              <a:ahLst/>
              <a:cxnLst/>
              <a:rect l="l" t="t" r="r" b="b"/>
              <a:pathLst>
                <a:path w="2061" h="3136" extrusionOk="0">
                  <a:moveTo>
                    <a:pt x="763" y="290"/>
                  </a:moveTo>
                  <a:cubicBezTo>
                    <a:pt x="810" y="290"/>
                    <a:pt x="858" y="302"/>
                    <a:pt x="917" y="397"/>
                  </a:cubicBezTo>
                  <a:cubicBezTo>
                    <a:pt x="1025" y="611"/>
                    <a:pt x="989" y="1040"/>
                    <a:pt x="870" y="1207"/>
                  </a:cubicBezTo>
                  <a:cubicBezTo>
                    <a:pt x="846" y="1254"/>
                    <a:pt x="846" y="1326"/>
                    <a:pt x="882" y="1373"/>
                  </a:cubicBezTo>
                  <a:cubicBezTo>
                    <a:pt x="1346" y="2028"/>
                    <a:pt x="1584" y="2433"/>
                    <a:pt x="1703" y="2647"/>
                  </a:cubicBezTo>
                  <a:lnTo>
                    <a:pt x="798" y="2814"/>
                  </a:lnTo>
                  <a:lnTo>
                    <a:pt x="739" y="1385"/>
                  </a:lnTo>
                  <a:cubicBezTo>
                    <a:pt x="739" y="1349"/>
                    <a:pt x="727" y="1314"/>
                    <a:pt x="691" y="1290"/>
                  </a:cubicBezTo>
                  <a:cubicBezTo>
                    <a:pt x="417" y="1028"/>
                    <a:pt x="298" y="766"/>
                    <a:pt x="358" y="564"/>
                  </a:cubicBezTo>
                  <a:cubicBezTo>
                    <a:pt x="405" y="421"/>
                    <a:pt x="548" y="314"/>
                    <a:pt x="739" y="290"/>
                  </a:cubicBezTo>
                  <a:close/>
                  <a:moveTo>
                    <a:pt x="763" y="0"/>
                  </a:moveTo>
                  <a:cubicBezTo>
                    <a:pt x="744" y="0"/>
                    <a:pt x="724" y="2"/>
                    <a:pt x="703" y="4"/>
                  </a:cubicBezTo>
                  <a:cubicBezTo>
                    <a:pt x="405" y="40"/>
                    <a:pt x="167" y="230"/>
                    <a:pt x="84" y="480"/>
                  </a:cubicBezTo>
                  <a:cubicBezTo>
                    <a:pt x="36" y="659"/>
                    <a:pt x="1" y="1016"/>
                    <a:pt x="453" y="1457"/>
                  </a:cubicBezTo>
                  <a:lnTo>
                    <a:pt x="525" y="2992"/>
                  </a:lnTo>
                  <a:cubicBezTo>
                    <a:pt x="525" y="3028"/>
                    <a:pt x="548" y="3076"/>
                    <a:pt x="572" y="3100"/>
                  </a:cubicBezTo>
                  <a:cubicBezTo>
                    <a:pt x="596" y="3123"/>
                    <a:pt x="632" y="3135"/>
                    <a:pt x="667" y="3135"/>
                  </a:cubicBezTo>
                  <a:cubicBezTo>
                    <a:pt x="679" y="3135"/>
                    <a:pt x="679" y="3123"/>
                    <a:pt x="691" y="3123"/>
                  </a:cubicBezTo>
                  <a:lnTo>
                    <a:pt x="1941" y="2885"/>
                  </a:lnTo>
                  <a:cubicBezTo>
                    <a:pt x="1989" y="2885"/>
                    <a:pt x="2025" y="2850"/>
                    <a:pt x="2037" y="2814"/>
                  </a:cubicBezTo>
                  <a:cubicBezTo>
                    <a:pt x="2060" y="2778"/>
                    <a:pt x="2060" y="2731"/>
                    <a:pt x="2049" y="2695"/>
                  </a:cubicBezTo>
                  <a:cubicBezTo>
                    <a:pt x="2037" y="2671"/>
                    <a:pt x="1858" y="2278"/>
                    <a:pt x="1167" y="1278"/>
                  </a:cubicBezTo>
                  <a:cubicBezTo>
                    <a:pt x="1287" y="1004"/>
                    <a:pt x="1322" y="540"/>
                    <a:pt x="1167" y="254"/>
                  </a:cubicBezTo>
                  <a:cubicBezTo>
                    <a:pt x="1071" y="94"/>
                    <a:pt x="936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139"/>
            <p:cNvSpPr/>
            <p:nvPr/>
          </p:nvSpPr>
          <p:spPr>
            <a:xfrm>
              <a:off x="813655" y="2852700"/>
              <a:ext cx="246267" cy="245462"/>
            </a:xfrm>
            <a:custGeom>
              <a:avLst/>
              <a:gdLst/>
              <a:ahLst/>
              <a:cxnLst/>
              <a:rect l="l" t="t" r="r" b="b"/>
              <a:pathLst>
                <a:path w="4287" h="4273" extrusionOk="0">
                  <a:moveTo>
                    <a:pt x="2034" y="873"/>
                  </a:moveTo>
                  <a:cubicBezTo>
                    <a:pt x="2511" y="873"/>
                    <a:pt x="2977" y="1282"/>
                    <a:pt x="3131" y="1868"/>
                  </a:cubicBezTo>
                  <a:cubicBezTo>
                    <a:pt x="3322" y="2547"/>
                    <a:pt x="3024" y="3226"/>
                    <a:pt x="2477" y="3368"/>
                  </a:cubicBezTo>
                  <a:cubicBezTo>
                    <a:pt x="2402" y="3389"/>
                    <a:pt x="2327" y="3399"/>
                    <a:pt x="2252" y="3399"/>
                  </a:cubicBezTo>
                  <a:cubicBezTo>
                    <a:pt x="1775" y="3399"/>
                    <a:pt x="1309" y="2991"/>
                    <a:pt x="1155" y="2404"/>
                  </a:cubicBezTo>
                  <a:cubicBezTo>
                    <a:pt x="964" y="1725"/>
                    <a:pt x="1262" y="1047"/>
                    <a:pt x="1810" y="904"/>
                  </a:cubicBezTo>
                  <a:cubicBezTo>
                    <a:pt x="1884" y="883"/>
                    <a:pt x="1959" y="873"/>
                    <a:pt x="2034" y="873"/>
                  </a:cubicBezTo>
                  <a:close/>
                  <a:moveTo>
                    <a:pt x="2023" y="0"/>
                  </a:moveTo>
                  <a:cubicBezTo>
                    <a:pt x="1877" y="0"/>
                    <a:pt x="1730" y="19"/>
                    <a:pt x="1584" y="59"/>
                  </a:cubicBezTo>
                  <a:cubicBezTo>
                    <a:pt x="572" y="332"/>
                    <a:pt x="0" y="1487"/>
                    <a:pt x="310" y="2630"/>
                  </a:cubicBezTo>
                  <a:cubicBezTo>
                    <a:pt x="574" y="3608"/>
                    <a:pt x="1397" y="4272"/>
                    <a:pt x="2263" y="4272"/>
                  </a:cubicBezTo>
                  <a:cubicBezTo>
                    <a:pt x="2409" y="4272"/>
                    <a:pt x="2557" y="4253"/>
                    <a:pt x="2703" y="4214"/>
                  </a:cubicBezTo>
                  <a:cubicBezTo>
                    <a:pt x="3715" y="3940"/>
                    <a:pt x="4286" y="2785"/>
                    <a:pt x="3977" y="1642"/>
                  </a:cubicBezTo>
                  <a:cubicBezTo>
                    <a:pt x="3712" y="664"/>
                    <a:pt x="2889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139"/>
            <p:cNvSpPr/>
            <p:nvPr/>
          </p:nvSpPr>
          <p:spPr>
            <a:xfrm>
              <a:off x="863575" y="2821852"/>
              <a:ext cx="100586" cy="115637"/>
            </a:xfrm>
            <a:custGeom>
              <a:avLst/>
              <a:gdLst/>
              <a:ahLst/>
              <a:cxnLst/>
              <a:rect l="l" t="t" r="r" b="b"/>
              <a:pathLst>
                <a:path w="1751" h="2013" extrusionOk="0">
                  <a:moveTo>
                    <a:pt x="1203" y="0"/>
                  </a:moveTo>
                  <a:lnTo>
                    <a:pt x="0" y="322"/>
                  </a:lnTo>
                  <a:lnTo>
                    <a:pt x="465" y="2012"/>
                  </a:lnTo>
                  <a:lnTo>
                    <a:pt x="1750" y="175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DEB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1" name="Google Shape;8691;p139"/>
          <p:cNvGrpSpPr/>
          <p:nvPr/>
        </p:nvGrpSpPr>
        <p:grpSpPr>
          <a:xfrm>
            <a:off x="6260175" y="831175"/>
            <a:ext cx="2670786" cy="3407389"/>
            <a:chOff x="6260175" y="1107400"/>
            <a:chExt cx="2670786" cy="3407389"/>
          </a:xfrm>
        </p:grpSpPr>
        <p:sp>
          <p:nvSpPr>
            <p:cNvPr id="8692" name="Google Shape;8692;p139"/>
            <p:cNvSpPr/>
            <p:nvPr/>
          </p:nvSpPr>
          <p:spPr>
            <a:xfrm>
              <a:off x="8062650" y="2323035"/>
              <a:ext cx="638934" cy="911153"/>
            </a:xfrm>
            <a:custGeom>
              <a:avLst/>
              <a:gdLst/>
              <a:ahLst/>
              <a:cxnLst/>
              <a:rect l="l" t="t" r="r" b="b"/>
              <a:pathLst>
                <a:path w="11109" h="15842" extrusionOk="0">
                  <a:moveTo>
                    <a:pt x="3123" y="0"/>
                  </a:moveTo>
                  <a:cubicBezTo>
                    <a:pt x="2601" y="0"/>
                    <a:pt x="2238" y="47"/>
                    <a:pt x="2238" y="47"/>
                  </a:cubicBezTo>
                  <a:cubicBezTo>
                    <a:pt x="2238" y="47"/>
                    <a:pt x="0" y="14656"/>
                    <a:pt x="524" y="15334"/>
                  </a:cubicBezTo>
                  <a:cubicBezTo>
                    <a:pt x="854" y="15760"/>
                    <a:pt x="1602" y="15842"/>
                    <a:pt x="2126" y="15842"/>
                  </a:cubicBezTo>
                  <a:cubicBezTo>
                    <a:pt x="2452" y="15842"/>
                    <a:pt x="2691" y="15810"/>
                    <a:pt x="2691" y="15810"/>
                  </a:cubicBezTo>
                  <a:cubicBezTo>
                    <a:pt x="2060" y="15370"/>
                    <a:pt x="2322" y="14906"/>
                    <a:pt x="2322" y="14906"/>
                  </a:cubicBezTo>
                  <a:lnTo>
                    <a:pt x="2322" y="14906"/>
                  </a:lnTo>
                  <a:cubicBezTo>
                    <a:pt x="2560" y="14936"/>
                    <a:pt x="2783" y="14950"/>
                    <a:pt x="2991" y="14950"/>
                  </a:cubicBezTo>
                  <a:cubicBezTo>
                    <a:pt x="4707" y="14950"/>
                    <a:pt x="5417" y="14013"/>
                    <a:pt x="5417" y="14013"/>
                  </a:cubicBezTo>
                  <a:cubicBezTo>
                    <a:pt x="5748" y="14240"/>
                    <a:pt x="6135" y="14288"/>
                    <a:pt x="6402" y="14288"/>
                  </a:cubicBezTo>
                  <a:cubicBezTo>
                    <a:pt x="6596" y="14288"/>
                    <a:pt x="6727" y="14263"/>
                    <a:pt x="6727" y="14263"/>
                  </a:cubicBezTo>
                  <a:cubicBezTo>
                    <a:pt x="6167" y="14191"/>
                    <a:pt x="6548" y="13727"/>
                    <a:pt x="6548" y="13727"/>
                  </a:cubicBezTo>
                  <a:lnTo>
                    <a:pt x="6548" y="13727"/>
                  </a:lnTo>
                  <a:cubicBezTo>
                    <a:pt x="6751" y="13761"/>
                    <a:pt x="6937" y="13776"/>
                    <a:pt x="7108" y="13776"/>
                  </a:cubicBezTo>
                  <a:cubicBezTo>
                    <a:pt x="9115" y="13776"/>
                    <a:pt x="9084" y="11643"/>
                    <a:pt x="9084" y="11643"/>
                  </a:cubicBezTo>
                  <a:cubicBezTo>
                    <a:pt x="11109" y="10631"/>
                    <a:pt x="9835" y="8952"/>
                    <a:pt x="9835" y="8952"/>
                  </a:cubicBezTo>
                  <a:cubicBezTo>
                    <a:pt x="10811" y="8691"/>
                    <a:pt x="10775" y="7619"/>
                    <a:pt x="10775" y="7619"/>
                  </a:cubicBezTo>
                  <a:lnTo>
                    <a:pt x="10775" y="7619"/>
                  </a:lnTo>
                  <a:cubicBezTo>
                    <a:pt x="10376" y="8022"/>
                    <a:pt x="10055" y="8164"/>
                    <a:pt x="9801" y="8164"/>
                  </a:cubicBezTo>
                  <a:cubicBezTo>
                    <a:pt x="9201" y="8164"/>
                    <a:pt x="8977" y="7369"/>
                    <a:pt x="8977" y="7369"/>
                  </a:cubicBezTo>
                  <a:cubicBezTo>
                    <a:pt x="10216" y="5321"/>
                    <a:pt x="8120" y="4238"/>
                    <a:pt x="8120" y="4238"/>
                  </a:cubicBezTo>
                  <a:cubicBezTo>
                    <a:pt x="8644" y="3202"/>
                    <a:pt x="7299" y="2916"/>
                    <a:pt x="7299" y="2916"/>
                  </a:cubicBezTo>
                  <a:cubicBezTo>
                    <a:pt x="8156" y="2773"/>
                    <a:pt x="8120" y="2083"/>
                    <a:pt x="8120" y="2083"/>
                  </a:cubicBezTo>
                  <a:lnTo>
                    <a:pt x="8120" y="2083"/>
                  </a:lnTo>
                  <a:cubicBezTo>
                    <a:pt x="7767" y="2352"/>
                    <a:pt x="7497" y="2455"/>
                    <a:pt x="7291" y="2455"/>
                  </a:cubicBezTo>
                  <a:cubicBezTo>
                    <a:pt x="6640" y="2455"/>
                    <a:pt x="6620" y="1440"/>
                    <a:pt x="6620" y="1440"/>
                  </a:cubicBezTo>
                  <a:cubicBezTo>
                    <a:pt x="5985" y="201"/>
                    <a:pt x="4209" y="0"/>
                    <a:pt x="3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139"/>
            <p:cNvSpPr/>
            <p:nvPr/>
          </p:nvSpPr>
          <p:spPr>
            <a:xfrm>
              <a:off x="6413573" y="2347652"/>
              <a:ext cx="638992" cy="910750"/>
            </a:xfrm>
            <a:custGeom>
              <a:avLst/>
              <a:gdLst/>
              <a:ahLst/>
              <a:cxnLst/>
              <a:rect l="l" t="t" r="r" b="b"/>
              <a:pathLst>
                <a:path w="11110" h="15835" extrusionOk="0">
                  <a:moveTo>
                    <a:pt x="7987" y="1"/>
                  </a:moveTo>
                  <a:cubicBezTo>
                    <a:pt x="6901" y="1"/>
                    <a:pt x="5125" y="202"/>
                    <a:pt x="4489" y="1440"/>
                  </a:cubicBezTo>
                  <a:cubicBezTo>
                    <a:pt x="4489" y="1440"/>
                    <a:pt x="4469" y="2455"/>
                    <a:pt x="3824" y="2455"/>
                  </a:cubicBezTo>
                  <a:cubicBezTo>
                    <a:pt x="3619" y="2455"/>
                    <a:pt x="3351" y="2353"/>
                    <a:pt x="3001" y="2083"/>
                  </a:cubicBezTo>
                  <a:lnTo>
                    <a:pt x="3001" y="2083"/>
                  </a:lnTo>
                  <a:cubicBezTo>
                    <a:pt x="3001" y="2083"/>
                    <a:pt x="2954" y="2774"/>
                    <a:pt x="3823" y="2917"/>
                  </a:cubicBezTo>
                  <a:cubicBezTo>
                    <a:pt x="3823" y="2917"/>
                    <a:pt x="2477" y="3202"/>
                    <a:pt x="3001" y="4238"/>
                  </a:cubicBezTo>
                  <a:cubicBezTo>
                    <a:pt x="3001" y="4238"/>
                    <a:pt x="906" y="5322"/>
                    <a:pt x="2132" y="7370"/>
                  </a:cubicBezTo>
                  <a:cubicBezTo>
                    <a:pt x="2132" y="7370"/>
                    <a:pt x="1914" y="8164"/>
                    <a:pt x="1317" y="8164"/>
                  </a:cubicBezTo>
                  <a:cubicBezTo>
                    <a:pt x="1065" y="8164"/>
                    <a:pt x="745" y="8023"/>
                    <a:pt x="346" y="7620"/>
                  </a:cubicBezTo>
                  <a:lnTo>
                    <a:pt x="346" y="7620"/>
                  </a:lnTo>
                  <a:cubicBezTo>
                    <a:pt x="346" y="7620"/>
                    <a:pt x="298" y="8691"/>
                    <a:pt x="1275" y="8941"/>
                  </a:cubicBezTo>
                  <a:cubicBezTo>
                    <a:pt x="1275" y="8941"/>
                    <a:pt x="1" y="10632"/>
                    <a:pt x="2025" y="11644"/>
                  </a:cubicBezTo>
                  <a:cubicBezTo>
                    <a:pt x="2025" y="11644"/>
                    <a:pt x="1995" y="13767"/>
                    <a:pt x="3998" y="13767"/>
                  </a:cubicBezTo>
                  <a:cubicBezTo>
                    <a:pt x="4173" y="13767"/>
                    <a:pt x="4364" y="13751"/>
                    <a:pt x="4573" y="13716"/>
                  </a:cubicBezTo>
                  <a:lnTo>
                    <a:pt x="4573" y="13716"/>
                  </a:lnTo>
                  <a:cubicBezTo>
                    <a:pt x="4573" y="13716"/>
                    <a:pt x="4942" y="14192"/>
                    <a:pt x="4382" y="14263"/>
                  </a:cubicBezTo>
                  <a:cubicBezTo>
                    <a:pt x="4382" y="14263"/>
                    <a:pt x="4515" y="14289"/>
                    <a:pt x="4711" y="14289"/>
                  </a:cubicBezTo>
                  <a:cubicBezTo>
                    <a:pt x="4980" y="14289"/>
                    <a:pt x="5368" y="14241"/>
                    <a:pt x="5692" y="14013"/>
                  </a:cubicBezTo>
                  <a:cubicBezTo>
                    <a:pt x="5692" y="14013"/>
                    <a:pt x="6402" y="14951"/>
                    <a:pt x="8127" y="14951"/>
                  </a:cubicBezTo>
                  <a:cubicBezTo>
                    <a:pt x="8336" y="14951"/>
                    <a:pt x="8560" y="14937"/>
                    <a:pt x="8799" y="14906"/>
                  </a:cubicBezTo>
                  <a:lnTo>
                    <a:pt x="8799" y="14906"/>
                  </a:lnTo>
                  <a:cubicBezTo>
                    <a:pt x="8799" y="14906"/>
                    <a:pt x="9061" y="15371"/>
                    <a:pt x="8418" y="15799"/>
                  </a:cubicBezTo>
                  <a:cubicBezTo>
                    <a:pt x="8418" y="15799"/>
                    <a:pt x="8674" y="15835"/>
                    <a:pt x="9016" y="15835"/>
                  </a:cubicBezTo>
                  <a:cubicBezTo>
                    <a:pt x="9538" y="15835"/>
                    <a:pt x="10262" y="15752"/>
                    <a:pt x="10585" y="15335"/>
                  </a:cubicBezTo>
                  <a:cubicBezTo>
                    <a:pt x="11109" y="14656"/>
                    <a:pt x="8871" y="47"/>
                    <a:pt x="8871" y="47"/>
                  </a:cubicBezTo>
                  <a:cubicBezTo>
                    <a:pt x="8871" y="47"/>
                    <a:pt x="8508" y="1"/>
                    <a:pt x="7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94" name="Google Shape;8694;p139"/>
            <p:cNvPicPr preferRelativeResize="0"/>
            <p:nvPr/>
          </p:nvPicPr>
          <p:blipFill rotWithShape="1">
            <a:blip r:embed="rId3">
              <a:alphaModFix/>
            </a:blip>
            <a:srcRect l="62425" t="13268" r="19827" b="52367"/>
            <a:stretch/>
          </p:blipFill>
          <p:spPr>
            <a:xfrm>
              <a:off x="6704717" y="2008601"/>
              <a:ext cx="1672200" cy="1821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8695" name="Google Shape;8695;p139"/>
            <p:cNvSpPr/>
            <p:nvPr/>
          </p:nvSpPr>
          <p:spPr>
            <a:xfrm>
              <a:off x="6638236" y="2989261"/>
              <a:ext cx="1816094" cy="1525528"/>
            </a:xfrm>
            <a:custGeom>
              <a:avLst/>
              <a:gdLst/>
              <a:ahLst/>
              <a:cxnLst/>
              <a:rect l="l" t="t" r="r" b="b"/>
              <a:pathLst>
                <a:path w="31576" h="26524" extrusionOk="0">
                  <a:moveTo>
                    <a:pt x="30182" y="1"/>
                  </a:moveTo>
                  <a:cubicBezTo>
                    <a:pt x="29968" y="3132"/>
                    <a:pt x="28920" y="6025"/>
                    <a:pt x="27265" y="8383"/>
                  </a:cubicBezTo>
                  <a:cubicBezTo>
                    <a:pt x="24610" y="12181"/>
                    <a:pt x="20407" y="14622"/>
                    <a:pt x="15692" y="14622"/>
                  </a:cubicBezTo>
                  <a:cubicBezTo>
                    <a:pt x="10894" y="14622"/>
                    <a:pt x="6632" y="12097"/>
                    <a:pt x="3989" y="8192"/>
                  </a:cubicBezTo>
                  <a:cubicBezTo>
                    <a:pt x="2465" y="5954"/>
                    <a:pt x="1476" y="3263"/>
                    <a:pt x="1214" y="334"/>
                  </a:cubicBezTo>
                  <a:lnTo>
                    <a:pt x="1143" y="334"/>
                  </a:lnTo>
                  <a:cubicBezTo>
                    <a:pt x="1143" y="334"/>
                    <a:pt x="0" y="2775"/>
                    <a:pt x="1595" y="6632"/>
                  </a:cubicBezTo>
                  <a:cubicBezTo>
                    <a:pt x="1595" y="6632"/>
                    <a:pt x="2077" y="7926"/>
                    <a:pt x="1214" y="7926"/>
                  </a:cubicBezTo>
                  <a:cubicBezTo>
                    <a:pt x="1026" y="7926"/>
                    <a:pt x="774" y="7865"/>
                    <a:pt x="441" y="7716"/>
                  </a:cubicBezTo>
                  <a:lnTo>
                    <a:pt x="441" y="7716"/>
                  </a:lnTo>
                  <a:cubicBezTo>
                    <a:pt x="441" y="7716"/>
                    <a:pt x="750" y="8918"/>
                    <a:pt x="2310" y="8918"/>
                  </a:cubicBezTo>
                  <a:cubicBezTo>
                    <a:pt x="2310" y="8918"/>
                    <a:pt x="1476" y="9800"/>
                    <a:pt x="2310" y="10895"/>
                  </a:cubicBezTo>
                  <a:cubicBezTo>
                    <a:pt x="2310" y="10895"/>
                    <a:pt x="2155" y="9954"/>
                    <a:pt x="3191" y="9954"/>
                  </a:cubicBezTo>
                  <a:cubicBezTo>
                    <a:pt x="3191" y="9954"/>
                    <a:pt x="2727" y="12455"/>
                    <a:pt x="4596" y="13705"/>
                  </a:cubicBezTo>
                  <a:cubicBezTo>
                    <a:pt x="5144" y="14074"/>
                    <a:pt x="5370" y="14383"/>
                    <a:pt x="5417" y="14622"/>
                  </a:cubicBezTo>
                  <a:cubicBezTo>
                    <a:pt x="5513" y="15193"/>
                    <a:pt x="4596" y="15419"/>
                    <a:pt x="4596" y="15419"/>
                  </a:cubicBezTo>
                  <a:cubicBezTo>
                    <a:pt x="4596" y="15419"/>
                    <a:pt x="5030" y="15673"/>
                    <a:pt x="5584" y="15673"/>
                  </a:cubicBezTo>
                  <a:cubicBezTo>
                    <a:pt x="5861" y="15673"/>
                    <a:pt x="6167" y="15610"/>
                    <a:pt x="6465" y="15419"/>
                  </a:cubicBezTo>
                  <a:cubicBezTo>
                    <a:pt x="6510" y="15390"/>
                    <a:pt x="6546" y="15377"/>
                    <a:pt x="6576" y="15377"/>
                  </a:cubicBezTo>
                  <a:cubicBezTo>
                    <a:pt x="6682" y="15377"/>
                    <a:pt x="6703" y="15548"/>
                    <a:pt x="6703" y="15836"/>
                  </a:cubicBezTo>
                  <a:cubicBezTo>
                    <a:pt x="6679" y="16824"/>
                    <a:pt x="6441" y="19098"/>
                    <a:pt x="8882" y="19991"/>
                  </a:cubicBezTo>
                  <a:cubicBezTo>
                    <a:pt x="9311" y="20146"/>
                    <a:pt x="9811" y="20253"/>
                    <a:pt x="10406" y="20313"/>
                  </a:cubicBezTo>
                  <a:cubicBezTo>
                    <a:pt x="10406" y="20313"/>
                    <a:pt x="11811" y="21825"/>
                    <a:pt x="10382" y="22420"/>
                  </a:cubicBezTo>
                  <a:cubicBezTo>
                    <a:pt x="10311" y="22444"/>
                    <a:pt x="10227" y="22468"/>
                    <a:pt x="10144" y="22503"/>
                  </a:cubicBezTo>
                  <a:cubicBezTo>
                    <a:pt x="10144" y="22503"/>
                    <a:pt x="10287" y="22587"/>
                    <a:pt x="10513" y="22670"/>
                  </a:cubicBezTo>
                  <a:cubicBezTo>
                    <a:pt x="10716" y="22751"/>
                    <a:pt x="10983" y="22824"/>
                    <a:pt x="11272" y="22824"/>
                  </a:cubicBezTo>
                  <a:cubicBezTo>
                    <a:pt x="11578" y="22824"/>
                    <a:pt x="11910" y="22742"/>
                    <a:pt x="12216" y="22503"/>
                  </a:cubicBezTo>
                  <a:cubicBezTo>
                    <a:pt x="12276" y="22456"/>
                    <a:pt x="12327" y="22434"/>
                    <a:pt x="12370" y="22434"/>
                  </a:cubicBezTo>
                  <a:cubicBezTo>
                    <a:pt x="12960" y="22434"/>
                    <a:pt x="12160" y="26524"/>
                    <a:pt x="15014" y="26524"/>
                  </a:cubicBezTo>
                  <a:cubicBezTo>
                    <a:pt x="15221" y="26524"/>
                    <a:pt x="15446" y="26502"/>
                    <a:pt x="15692" y="26456"/>
                  </a:cubicBezTo>
                  <a:cubicBezTo>
                    <a:pt x="15692" y="26456"/>
                    <a:pt x="13156" y="25147"/>
                    <a:pt x="17776" y="23492"/>
                  </a:cubicBezTo>
                  <a:cubicBezTo>
                    <a:pt x="17776" y="23492"/>
                    <a:pt x="18208" y="23857"/>
                    <a:pt x="18957" y="23857"/>
                  </a:cubicBezTo>
                  <a:cubicBezTo>
                    <a:pt x="19395" y="23857"/>
                    <a:pt x="19942" y="23732"/>
                    <a:pt x="20574" y="23337"/>
                  </a:cubicBezTo>
                  <a:cubicBezTo>
                    <a:pt x="20574" y="23337"/>
                    <a:pt x="18931" y="22730"/>
                    <a:pt x="20050" y="21349"/>
                  </a:cubicBezTo>
                  <a:cubicBezTo>
                    <a:pt x="20050" y="21349"/>
                    <a:pt x="20979" y="21099"/>
                    <a:pt x="21181" y="19979"/>
                  </a:cubicBezTo>
                  <a:cubicBezTo>
                    <a:pt x="24551" y="19325"/>
                    <a:pt x="24860" y="17253"/>
                    <a:pt x="24872" y="16015"/>
                  </a:cubicBezTo>
                  <a:cubicBezTo>
                    <a:pt x="24882" y="15439"/>
                    <a:pt x="24834" y="15036"/>
                    <a:pt x="24998" y="15036"/>
                  </a:cubicBezTo>
                  <a:cubicBezTo>
                    <a:pt x="25030" y="15036"/>
                    <a:pt x="25071" y="15052"/>
                    <a:pt x="25122" y="15086"/>
                  </a:cubicBezTo>
                  <a:cubicBezTo>
                    <a:pt x="25416" y="15276"/>
                    <a:pt x="25721" y="15340"/>
                    <a:pt x="25998" y="15340"/>
                  </a:cubicBezTo>
                  <a:cubicBezTo>
                    <a:pt x="26552" y="15340"/>
                    <a:pt x="26991" y="15086"/>
                    <a:pt x="26991" y="15086"/>
                  </a:cubicBezTo>
                  <a:cubicBezTo>
                    <a:pt x="26991" y="15086"/>
                    <a:pt x="25122" y="14622"/>
                    <a:pt x="26991" y="13371"/>
                  </a:cubicBezTo>
                  <a:cubicBezTo>
                    <a:pt x="28861" y="12121"/>
                    <a:pt x="28396" y="9621"/>
                    <a:pt x="28396" y="9621"/>
                  </a:cubicBezTo>
                  <a:cubicBezTo>
                    <a:pt x="29432" y="9621"/>
                    <a:pt x="29277" y="10562"/>
                    <a:pt x="29277" y="10562"/>
                  </a:cubicBezTo>
                  <a:cubicBezTo>
                    <a:pt x="30099" y="9466"/>
                    <a:pt x="29277" y="8585"/>
                    <a:pt x="29277" y="8585"/>
                  </a:cubicBezTo>
                  <a:cubicBezTo>
                    <a:pt x="30825" y="8585"/>
                    <a:pt x="31147" y="7383"/>
                    <a:pt x="31147" y="7383"/>
                  </a:cubicBezTo>
                  <a:lnTo>
                    <a:pt x="31147" y="7383"/>
                  </a:lnTo>
                  <a:cubicBezTo>
                    <a:pt x="30815" y="7531"/>
                    <a:pt x="30564" y="7592"/>
                    <a:pt x="30376" y="7592"/>
                  </a:cubicBezTo>
                  <a:cubicBezTo>
                    <a:pt x="29505" y="7592"/>
                    <a:pt x="29980" y="6287"/>
                    <a:pt x="29980" y="6287"/>
                  </a:cubicBezTo>
                  <a:cubicBezTo>
                    <a:pt x="31575" y="2442"/>
                    <a:pt x="30432" y="1"/>
                    <a:pt x="30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139"/>
            <p:cNvSpPr/>
            <p:nvPr/>
          </p:nvSpPr>
          <p:spPr>
            <a:xfrm>
              <a:off x="6606716" y="2424323"/>
              <a:ext cx="293844" cy="675226"/>
            </a:xfrm>
            <a:custGeom>
              <a:avLst/>
              <a:gdLst/>
              <a:ahLst/>
              <a:cxnLst/>
              <a:rect l="l" t="t" r="r" b="b"/>
              <a:pathLst>
                <a:path w="5109" h="11740" extrusionOk="0">
                  <a:moveTo>
                    <a:pt x="4989" y="0"/>
                  </a:moveTo>
                  <a:lnTo>
                    <a:pt x="2703" y="12"/>
                  </a:lnTo>
                  <a:lnTo>
                    <a:pt x="2251" y="12"/>
                  </a:lnTo>
                  <a:cubicBezTo>
                    <a:pt x="2251" y="12"/>
                    <a:pt x="2239" y="36"/>
                    <a:pt x="2215" y="95"/>
                  </a:cubicBezTo>
                  <a:cubicBezTo>
                    <a:pt x="2108" y="405"/>
                    <a:pt x="1691" y="1572"/>
                    <a:pt x="1286" y="2977"/>
                  </a:cubicBezTo>
                  <a:cubicBezTo>
                    <a:pt x="643" y="5215"/>
                    <a:pt x="0" y="8084"/>
                    <a:pt x="619" y="9120"/>
                  </a:cubicBezTo>
                  <a:cubicBezTo>
                    <a:pt x="977" y="9727"/>
                    <a:pt x="1608" y="10228"/>
                    <a:pt x="2286" y="10620"/>
                  </a:cubicBezTo>
                  <a:cubicBezTo>
                    <a:pt x="3536" y="11347"/>
                    <a:pt x="4977" y="11704"/>
                    <a:pt x="5108" y="11740"/>
                  </a:cubicBezTo>
                  <a:cubicBezTo>
                    <a:pt x="4096" y="11263"/>
                    <a:pt x="3453" y="8061"/>
                    <a:pt x="3453" y="8061"/>
                  </a:cubicBezTo>
                  <a:lnTo>
                    <a:pt x="3453" y="8061"/>
                  </a:lnTo>
                  <a:cubicBezTo>
                    <a:pt x="4072" y="8499"/>
                    <a:pt x="4490" y="8586"/>
                    <a:pt x="4725" y="8586"/>
                  </a:cubicBezTo>
                  <a:cubicBezTo>
                    <a:pt x="4879" y="8586"/>
                    <a:pt x="4953" y="8549"/>
                    <a:pt x="4953" y="8549"/>
                  </a:cubicBezTo>
                  <a:cubicBezTo>
                    <a:pt x="2715" y="6906"/>
                    <a:pt x="4989" y="0"/>
                    <a:pt x="4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139"/>
            <p:cNvSpPr/>
            <p:nvPr/>
          </p:nvSpPr>
          <p:spPr>
            <a:xfrm>
              <a:off x="8208513" y="2457856"/>
              <a:ext cx="293096" cy="674593"/>
            </a:xfrm>
            <a:custGeom>
              <a:avLst/>
              <a:gdLst/>
              <a:ahLst/>
              <a:cxnLst/>
              <a:rect l="l" t="t" r="r" b="b"/>
              <a:pathLst>
                <a:path w="5096" h="11729" extrusionOk="0">
                  <a:moveTo>
                    <a:pt x="119" y="0"/>
                  </a:moveTo>
                  <a:cubicBezTo>
                    <a:pt x="119" y="0"/>
                    <a:pt x="2381" y="6894"/>
                    <a:pt x="143" y="8549"/>
                  </a:cubicBezTo>
                  <a:cubicBezTo>
                    <a:pt x="143" y="8549"/>
                    <a:pt x="215" y="8582"/>
                    <a:pt x="361" y="8582"/>
                  </a:cubicBezTo>
                  <a:cubicBezTo>
                    <a:pt x="597" y="8582"/>
                    <a:pt x="1024" y="8497"/>
                    <a:pt x="1655" y="8049"/>
                  </a:cubicBezTo>
                  <a:lnTo>
                    <a:pt x="1655" y="8049"/>
                  </a:lnTo>
                  <a:cubicBezTo>
                    <a:pt x="1655" y="8049"/>
                    <a:pt x="1012" y="11252"/>
                    <a:pt x="0" y="11728"/>
                  </a:cubicBezTo>
                  <a:cubicBezTo>
                    <a:pt x="131" y="11692"/>
                    <a:pt x="1560" y="11335"/>
                    <a:pt x="2822" y="10609"/>
                  </a:cubicBezTo>
                  <a:cubicBezTo>
                    <a:pt x="3500" y="10216"/>
                    <a:pt x="4132" y="9716"/>
                    <a:pt x="4489" y="9109"/>
                  </a:cubicBezTo>
                  <a:cubicBezTo>
                    <a:pt x="5096" y="8073"/>
                    <a:pt x="4465" y="5204"/>
                    <a:pt x="3822" y="2965"/>
                  </a:cubicBezTo>
                  <a:cubicBezTo>
                    <a:pt x="3405" y="1560"/>
                    <a:pt x="3000" y="393"/>
                    <a:pt x="2881" y="84"/>
                  </a:cubicBezTo>
                  <a:cubicBezTo>
                    <a:pt x="2869" y="24"/>
                    <a:pt x="2858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139"/>
            <p:cNvSpPr/>
            <p:nvPr/>
          </p:nvSpPr>
          <p:spPr>
            <a:xfrm>
              <a:off x="6260175" y="1108780"/>
              <a:ext cx="1315541" cy="1265675"/>
            </a:xfrm>
            <a:custGeom>
              <a:avLst/>
              <a:gdLst/>
              <a:ahLst/>
              <a:cxnLst/>
              <a:rect l="l" t="t" r="r" b="b"/>
              <a:pathLst>
                <a:path w="22873" h="22006" extrusionOk="0">
                  <a:moveTo>
                    <a:pt x="22873" y="0"/>
                  </a:moveTo>
                  <a:lnTo>
                    <a:pt x="22873" y="0"/>
                  </a:lnTo>
                  <a:cubicBezTo>
                    <a:pt x="8633" y="572"/>
                    <a:pt x="11002" y="12788"/>
                    <a:pt x="5561" y="13931"/>
                  </a:cubicBezTo>
                  <a:cubicBezTo>
                    <a:pt x="1" y="15097"/>
                    <a:pt x="620" y="20491"/>
                    <a:pt x="1989" y="21539"/>
                  </a:cubicBezTo>
                  <a:cubicBezTo>
                    <a:pt x="2444" y="21888"/>
                    <a:pt x="3909" y="22005"/>
                    <a:pt x="5661" y="22005"/>
                  </a:cubicBezTo>
                  <a:cubicBezTo>
                    <a:pt x="7254" y="22005"/>
                    <a:pt x="9084" y="21908"/>
                    <a:pt x="10609" y="21801"/>
                  </a:cubicBezTo>
                  <a:cubicBezTo>
                    <a:pt x="13252" y="19991"/>
                    <a:pt x="16050" y="19086"/>
                    <a:pt x="18741" y="18741"/>
                  </a:cubicBezTo>
                  <a:cubicBezTo>
                    <a:pt x="18479" y="18491"/>
                    <a:pt x="18384" y="18217"/>
                    <a:pt x="18503" y="17931"/>
                  </a:cubicBezTo>
                  <a:cubicBezTo>
                    <a:pt x="19753" y="14871"/>
                    <a:pt x="17658" y="14609"/>
                    <a:pt x="17658" y="14609"/>
                  </a:cubicBezTo>
                  <a:cubicBezTo>
                    <a:pt x="8883" y="8620"/>
                    <a:pt x="22873" y="0"/>
                    <a:pt x="22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139"/>
            <p:cNvSpPr/>
            <p:nvPr/>
          </p:nvSpPr>
          <p:spPr>
            <a:xfrm>
              <a:off x="6760115" y="1107400"/>
              <a:ext cx="2170846" cy="1256933"/>
            </a:xfrm>
            <a:custGeom>
              <a:avLst/>
              <a:gdLst/>
              <a:ahLst/>
              <a:cxnLst/>
              <a:rect l="l" t="t" r="r" b="b"/>
              <a:pathLst>
                <a:path w="37744" h="21854" extrusionOk="0">
                  <a:moveTo>
                    <a:pt x="14550" y="0"/>
                  </a:moveTo>
                  <a:cubicBezTo>
                    <a:pt x="14240" y="12"/>
                    <a:pt x="13943" y="12"/>
                    <a:pt x="13645" y="24"/>
                  </a:cubicBezTo>
                  <a:cubicBezTo>
                    <a:pt x="13645" y="24"/>
                    <a:pt x="0" y="8644"/>
                    <a:pt x="8561" y="14633"/>
                  </a:cubicBezTo>
                  <a:cubicBezTo>
                    <a:pt x="8561" y="14633"/>
                    <a:pt x="10609" y="14895"/>
                    <a:pt x="9394" y="17955"/>
                  </a:cubicBezTo>
                  <a:cubicBezTo>
                    <a:pt x="9275" y="18241"/>
                    <a:pt x="9371" y="18515"/>
                    <a:pt x="9621" y="18765"/>
                  </a:cubicBezTo>
                  <a:cubicBezTo>
                    <a:pt x="10526" y="18646"/>
                    <a:pt x="11419" y="18593"/>
                    <a:pt x="12292" y="18593"/>
                  </a:cubicBezTo>
                  <a:cubicBezTo>
                    <a:pt x="18136" y="18593"/>
                    <a:pt x="23037" y="20951"/>
                    <a:pt x="24063" y="21479"/>
                  </a:cubicBezTo>
                  <a:cubicBezTo>
                    <a:pt x="24182" y="21551"/>
                    <a:pt x="24253" y="21586"/>
                    <a:pt x="24253" y="21586"/>
                  </a:cubicBezTo>
                  <a:cubicBezTo>
                    <a:pt x="24253" y="21586"/>
                    <a:pt x="29119" y="21853"/>
                    <a:pt x="32541" y="21853"/>
                  </a:cubicBezTo>
                  <a:cubicBezTo>
                    <a:pt x="33803" y="21853"/>
                    <a:pt x="34869" y="21817"/>
                    <a:pt x="35421" y="21717"/>
                  </a:cubicBezTo>
                  <a:cubicBezTo>
                    <a:pt x="35612" y="21682"/>
                    <a:pt x="35743" y="21646"/>
                    <a:pt x="35791" y="21598"/>
                  </a:cubicBezTo>
                  <a:cubicBezTo>
                    <a:pt x="36469" y="21003"/>
                    <a:pt x="37743" y="15157"/>
                    <a:pt x="32326" y="13990"/>
                  </a:cubicBezTo>
                  <a:cubicBezTo>
                    <a:pt x="26908" y="12812"/>
                    <a:pt x="29456" y="96"/>
                    <a:pt x="14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139"/>
            <p:cNvSpPr/>
            <p:nvPr/>
          </p:nvSpPr>
          <p:spPr>
            <a:xfrm>
              <a:off x="6359507" y="1162157"/>
              <a:ext cx="2458421" cy="1199820"/>
            </a:xfrm>
            <a:custGeom>
              <a:avLst/>
              <a:gdLst/>
              <a:ahLst/>
              <a:cxnLst/>
              <a:rect l="l" t="t" r="r" b="b"/>
              <a:pathLst>
                <a:path w="42744" h="20861" extrusionOk="0">
                  <a:moveTo>
                    <a:pt x="21515" y="1"/>
                  </a:moveTo>
                  <a:cubicBezTo>
                    <a:pt x="12395" y="37"/>
                    <a:pt x="10085" y="4942"/>
                    <a:pt x="8227" y="8895"/>
                  </a:cubicBezTo>
                  <a:cubicBezTo>
                    <a:pt x="7227" y="11026"/>
                    <a:pt x="6358" y="12872"/>
                    <a:pt x="4572" y="13253"/>
                  </a:cubicBezTo>
                  <a:cubicBezTo>
                    <a:pt x="1524" y="13907"/>
                    <a:pt x="643" y="15884"/>
                    <a:pt x="381" y="17003"/>
                  </a:cubicBezTo>
                  <a:cubicBezTo>
                    <a:pt x="0" y="18658"/>
                    <a:pt x="500" y="20253"/>
                    <a:pt x="1191" y="20789"/>
                  </a:cubicBezTo>
                  <a:cubicBezTo>
                    <a:pt x="1222" y="20815"/>
                    <a:pt x="1261" y="20827"/>
                    <a:pt x="1301" y="20827"/>
                  </a:cubicBezTo>
                  <a:cubicBezTo>
                    <a:pt x="1354" y="20827"/>
                    <a:pt x="1407" y="20806"/>
                    <a:pt x="1441" y="20765"/>
                  </a:cubicBezTo>
                  <a:cubicBezTo>
                    <a:pt x="1500" y="20682"/>
                    <a:pt x="1488" y="20575"/>
                    <a:pt x="1405" y="20515"/>
                  </a:cubicBezTo>
                  <a:cubicBezTo>
                    <a:pt x="810" y="20039"/>
                    <a:pt x="393" y="18551"/>
                    <a:pt x="726" y="17086"/>
                  </a:cubicBezTo>
                  <a:cubicBezTo>
                    <a:pt x="965" y="16051"/>
                    <a:pt x="1798" y="14217"/>
                    <a:pt x="4644" y="13610"/>
                  </a:cubicBezTo>
                  <a:cubicBezTo>
                    <a:pt x="6608" y="13181"/>
                    <a:pt x="7501" y="11264"/>
                    <a:pt x="8549" y="9038"/>
                  </a:cubicBezTo>
                  <a:cubicBezTo>
                    <a:pt x="10371" y="5192"/>
                    <a:pt x="12621" y="394"/>
                    <a:pt x="21515" y="358"/>
                  </a:cubicBezTo>
                  <a:cubicBezTo>
                    <a:pt x="30397" y="406"/>
                    <a:pt x="32647" y="5204"/>
                    <a:pt x="34457" y="9062"/>
                  </a:cubicBezTo>
                  <a:cubicBezTo>
                    <a:pt x="35493" y="11288"/>
                    <a:pt x="36398" y="13205"/>
                    <a:pt x="38362" y="13634"/>
                  </a:cubicBezTo>
                  <a:cubicBezTo>
                    <a:pt x="40767" y="14157"/>
                    <a:pt x="41636" y="15670"/>
                    <a:pt x="41946" y="16848"/>
                  </a:cubicBezTo>
                  <a:cubicBezTo>
                    <a:pt x="42398" y="18598"/>
                    <a:pt x="41839" y="20325"/>
                    <a:pt x="41577" y="20551"/>
                  </a:cubicBezTo>
                  <a:cubicBezTo>
                    <a:pt x="41493" y="20611"/>
                    <a:pt x="41493" y="20730"/>
                    <a:pt x="41553" y="20801"/>
                  </a:cubicBezTo>
                  <a:cubicBezTo>
                    <a:pt x="41589" y="20849"/>
                    <a:pt x="41636" y="20861"/>
                    <a:pt x="41696" y="20861"/>
                  </a:cubicBezTo>
                  <a:cubicBezTo>
                    <a:pt x="41732" y="20861"/>
                    <a:pt x="41779" y="20849"/>
                    <a:pt x="41803" y="20825"/>
                  </a:cubicBezTo>
                  <a:cubicBezTo>
                    <a:pt x="42244" y="20432"/>
                    <a:pt x="42744" y="18503"/>
                    <a:pt x="42291" y="16753"/>
                  </a:cubicBezTo>
                  <a:cubicBezTo>
                    <a:pt x="41958" y="15479"/>
                    <a:pt x="41017" y="13848"/>
                    <a:pt x="38434" y="13288"/>
                  </a:cubicBezTo>
                  <a:cubicBezTo>
                    <a:pt x="36648" y="12895"/>
                    <a:pt x="35778" y="11050"/>
                    <a:pt x="34778" y="8907"/>
                  </a:cubicBezTo>
                  <a:cubicBezTo>
                    <a:pt x="32933" y="4966"/>
                    <a:pt x="30623" y="49"/>
                    <a:pt x="21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139"/>
            <p:cNvSpPr/>
            <p:nvPr/>
          </p:nvSpPr>
          <p:spPr>
            <a:xfrm>
              <a:off x="7385327" y="1560064"/>
              <a:ext cx="373963" cy="370512"/>
            </a:xfrm>
            <a:custGeom>
              <a:avLst/>
              <a:gdLst/>
              <a:ahLst/>
              <a:cxnLst/>
              <a:rect l="l" t="t" r="r" b="b"/>
              <a:pathLst>
                <a:path w="6502" h="6442" extrusionOk="0">
                  <a:moveTo>
                    <a:pt x="3263" y="0"/>
                  </a:moveTo>
                  <a:cubicBezTo>
                    <a:pt x="1465" y="0"/>
                    <a:pt x="13" y="1441"/>
                    <a:pt x="1" y="3215"/>
                  </a:cubicBezTo>
                  <a:cubicBezTo>
                    <a:pt x="1" y="5001"/>
                    <a:pt x="1453" y="6442"/>
                    <a:pt x="3251" y="6442"/>
                  </a:cubicBezTo>
                  <a:cubicBezTo>
                    <a:pt x="5049" y="6442"/>
                    <a:pt x="6502" y="5001"/>
                    <a:pt x="6502" y="3227"/>
                  </a:cubicBezTo>
                  <a:cubicBezTo>
                    <a:pt x="6502" y="1453"/>
                    <a:pt x="5049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139"/>
            <p:cNvSpPr/>
            <p:nvPr/>
          </p:nvSpPr>
          <p:spPr>
            <a:xfrm>
              <a:off x="7463435" y="1831949"/>
              <a:ext cx="54812" cy="145225"/>
            </a:xfrm>
            <a:custGeom>
              <a:avLst/>
              <a:gdLst/>
              <a:ahLst/>
              <a:cxnLst/>
              <a:rect l="l" t="t" r="r" b="b"/>
              <a:pathLst>
                <a:path w="953" h="2525" extrusionOk="0">
                  <a:moveTo>
                    <a:pt x="476" y="0"/>
                  </a:moveTo>
                  <a:cubicBezTo>
                    <a:pt x="214" y="0"/>
                    <a:pt x="0" y="274"/>
                    <a:pt x="0" y="619"/>
                  </a:cubicBezTo>
                  <a:lnTo>
                    <a:pt x="0" y="1905"/>
                  </a:lnTo>
                  <a:cubicBezTo>
                    <a:pt x="0" y="2250"/>
                    <a:pt x="214" y="2524"/>
                    <a:pt x="476" y="2524"/>
                  </a:cubicBezTo>
                  <a:cubicBezTo>
                    <a:pt x="738" y="2524"/>
                    <a:pt x="941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139"/>
            <p:cNvSpPr/>
            <p:nvPr/>
          </p:nvSpPr>
          <p:spPr>
            <a:xfrm>
              <a:off x="7517501" y="1831949"/>
              <a:ext cx="54869" cy="145225"/>
            </a:xfrm>
            <a:custGeom>
              <a:avLst/>
              <a:gdLst/>
              <a:ahLst/>
              <a:cxnLst/>
              <a:rect l="l" t="t" r="r" b="b"/>
              <a:pathLst>
                <a:path w="954" h="2525" extrusionOk="0">
                  <a:moveTo>
                    <a:pt x="477" y="0"/>
                  </a:moveTo>
                  <a:cubicBezTo>
                    <a:pt x="215" y="0"/>
                    <a:pt x="13" y="274"/>
                    <a:pt x="13" y="619"/>
                  </a:cubicBezTo>
                  <a:lnTo>
                    <a:pt x="13" y="1905"/>
                  </a:lnTo>
                  <a:cubicBezTo>
                    <a:pt x="1" y="2250"/>
                    <a:pt x="215" y="2524"/>
                    <a:pt x="477" y="2524"/>
                  </a:cubicBezTo>
                  <a:cubicBezTo>
                    <a:pt x="739" y="2524"/>
                    <a:pt x="953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139"/>
            <p:cNvSpPr/>
            <p:nvPr/>
          </p:nvSpPr>
          <p:spPr>
            <a:xfrm>
              <a:off x="7572315" y="1831949"/>
              <a:ext cx="54812" cy="145916"/>
            </a:xfrm>
            <a:custGeom>
              <a:avLst/>
              <a:gdLst/>
              <a:ahLst/>
              <a:cxnLst/>
              <a:rect l="l" t="t" r="r" b="b"/>
              <a:pathLst>
                <a:path w="953" h="2537" extrusionOk="0">
                  <a:moveTo>
                    <a:pt x="476" y="0"/>
                  </a:moveTo>
                  <a:cubicBezTo>
                    <a:pt x="214" y="0"/>
                    <a:pt x="0" y="274"/>
                    <a:pt x="0" y="619"/>
                  </a:cubicBezTo>
                  <a:lnTo>
                    <a:pt x="0" y="1905"/>
                  </a:lnTo>
                  <a:cubicBezTo>
                    <a:pt x="0" y="2250"/>
                    <a:pt x="214" y="2524"/>
                    <a:pt x="476" y="2536"/>
                  </a:cubicBezTo>
                  <a:cubicBezTo>
                    <a:pt x="738" y="2536"/>
                    <a:pt x="953" y="2250"/>
                    <a:pt x="953" y="1905"/>
                  </a:cubicBezTo>
                  <a:lnTo>
                    <a:pt x="953" y="619"/>
                  </a:lnTo>
                  <a:cubicBezTo>
                    <a:pt x="953" y="274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139"/>
            <p:cNvSpPr/>
            <p:nvPr/>
          </p:nvSpPr>
          <p:spPr>
            <a:xfrm>
              <a:off x="7627072" y="1831949"/>
              <a:ext cx="54179" cy="145916"/>
            </a:xfrm>
            <a:custGeom>
              <a:avLst/>
              <a:gdLst/>
              <a:ahLst/>
              <a:cxnLst/>
              <a:rect l="l" t="t" r="r" b="b"/>
              <a:pathLst>
                <a:path w="942" h="2537" extrusionOk="0">
                  <a:moveTo>
                    <a:pt x="477" y="0"/>
                  </a:moveTo>
                  <a:cubicBezTo>
                    <a:pt x="215" y="0"/>
                    <a:pt x="1" y="274"/>
                    <a:pt x="1" y="619"/>
                  </a:cubicBezTo>
                  <a:lnTo>
                    <a:pt x="1" y="1905"/>
                  </a:lnTo>
                  <a:cubicBezTo>
                    <a:pt x="1" y="2250"/>
                    <a:pt x="203" y="2536"/>
                    <a:pt x="465" y="2536"/>
                  </a:cubicBezTo>
                  <a:cubicBezTo>
                    <a:pt x="727" y="2536"/>
                    <a:pt x="941" y="2250"/>
                    <a:pt x="941" y="1905"/>
                  </a:cubicBezTo>
                  <a:lnTo>
                    <a:pt x="941" y="619"/>
                  </a:lnTo>
                  <a:cubicBezTo>
                    <a:pt x="941" y="286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139"/>
            <p:cNvSpPr/>
            <p:nvPr/>
          </p:nvSpPr>
          <p:spPr>
            <a:xfrm>
              <a:off x="7426452" y="1681253"/>
              <a:ext cx="128776" cy="128143"/>
            </a:xfrm>
            <a:custGeom>
              <a:avLst/>
              <a:gdLst/>
              <a:ahLst/>
              <a:cxnLst/>
              <a:rect l="l" t="t" r="r" b="b"/>
              <a:pathLst>
                <a:path w="2239" h="2228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27"/>
                    <a:pt x="1119" y="2227"/>
                  </a:cubicBezTo>
                  <a:cubicBezTo>
                    <a:pt x="1738" y="2227"/>
                    <a:pt x="2238" y="1727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139"/>
            <p:cNvSpPr/>
            <p:nvPr/>
          </p:nvSpPr>
          <p:spPr>
            <a:xfrm>
              <a:off x="7590088" y="1681944"/>
              <a:ext cx="128834" cy="127453"/>
            </a:xfrm>
            <a:custGeom>
              <a:avLst/>
              <a:gdLst/>
              <a:ahLst/>
              <a:cxnLst/>
              <a:rect l="l" t="t" r="r" b="b"/>
              <a:pathLst>
                <a:path w="2240" h="2216" extrusionOk="0">
                  <a:moveTo>
                    <a:pt x="1120" y="1"/>
                  </a:moveTo>
                  <a:cubicBezTo>
                    <a:pt x="501" y="1"/>
                    <a:pt x="1" y="489"/>
                    <a:pt x="1" y="1108"/>
                  </a:cubicBezTo>
                  <a:cubicBezTo>
                    <a:pt x="1" y="1715"/>
                    <a:pt x="501" y="2215"/>
                    <a:pt x="1120" y="2215"/>
                  </a:cubicBezTo>
                  <a:cubicBezTo>
                    <a:pt x="1739" y="2215"/>
                    <a:pt x="2239" y="1715"/>
                    <a:pt x="2239" y="1108"/>
                  </a:cubicBezTo>
                  <a:cubicBezTo>
                    <a:pt x="2239" y="489"/>
                    <a:pt x="1739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139"/>
            <p:cNvSpPr/>
            <p:nvPr/>
          </p:nvSpPr>
          <p:spPr>
            <a:xfrm>
              <a:off x="7539876" y="1799049"/>
              <a:ext cx="65567" cy="54007"/>
            </a:xfrm>
            <a:custGeom>
              <a:avLst/>
              <a:gdLst/>
              <a:ahLst/>
              <a:cxnLst/>
              <a:rect l="l" t="t" r="r" b="b"/>
              <a:pathLst>
                <a:path w="1140" h="939" extrusionOk="0">
                  <a:moveTo>
                    <a:pt x="505" y="1"/>
                  </a:moveTo>
                  <a:cubicBezTo>
                    <a:pt x="505" y="1"/>
                    <a:pt x="5" y="96"/>
                    <a:pt x="5" y="679"/>
                  </a:cubicBezTo>
                  <a:cubicBezTo>
                    <a:pt x="1" y="874"/>
                    <a:pt x="61" y="939"/>
                    <a:pt x="144" y="939"/>
                  </a:cubicBezTo>
                  <a:cubicBezTo>
                    <a:pt x="310" y="939"/>
                    <a:pt x="564" y="679"/>
                    <a:pt x="564" y="679"/>
                  </a:cubicBezTo>
                  <a:cubicBezTo>
                    <a:pt x="564" y="679"/>
                    <a:pt x="823" y="939"/>
                    <a:pt x="993" y="939"/>
                  </a:cubicBezTo>
                  <a:cubicBezTo>
                    <a:pt x="1077" y="939"/>
                    <a:pt x="1140" y="874"/>
                    <a:pt x="1136" y="679"/>
                  </a:cubicBezTo>
                  <a:cubicBezTo>
                    <a:pt x="1124" y="96"/>
                    <a:pt x="636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139"/>
            <p:cNvSpPr/>
            <p:nvPr/>
          </p:nvSpPr>
          <p:spPr>
            <a:xfrm>
              <a:off x="7410692" y="1875778"/>
              <a:ext cx="105483" cy="44574"/>
            </a:xfrm>
            <a:custGeom>
              <a:avLst/>
              <a:gdLst/>
              <a:ahLst/>
              <a:cxnLst/>
              <a:rect l="l" t="t" r="r" b="b"/>
              <a:pathLst>
                <a:path w="1834" h="775" extrusionOk="0">
                  <a:moveTo>
                    <a:pt x="917" y="0"/>
                  </a:moveTo>
                  <a:cubicBezTo>
                    <a:pt x="405" y="0"/>
                    <a:pt x="0" y="167"/>
                    <a:pt x="0" y="381"/>
                  </a:cubicBezTo>
                  <a:cubicBezTo>
                    <a:pt x="0" y="607"/>
                    <a:pt x="405" y="774"/>
                    <a:pt x="917" y="774"/>
                  </a:cubicBezTo>
                  <a:cubicBezTo>
                    <a:pt x="1417" y="774"/>
                    <a:pt x="1834" y="607"/>
                    <a:pt x="1834" y="381"/>
                  </a:cubicBezTo>
                  <a:cubicBezTo>
                    <a:pt x="1834" y="167"/>
                    <a:pt x="1417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139"/>
            <p:cNvSpPr/>
            <p:nvPr/>
          </p:nvSpPr>
          <p:spPr>
            <a:xfrm>
              <a:off x="7628452" y="1875778"/>
              <a:ext cx="105483" cy="44574"/>
            </a:xfrm>
            <a:custGeom>
              <a:avLst/>
              <a:gdLst/>
              <a:ahLst/>
              <a:cxnLst/>
              <a:rect l="l" t="t" r="r" b="b"/>
              <a:pathLst>
                <a:path w="1834" h="775" extrusionOk="0">
                  <a:moveTo>
                    <a:pt x="917" y="0"/>
                  </a:moveTo>
                  <a:cubicBezTo>
                    <a:pt x="417" y="0"/>
                    <a:pt x="0" y="167"/>
                    <a:pt x="0" y="381"/>
                  </a:cubicBezTo>
                  <a:cubicBezTo>
                    <a:pt x="0" y="607"/>
                    <a:pt x="417" y="774"/>
                    <a:pt x="917" y="774"/>
                  </a:cubicBezTo>
                  <a:cubicBezTo>
                    <a:pt x="1429" y="774"/>
                    <a:pt x="1834" y="607"/>
                    <a:pt x="1834" y="381"/>
                  </a:cubicBezTo>
                  <a:cubicBezTo>
                    <a:pt x="1834" y="16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139"/>
            <p:cNvSpPr/>
            <p:nvPr/>
          </p:nvSpPr>
          <p:spPr>
            <a:xfrm>
              <a:off x="7412705" y="1635757"/>
              <a:ext cx="88401" cy="80521"/>
            </a:xfrm>
            <a:custGeom>
              <a:avLst/>
              <a:gdLst/>
              <a:ahLst/>
              <a:cxnLst/>
              <a:rect l="l" t="t" r="r" b="b"/>
              <a:pathLst>
                <a:path w="1537" h="1400" extrusionOk="0">
                  <a:moveTo>
                    <a:pt x="1286" y="1"/>
                  </a:moveTo>
                  <a:cubicBezTo>
                    <a:pt x="1254" y="1"/>
                    <a:pt x="1219" y="6"/>
                    <a:pt x="1180" y="6"/>
                  </a:cubicBezTo>
                  <a:cubicBezTo>
                    <a:pt x="1120" y="18"/>
                    <a:pt x="1061" y="18"/>
                    <a:pt x="1001" y="30"/>
                  </a:cubicBezTo>
                  <a:cubicBezTo>
                    <a:pt x="942" y="54"/>
                    <a:pt x="870" y="54"/>
                    <a:pt x="811" y="89"/>
                  </a:cubicBezTo>
                  <a:cubicBezTo>
                    <a:pt x="739" y="125"/>
                    <a:pt x="668" y="149"/>
                    <a:pt x="620" y="197"/>
                  </a:cubicBezTo>
                  <a:lnTo>
                    <a:pt x="525" y="256"/>
                  </a:lnTo>
                  <a:lnTo>
                    <a:pt x="442" y="327"/>
                  </a:lnTo>
                  <a:cubicBezTo>
                    <a:pt x="382" y="387"/>
                    <a:pt x="334" y="447"/>
                    <a:pt x="287" y="506"/>
                  </a:cubicBezTo>
                  <a:cubicBezTo>
                    <a:pt x="239" y="566"/>
                    <a:pt x="203" y="625"/>
                    <a:pt x="180" y="685"/>
                  </a:cubicBezTo>
                  <a:cubicBezTo>
                    <a:pt x="108" y="804"/>
                    <a:pt x="72" y="935"/>
                    <a:pt x="49" y="1042"/>
                  </a:cubicBezTo>
                  <a:cubicBezTo>
                    <a:pt x="1" y="1256"/>
                    <a:pt x="25" y="1399"/>
                    <a:pt x="25" y="1399"/>
                  </a:cubicBezTo>
                  <a:cubicBezTo>
                    <a:pt x="25" y="1399"/>
                    <a:pt x="72" y="1256"/>
                    <a:pt x="156" y="1078"/>
                  </a:cubicBezTo>
                  <a:cubicBezTo>
                    <a:pt x="180" y="1030"/>
                    <a:pt x="203" y="982"/>
                    <a:pt x="239" y="935"/>
                  </a:cubicBezTo>
                  <a:cubicBezTo>
                    <a:pt x="263" y="875"/>
                    <a:pt x="299" y="828"/>
                    <a:pt x="334" y="780"/>
                  </a:cubicBezTo>
                  <a:cubicBezTo>
                    <a:pt x="358" y="720"/>
                    <a:pt x="406" y="673"/>
                    <a:pt x="442" y="625"/>
                  </a:cubicBezTo>
                  <a:cubicBezTo>
                    <a:pt x="489" y="578"/>
                    <a:pt x="525" y="518"/>
                    <a:pt x="572" y="482"/>
                  </a:cubicBezTo>
                  <a:lnTo>
                    <a:pt x="644" y="411"/>
                  </a:lnTo>
                  <a:lnTo>
                    <a:pt x="727" y="351"/>
                  </a:lnTo>
                  <a:cubicBezTo>
                    <a:pt x="775" y="316"/>
                    <a:pt x="834" y="280"/>
                    <a:pt x="882" y="256"/>
                  </a:cubicBezTo>
                  <a:cubicBezTo>
                    <a:pt x="942" y="220"/>
                    <a:pt x="989" y="208"/>
                    <a:pt x="1049" y="173"/>
                  </a:cubicBezTo>
                  <a:cubicBezTo>
                    <a:pt x="1096" y="149"/>
                    <a:pt x="1156" y="137"/>
                    <a:pt x="1204" y="125"/>
                  </a:cubicBezTo>
                  <a:cubicBezTo>
                    <a:pt x="1251" y="113"/>
                    <a:pt x="1299" y="89"/>
                    <a:pt x="1334" y="89"/>
                  </a:cubicBezTo>
                  <a:cubicBezTo>
                    <a:pt x="1382" y="77"/>
                    <a:pt x="1418" y="66"/>
                    <a:pt x="1442" y="66"/>
                  </a:cubicBezTo>
                  <a:cubicBezTo>
                    <a:pt x="1501" y="42"/>
                    <a:pt x="1537" y="42"/>
                    <a:pt x="1537" y="42"/>
                  </a:cubicBezTo>
                  <a:cubicBezTo>
                    <a:pt x="1537" y="42"/>
                    <a:pt x="1501" y="30"/>
                    <a:pt x="1442" y="18"/>
                  </a:cubicBezTo>
                  <a:cubicBezTo>
                    <a:pt x="1406" y="18"/>
                    <a:pt x="1370" y="18"/>
                    <a:pt x="1334" y="6"/>
                  </a:cubicBezTo>
                  <a:cubicBezTo>
                    <a:pt x="1319" y="2"/>
                    <a:pt x="1303" y="1"/>
                    <a:pt x="1286" y="1"/>
                  </a:cubicBezTo>
                  <a:close/>
                </a:path>
              </a:pathLst>
            </a:custGeom>
            <a:solidFill>
              <a:srgbClr val="040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139"/>
            <p:cNvSpPr/>
            <p:nvPr/>
          </p:nvSpPr>
          <p:spPr>
            <a:xfrm>
              <a:off x="7637367" y="1635757"/>
              <a:ext cx="89091" cy="80521"/>
            </a:xfrm>
            <a:custGeom>
              <a:avLst/>
              <a:gdLst/>
              <a:ahLst/>
              <a:cxnLst/>
              <a:rect l="l" t="t" r="r" b="b"/>
              <a:pathLst>
                <a:path w="1549" h="1400" extrusionOk="0">
                  <a:moveTo>
                    <a:pt x="263" y="1"/>
                  </a:moveTo>
                  <a:cubicBezTo>
                    <a:pt x="246" y="1"/>
                    <a:pt x="230" y="2"/>
                    <a:pt x="215" y="6"/>
                  </a:cubicBezTo>
                  <a:cubicBezTo>
                    <a:pt x="167" y="18"/>
                    <a:pt x="131" y="18"/>
                    <a:pt x="107" y="18"/>
                  </a:cubicBezTo>
                  <a:cubicBezTo>
                    <a:pt x="36" y="30"/>
                    <a:pt x="0" y="42"/>
                    <a:pt x="0" y="42"/>
                  </a:cubicBezTo>
                  <a:cubicBezTo>
                    <a:pt x="0" y="42"/>
                    <a:pt x="36" y="54"/>
                    <a:pt x="107" y="66"/>
                  </a:cubicBezTo>
                  <a:cubicBezTo>
                    <a:pt x="131" y="66"/>
                    <a:pt x="167" y="77"/>
                    <a:pt x="215" y="89"/>
                  </a:cubicBezTo>
                  <a:cubicBezTo>
                    <a:pt x="250" y="89"/>
                    <a:pt x="298" y="113"/>
                    <a:pt x="346" y="125"/>
                  </a:cubicBezTo>
                  <a:cubicBezTo>
                    <a:pt x="393" y="137"/>
                    <a:pt x="453" y="149"/>
                    <a:pt x="500" y="173"/>
                  </a:cubicBezTo>
                  <a:cubicBezTo>
                    <a:pt x="548" y="208"/>
                    <a:pt x="607" y="220"/>
                    <a:pt x="655" y="256"/>
                  </a:cubicBezTo>
                  <a:cubicBezTo>
                    <a:pt x="715" y="280"/>
                    <a:pt x="774" y="316"/>
                    <a:pt x="822" y="351"/>
                  </a:cubicBezTo>
                  <a:lnTo>
                    <a:pt x="893" y="411"/>
                  </a:lnTo>
                  <a:lnTo>
                    <a:pt x="965" y="482"/>
                  </a:lnTo>
                  <a:cubicBezTo>
                    <a:pt x="1024" y="518"/>
                    <a:pt x="1060" y="578"/>
                    <a:pt x="1096" y="625"/>
                  </a:cubicBezTo>
                  <a:cubicBezTo>
                    <a:pt x="1143" y="673"/>
                    <a:pt x="1179" y="720"/>
                    <a:pt x="1215" y="780"/>
                  </a:cubicBezTo>
                  <a:cubicBezTo>
                    <a:pt x="1250" y="828"/>
                    <a:pt x="1286" y="875"/>
                    <a:pt x="1310" y="935"/>
                  </a:cubicBezTo>
                  <a:cubicBezTo>
                    <a:pt x="1334" y="982"/>
                    <a:pt x="1369" y="1030"/>
                    <a:pt x="1393" y="1078"/>
                  </a:cubicBezTo>
                  <a:cubicBezTo>
                    <a:pt x="1477" y="1256"/>
                    <a:pt x="1524" y="1399"/>
                    <a:pt x="1524" y="1399"/>
                  </a:cubicBezTo>
                  <a:cubicBezTo>
                    <a:pt x="1524" y="1399"/>
                    <a:pt x="1548" y="1256"/>
                    <a:pt x="1500" y="1042"/>
                  </a:cubicBezTo>
                  <a:cubicBezTo>
                    <a:pt x="1477" y="935"/>
                    <a:pt x="1429" y="804"/>
                    <a:pt x="1369" y="685"/>
                  </a:cubicBezTo>
                  <a:cubicBezTo>
                    <a:pt x="1334" y="625"/>
                    <a:pt x="1298" y="566"/>
                    <a:pt x="1262" y="506"/>
                  </a:cubicBezTo>
                  <a:cubicBezTo>
                    <a:pt x="1215" y="447"/>
                    <a:pt x="1167" y="387"/>
                    <a:pt x="1108" y="327"/>
                  </a:cubicBezTo>
                  <a:lnTo>
                    <a:pt x="1024" y="256"/>
                  </a:lnTo>
                  <a:lnTo>
                    <a:pt x="929" y="197"/>
                  </a:lnTo>
                  <a:cubicBezTo>
                    <a:pt x="869" y="149"/>
                    <a:pt x="798" y="125"/>
                    <a:pt x="738" y="89"/>
                  </a:cubicBezTo>
                  <a:cubicBezTo>
                    <a:pt x="679" y="54"/>
                    <a:pt x="607" y="54"/>
                    <a:pt x="548" y="30"/>
                  </a:cubicBezTo>
                  <a:cubicBezTo>
                    <a:pt x="476" y="18"/>
                    <a:pt x="417" y="18"/>
                    <a:pt x="369" y="6"/>
                  </a:cubicBezTo>
                  <a:cubicBezTo>
                    <a:pt x="330" y="6"/>
                    <a:pt x="295" y="1"/>
                    <a:pt x="263" y="1"/>
                  </a:cubicBezTo>
                  <a:close/>
                </a:path>
              </a:pathLst>
            </a:custGeom>
            <a:solidFill>
              <a:srgbClr val="040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139"/>
            <p:cNvSpPr/>
            <p:nvPr/>
          </p:nvSpPr>
          <p:spPr>
            <a:xfrm>
              <a:off x="7243604" y="1426508"/>
              <a:ext cx="657454" cy="671143"/>
            </a:xfrm>
            <a:custGeom>
              <a:avLst/>
              <a:gdLst/>
              <a:ahLst/>
              <a:cxnLst/>
              <a:rect l="l" t="t" r="r" b="b"/>
              <a:pathLst>
                <a:path w="11431" h="11669" extrusionOk="0">
                  <a:moveTo>
                    <a:pt x="5715" y="322"/>
                  </a:moveTo>
                  <a:cubicBezTo>
                    <a:pt x="8692" y="322"/>
                    <a:pt x="11109" y="2799"/>
                    <a:pt x="11109" y="5835"/>
                  </a:cubicBezTo>
                  <a:cubicBezTo>
                    <a:pt x="11109" y="8871"/>
                    <a:pt x="8692" y="11347"/>
                    <a:pt x="5715" y="11347"/>
                  </a:cubicBezTo>
                  <a:cubicBezTo>
                    <a:pt x="2739" y="11347"/>
                    <a:pt x="322" y="8871"/>
                    <a:pt x="322" y="5835"/>
                  </a:cubicBezTo>
                  <a:cubicBezTo>
                    <a:pt x="322" y="2799"/>
                    <a:pt x="2739" y="322"/>
                    <a:pt x="5715" y="322"/>
                  </a:cubicBezTo>
                  <a:close/>
                  <a:moveTo>
                    <a:pt x="5715" y="1"/>
                  </a:moveTo>
                  <a:cubicBezTo>
                    <a:pt x="2560" y="1"/>
                    <a:pt x="0" y="2620"/>
                    <a:pt x="0" y="5835"/>
                  </a:cubicBezTo>
                  <a:cubicBezTo>
                    <a:pt x="0" y="9049"/>
                    <a:pt x="2560" y="11669"/>
                    <a:pt x="5715" y="11669"/>
                  </a:cubicBezTo>
                  <a:cubicBezTo>
                    <a:pt x="8870" y="11669"/>
                    <a:pt x="11430" y="9049"/>
                    <a:pt x="11430" y="5835"/>
                  </a:cubicBezTo>
                  <a:cubicBezTo>
                    <a:pt x="11430" y="2620"/>
                    <a:pt x="8870" y="1"/>
                    <a:pt x="5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139"/>
            <p:cNvSpPr/>
            <p:nvPr/>
          </p:nvSpPr>
          <p:spPr>
            <a:xfrm>
              <a:off x="7507263" y="2198509"/>
              <a:ext cx="867671" cy="420320"/>
            </a:xfrm>
            <a:custGeom>
              <a:avLst/>
              <a:gdLst/>
              <a:ahLst/>
              <a:cxnLst/>
              <a:rect l="l" t="t" r="r" b="b"/>
              <a:pathLst>
                <a:path w="15086" h="7308" extrusionOk="0">
                  <a:moveTo>
                    <a:pt x="5876" y="1"/>
                  </a:moveTo>
                  <a:cubicBezTo>
                    <a:pt x="4396" y="1"/>
                    <a:pt x="2498" y="381"/>
                    <a:pt x="0" y="1438"/>
                  </a:cubicBezTo>
                  <a:cubicBezTo>
                    <a:pt x="0" y="1438"/>
                    <a:pt x="12156" y="4569"/>
                    <a:pt x="14311" y="7307"/>
                  </a:cubicBezTo>
                  <a:cubicBezTo>
                    <a:pt x="14311" y="7307"/>
                    <a:pt x="15085" y="5486"/>
                    <a:pt x="13907" y="4367"/>
                  </a:cubicBezTo>
                  <a:cubicBezTo>
                    <a:pt x="13907" y="4367"/>
                    <a:pt x="13633" y="2974"/>
                    <a:pt x="11835" y="2509"/>
                  </a:cubicBezTo>
                  <a:cubicBezTo>
                    <a:pt x="10567" y="2182"/>
                    <a:pt x="9417" y="1"/>
                    <a:pt x="5876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139"/>
            <p:cNvSpPr/>
            <p:nvPr/>
          </p:nvSpPr>
          <p:spPr>
            <a:xfrm>
              <a:off x="6791634" y="2129776"/>
              <a:ext cx="1357987" cy="325362"/>
            </a:xfrm>
            <a:custGeom>
              <a:avLst/>
              <a:gdLst/>
              <a:ahLst/>
              <a:cxnLst/>
              <a:rect l="l" t="t" r="r" b="b"/>
              <a:pathLst>
                <a:path w="23611" h="5657" extrusionOk="0">
                  <a:moveTo>
                    <a:pt x="12047" y="0"/>
                  </a:moveTo>
                  <a:cubicBezTo>
                    <a:pt x="11803" y="0"/>
                    <a:pt x="11558" y="4"/>
                    <a:pt x="11311" y="13"/>
                  </a:cubicBezTo>
                  <a:cubicBezTo>
                    <a:pt x="6846" y="180"/>
                    <a:pt x="3608" y="1490"/>
                    <a:pt x="1810" y="3657"/>
                  </a:cubicBezTo>
                  <a:cubicBezTo>
                    <a:pt x="0" y="4347"/>
                    <a:pt x="512" y="5466"/>
                    <a:pt x="512" y="5657"/>
                  </a:cubicBezTo>
                  <a:cubicBezTo>
                    <a:pt x="512" y="5657"/>
                    <a:pt x="8173" y="2465"/>
                    <a:pt x="18025" y="2465"/>
                  </a:cubicBezTo>
                  <a:cubicBezTo>
                    <a:pt x="19825" y="2465"/>
                    <a:pt x="21698" y="2571"/>
                    <a:pt x="23610" y="2823"/>
                  </a:cubicBezTo>
                  <a:cubicBezTo>
                    <a:pt x="23610" y="2823"/>
                    <a:pt x="18295" y="0"/>
                    <a:pt x="1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139"/>
            <p:cNvSpPr/>
            <p:nvPr/>
          </p:nvSpPr>
          <p:spPr>
            <a:xfrm>
              <a:off x="8180675" y="2344604"/>
              <a:ext cx="374365" cy="299538"/>
            </a:xfrm>
            <a:custGeom>
              <a:avLst/>
              <a:gdLst/>
              <a:ahLst/>
              <a:cxnLst/>
              <a:rect l="l" t="t" r="r" b="b"/>
              <a:pathLst>
                <a:path w="6509" h="5208" extrusionOk="0">
                  <a:moveTo>
                    <a:pt x="153" y="1"/>
                  </a:moveTo>
                  <a:cubicBezTo>
                    <a:pt x="21" y="1"/>
                    <a:pt x="1" y="250"/>
                    <a:pt x="317" y="1100"/>
                  </a:cubicBezTo>
                  <a:cubicBezTo>
                    <a:pt x="1079" y="3148"/>
                    <a:pt x="3294" y="4053"/>
                    <a:pt x="4639" y="4089"/>
                  </a:cubicBezTo>
                  <a:cubicBezTo>
                    <a:pt x="5985" y="4125"/>
                    <a:pt x="6509" y="5208"/>
                    <a:pt x="6509" y="5208"/>
                  </a:cubicBezTo>
                  <a:cubicBezTo>
                    <a:pt x="6509" y="899"/>
                    <a:pt x="2830" y="466"/>
                    <a:pt x="1351" y="466"/>
                  </a:cubicBezTo>
                  <a:cubicBezTo>
                    <a:pt x="979" y="466"/>
                    <a:pt x="746" y="493"/>
                    <a:pt x="746" y="493"/>
                  </a:cubicBezTo>
                  <a:cubicBezTo>
                    <a:pt x="746" y="493"/>
                    <a:pt x="339" y="1"/>
                    <a:pt x="153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139"/>
            <p:cNvSpPr/>
            <p:nvPr/>
          </p:nvSpPr>
          <p:spPr>
            <a:xfrm>
              <a:off x="8141391" y="2417479"/>
              <a:ext cx="367751" cy="453333"/>
            </a:xfrm>
            <a:custGeom>
              <a:avLst/>
              <a:gdLst/>
              <a:ahLst/>
              <a:cxnLst/>
              <a:rect l="l" t="t" r="r" b="b"/>
              <a:pathLst>
                <a:path w="6394" h="7882" extrusionOk="0">
                  <a:moveTo>
                    <a:pt x="1000" y="0"/>
                  </a:moveTo>
                  <a:lnTo>
                    <a:pt x="167" y="310"/>
                  </a:lnTo>
                  <a:cubicBezTo>
                    <a:pt x="0" y="2893"/>
                    <a:pt x="2179" y="4620"/>
                    <a:pt x="3286" y="5322"/>
                  </a:cubicBezTo>
                  <a:cubicBezTo>
                    <a:pt x="4394" y="6013"/>
                    <a:pt x="4667" y="7882"/>
                    <a:pt x="4667" y="7882"/>
                  </a:cubicBezTo>
                  <a:cubicBezTo>
                    <a:pt x="6394" y="500"/>
                    <a:pt x="1000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139"/>
            <p:cNvSpPr/>
            <p:nvPr/>
          </p:nvSpPr>
          <p:spPr>
            <a:xfrm>
              <a:off x="6948426" y="2150079"/>
              <a:ext cx="875896" cy="185946"/>
            </a:xfrm>
            <a:custGeom>
              <a:avLst/>
              <a:gdLst/>
              <a:ahLst/>
              <a:cxnLst/>
              <a:rect l="l" t="t" r="r" b="b"/>
              <a:pathLst>
                <a:path w="15229" h="3233" extrusionOk="0">
                  <a:moveTo>
                    <a:pt x="10353" y="0"/>
                  </a:moveTo>
                  <a:cubicBezTo>
                    <a:pt x="10224" y="0"/>
                    <a:pt x="10095" y="2"/>
                    <a:pt x="9966" y="6"/>
                  </a:cubicBezTo>
                  <a:cubicBezTo>
                    <a:pt x="9764" y="6"/>
                    <a:pt x="9561" y="6"/>
                    <a:pt x="9359" y="18"/>
                  </a:cubicBezTo>
                  <a:cubicBezTo>
                    <a:pt x="9168" y="29"/>
                    <a:pt x="8966" y="41"/>
                    <a:pt x="8764" y="53"/>
                  </a:cubicBezTo>
                  <a:cubicBezTo>
                    <a:pt x="8371" y="89"/>
                    <a:pt x="7978" y="101"/>
                    <a:pt x="7597" y="172"/>
                  </a:cubicBezTo>
                  <a:cubicBezTo>
                    <a:pt x="6823" y="256"/>
                    <a:pt x="6097" y="399"/>
                    <a:pt x="5406" y="565"/>
                  </a:cubicBezTo>
                  <a:cubicBezTo>
                    <a:pt x="5239" y="613"/>
                    <a:pt x="5061" y="649"/>
                    <a:pt x="4894" y="696"/>
                  </a:cubicBezTo>
                  <a:cubicBezTo>
                    <a:pt x="4739" y="744"/>
                    <a:pt x="4573" y="780"/>
                    <a:pt x="4418" y="839"/>
                  </a:cubicBezTo>
                  <a:cubicBezTo>
                    <a:pt x="4096" y="946"/>
                    <a:pt x="3787" y="1030"/>
                    <a:pt x="3501" y="1149"/>
                  </a:cubicBezTo>
                  <a:cubicBezTo>
                    <a:pt x="2929" y="1375"/>
                    <a:pt x="2406" y="1613"/>
                    <a:pt x="1977" y="1851"/>
                  </a:cubicBezTo>
                  <a:cubicBezTo>
                    <a:pt x="1751" y="1970"/>
                    <a:pt x="1548" y="2077"/>
                    <a:pt x="1358" y="2196"/>
                  </a:cubicBezTo>
                  <a:cubicBezTo>
                    <a:pt x="1275" y="2256"/>
                    <a:pt x="1179" y="2304"/>
                    <a:pt x="1096" y="2363"/>
                  </a:cubicBezTo>
                  <a:cubicBezTo>
                    <a:pt x="1013" y="2423"/>
                    <a:pt x="941" y="2470"/>
                    <a:pt x="870" y="2518"/>
                  </a:cubicBezTo>
                  <a:cubicBezTo>
                    <a:pt x="715" y="2625"/>
                    <a:pt x="584" y="2720"/>
                    <a:pt x="477" y="2804"/>
                  </a:cubicBezTo>
                  <a:cubicBezTo>
                    <a:pt x="370" y="2887"/>
                    <a:pt x="286" y="2970"/>
                    <a:pt x="215" y="3030"/>
                  </a:cubicBezTo>
                  <a:cubicBezTo>
                    <a:pt x="60" y="3161"/>
                    <a:pt x="1" y="3232"/>
                    <a:pt x="1" y="3232"/>
                  </a:cubicBezTo>
                  <a:cubicBezTo>
                    <a:pt x="1" y="3232"/>
                    <a:pt x="72" y="3161"/>
                    <a:pt x="227" y="3054"/>
                  </a:cubicBezTo>
                  <a:cubicBezTo>
                    <a:pt x="382" y="2935"/>
                    <a:pt x="608" y="2768"/>
                    <a:pt x="905" y="2589"/>
                  </a:cubicBezTo>
                  <a:cubicBezTo>
                    <a:pt x="989" y="2542"/>
                    <a:pt x="1060" y="2494"/>
                    <a:pt x="1144" y="2446"/>
                  </a:cubicBezTo>
                  <a:cubicBezTo>
                    <a:pt x="1239" y="2399"/>
                    <a:pt x="1322" y="2339"/>
                    <a:pt x="1417" y="2292"/>
                  </a:cubicBezTo>
                  <a:cubicBezTo>
                    <a:pt x="1608" y="2184"/>
                    <a:pt x="1810" y="2089"/>
                    <a:pt x="2037" y="1982"/>
                  </a:cubicBezTo>
                  <a:cubicBezTo>
                    <a:pt x="2489" y="1768"/>
                    <a:pt x="3013" y="1565"/>
                    <a:pt x="3584" y="1375"/>
                  </a:cubicBezTo>
                  <a:cubicBezTo>
                    <a:pt x="3870" y="1268"/>
                    <a:pt x="4180" y="1196"/>
                    <a:pt x="4489" y="1101"/>
                  </a:cubicBezTo>
                  <a:cubicBezTo>
                    <a:pt x="4799" y="1006"/>
                    <a:pt x="5132" y="946"/>
                    <a:pt x="5477" y="863"/>
                  </a:cubicBezTo>
                  <a:cubicBezTo>
                    <a:pt x="6156" y="720"/>
                    <a:pt x="6882" y="601"/>
                    <a:pt x="7632" y="518"/>
                  </a:cubicBezTo>
                  <a:cubicBezTo>
                    <a:pt x="8013" y="470"/>
                    <a:pt x="8394" y="458"/>
                    <a:pt x="8787" y="434"/>
                  </a:cubicBezTo>
                  <a:cubicBezTo>
                    <a:pt x="8978" y="422"/>
                    <a:pt x="9180" y="410"/>
                    <a:pt x="9383" y="399"/>
                  </a:cubicBezTo>
                  <a:lnTo>
                    <a:pt x="9978" y="399"/>
                  </a:lnTo>
                  <a:cubicBezTo>
                    <a:pt x="10103" y="395"/>
                    <a:pt x="10229" y="393"/>
                    <a:pt x="10354" y="393"/>
                  </a:cubicBezTo>
                  <a:cubicBezTo>
                    <a:pt x="11030" y="393"/>
                    <a:pt x="11712" y="442"/>
                    <a:pt x="12395" y="482"/>
                  </a:cubicBezTo>
                  <a:cubicBezTo>
                    <a:pt x="12800" y="506"/>
                    <a:pt x="13205" y="541"/>
                    <a:pt x="13597" y="589"/>
                  </a:cubicBezTo>
                  <a:cubicBezTo>
                    <a:pt x="13800" y="613"/>
                    <a:pt x="14002" y="637"/>
                    <a:pt x="14193" y="672"/>
                  </a:cubicBezTo>
                  <a:cubicBezTo>
                    <a:pt x="14371" y="706"/>
                    <a:pt x="14560" y="739"/>
                    <a:pt x="14711" y="792"/>
                  </a:cubicBezTo>
                  <a:lnTo>
                    <a:pt x="14711" y="792"/>
                  </a:lnTo>
                  <a:cubicBezTo>
                    <a:pt x="14705" y="796"/>
                    <a:pt x="14699" y="799"/>
                    <a:pt x="14693" y="803"/>
                  </a:cubicBezTo>
                  <a:cubicBezTo>
                    <a:pt x="14526" y="875"/>
                    <a:pt x="14336" y="922"/>
                    <a:pt x="14157" y="970"/>
                  </a:cubicBezTo>
                  <a:cubicBezTo>
                    <a:pt x="13776" y="1065"/>
                    <a:pt x="13395" y="1137"/>
                    <a:pt x="13026" y="1208"/>
                  </a:cubicBezTo>
                  <a:cubicBezTo>
                    <a:pt x="11526" y="1470"/>
                    <a:pt x="10109" y="1661"/>
                    <a:pt x="8895" y="1815"/>
                  </a:cubicBezTo>
                  <a:cubicBezTo>
                    <a:pt x="7680" y="1982"/>
                    <a:pt x="6668" y="2113"/>
                    <a:pt x="5954" y="2196"/>
                  </a:cubicBezTo>
                  <a:cubicBezTo>
                    <a:pt x="5608" y="2244"/>
                    <a:pt x="5323" y="2280"/>
                    <a:pt x="5132" y="2304"/>
                  </a:cubicBezTo>
                  <a:cubicBezTo>
                    <a:pt x="4942" y="2339"/>
                    <a:pt x="4846" y="2351"/>
                    <a:pt x="4846" y="2351"/>
                  </a:cubicBezTo>
                  <a:cubicBezTo>
                    <a:pt x="4846" y="2351"/>
                    <a:pt x="4942" y="2339"/>
                    <a:pt x="5144" y="2327"/>
                  </a:cubicBezTo>
                  <a:cubicBezTo>
                    <a:pt x="5335" y="2315"/>
                    <a:pt x="5608" y="2304"/>
                    <a:pt x="5966" y="2280"/>
                  </a:cubicBezTo>
                  <a:cubicBezTo>
                    <a:pt x="6680" y="2232"/>
                    <a:pt x="7704" y="2161"/>
                    <a:pt x="8918" y="2053"/>
                  </a:cubicBezTo>
                  <a:cubicBezTo>
                    <a:pt x="9526" y="1994"/>
                    <a:pt x="10192" y="1934"/>
                    <a:pt x="10895" y="1851"/>
                  </a:cubicBezTo>
                  <a:cubicBezTo>
                    <a:pt x="11585" y="1780"/>
                    <a:pt x="12324" y="1684"/>
                    <a:pt x="13086" y="1565"/>
                  </a:cubicBezTo>
                  <a:cubicBezTo>
                    <a:pt x="13467" y="1494"/>
                    <a:pt x="13848" y="1434"/>
                    <a:pt x="14240" y="1339"/>
                  </a:cubicBezTo>
                  <a:cubicBezTo>
                    <a:pt x="14443" y="1291"/>
                    <a:pt x="14633" y="1244"/>
                    <a:pt x="14836" y="1161"/>
                  </a:cubicBezTo>
                  <a:cubicBezTo>
                    <a:pt x="14895" y="1137"/>
                    <a:pt x="14943" y="1113"/>
                    <a:pt x="15002" y="1077"/>
                  </a:cubicBezTo>
                  <a:cubicBezTo>
                    <a:pt x="15026" y="1065"/>
                    <a:pt x="15062" y="1041"/>
                    <a:pt x="15086" y="1018"/>
                  </a:cubicBezTo>
                  <a:cubicBezTo>
                    <a:pt x="15121" y="994"/>
                    <a:pt x="15157" y="958"/>
                    <a:pt x="15193" y="887"/>
                  </a:cubicBezTo>
                  <a:cubicBezTo>
                    <a:pt x="15229" y="815"/>
                    <a:pt x="15205" y="696"/>
                    <a:pt x="15169" y="637"/>
                  </a:cubicBezTo>
                  <a:cubicBezTo>
                    <a:pt x="15133" y="577"/>
                    <a:pt x="15086" y="553"/>
                    <a:pt x="15062" y="529"/>
                  </a:cubicBezTo>
                  <a:cubicBezTo>
                    <a:pt x="14991" y="482"/>
                    <a:pt x="14943" y="458"/>
                    <a:pt x="14883" y="434"/>
                  </a:cubicBezTo>
                  <a:cubicBezTo>
                    <a:pt x="14669" y="363"/>
                    <a:pt x="14467" y="327"/>
                    <a:pt x="14264" y="279"/>
                  </a:cubicBezTo>
                  <a:cubicBezTo>
                    <a:pt x="14050" y="244"/>
                    <a:pt x="13848" y="220"/>
                    <a:pt x="13645" y="196"/>
                  </a:cubicBezTo>
                  <a:cubicBezTo>
                    <a:pt x="13240" y="148"/>
                    <a:pt x="12824" y="101"/>
                    <a:pt x="12419" y="77"/>
                  </a:cubicBezTo>
                  <a:cubicBezTo>
                    <a:pt x="11728" y="47"/>
                    <a:pt x="11037" y="0"/>
                    <a:pt x="10353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139"/>
            <p:cNvSpPr/>
            <p:nvPr/>
          </p:nvSpPr>
          <p:spPr>
            <a:xfrm>
              <a:off x="8068114" y="2265057"/>
              <a:ext cx="172603" cy="165126"/>
            </a:xfrm>
            <a:custGeom>
              <a:avLst/>
              <a:gdLst/>
              <a:ahLst/>
              <a:cxnLst/>
              <a:rect l="l" t="t" r="r" b="b"/>
              <a:pathLst>
                <a:path w="3001" h="2871" extrusionOk="0">
                  <a:moveTo>
                    <a:pt x="1554" y="1"/>
                  </a:moveTo>
                  <a:cubicBezTo>
                    <a:pt x="1442" y="1"/>
                    <a:pt x="1328" y="14"/>
                    <a:pt x="1215" y="43"/>
                  </a:cubicBezTo>
                  <a:cubicBezTo>
                    <a:pt x="1072" y="78"/>
                    <a:pt x="953" y="126"/>
                    <a:pt x="846" y="185"/>
                  </a:cubicBezTo>
                  <a:cubicBezTo>
                    <a:pt x="298" y="495"/>
                    <a:pt x="0" y="1138"/>
                    <a:pt x="155" y="1781"/>
                  </a:cubicBezTo>
                  <a:cubicBezTo>
                    <a:pt x="307" y="2429"/>
                    <a:pt x="898" y="2871"/>
                    <a:pt x="1541" y="2871"/>
                  </a:cubicBezTo>
                  <a:cubicBezTo>
                    <a:pt x="1654" y="2871"/>
                    <a:pt x="1768" y="2857"/>
                    <a:pt x="1881" y="2829"/>
                  </a:cubicBezTo>
                  <a:cubicBezTo>
                    <a:pt x="2429" y="2698"/>
                    <a:pt x="2834" y="2269"/>
                    <a:pt x="2941" y="1757"/>
                  </a:cubicBezTo>
                  <a:cubicBezTo>
                    <a:pt x="2989" y="1543"/>
                    <a:pt x="3001" y="1317"/>
                    <a:pt x="2941" y="1102"/>
                  </a:cubicBezTo>
                  <a:cubicBezTo>
                    <a:pt x="2779" y="444"/>
                    <a:pt x="2194" y="1"/>
                    <a:pt x="1554" y="1"/>
                  </a:cubicBezTo>
                  <a:close/>
                </a:path>
              </a:pathLst>
            </a:custGeom>
            <a:solidFill>
              <a:srgbClr val="CA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139"/>
            <p:cNvSpPr/>
            <p:nvPr/>
          </p:nvSpPr>
          <p:spPr>
            <a:xfrm>
              <a:off x="8068114" y="2275698"/>
              <a:ext cx="169209" cy="154485"/>
            </a:xfrm>
            <a:custGeom>
              <a:avLst/>
              <a:gdLst/>
              <a:ahLst/>
              <a:cxnLst/>
              <a:rect l="l" t="t" r="r" b="b"/>
              <a:pathLst>
                <a:path w="2942" h="2686" extrusionOk="0">
                  <a:moveTo>
                    <a:pt x="846" y="0"/>
                  </a:moveTo>
                  <a:lnTo>
                    <a:pt x="846" y="0"/>
                  </a:lnTo>
                  <a:cubicBezTo>
                    <a:pt x="298" y="310"/>
                    <a:pt x="0" y="953"/>
                    <a:pt x="155" y="1596"/>
                  </a:cubicBezTo>
                  <a:cubicBezTo>
                    <a:pt x="307" y="2244"/>
                    <a:pt x="898" y="2686"/>
                    <a:pt x="1541" y="2686"/>
                  </a:cubicBezTo>
                  <a:cubicBezTo>
                    <a:pt x="1654" y="2686"/>
                    <a:pt x="1768" y="2672"/>
                    <a:pt x="1881" y="2644"/>
                  </a:cubicBezTo>
                  <a:cubicBezTo>
                    <a:pt x="2429" y="2513"/>
                    <a:pt x="2834" y="2084"/>
                    <a:pt x="2941" y="1572"/>
                  </a:cubicBezTo>
                  <a:lnTo>
                    <a:pt x="2941" y="1572"/>
                  </a:lnTo>
                  <a:cubicBezTo>
                    <a:pt x="2834" y="1632"/>
                    <a:pt x="2715" y="1679"/>
                    <a:pt x="2572" y="1715"/>
                  </a:cubicBezTo>
                  <a:cubicBezTo>
                    <a:pt x="2458" y="1743"/>
                    <a:pt x="2345" y="1757"/>
                    <a:pt x="2233" y="1757"/>
                  </a:cubicBezTo>
                  <a:cubicBezTo>
                    <a:pt x="1592" y="1757"/>
                    <a:pt x="1008" y="1314"/>
                    <a:pt x="846" y="655"/>
                  </a:cubicBezTo>
                  <a:cubicBezTo>
                    <a:pt x="786" y="441"/>
                    <a:pt x="798" y="215"/>
                    <a:pt x="846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1" name="Google Shape;8721;p139"/>
          <p:cNvGrpSpPr/>
          <p:nvPr/>
        </p:nvGrpSpPr>
        <p:grpSpPr>
          <a:xfrm rot="-993179">
            <a:off x="845248" y="3227004"/>
            <a:ext cx="703199" cy="772539"/>
            <a:chOff x="6943641" y="462327"/>
            <a:chExt cx="691552" cy="759744"/>
          </a:xfrm>
        </p:grpSpPr>
        <p:sp>
          <p:nvSpPr>
            <p:cNvPr id="8722" name="Google Shape;8722;p139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139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4" name="Google Shape;8724;p139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8725" name="Google Shape;8725;p139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139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139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139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29" name="Google Shape;8729;p139"/>
          <p:cNvGrpSpPr/>
          <p:nvPr/>
        </p:nvGrpSpPr>
        <p:grpSpPr>
          <a:xfrm rot="1174250">
            <a:off x="8526471" y="4206335"/>
            <a:ext cx="435934" cy="435085"/>
            <a:chOff x="-1158200" y="1575175"/>
            <a:chExt cx="491503" cy="490546"/>
          </a:xfrm>
        </p:grpSpPr>
        <p:sp>
          <p:nvSpPr>
            <p:cNvPr id="8730" name="Google Shape;8730;p139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139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2" name="Google Shape;8732;p139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733" name="Google Shape;8733;p139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139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139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139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139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38" name="Google Shape;8738;p139"/>
          <p:cNvGrpSpPr/>
          <p:nvPr/>
        </p:nvGrpSpPr>
        <p:grpSpPr>
          <a:xfrm rot="-2389603" flipH="1">
            <a:off x="8175186" y="4538390"/>
            <a:ext cx="306811" cy="306277"/>
            <a:chOff x="-1158200" y="1575175"/>
            <a:chExt cx="491503" cy="490546"/>
          </a:xfrm>
        </p:grpSpPr>
        <p:sp>
          <p:nvSpPr>
            <p:cNvPr id="8739" name="Google Shape;8739;p139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139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1" name="Google Shape;8741;p139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742" name="Google Shape;8742;p139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139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139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139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139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1" name="Google Shape;8751;p140"/>
          <p:cNvSpPr txBox="1">
            <a:spLocks noGrp="1"/>
          </p:cNvSpPr>
          <p:nvPr>
            <p:ph type="title"/>
          </p:nvPr>
        </p:nvSpPr>
        <p:spPr>
          <a:xfrm>
            <a:off x="4192914" y="1273725"/>
            <a:ext cx="41373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Pirate diploma</a:t>
            </a:r>
            <a:endParaRPr/>
          </a:p>
        </p:txBody>
      </p:sp>
      <p:sp>
        <p:nvSpPr>
          <p:cNvPr id="8752" name="Google Shape;8752;p140"/>
          <p:cNvSpPr txBox="1">
            <a:spLocks noGrp="1"/>
          </p:cNvSpPr>
          <p:nvPr>
            <p:ph type="title" idx="2"/>
          </p:nvPr>
        </p:nvSpPr>
        <p:spPr>
          <a:xfrm>
            <a:off x="4192914" y="2545875"/>
            <a:ext cx="413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name</a:t>
            </a:r>
            <a:endParaRPr/>
          </a:p>
        </p:txBody>
      </p:sp>
      <p:sp>
        <p:nvSpPr>
          <p:cNvPr id="8753" name="Google Shape;8753;p140"/>
          <p:cNvSpPr txBox="1">
            <a:spLocks noGrp="1"/>
          </p:cNvSpPr>
          <p:nvPr>
            <p:ph type="subTitle" idx="1"/>
          </p:nvPr>
        </p:nvSpPr>
        <p:spPr>
          <a:xfrm>
            <a:off x="4192925" y="3345975"/>
            <a:ext cx="41373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having successfully completed all the games!</a:t>
            </a:r>
            <a:endParaRPr/>
          </a:p>
        </p:txBody>
      </p:sp>
      <p:grpSp>
        <p:nvGrpSpPr>
          <p:cNvPr id="8754" name="Google Shape;8754;p140"/>
          <p:cNvGrpSpPr/>
          <p:nvPr/>
        </p:nvGrpSpPr>
        <p:grpSpPr>
          <a:xfrm>
            <a:off x="-196361" y="545859"/>
            <a:ext cx="3990795" cy="4051801"/>
            <a:chOff x="243269" y="821818"/>
            <a:chExt cx="3447175" cy="3499871"/>
          </a:xfrm>
        </p:grpSpPr>
        <p:pic>
          <p:nvPicPr>
            <p:cNvPr id="8755" name="Google Shape;8755;p140"/>
            <p:cNvPicPr preferRelativeResize="0"/>
            <p:nvPr/>
          </p:nvPicPr>
          <p:blipFill rotWithShape="1">
            <a:blip r:embed="rId3">
              <a:alphaModFix/>
            </a:blip>
            <a:srcRect l="62099" r="19119" b="56266"/>
            <a:stretch/>
          </p:blipFill>
          <p:spPr>
            <a:xfrm>
              <a:off x="1200854" y="1768089"/>
              <a:ext cx="1685700" cy="25536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8756" name="Google Shape;8756;p140"/>
            <p:cNvGrpSpPr/>
            <p:nvPr/>
          </p:nvGrpSpPr>
          <p:grpSpPr>
            <a:xfrm rot="179842">
              <a:off x="300951" y="907360"/>
              <a:ext cx="3331811" cy="2293403"/>
              <a:chOff x="-139525" y="198082"/>
              <a:chExt cx="4061092" cy="2795393"/>
            </a:xfrm>
          </p:grpSpPr>
          <p:sp>
            <p:nvSpPr>
              <p:cNvPr id="8757" name="Google Shape;8757;p140"/>
              <p:cNvSpPr/>
              <p:nvPr/>
            </p:nvSpPr>
            <p:spPr>
              <a:xfrm rot="-955230">
                <a:off x="-15467" y="1437182"/>
                <a:ext cx="1261221" cy="1006465"/>
              </a:xfrm>
              <a:custGeom>
                <a:avLst/>
                <a:gdLst/>
                <a:ahLst/>
                <a:cxnLst/>
                <a:rect l="l" t="t" r="r" b="b"/>
                <a:pathLst>
                  <a:path w="5560" h="4437" extrusionOk="0">
                    <a:moveTo>
                      <a:pt x="5149" y="1"/>
                    </a:moveTo>
                    <a:cubicBezTo>
                      <a:pt x="5060" y="1"/>
                      <a:pt x="4923" y="121"/>
                      <a:pt x="4721" y="412"/>
                    </a:cubicBezTo>
                    <a:cubicBezTo>
                      <a:pt x="4276" y="1051"/>
                      <a:pt x="3765" y="1217"/>
                      <a:pt x="3248" y="1217"/>
                    </a:cubicBezTo>
                    <a:cubicBezTo>
                      <a:pt x="2683" y="1217"/>
                      <a:pt x="2110" y="1020"/>
                      <a:pt x="1604" y="1020"/>
                    </a:cubicBezTo>
                    <a:cubicBezTo>
                      <a:pt x="1394" y="1020"/>
                      <a:pt x="1195" y="1054"/>
                      <a:pt x="1013" y="1150"/>
                    </a:cubicBezTo>
                    <a:cubicBezTo>
                      <a:pt x="0" y="1681"/>
                      <a:pt x="463" y="2959"/>
                      <a:pt x="463" y="2959"/>
                    </a:cubicBezTo>
                    <a:cubicBezTo>
                      <a:pt x="463" y="2959"/>
                      <a:pt x="2586" y="4437"/>
                      <a:pt x="3173" y="4437"/>
                    </a:cubicBezTo>
                    <a:cubicBezTo>
                      <a:pt x="3222" y="4437"/>
                      <a:pt x="3260" y="4427"/>
                      <a:pt x="3285" y="4405"/>
                    </a:cubicBezTo>
                    <a:cubicBezTo>
                      <a:pt x="3620" y="4130"/>
                      <a:pt x="4210" y="3835"/>
                      <a:pt x="4505" y="3392"/>
                    </a:cubicBezTo>
                    <a:cubicBezTo>
                      <a:pt x="4662" y="3156"/>
                      <a:pt x="4800" y="2900"/>
                      <a:pt x="4898" y="2635"/>
                    </a:cubicBezTo>
                    <a:cubicBezTo>
                      <a:pt x="4947" y="2546"/>
                      <a:pt x="5559" y="1"/>
                      <a:pt x="5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140"/>
              <p:cNvSpPr/>
              <p:nvPr/>
            </p:nvSpPr>
            <p:spPr>
              <a:xfrm rot="-955230">
                <a:off x="60995" y="1591973"/>
                <a:ext cx="1073172" cy="852444"/>
              </a:xfrm>
              <a:custGeom>
                <a:avLst/>
                <a:gdLst/>
                <a:ahLst/>
                <a:cxnLst/>
                <a:rect l="l" t="t" r="r" b="b"/>
                <a:pathLst>
                  <a:path w="4731" h="3758" extrusionOk="0">
                    <a:moveTo>
                      <a:pt x="4731" y="0"/>
                    </a:moveTo>
                    <a:lnTo>
                      <a:pt x="4731" y="0"/>
                    </a:lnTo>
                    <a:cubicBezTo>
                      <a:pt x="4269" y="669"/>
                      <a:pt x="3659" y="993"/>
                      <a:pt x="2892" y="993"/>
                    </a:cubicBezTo>
                    <a:cubicBezTo>
                      <a:pt x="2557" y="984"/>
                      <a:pt x="2233" y="944"/>
                      <a:pt x="1908" y="875"/>
                    </a:cubicBezTo>
                    <a:cubicBezTo>
                      <a:pt x="1652" y="826"/>
                      <a:pt x="1397" y="787"/>
                      <a:pt x="1141" y="777"/>
                    </a:cubicBezTo>
                    <a:cubicBezTo>
                      <a:pt x="984" y="777"/>
                      <a:pt x="826" y="807"/>
                      <a:pt x="679" y="875"/>
                    </a:cubicBezTo>
                    <a:cubicBezTo>
                      <a:pt x="0" y="1239"/>
                      <a:pt x="138" y="2026"/>
                      <a:pt x="217" y="2301"/>
                    </a:cubicBezTo>
                    <a:cubicBezTo>
                      <a:pt x="1210" y="2990"/>
                      <a:pt x="2410" y="3698"/>
                      <a:pt x="2783" y="3757"/>
                    </a:cubicBezTo>
                    <a:cubicBezTo>
                      <a:pt x="2892" y="3669"/>
                      <a:pt x="3010" y="3590"/>
                      <a:pt x="3138" y="3501"/>
                    </a:cubicBezTo>
                    <a:cubicBezTo>
                      <a:pt x="3442" y="3305"/>
                      <a:pt x="3777" y="3069"/>
                      <a:pt x="3954" y="2803"/>
                    </a:cubicBezTo>
                    <a:cubicBezTo>
                      <a:pt x="4091" y="2587"/>
                      <a:pt x="4210" y="2370"/>
                      <a:pt x="4308" y="2134"/>
                    </a:cubicBezTo>
                    <a:cubicBezTo>
                      <a:pt x="4328" y="2105"/>
                      <a:pt x="4337" y="2065"/>
                      <a:pt x="4347" y="2036"/>
                    </a:cubicBezTo>
                    <a:cubicBezTo>
                      <a:pt x="4534" y="1367"/>
                      <a:pt x="4662" y="689"/>
                      <a:pt x="4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140"/>
              <p:cNvSpPr/>
              <p:nvPr/>
            </p:nvSpPr>
            <p:spPr>
              <a:xfrm rot="-955230">
                <a:off x="2526325" y="711068"/>
                <a:ext cx="1260994" cy="1007599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4442" extrusionOk="0">
                    <a:moveTo>
                      <a:pt x="411" y="0"/>
                    </a:moveTo>
                    <a:cubicBezTo>
                      <a:pt x="1" y="0"/>
                      <a:pt x="620" y="2551"/>
                      <a:pt x="661" y="2640"/>
                    </a:cubicBezTo>
                    <a:cubicBezTo>
                      <a:pt x="769" y="2905"/>
                      <a:pt x="897" y="3151"/>
                      <a:pt x="1054" y="3397"/>
                    </a:cubicBezTo>
                    <a:cubicBezTo>
                      <a:pt x="1349" y="3840"/>
                      <a:pt x="1949" y="4135"/>
                      <a:pt x="2273" y="4410"/>
                    </a:cubicBezTo>
                    <a:cubicBezTo>
                      <a:pt x="2299" y="4432"/>
                      <a:pt x="2337" y="4442"/>
                      <a:pt x="2385" y="4442"/>
                    </a:cubicBezTo>
                    <a:cubicBezTo>
                      <a:pt x="2972" y="4442"/>
                      <a:pt x="5096" y="2964"/>
                      <a:pt x="5096" y="2964"/>
                    </a:cubicBezTo>
                    <a:cubicBezTo>
                      <a:pt x="5096" y="2964"/>
                      <a:pt x="5558" y="1686"/>
                      <a:pt x="4545" y="1145"/>
                    </a:cubicBezTo>
                    <a:cubicBezTo>
                      <a:pt x="4368" y="1052"/>
                      <a:pt x="4174" y="1019"/>
                      <a:pt x="3969" y="1019"/>
                    </a:cubicBezTo>
                    <a:cubicBezTo>
                      <a:pt x="3462" y="1019"/>
                      <a:pt x="2886" y="1219"/>
                      <a:pt x="2318" y="1219"/>
                    </a:cubicBezTo>
                    <a:cubicBezTo>
                      <a:pt x="1797" y="1219"/>
                      <a:pt x="1284" y="1051"/>
                      <a:pt x="838" y="407"/>
                    </a:cubicBezTo>
                    <a:cubicBezTo>
                      <a:pt x="637" y="119"/>
                      <a:pt x="500" y="0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140"/>
              <p:cNvSpPr/>
              <p:nvPr/>
            </p:nvSpPr>
            <p:spPr>
              <a:xfrm rot="-955230">
                <a:off x="2660627" y="841412"/>
                <a:ext cx="1089051" cy="865827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8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0" y="699"/>
                      <a:pt x="208" y="1387"/>
                      <a:pt x="385" y="2076"/>
                    </a:cubicBezTo>
                    <a:cubicBezTo>
                      <a:pt x="404" y="2105"/>
                      <a:pt x="414" y="2135"/>
                      <a:pt x="434" y="2174"/>
                    </a:cubicBezTo>
                    <a:cubicBezTo>
                      <a:pt x="522" y="2410"/>
                      <a:pt x="640" y="2627"/>
                      <a:pt x="788" y="2843"/>
                    </a:cubicBezTo>
                    <a:cubicBezTo>
                      <a:pt x="965" y="3118"/>
                      <a:pt x="1309" y="3354"/>
                      <a:pt x="1614" y="3551"/>
                    </a:cubicBezTo>
                    <a:cubicBezTo>
                      <a:pt x="1742" y="3640"/>
                      <a:pt x="1870" y="3728"/>
                      <a:pt x="1978" y="3817"/>
                    </a:cubicBezTo>
                    <a:cubicBezTo>
                      <a:pt x="2352" y="3748"/>
                      <a:pt x="3571" y="3040"/>
                      <a:pt x="4584" y="2341"/>
                    </a:cubicBezTo>
                    <a:cubicBezTo>
                      <a:pt x="4653" y="2066"/>
                      <a:pt x="4800" y="1259"/>
                      <a:pt x="4112" y="886"/>
                    </a:cubicBezTo>
                    <a:cubicBezTo>
                      <a:pt x="3964" y="817"/>
                      <a:pt x="3807" y="787"/>
                      <a:pt x="3640" y="787"/>
                    </a:cubicBezTo>
                    <a:cubicBezTo>
                      <a:pt x="3374" y="797"/>
                      <a:pt x="3119" y="837"/>
                      <a:pt x="2863" y="886"/>
                    </a:cubicBezTo>
                    <a:cubicBezTo>
                      <a:pt x="2538" y="955"/>
                      <a:pt x="2204" y="1004"/>
                      <a:pt x="1870" y="1014"/>
                    </a:cubicBezTo>
                    <a:cubicBezTo>
                      <a:pt x="1093" y="1014"/>
                      <a:pt x="483" y="67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140"/>
              <p:cNvSpPr/>
              <p:nvPr/>
            </p:nvSpPr>
            <p:spPr>
              <a:xfrm rot="-955230">
                <a:off x="32637" y="670842"/>
                <a:ext cx="3694742" cy="1772031"/>
              </a:xfrm>
              <a:custGeom>
                <a:avLst/>
                <a:gdLst/>
                <a:ahLst/>
                <a:cxnLst/>
                <a:rect l="l" t="t" r="r" b="b"/>
                <a:pathLst>
                  <a:path w="16288" h="7812" extrusionOk="0">
                    <a:moveTo>
                      <a:pt x="8140" y="0"/>
                    </a:moveTo>
                    <a:cubicBezTo>
                      <a:pt x="7596" y="0"/>
                      <a:pt x="7052" y="94"/>
                      <a:pt x="6531" y="278"/>
                    </a:cubicBezTo>
                    <a:cubicBezTo>
                      <a:pt x="5292" y="750"/>
                      <a:pt x="4112" y="2206"/>
                      <a:pt x="3492" y="3494"/>
                    </a:cubicBezTo>
                    <a:cubicBezTo>
                      <a:pt x="2877" y="4799"/>
                      <a:pt x="2046" y="5138"/>
                      <a:pt x="1349" y="5138"/>
                    </a:cubicBezTo>
                    <a:cubicBezTo>
                      <a:pt x="597" y="5138"/>
                      <a:pt x="1" y="4743"/>
                      <a:pt x="1" y="4743"/>
                    </a:cubicBezTo>
                    <a:lnTo>
                      <a:pt x="1" y="4743"/>
                    </a:lnTo>
                    <a:cubicBezTo>
                      <a:pt x="1" y="4744"/>
                      <a:pt x="1181" y="7812"/>
                      <a:pt x="8144" y="7812"/>
                    </a:cubicBezTo>
                    <a:cubicBezTo>
                      <a:pt x="15107" y="7812"/>
                      <a:pt x="16287" y="4744"/>
                      <a:pt x="16287" y="4743"/>
                    </a:cubicBezTo>
                    <a:lnTo>
                      <a:pt x="16287" y="4743"/>
                    </a:lnTo>
                    <a:cubicBezTo>
                      <a:pt x="16287" y="4743"/>
                      <a:pt x="15695" y="5134"/>
                      <a:pt x="14944" y="5134"/>
                    </a:cubicBezTo>
                    <a:cubicBezTo>
                      <a:pt x="14246" y="5134"/>
                      <a:pt x="13411" y="4797"/>
                      <a:pt x="12786" y="3494"/>
                    </a:cubicBezTo>
                    <a:cubicBezTo>
                      <a:pt x="12196" y="2235"/>
                      <a:pt x="11055" y="839"/>
                      <a:pt x="9865" y="328"/>
                    </a:cubicBezTo>
                    <a:cubicBezTo>
                      <a:pt x="9309" y="108"/>
                      <a:pt x="8725" y="0"/>
                      <a:pt x="81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140"/>
              <p:cNvSpPr/>
              <p:nvPr/>
            </p:nvSpPr>
            <p:spPr>
              <a:xfrm rot="-955230">
                <a:off x="51628" y="742588"/>
                <a:ext cx="3697010" cy="1777929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7838" extrusionOk="0">
                    <a:moveTo>
                      <a:pt x="8057" y="1"/>
                    </a:moveTo>
                    <a:cubicBezTo>
                      <a:pt x="7518" y="1"/>
                      <a:pt x="6922" y="81"/>
                      <a:pt x="6334" y="314"/>
                    </a:cubicBezTo>
                    <a:cubicBezTo>
                      <a:pt x="5095" y="786"/>
                      <a:pt x="4122" y="2232"/>
                      <a:pt x="3502" y="3530"/>
                    </a:cubicBezTo>
                    <a:cubicBezTo>
                      <a:pt x="2954" y="4680"/>
                      <a:pt x="2240" y="5010"/>
                      <a:pt x="1599" y="5010"/>
                    </a:cubicBezTo>
                    <a:cubicBezTo>
                      <a:pt x="732" y="5010"/>
                      <a:pt x="1" y="4406"/>
                      <a:pt x="1" y="4405"/>
                    </a:cubicBezTo>
                    <a:lnTo>
                      <a:pt x="1" y="4405"/>
                    </a:lnTo>
                    <a:cubicBezTo>
                      <a:pt x="1" y="4406"/>
                      <a:pt x="1191" y="7838"/>
                      <a:pt x="8154" y="7838"/>
                    </a:cubicBezTo>
                    <a:cubicBezTo>
                      <a:pt x="15117" y="7838"/>
                      <a:pt x="16297" y="4416"/>
                      <a:pt x="16297" y="4415"/>
                    </a:cubicBezTo>
                    <a:lnTo>
                      <a:pt x="16297" y="4415"/>
                    </a:lnTo>
                    <a:cubicBezTo>
                      <a:pt x="16297" y="4415"/>
                      <a:pt x="15569" y="5014"/>
                      <a:pt x="14705" y="5014"/>
                    </a:cubicBezTo>
                    <a:cubicBezTo>
                      <a:pt x="14062" y="5014"/>
                      <a:pt x="13345" y="4683"/>
                      <a:pt x="12796" y="3530"/>
                    </a:cubicBezTo>
                    <a:cubicBezTo>
                      <a:pt x="12196" y="2271"/>
                      <a:pt x="11271" y="875"/>
                      <a:pt x="10081" y="363"/>
                    </a:cubicBezTo>
                    <a:cubicBezTo>
                      <a:pt x="10081" y="357"/>
                      <a:pt x="9197" y="1"/>
                      <a:pt x="80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140"/>
              <p:cNvSpPr/>
              <p:nvPr/>
            </p:nvSpPr>
            <p:spPr>
              <a:xfrm rot="-955230">
                <a:off x="186906" y="1693847"/>
                <a:ext cx="3694742" cy="807758"/>
              </a:xfrm>
              <a:custGeom>
                <a:avLst/>
                <a:gdLst/>
                <a:ahLst/>
                <a:cxnLst/>
                <a:rect l="l" t="t" r="r" b="b"/>
                <a:pathLst>
                  <a:path w="16288" h="3561" extrusionOk="0">
                    <a:moveTo>
                      <a:pt x="3040" y="1"/>
                    </a:moveTo>
                    <a:cubicBezTo>
                      <a:pt x="2582" y="555"/>
                      <a:pt x="2070" y="735"/>
                      <a:pt x="1598" y="735"/>
                    </a:cubicBezTo>
                    <a:cubicBezTo>
                      <a:pt x="731" y="735"/>
                      <a:pt x="1" y="129"/>
                      <a:pt x="1" y="128"/>
                    </a:cubicBezTo>
                    <a:lnTo>
                      <a:pt x="1" y="128"/>
                    </a:lnTo>
                    <a:cubicBezTo>
                      <a:pt x="1" y="129"/>
                      <a:pt x="1181" y="3561"/>
                      <a:pt x="8144" y="3561"/>
                    </a:cubicBezTo>
                    <a:cubicBezTo>
                      <a:pt x="15107" y="3561"/>
                      <a:pt x="16287" y="139"/>
                      <a:pt x="16287" y="138"/>
                    </a:cubicBezTo>
                    <a:lnTo>
                      <a:pt x="16287" y="138"/>
                    </a:lnTo>
                    <a:cubicBezTo>
                      <a:pt x="16287" y="138"/>
                      <a:pt x="15560" y="740"/>
                      <a:pt x="14702" y="740"/>
                    </a:cubicBezTo>
                    <a:cubicBezTo>
                      <a:pt x="14513" y="740"/>
                      <a:pt x="14318" y="711"/>
                      <a:pt x="14123" y="640"/>
                    </a:cubicBezTo>
                    <a:cubicBezTo>
                      <a:pt x="13073" y="1219"/>
                      <a:pt x="11564" y="1757"/>
                      <a:pt x="9602" y="1757"/>
                    </a:cubicBezTo>
                    <a:cubicBezTo>
                      <a:pt x="7797" y="1757"/>
                      <a:pt x="5608" y="1301"/>
                      <a:pt x="30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140"/>
              <p:cNvSpPr/>
              <p:nvPr/>
            </p:nvSpPr>
            <p:spPr>
              <a:xfrm rot="-955230">
                <a:off x="1035746" y="727985"/>
                <a:ext cx="1677696" cy="643983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2839" extrusionOk="0">
                    <a:moveTo>
                      <a:pt x="3001" y="0"/>
                    </a:moveTo>
                    <a:cubicBezTo>
                      <a:pt x="2464" y="0"/>
                      <a:pt x="1872" y="79"/>
                      <a:pt x="1288" y="311"/>
                    </a:cubicBezTo>
                    <a:cubicBezTo>
                      <a:pt x="797" y="518"/>
                      <a:pt x="354" y="823"/>
                      <a:pt x="0" y="1216"/>
                    </a:cubicBezTo>
                    <a:cubicBezTo>
                      <a:pt x="1888" y="1963"/>
                      <a:pt x="4672" y="2829"/>
                      <a:pt x="7396" y="2839"/>
                    </a:cubicBezTo>
                    <a:cubicBezTo>
                      <a:pt x="6816" y="1796"/>
                      <a:pt x="6009" y="783"/>
                      <a:pt x="5035" y="360"/>
                    </a:cubicBezTo>
                    <a:cubicBezTo>
                      <a:pt x="5035" y="360"/>
                      <a:pt x="4146" y="0"/>
                      <a:pt x="3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140"/>
              <p:cNvSpPr/>
              <p:nvPr/>
            </p:nvSpPr>
            <p:spPr>
              <a:xfrm rot="-955230">
                <a:off x="1600170" y="1184264"/>
                <a:ext cx="745391" cy="551208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2430" extrusionOk="0">
                    <a:moveTo>
                      <a:pt x="3286" y="1"/>
                    </a:moveTo>
                    <a:lnTo>
                      <a:pt x="3286" y="1"/>
                    </a:lnTo>
                    <a:cubicBezTo>
                      <a:pt x="3000" y="207"/>
                      <a:pt x="1978" y="414"/>
                      <a:pt x="1978" y="414"/>
                    </a:cubicBezTo>
                    <a:cubicBezTo>
                      <a:pt x="1319" y="1673"/>
                      <a:pt x="1" y="2125"/>
                      <a:pt x="1" y="2125"/>
                    </a:cubicBezTo>
                    <a:lnTo>
                      <a:pt x="168" y="2430"/>
                    </a:lnTo>
                    <a:cubicBezTo>
                      <a:pt x="2174" y="1968"/>
                      <a:pt x="3286" y="1"/>
                      <a:pt x="32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140"/>
              <p:cNvSpPr/>
              <p:nvPr/>
            </p:nvSpPr>
            <p:spPr>
              <a:xfrm rot="-955230">
                <a:off x="1379948" y="1693929"/>
                <a:ext cx="396967" cy="3586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581" extrusionOk="0">
                    <a:moveTo>
                      <a:pt x="1365" y="0"/>
                    </a:moveTo>
                    <a:cubicBezTo>
                      <a:pt x="1349" y="0"/>
                      <a:pt x="1332" y="4"/>
                      <a:pt x="1316" y="12"/>
                    </a:cubicBezTo>
                    <a:cubicBezTo>
                      <a:pt x="1257" y="32"/>
                      <a:pt x="1228" y="101"/>
                      <a:pt x="1247" y="160"/>
                    </a:cubicBezTo>
                    <a:lnTo>
                      <a:pt x="1513" y="828"/>
                    </a:lnTo>
                    <a:cubicBezTo>
                      <a:pt x="1454" y="1015"/>
                      <a:pt x="1316" y="1173"/>
                      <a:pt x="1149" y="1261"/>
                    </a:cubicBezTo>
                    <a:cubicBezTo>
                      <a:pt x="1051" y="1313"/>
                      <a:pt x="943" y="1337"/>
                      <a:pt x="824" y="1337"/>
                    </a:cubicBezTo>
                    <a:cubicBezTo>
                      <a:pt x="694" y="1337"/>
                      <a:pt x="551" y="1308"/>
                      <a:pt x="392" y="1251"/>
                    </a:cubicBezTo>
                    <a:lnTo>
                      <a:pt x="244" y="878"/>
                    </a:lnTo>
                    <a:cubicBezTo>
                      <a:pt x="226" y="828"/>
                      <a:pt x="187" y="806"/>
                      <a:pt x="146" y="806"/>
                    </a:cubicBezTo>
                    <a:cubicBezTo>
                      <a:pt x="74" y="806"/>
                      <a:pt x="0" y="872"/>
                      <a:pt x="38" y="966"/>
                    </a:cubicBezTo>
                    <a:lnTo>
                      <a:pt x="195" y="1389"/>
                    </a:lnTo>
                    <a:cubicBezTo>
                      <a:pt x="205" y="1418"/>
                      <a:pt x="234" y="1448"/>
                      <a:pt x="264" y="1458"/>
                    </a:cubicBezTo>
                    <a:cubicBezTo>
                      <a:pt x="467" y="1538"/>
                      <a:pt x="658" y="1580"/>
                      <a:pt x="835" y="1580"/>
                    </a:cubicBezTo>
                    <a:cubicBezTo>
                      <a:pt x="983" y="1580"/>
                      <a:pt x="1122" y="1550"/>
                      <a:pt x="1247" y="1487"/>
                    </a:cubicBezTo>
                    <a:cubicBezTo>
                      <a:pt x="1483" y="1350"/>
                      <a:pt x="1661" y="1133"/>
                      <a:pt x="1739" y="868"/>
                    </a:cubicBezTo>
                    <a:cubicBezTo>
                      <a:pt x="1749" y="848"/>
                      <a:pt x="1749" y="819"/>
                      <a:pt x="1739" y="799"/>
                    </a:cubicBezTo>
                    <a:lnTo>
                      <a:pt x="1464" y="71"/>
                    </a:lnTo>
                    <a:cubicBezTo>
                      <a:pt x="1449" y="28"/>
                      <a:pt x="1409" y="0"/>
                      <a:pt x="1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140"/>
              <p:cNvSpPr/>
              <p:nvPr/>
            </p:nvSpPr>
            <p:spPr>
              <a:xfrm rot="-955230">
                <a:off x="1406776" y="1781887"/>
                <a:ext cx="341618" cy="20324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96" extrusionOk="0">
                    <a:moveTo>
                      <a:pt x="1358" y="1"/>
                    </a:moveTo>
                    <a:lnTo>
                      <a:pt x="1" y="532"/>
                    </a:lnTo>
                    <a:lnTo>
                      <a:pt x="138" y="896"/>
                    </a:lnTo>
                    <a:lnTo>
                      <a:pt x="1505" y="375"/>
                    </a:lnTo>
                    <a:lnTo>
                      <a:pt x="1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140"/>
              <p:cNvSpPr/>
              <p:nvPr/>
            </p:nvSpPr>
            <p:spPr>
              <a:xfrm rot="-955230">
                <a:off x="1377060" y="1248225"/>
                <a:ext cx="743122" cy="551208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2430" extrusionOk="0">
                    <a:moveTo>
                      <a:pt x="1" y="1"/>
                    </a:moveTo>
                    <a:cubicBezTo>
                      <a:pt x="1" y="1"/>
                      <a:pt x="1103" y="1968"/>
                      <a:pt x="3109" y="2430"/>
                    </a:cubicBezTo>
                    <a:lnTo>
                      <a:pt x="3276" y="2125"/>
                    </a:lnTo>
                    <a:cubicBezTo>
                      <a:pt x="3276" y="2125"/>
                      <a:pt x="1968" y="1673"/>
                      <a:pt x="1299" y="414"/>
                    </a:cubicBezTo>
                    <a:cubicBezTo>
                      <a:pt x="1299" y="414"/>
                      <a:pt x="286" y="20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140"/>
              <p:cNvSpPr/>
              <p:nvPr/>
            </p:nvSpPr>
            <p:spPr>
              <a:xfrm rot="-955230">
                <a:off x="2101122" y="1483152"/>
                <a:ext cx="397874" cy="358852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582" extrusionOk="0">
                    <a:moveTo>
                      <a:pt x="394" y="1"/>
                    </a:moveTo>
                    <a:cubicBezTo>
                      <a:pt x="354" y="1"/>
                      <a:pt x="314" y="22"/>
                      <a:pt x="296" y="72"/>
                    </a:cubicBezTo>
                    <a:lnTo>
                      <a:pt x="11" y="800"/>
                    </a:lnTo>
                    <a:cubicBezTo>
                      <a:pt x="1" y="830"/>
                      <a:pt x="1" y="849"/>
                      <a:pt x="11" y="869"/>
                    </a:cubicBezTo>
                    <a:cubicBezTo>
                      <a:pt x="89" y="1135"/>
                      <a:pt x="266" y="1351"/>
                      <a:pt x="502" y="1489"/>
                    </a:cubicBezTo>
                    <a:cubicBezTo>
                      <a:pt x="628" y="1552"/>
                      <a:pt x="764" y="1582"/>
                      <a:pt x="912" y="1582"/>
                    </a:cubicBezTo>
                    <a:cubicBezTo>
                      <a:pt x="1087" y="1582"/>
                      <a:pt x="1278" y="1539"/>
                      <a:pt x="1486" y="1459"/>
                    </a:cubicBezTo>
                    <a:cubicBezTo>
                      <a:pt x="1515" y="1449"/>
                      <a:pt x="1545" y="1430"/>
                      <a:pt x="1555" y="1410"/>
                    </a:cubicBezTo>
                    <a:lnTo>
                      <a:pt x="1722" y="987"/>
                    </a:lnTo>
                    <a:cubicBezTo>
                      <a:pt x="1753" y="893"/>
                      <a:pt x="1681" y="827"/>
                      <a:pt x="1609" y="827"/>
                    </a:cubicBezTo>
                    <a:cubicBezTo>
                      <a:pt x="1568" y="827"/>
                      <a:pt x="1527" y="849"/>
                      <a:pt x="1505" y="899"/>
                    </a:cubicBezTo>
                    <a:lnTo>
                      <a:pt x="1358" y="1272"/>
                    </a:lnTo>
                    <a:cubicBezTo>
                      <a:pt x="1204" y="1329"/>
                      <a:pt x="1060" y="1358"/>
                      <a:pt x="930" y="1358"/>
                    </a:cubicBezTo>
                    <a:cubicBezTo>
                      <a:pt x="812" y="1358"/>
                      <a:pt x="704" y="1334"/>
                      <a:pt x="611" y="1282"/>
                    </a:cubicBezTo>
                    <a:cubicBezTo>
                      <a:pt x="433" y="1194"/>
                      <a:pt x="306" y="1036"/>
                      <a:pt x="237" y="849"/>
                    </a:cubicBezTo>
                    <a:lnTo>
                      <a:pt x="502" y="161"/>
                    </a:lnTo>
                    <a:cubicBezTo>
                      <a:pt x="540" y="67"/>
                      <a:pt x="466" y="1"/>
                      <a:pt x="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140"/>
              <p:cNvSpPr/>
              <p:nvPr/>
            </p:nvSpPr>
            <p:spPr>
              <a:xfrm rot="-955230">
                <a:off x="2136224" y="1573828"/>
                <a:ext cx="341618" cy="20324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96" extrusionOk="0">
                    <a:moveTo>
                      <a:pt x="148" y="1"/>
                    </a:moveTo>
                    <a:lnTo>
                      <a:pt x="0" y="375"/>
                    </a:lnTo>
                    <a:lnTo>
                      <a:pt x="1367" y="896"/>
                    </a:lnTo>
                    <a:lnTo>
                      <a:pt x="1505" y="532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1" name="Google Shape;8771;p140"/>
          <p:cNvSpPr/>
          <p:nvPr/>
        </p:nvSpPr>
        <p:spPr>
          <a:xfrm flipH="1">
            <a:off x="-945208" y="1593177"/>
            <a:ext cx="350380" cy="357617"/>
          </a:xfrm>
          <a:custGeom>
            <a:avLst/>
            <a:gdLst/>
            <a:ahLst/>
            <a:cxnLst/>
            <a:rect l="l" t="t" r="r" b="b"/>
            <a:pathLst>
              <a:path w="5665" h="5782" extrusionOk="0">
                <a:moveTo>
                  <a:pt x="4259" y="2023"/>
                </a:moveTo>
                <a:cubicBezTo>
                  <a:pt x="4367" y="2023"/>
                  <a:pt x="4478" y="2050"/>
                  <a:pt x="4585" y="2103"/>
                </a:cubicBezTo>
                <a:cubicBezTo>
                  <a:pt x="4777" y="2221"/>
                  <a:pt x="4895" y="2443"/>
                  <a:pt x="4895" y="2665"/>
                </a:cubicBezTo>
                <a:cubicBezTo>
                  <a:pt x="4895" y="2990"/>
                  <a:pt x="4674" y="3271"/>
                  <a:pt x="4363" y="3345"/>
                </a:cubicBezTo>
                <a:cubicBezTo>
                  <a:pt x="4316" y="3358"/>
                  <a:pt x="4268" y="3364"/>
                  <a:pt x="4220" y="3364"/>
                </a:cubicBezTo>
                <a:cubicBezTo>
                  <a:pt x="4040" y="3364"/>
                  <a:pt x="3859" y="3281"/>
                  <a:pt x="3742" y="3153"/>
                </a:cubicBezTo>
                <a:cubicBezTo>
                  <a:pt x="3683" y="3079"/>
                  <a:pt x="3638" y="3005"/>
                  <a:pt x="3609" y="2916"/>
                </a:cubicBezTo>
                <a:cubicBezTo>
                  <a:pt x="3491" y="2561"/>
                  <a:pt x="3698" y="2177"/>
                  <a:pt x="4052" y="2059"/>
                </a:cubicBezTo>
                <a:cubicBezTo>
                  <a:pt x="4118" y="2035"/>
                  <a:pt x="4187" y="2023"/>
                  <a:pt x="4259" y="2023"/>
                </a:cubicBezTo>
                <a:close/>
                <a:moveTo>
                  <a:pt x="2265" y="2958"/>
                </a:moveTo>
                <a:cubicBezTo>
                  <a:pt x="2367" y="2958"/>
                  <a:pt x="2473" y="2984"/>
                  <a:pt x="2574" y="3035"/>
                </a:cubicBezTo>
                <a:cubicBezTo>
                  <a:pt x="2766" y="3153"/>
                  <a:pt x="2884" y="3375"/>
                  <a:pt x="2869" y="3611"/>
                </a:cubicBezTo>
                <a:cubicBezTo>
                  <a:pt x="2869" y="3922"/>
                  <a:pt x="2662" y="4203"/>
                  <a:pt x="2352" y="4277"/>
                </a:cubicBezTo>
                <a:cubicBezTo>
                  <a:pt x="2301" y="4290"/>
                  <a:pt x="2249" y="4297"/>
                  <a:pt x="2197" y="4297"/>
                </a:cubicBezTo>
                <a:cubicBezTo>
                  <a:pt x="2021" y="4297"/>
                  <a:pt x="1845" y="4222"/>
                  <a:pt x="1731" y="4085"/>
                </a:cubicBezTo>
                <a:cubicBezTo>
                  <a:pt x="1671" y="4011"/>
                  <a:pt x="1627" y="3937"/>
                  <a:pt x="1598" y="3863"/>
                </a:cubicBezTo>
                <a:cubicBezTo>
                  <a:pt x="1479" y="3493"/>
                  <a:pt x="1671" y="3123"/>
                  <a:pt x="2041" y="3005"/>
                </a:cubicBezTo>
                <a:cubicBezTo>
                  <a:pt x="2112" y="2973"/>
                  <a:pt x="2187" y="2958"/>
                  <a:pt x="2265" y="2958"/>
                </a:cubicBezTo>
                <a:close/>
                <a:moveTo>
                  <a:pt x="3026" y="1"/>
                </a:moveTo>
                <a:cubicBezTo>
                  <a:pt x="2189" y="1"/>
                  <a:pt x="1288" y="382"/>
                  <a:pt x="621" y="1127"/>
                </a:cubicBezTo>
                <a:cubicBezTo>
                  <a:pt x="429" y="1349"/>
                  <a:pt x="281" y="1615"/>
                  <a:pt x="207" y="1896"/>
                </a:cubicBezTo>
                <a:cubicBezTo>
                  <a:pt x="0" y="2768"/>
                  <a:pt x="222" y="3685"/>
                  <a:pt x="829" y="4366"/>
                </a:cubicBezTo>
                <a:cubicBezTo>
                  <a:pt x="1183" y="4721"/>
                  <a:pt x="1612" y="4972"/>
                  <a:pt x="2100" y="5105"/>
                </a:cubicBezTo>
                <a:cubicBezTo>
                  <a:pt x="2056" y="5312"/>
                  <a:pt x="2130" y="5534"/>
                  <a:pt x="2307" y="5667"/>
                </a:cubicBezTo>
                <a:cubicBezTo>
                  <a:pt x="2401" y="5742"/>
                  <a:pt x="2513" y="5781"/>
                  <a:pt x="2627" y="5781"/>
                </a:cubicBezTo>
                <a:cubicBezTo>
                  <a:pt x="2693" y="5781"/>
                  <a:pt x="2760" y="5768"/>
                  <a:pt x="2825" y="5741"/>
                </a:cubicBezTo>
                <a:cubicBezTo>
                  <a:pt x="3047" y="5637"/>
                  <a:pt x="3180" y="5401"/>
                  <a:pt x="3150" y="5149"/>
                </a:cubicBezTo>
                <a:cubicBezTo>
                  <a:pt x="3210" y="5149"/>
                  <a:pt x="3283" y="5135"/>
                  <a:pt x="3343" y="5120"/>
                </a:cubicBezTo>
                <a:cubicBezTo>
                  <a:pt x="3417" y="5105"/>
                  <a:pt x="3446" y="5090"/>
                  <a:pt x="3491" y="5076"/>
                </a:cubicBezTo>
                <a:cubicBezTo>
                  <a:pt x="3535" y="5179"/>
                  <a:pt x="3594" y="5283"/>
                  <a:pt x="3683" y="5342"/>
                </a:cubicBezTo>
                <a:cubicBezTo>
                  <a:pt x="3776" y="5417"/>
                  <a:pt x="3888" y="5456"/>
                  <a:pt x="4002" y="5456"/>
                </a:cubicBezTo>
                <a:cubicBezTo>
                  <a:pt x="4068" y="5456"/>
                  <a:pt x="4135" y="5443"/>
                  <a:pt x="4200" y="5416"/>
                </a:cubicBezTo>
                <a:cubicBezTo>
                  <a:pt x="4437" y="5312"/>
                  <a:pt x="4570" y="5061"/>
                  <a:pt x="4526" y="4809"/>
                </a:cubicBezTo>
                <a:cubicBezTo>
                  <a:pt x="4511" y="4735"/>
                  <a:pt x="4481" y="4661"/>
                  <a:pt x="4437" y="4602"/>
                </a:cubicBezTo>
                <a:cubicBezTo>
                  <a:pt x="4526" y="4528"/>
                  <a:pt x="4614" y="4454"/>
                  <a:pt x="4688" y="4366"/>
                </a:cubicBezTo>
                <a:cubicBezTo>
                  <a:pt x="4791" y="4499"/>
                  <a:pt x="4944" y="4569"/>
                  <a:pt x="5097" y="4569"/>
                </a:cubicBezTo>
                <a:cubicBezTo>
                  <a:pt x="5164" y="4569"/>
                  <a:pt x="5232" y="4555"/>
                  <a:pt x="5295" y="4528"/>
                </a:cubicBezTo>
                <a:cubicBezTo>
                  <a:pt x="5531" y="4425"/>
                  <a:pt x="5664" y="4173"/>
                  <a:pt x="5620" y="3922"/>
                </a:cubicBezTo>
                <a:cubicBezTo>
                  <a:pt x="5591" y="3745"/>
                  <a:pt x="5472" y="3582"/>
                  <a:pt x="5295" y="3523"/>
                </a:cubicBezTo>
                <a:lnTo>
                  <a:pt x="5265" y="3523"/>
                </a:lnTo>
                <a:cubicBezTo>
                  <a:pt x="5398" y="3197"/>
                  <a:pt x="5472" y="2857"/>
                  <a:pt x="5472" y="2517"/>
                </a:cubicBezTo>
                <a:cubicBezTo>
                  <a:pt x="5472" y="1615"/>
                  <a:pt x="4999" y="772"/>
                  <a:pt x="4215" y="299"/>
                </a:cubicBezTo>
                <a:cubicBezTo>
                  <a:pt x="3861" y="99"/>
                  <a:pt x="3452" y="1"/>
                  <a:pt x="30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2" name="Google Shape;8772;p140"/>
          <p:cNvGrpSpPr/>
          <p:nvPr/>
        </p:nvGrpSpPr>
        <p:grpSpPr>
          <a:xfrm rot="3330427">
            <a:off x="8095380" y="3850956"/>
            <a:ext cx="509812" cy="508820"/>
            <a:chOff x="-1158200" y="1575175"/>
            <a:chExt cx="491503" cy="490546"/>
          </a:xfrm>
        </p:grpSpPr>
        <p:sp>
          <p:nvSpPr>
            <p:cNvPr id="8773" name="Google Shape;8773;p14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14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5" name="Google Shape;8775;p14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776" name="Google Shape;8776;p14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14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14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9" name="Google Shape;8779;p14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0" name="Google Shape;8780;p14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81" name="Google Shape;8781;p140"/>
          <p:cNvGrpSpPr/>
          <p:nvPr/>
        </p:nvGrpSpPr>
        <p:grpSpPr>
          <a:xfrm rot="-233763" flipH="1">
            <a:off x="7832004" y="4393762"/>
            <a:ext cx="358791" cy="358148"/>
            <a:chOff x="-1158200" y="1575175"/>
            <a:chExt cx="491503" cy="490546"/>
          </a:xfrm>
        </p:grpSpPr>
        <p:sp>
          <p:nvSpPr>
            <p:cNvPr id="8782" name="Google Shape;8782;p140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140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84" name="Google Shape;8784;p140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785" name="Google Shape;8785;p140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140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140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140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140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4" name="Google Shape;8794;p141"/>
          <p:cNvSpPr txBox="1">
            <a:spLocks noGrp="1"/>
          </p:cNvSpPr>
          <p:nvPr>
            <p:ph type="title"/>
          </p:nvPr>
        </p:nvSpPr>
        <p:spPr>
          <a:xfrm>
            <a:off x="3254275" y="243930"/>
            <a:ext cx="25338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8795" name="Google Shape;8795;p141"/>
          <p:cNvSpPr txBox="1">
            <a:spLocks noGrp="1"/>
          </p:cNvSpPr>
          <p:nvPr>
            <p:ph type="subTitle" idx="1"/>
          </p:nvPr>
        </p:nvSpPr>
        <p:spPr>
          <a:xfrm>
            <a:off x="2225874" y="3336704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James Black</a:t>
            </a:r>
            <a:endParaRPr/>
          </a:p>
        </p:txBody>
      </p:sp>
      <p:sp>
        <p:nvSpPr>
          <p:cNvPr id="8796" name="Google Shape;8796;p141"/>
          <p:cNvSpPr txBox="1">
            <a:spLocks noGrp="1"/>
          </p:cNvSpPr>
          <p:nvPr>
            <p:ph type="subTitle" idx="2"/>
          </p:nvPr>
        </p:nvSpPr>
        <p:spPr>
          <a:xfrm>
            <a:off x="2225871" y="3799513"/>
            <a:ext cx="21531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</a:t>
            </a:r>
            <a:endParaRPr/>
          </a:p>
        </p:txBody>
      </p:sp>
      <p:sp>
        <p:nvSpPr>
          <p:cNvPr id="8797" name="Google Shape;8797;p141"/>
          <p:cNvSpPr txBox="1">
            <a:spLocks noGrp="1"/>
          </p:cNvSpPr>
          <p:nvPr>
            <p:ph type="subTitle" idx="3"/>
          </p:nvPr>
        </p:nvSpPr>
        <p:spPr>
          <a:xfrm>
            <a:off x="5092174" y="3336704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Zoey Smith</a:t>
            </a:r>
            <a:endParaRPr/>
          </a:p>
        </p:txBody>
      </p:sp>
      <p:sp>
        <p:nvSpPr>
          <p:cNvPr id="8798" name="Google Shape;8798;p141"/>
          <p:cNvSpPr txBox="1">
            <a:spLocks noGrp="1"/>
          </p:cNvSpPr>
          <p:nvPr>
            <p:ph type="subTitle" idx="4"/>
          </p:nvPr>
        </p:nvSpPr>
        <p:spPr>
          <a:xfrm>
            <a:off x="5092171" y="3799513"/>
            <a:ext cx="21531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</a:t>
            </a:r>
            <a:endParaRPr/>
          </a:p>
        </p:txBody>
      </p:sp>
      <p:pic>
        <p:nvPicPr>
          <p:cNvPr id="8799" name="Google Shape;8799;p141"/>
          <p:cNvPicPr preferRelativeResize="0"/>
          <p:nvPr/>
        </p:nvPicPr>
        <p:blipFill rotWithShape="1">
          <a:blip r:embed="rId3">
            <a:alphaModFix/>
          </a:blip>
          <a:srcRect l="35790"/>
          <a:stretch/>
        </p:blipFill>
        <p:spPr>
          <a:xfrm>
            <a:off x="2574175" y="1702313"/>
            <a:ext cx="1456500" cy="14754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800" name="Google Shape;8800;p141"/>
          <p:cNvPicPr preferRelativeResize="0"/>
          <p:nvPr/>
        </p:nvPicPr>
        <p:blipFill rotWithShape="1">
          <a:blip r:embed="rId4">
            <a:alphaModFix/>
          </a:blip>
          <a:srcRect l="23480" t="15820" r="27097" b="50804"/>
          <a:stretch/>
        </p:blipFill>
        <p:spPr>
          <a:xfrm>
            <a:off x="5440471" y="1702313"/>
            <a:ext cx="1456500" cy="14754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pic>
      <p:grpSp>
        <p:nvGrpSpPr>
          <p:cNvPr id="8801" name="Google Shape;8801;p141"/>
          <p:cNvGrpSpPr/>
          <p:nvPr/>
        </p:nvGrpSpPr>
        <p:grpSpPr>
          <a:xfrm rot="3330427">
            <a:off x="8177105" y="3534456"/>
            <a:ext cx="509812" cy="508820"/>
            <a:chOff x="-1158200" y="1575175"/>
            <a:chExt cx="491503" cy="490546"/>
          </a:xfrm>
        </p:grpSpPr>
        <p:sp>
          <p:nvSpPr>
            <p:cNvPr id="8802" name="Google Shape;8802;p14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14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04" name="Google Shape;8804;p14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805" name="Google Shape;8805;p14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6" name="Google Shape;8806;p14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7" name="Google Shape;8807;p14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8" name="Google Shape;8808;p14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9" name="Google Shape;8809;p14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10" name="Google Shape;8810;p141"/>
          <p:cNvGrpSpPr/>
          <p:nvPr/>
        </p:nvGrpSpPr>
        <p:grpSpPr>
          <a:xfrm rot="-233763" flipH="1">
            <a:off x="7913729" y="4077262"/>
            <a:ext cx="358791" cy="358148"/>
            <a:chOff x="-1158200" y="1575175"/>
            <a:chExt cx="491503" cy="490546"/>
          </a:xfrm>
        </p:grpSpPr>
        <p:sp>
          <p:nvSpPr>
            <p:cNvPr id="8811" name="Google Shape;8811;p14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14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3" name="Google Shape;8813;p14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814" name="Google Shape;8814;p14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5" name="Google Shape;8815;p14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6" name="Google Shape;8816;p14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7" name="Google Shape;8817;p14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8" name="Google Shape;8818;p14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19" name="Google Shape;8819;p141"/>
          <p:cNvGrpSpPr/>
          <p:nvPr/>
        </p:nvGrpSpPr>
        <p:grpSpPr>
          <a:xfrm rot="3330427">
            <a:off x="654930" y="1196431"/>
            <a:ext cx="509812" cy="508820"/>
            <a:chOff x="-1158200" y="1575175"/>
            <a:chExt cx="491503" cy="490546"/>
          </a:xfrm>
        </p:grpSpPr>
        <p:sp>
          <p:nvSpPr>
            <p:cNvPr id="8820" name="Google Shape;8820;p14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14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2" name="Google Shape;8822;p14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823" name="Google Shape;8823;p14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4" name="Google Shape;8824;p14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5" name="Google Shape;8825;p14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14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14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28" name="Google Shape;8828;p141"/>
          <p:cNvGrpSpPr/>
          <p:nvPr/>
        </p:nvGrpSpPr>
        <p:grpSpPr>
          <a:xfrm rot="-233763" flipH="1">
            <a:off x="391554" y="1739237"/>
            <a:ext cx="358791" cy="358148"/>
            <a:chOff x="-1158200" y="1575175"/>
            <a:chExt cx="491503" cy="490546"/>
          </a:xfrm>
        </p:grpSpPr>
        <p:sp>
          <p:nvSpPr>
            <p:cNvPr id="8829" name="Google Shape;8829;p141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141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31" name="Google Shape;8831;p141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8832" name="Google Shape;8832;p141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141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141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141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141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37" name="Google Shape;8837;p141"/>
          <p:cNvGrpSpPr/>
          <p:nvPr/>
        </p:nvGrpSpPr>
        <p:grpSpPr>
          <a:xfrm rot="-3893251">
            <a:off x="4487720" y="2325609"/>
            <a:ext cx="495716" cy="492287"/>
            <a:chOff x="-1241687" y="1182283"/>
            <a:chExt cx="720480" cy="684288"/>
          </a:xfrm>
        </p:grpSpPr>
        <p:sp>
          <p:nvSpPr>
            <p:cNvPr id="8838" name="Google Shape;8838;p141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141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8" name="Google Shape;1828;p63"/>
          <p:cNvGrpSpPr/>
          <p:nvPr/>
        </p:nvGrpSpPr>
        <p:grpSpPr>
          <a:xfrm>
            <a:off x="753822" y="1763217"/>
            <a:ext cx="2513655" cy="1008154"/>
            <a:chOff x="753822" y="1763217"/>
            <a:chExt cx="2513655" cy="1008154"/>
          </a:xfrm>
        </p:grpSpPr>
        <p:sp>
          <p:nvSpPr>
            <p:cNvPr id="1829" name="Google Shape;1829;p6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9" name="Google Shape;1839;p63"/>
          <p:cNvGrpSpPr/>
          <p:nvPr/>
        </p:nvGrpSpPr>
        <p:grpSpPr>
          <a:xfrm>
            <a:off x="3804565" y="1763217"/>
            <a:ext cx="2513655" cy="1008154"/>
            <a:chOff x="753822" y="1763217"/>
            <a:chExt cx="2513655" cy="1008154"/>
          </a:xfrm>
        </p:grpSpPr>
        <p:sp>
          <p:nvSpPr>
            <p:cNvPr id="1840" name="Google Shape;1840;p6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63"/>
          <p:cNvGrpSpPr/>
          <p:nvPr/>
        </p:nvGrpSpPr>
        <p:grpSpPr>
          <a:xfrm>
            <a:off x="3804565" y="3270092"/>
            <a:ext cx="2513655" cy="1008154"/>
            <a:chOff x="753822" y="1763217"/>
            <a:chExt cx="2513655" cy="1008154"/>
          </a:xfrm>
        </p:grpSpPr>
        <p:sp>
          <p:nvSpPr>
            <p:cNvPr id="1851" name="Google Shape;1851;p6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1" name="Google Shape;1861;p63"/>
          <p:cNvGrpSpPr/>
          <p:nvPr/>
        </p:nvGrpSpPr>
        <p:grpSpPr>
          <a:xfrm>
            <a:off x="753822" y="3270092"/>
            <a:ext cx="2513655" cy="1008154"/>
            <a:chOff x="753822" y="1763217"/>
            <a:chExt cx="2513655" cy="1008154"/>
          </a:xfrm>
        </p:grpSpPr>
        <p:sp>
          <p:nvSpPr>
            <p:cNvPr id="1862" name="Google Shape;1862;p63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3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3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3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3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3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3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3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3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3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2" name="Google Shape;1872;p63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games</a:t>
            </a:r>
            <a:endParaRPr/>
          </a:p>
        </p:txBody>
      </p:sp>
      <p:grpSp>
        <p:nvGrpSpPr>
          <p:cNvPr id="1873" name="Google Shape;1873;p63"/>
          <p:cNvGrpSpPr/>
          <p:nvPr/>
        </p:nvGrpSpPr>
        <p:grpSpPr>
          <a:xfrm>
            <a:off x="616175" y="337552"/>
            <a:ext cx="462176" cy="437792"/>
            <a:chOff x="349475" y="3931702"/>
            <a:chExt cx="462176" cy="437792"/>
          </a:xfrm>
        </p:grpSpPr>
        <p:sp>
          <p:nvSpPr>
            <p:cNvPr id="1874" name="Google Shape;1874;p6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63">
            <a:hlinkClick r:id="rId3" action="ppaction://hlinksldjump"/>
          </p:cNvPr>
          <p:cNvSpPr/>
          <p:nvPr/>
        </p:nvSpPr>
        <p:spPr>
          <a:xfrm>
            <a:off x="753776" y="1763072"/>
            <a:ext cx="2513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63">
            <a:hlinkClick r:id="" action="ppaction://noaction"/>
          </p:cNvPr>
          <p:cNvSpPr/>
          <p:nvPr/>
        </p:nvSpPr>
        <p:spPr>
          <a:xfrm>
            <a:off x="753776" y="3270092"/>
            <a:ext cx="2513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63">
            <a:hlinkClick r:id="" action="ppaction://noaction"/>
          </p:cNvPr>
          <p:cNvSpPr/>
          <p:nvPr/>
        </p:nvSpPr>
        <p:spPr>
          <a:xfrm>
            <a:off x="3804520" y="1763072"/>
            <a:ext cx="2513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63">
            <a:hlinkClick r:id="" action="ppaction://noaction"/>
          </p:cNvPr>
          <p:cNvSpPr/>
          <p:nvPr/>
        </p:nvSpPr>
        <p:spPr>
          <a:xfrm>
            <a:off x="3804520" y="3270092"/>
            <a:ext cx="2513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63"/>
          <p:cNvSpPr txBox="1">
            <a:spLocks noGrp="1"/>
          </p:cNvSpPr>
          <p:nvPr>
            <p:ph type="subTitle" idx="1"/>
          </p:nvPr>
        </p:nvSpPr>
        <p:spPr>
          <a:xfrm>
            <a:off x="934099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01.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 action="ppaction://hlinksldjump"/>
              </a:rPr>
              <a:t> Mazes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1" name="Google Shape;1881;p63"/>
          <p:cNvSpPr txBox="1">
            <a:spLocks noGrp="1"/>
          </p:cNvSpPr>
          <p:nvPr>
            <p:ph type="subTitle" idx="2"/>
          </p:nvPr>
        </p:nvSpPr>
        <p:spPr>
          <a:xfrm>
            <a:off x="3984843" y="2061082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03.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 Puzzles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63"/>
          <p:cNvSpPr txBox="1">
            <a:spLocks noGrp="1"/>
          </p:cNvSpPr>
          <p:nvPr>
            <p:ph type="subTitle" idx="3"/>
          </p:nvPr>
        </p:nvSpPr>
        <p:spPr>
          <a:xfrm>
            <a:off x="934099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02.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 Riddles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63"/>
          <p:cNvSpPr txBox="1">
            <a:spLocks noGrp="1"/>
          </p:cNvSpPr>
          <p:nvPr>
            <p:ph type="subTitle" idx="4"/>
          </p:nvPr>
        </p:nvSpPr>
        <p:spPr>
          <a:xfrm>
            <a:off x="3984843" y="3565717"/>
            <a:ext cx="21531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04.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 Open chests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84" name="Google Shape;1884;p63"/>
          <p:cNvGrpSpPr/>
          <p:nvPr/>
        </p:nvGrpSpPr>
        <p:grpSpPr>
          <a:xfrm>
            <a:off x="7758663" y="211475"/>
            <a:ext cx="392112" cy="392100"/>
            <a:chOff x="7758663" y="211475"/>
            <a:chExt cx="392112" cy="392100"/>
          </a:xfrm>
        </p:grpSpPr>
        <p:grpSp>
          <p:nvGrpSpPr>
            <p:cNvPr id="1885" name="Google Shape;1885;p63"/>
            <p:cNvGrpSpPr/>
            <p:nvPr/>
          </p:nvGrpSpPr>
          <p:grpSpPr>
            <a:xfrm flipH="1">
              <a:off x="7770344" y="220550"/>
              <a:ext cx="380430" cy="373923"/>
              <a:chOff x="4932401" y="4252000"/>
              <a:chExt cx="380430" cy="373923"/>
            </a:xfrm>
          </p:grpSpPr>
          <p:sp>
            <p:nvSpPr>
              <p:cNvPr id="1886" name="Google Shape;1886;p63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63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8" name="Google Shape;1888;p63">
              <a:hlinkClick r:id="" action="ppaction://hlinkshowjump?jump=previousslide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9" name="Google Shape;1889;p63"/>
          <p:cNvGrpSpPr/>
          <p:nvPr/>
        </p:nvGrpSpPr>
        <p:grpSpPr>
          <a:xfrm>
            <a:off x="8312201" y="211475"/>
            <a:ext cx="392112" cy="392100"/>
            <a:chOff x="8312201" y="211475"/>
            <a:chExt cx="392112" cy="392100"/>
          </a:xfrm>
        </p:grpSpPr>
        <p:grpSp>
          <p:nvGrpSpPr>
            <p:cNvPr id="1890" name="Google Shape;1890;p63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1891" name="Google Shape;1891;p63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63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3" name="Google Shape;1893;p63">
              <a:hlinkClick r:id="" action="ppaction://hlinkshowjump?jump=nextslide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63"/>
          <p:cNvGrpSpPr/>
          <p:nvPr/>
        </p:nvGrpSpPr>
        <p:grpSpPr>
          <a:xfrm>
            <a:off x="6713494" y="1625656"/>
            <a:ext cx="2118793" cy="2754287"/>
            <a:chOff x="6713494" y="1625656"/>
            <a:chExt cx="2118793" cy="2754287"/>
          </a:xfrm>
        </p:grpSpPr>
        <p:sp>
          <p:nvSpPr>
            <p:cNvPr id="1895" name="Google Shape;1895;p63"/>
            <p:cNvSpPr/>
            <p:nvPr/>
          </p:nvSpPr>
          <p:spPr>
            <a:xfrm>
              <a:off x="6739331" y="4070186"/>
              <a:ext cx="2067119" cy="309757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6" name="Google Shape;1896;p63"/>
            <p:cNvGrpSpPr/>
            <p:nvPr/>
          </p:nvGrpSpPr>
          <p:grpSpPr>
            <a:xfrm>
              <a:off x="6713494" y="1625656"/>
              <a:ext cx="2118793" cy="2530445"/>
              <a:chOff x="6630230" y="1553531"/>
              <a:chExt cx="2118793" cy="2530445"/>
            </a:xfrm>
          </p:grpSpPr>
          <p:sp>
            <p:nvSpPr>
              <p:cNvPr id="1897" name="Google Shape;1897;p63"/>
              <p:cNvSpPr/>
              <p:nvPr/>
            </p:nvSpPr>
            <p:spPr>
              <a:xfrm flipH="1">
                <a:off x="6922189" y="1553531"/>
                <a:ext cx="997730" cy="828778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9595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1"/>
                      <a:pt x="4892" y="164"/>
                      <a:pt x="4510" y="164"/>
                    </a:cubicBezTo>
                    <a:cubicBezTo>
                      <a:pt x="4365" y="164"/>
                      <a:pt x="4135" y="230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930" y="9070"/>
                      <a:pt x="1578" y="9386"/>
                      <a:pt x="2564" y="9523"/>
                    </a:cubicBezTo>
                    <a:cubicBezTo>
                      <a:pt x="2885" y="9569"/>
                      <a:pt x="3242" y="9594"/>
                      <a:pt x="3638" y="9594"/>
                    </a:cubicBezTo>
                    <a:cubicBezTo>
                      <a:pt x="4494" y="9594"/>
                      <a:pt x="5531" y="9475"/>
                      <a:pt x="6777" y="9185"/>
                    </a:cubicBezTo>
                    <a:cubicBezTo>
                      <a:pt x="10687" y="8263"/>
                      <a:pt x="11479" y="6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63"/>
              <p:cNvSpPr/>
              <p:nvPr/>
            </p:nvSpPr>
            <p:spPr>
              <a:xfrm flipH="1">
                <a:off x="6922189" y="1553531"/>
                <a:ext cx="997730" cy="75354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8724" extrusionOk="0">
                    <a:moveTo>
                      <a:pt x="6183" y="0"/>
                    </a:moveTo>
                    <a:cubicBezTo>
                      <a:pt x="6047" y="0"/>
                      <a:pt x="5952" y="8"/>
                      <a:pt x="5913" y="18"/>
                    </a:cubicBezTo>
                    <a:cubicBezTo>
                      <a:pt x="5682" y="76"/>
                      <a:pt x="5689" y="256"/>
                      <a:pt x="6100" y="882"/>
                    </a:cubicBezTo>
                    <a:cubicBezTo>
                      <a:pt x="6510" y="1509"/>
                      <a:pt x="6453" y="2762"/>
                      <a:pt x="5337" y="2798"/>
                    </a:cubicBezTo>
                    <a:cubicBezTo>
                      <a:pt x="5319" y="2798"/>
                      <a:pt x="5302" y="2799"/>
                      <a:pt x="5286" y="2799"/>
                    </a:cubicBezTo>
                    <a:cubicBezTo>
                      <a:pt x="4220" y="2799"/>
                      <a:pt x="4225" y="1458"/>
                      <a:pt x="4494" y="976"/>
                    </a:cubicBezTo>
                    <a:cubicBezTo>
                      <a:pt x="4687" y="626"/>
                      <a:pt x="4892" y="165"/>
                      <a:pt x="4508" y="165"/>
                    </a:cubicBezTo>
                    <a:cubicBezTo>
                      <a:pt x="4363" y="165"/>
                      <a:pt x="4134" y="231"/>
                      <a:pt x="3788" y="393"/>
                    </a:cubicBezTo>
                    <a:cubicBezTo>
                      <a:pt x="3659" y="457"/>
                      <a:pt x="3522" y="529"/>
                      <a:pt x="3378" y="616"/>
                    </a:cubicBezTo>
                    <a:cubicBezTo>
                      <a:pt x="2190" y="1343"/>
                      <a:pt x="829" y="2855"/>
                      <a:pt x="937" y="4151"/>
                    </a:cubicBezTo>
                    <a:cubicBezTo>
                      <a:pt x="1052" y="5599"/>
                      <a:pt x="2341" y="5930"/>
                      <a:pt x="1794" y="6989"/>
                    </a:cubicBezTo>
                    <a:cubicBezTo>
                      <a:pt x="1471" y="7609"/>
                      <a:pt x="950" y="7693"/>
                      <a:pt x="565" y="7693"/>
                    </a:cubicBezTo>
                    <a:cubicBezTo>
                      <a:pt x="423" y="7693"/>
                      <a:pt x="299" y="7681"/>
                      <a:pt x="211" y="7681"/>
                    </a:cubicBezTo>
                    <a:cubicBezTo>
                      <a:pt x="134" y="7681"/>
                      <a:pt x="84" y="7690"/>
                      <a:pt x="73" y="7723"/>
                    </a:cubicBezTo>
                    <a:cubicBezTo>
                      <a:pt x="1" y="7953"/>
                      <a:pt x="123" y="8349"/>
                      <a:pt x="541" y="8724"/>
                    </a:cubicBezTo>
                    <a:cubicBezTo>
                      <a:pt x="440" y="8457"/>
                      <a:pt x="310" y="8040"/>
                      <a:pt x="454" y="8025"/>
                    </a:cubicBezTo>
                    <a:cubicBezTo>
                      <a:pt x="460" y="8025"/>
                      <a:pt x="467" y="8025"/>
                      <a:pt x="474" y="8025"/>
                    </a:cubicBezTo>
                    <a:cubicBezTo>
                      <a:pt x="538" y="8025"/>
                      <a:pt x="653" y="8039"/>
                      <a:pt x="797" y="8039"/>
                    </a:cubicBezTo>
                    <a:cubicBezTo>
                      <a:pt x="1214" y="8039"/>
                      <a:pt x="1872" y="7920"/>
                      <a:pt x="2226" y="6989"/>
                    </a:cubicBezTo>
                    <a:cubicBezTo>
                      <a:pt x="2715" y="5700"/>
                      <a:pt x="1347" y="5426"/>
                      <a:pt x="1311" y="4115"/>
                    </a:cubicBezTo>
                    <a:cubicBezTo>
                      <a:pt x="1282" y="3201"/>
                      <a:pt x="2082" y="2250"/>
                      <a:pt x="2795" y="1624"/>
                    </a:cubicBezTo>
                    <a:cubicBezTo>
                      <a:pt x="3111" y="1343"/>
                      <a:pt x="3414" y="1127"/>
                      <a:pt x="3616" y="997"/>
                    </a:cubicBezTo>
                    <a:cubicBezTo>
                      <a:pt x="3898" y="822"/>
                      <a:pt x="4064" y="743"/>
                      <a:pt x="4146" y="743"/>
                    </a:cubicBezTo>
                    <a:cubicBezTo>
                      <a:pt x="4257" y="743"/>
                      <a:pt x="4217" y="887"/>
                      <a:pt x="4105" y="1134"/>
                    </a:cubicBezTo>
                    <a:cubicBezTo>
                      <a:pt x="3911" y="1566"/>
                      <a:pt x="3767" y="3057"/>
                      <a:pt x="5128" y="3136"/>
                    </a:cubicBezTo>
                    <a:cubicBezTo>
                      <a:pt x="5172" y="3138"/>
                      <a:pt x="5214" y="3140"/>
                      <a:pt x="5256" y="3140"/>
                    </a:cubicBezTo>
                    <a:cubicBezTo>
                      <a:pt x="6518" y="3140"/>
                      <a:pt x="6838" y="2109"/>
                      <a:pt x="6510" y="1314"/>
                    </a:cubicBezTo>
                    <a:cubicBezTo>
                      <a:pt x="6179" y="486"/>
                      <a:pt x="5963" y="335"/>
                      <a:pt x="6143" y="256"/>
                    </a:cubicBezTo>
                    <a:cubicBezTo>
                      <a:pt x="6168" y="244"/>
                      <a:pt x="6225" y="238"/>
                      <a:pt x="6307" y="238"/>
                    </a:cubicBezTo>
                    <a:cubicBezTo>
                      <a:pt x="6782" y="238"/>
                      <a:pt x="8091" y="460"/>
                      <a:pt x="8742" y="1192"/>
                    </a:cubicBezTo>
                    <a:cubicBezTo>
                      <a:pt x="9506" y="2056"/>
                      <a:pt x="9499" y="2704"/>
                      <a:pt x="9030" y="4367"/>
                    </a:cubicBezTo>
                    <a:cubicBezTo>
                      <a:pt x="8748" y="5385"/>
                      <a:pt x="9356" y="5691"/>
                      <a:pt x="9993" y="5691"/>
                    </a:cubicBezTo>
                    <a:cubicBezTo>
                      <a:pt x="10396" y="5691"/>
                      <a:pt x="10811" y="5568"/>
                      <a:pt x="11018" y="5426"/>
                    </a:cubicBezTo>
                    <a:cubicBezTo>
                      <a:pt x="11168" y="5319"/>
                      <a:pt x="11274" y="5281"/>
                      <a:pt x="11349" y="5281"/>
                    </a:cubicBezTo>
                    <a:cubicBezTo>
                      <a:pt x="11522" y="5281"/>
                      <a:pt x="11529" y="5484"/>
                      <a:pt x="11529" y="5520"/>
                    </a:cubicBezTo>
                    <a:cubicBezTo>
                      <a:pt x="11551" y="5131"/>
                      <a:pt x="11457" y="4879"/>
                      <a:pt x="11392" y="4857"/>
                    </a:cubicBezTo>
                    <a:cubicBezTo>
                      <a:pt x="11371" y="4849"/>
                      <a:pt x="11351" y="4845"/>
                      <a:pt x="11331" y="4845"/>
                    </a:cubicBezTo>
                    <a:cubicBezTo>
                      <a:pt x="11164" y="4845"/>
                      <a:pt x="11062" y="5129"/>
                      <a:pt x="10636" y="5304"/>
                    </a:cubicBezTo>
                    <a:cubicBezTo>
                      <a:pt x="10476" y="5371"/>
                      <a:pt x="10296" y="5402"/>
                      <a:pt x="10119" y="5402"/>
                    </a:cubicBezTo>
                    <a:cubicBezTo>
                      <a:pt x="9768" y="5402"/>
                      <a:pt x="9426" y="5281"/>
                      <a:pt x="9268" y="5080"/>
                    </a:cubicBezTo>
                    <a:cubicBezTo>
                      <a:pt x="9030" y="4771"/>
                      <a:pt x="10233" y="2704"/>
                      <a:pt x="9268" y="1329"/>
                    </a:cubicBezTo>
                    <a:cubicBezTo>
                      <a:pt x="8467" y="194"/>
                      <a:pt x="6844" y="0"/>
                      <a:pt x="6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63"/>
              <p:cNvSpPr/>
              <p:nvPr/>
            </p:nvSpPr>
            <p:spPr>
              <a:xfrm flipH="1">
                <a:off x="6965118" y="1606652"/>
                <a:ext cx="954801" cy="76952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8909" extrusionOk="0">
                    <a:moveTo>
                      <a:pt x="3378" y="1"/>
                    </a:moveTo>
                    <a:cubicBezTo>
                      <a:pt x="2190" y="728"/>
                      <a:pt x="829" y="2240"/>
                      <a:pt x="937" y="3536"/>
                    </a:cubicBezTo>
                    <a:cubicBezTo>
                      <a:pt x="1052" y="4984"/>
                      <a:pt x="2341" y="5315"/>
                      <a:pt x="1794" y="6374"/>
                    </a:cubicBezTo>
                    <a:cubicBezTo>
                      <a:pt x="1471" y="6994"/>
                      <a:pt x="950" y="7078"/>
                      <a:pt x="565" y="7078"/>
                    </a:cubicBezTo>
                    <a:cubicBezTo>
                      <a:pt x="423" y="7078"/>
                      <a:pt x="299" y="7066"/>
                      <a:pt x="211" y="7066"/>
                    </a:cubicBezTo>
                    <a:cubicBezTo>
                      <a:pt x="134" y="7066"/>
                      <a:pt x="84" y="7075"/>
                      <a:pt x="73" y="7108"/>
                    </a:cubicBezTo>
                    <a:cubicBezTo>
                      <a:pt x="1" y="7338"/>
                      <a:pt x="123" y="7734"/>
                      <a:pt x="541" y="8109"/>
                    </a:cubicBezTo>
                    <a:cubicBezTo>
                      <a:pt x="930" y="8455"/>
                      <a:pt x="1578" y="8779"/>
                      <a:pt x="2564" y="8908"/>
                    </a:cubicBezTo>
                    <a:cubicBezTo>
                      <a:pt x="5409" y="8282"/>
                      <a:pt x="10967" y="6064"/>
                      <a:pt x="11003" y="6021"/>
                    </a:cubicBezTo>
                    <a:cubicBezTo>
                      <a:pt x="11054" y="5977"/>
                      <a:pt x="8656" y="5819"/>
                      <a:pt x="7871" y="5704"/>
                    </a:cubicBezTo>
                    <a:cubicBezTo>
                      <a:pt x="7467" y="5648"/>
                      <a:pt x="7132" y="5551"/>
                      <a:pt x="6680" y="5551"/>
                    </a:cubicBezTo>
                    <a:cubicBezTo>
                      <a:pt x="6255" y="5551"/>
                      <a:pt x="5726" y="5637"/>
                      <a:pt x="4940" y="5927"/>
                    </a:cubicBezTo>
                    <a:cubicBezTo>
                      <a:pt x="4449" y="6108"/>
                      <a:pt x="4096" y="6188"/>
                      <a:pt x="3850" y="6188"/>
                    </a:cubicBezTo>
                    <a:cubicBezTo>
                      <a:pt x="3283" y="6188"/>
                      <a:pt x="3273" y="5767"/>
                      <a:pt x="3414" y="5185"/>
                    </a:cubicBezTo>
                    <a:cubicBezTo>
                      <a:pt x="3616" y="4350"/>
                      <a:pt x="3335" y="3976"/>
                      <a:pt x="2643" y="2744"/>
                    </a:cubicBezTo>
                    <a:cubicBezTo>
                      <a:pt x="2406" y="2327"/>
                      <a:pt x="2507" y="1671"/>
                      <a:pt x="2795" y="1009"/>
                    </a:cubicBezTo>
                    <a:cubicBezTo>
                      <a:pt x="2946" y="663"/>
                      <a:pt x="3147" y="318"/>
                      <a:pt x="3378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63"/>
              <p:cNvSpPr/>
              <p:nvPr/>
            </p:nvSpPr>
            <p:spPr>
              <a:xfrm flipH="1">
                <a:off x="8251455" y="3810002"/>
                <a:ext cx="497568" cy="273974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5237" extrusionOk="0">
                    <a:moveTo>
                      <a:pt x="6025" y="0"/>
                    </a:moveTo>
                    <a:cubicBezTo>
                      <a:pt x="4726" y="0"/>
                      <a:pt x="3151" y="1205"/>
                      <a:pt x="1971" y="2397"/>
                    </a:cubicBezTo>
                    <a:cubicBezTo>
                      <a:pt x="1503" y="2866"/>
                      <a:pt x="1093" y="3341"/>
                      <a:pt x="798" y="3730"/>
                    </a:cubicBezTo>
                    <a:cubicBezTo>
                      <a:pt x="1" y="4778"/>
                      <a:pt x="41" y="5075"/>
                      <a:pt x="286" y="5075"/>
                    </a:cubicBezTo>
                    <a:cubicBezTo>
                      <a:pt x="384" y="5075"/>
                      <a:pt x="515" y="5027"/>
                      <a:pt x="639" y="4961"/>
                    </a:cubicBezTo>
                    <a:cubicBezTo>
                      <a:pt x="1064" y="4738"/>
                      <a:pt x="4463" y="2441"/>
                      <a:pt x="5341" y="1980"/>
                    </a:cubicBezTo>
                    <a:cubicBezTo>
                      <a:pt x="5684" y="1797"/>
                      <a:pt x="5962" y="1701"/>
                      <a:pt x="6227" y="1701"/>
                    </a:cubicBezTo>
                    <a:cubicBezTo>
                      <a:pt x="6641" y="1701"/>
                      <a:pt x="7022" y="1936"/>
                      <a:pt x="7566" y="2441"/>
                    </a:cubicBezTo>
                    <a:cubicBezTo>
                      <a:pt x="8459" y="3263"/>
                      <a:pt x="8843" y="5236"/>
                      <a:pt x="9178" y="5236"/>
                    </a:cubicBezTo>
                    <a:cubicBezTo>
                      <a:pt x="9183" y="5236"/>
                      <a:pt x="9188" y="5236"/>
                      <a:pt x="9194" y="5235"/>
                    </a:cubicBezTo>
                    <a:cubicBezTo>
                      <a:pt x="9266" y="5220"/>
                      <a:pt x="9323" y="5170"/>
                      <a:pt x="9359" y="5083"/>
                    </a:cubicBezTo>
                    <a:lnTo>
                      <a:pt x="9359" y="5076"/>
                    </a:lnTo>
                    <a:cubicBezTo>
                      <a:pt x="9510" y="4752"/>
                      <a:pt x="9417" y="3938"/>
                      <a:pt x="8855" y="2671"/>
                    </a:cubicBezTo>
                    <a:cubicBezTo>
                      <a:pt x="8135" y="1051"/>
                      <a:pt x="6897" y="122"/>
                      <a:pt x="6357" y="28"/>
                    </a:cubicBezTo>
                    <a:cubicBezTo>
                      <a:pt x="6248" y="9"/>
                      <a:pt x="6137" y="0"/>
                      <a:pt x="60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63"/>
              <p:cNvSpPr/>
              <p:nvPr/>
            </p:nvSpPr>
            <p:spPr>
              <a:xfrm flipH="1">
                <a:off x="8259355" y="3850494"/>
                <a:ext cx="489668" cy="233482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4463" extrusionOk="0">
                    <a:moveTo>
                      <a:pt x="6201" y="0"/>
                    </a:moveTo>
                    <a:cubicBezTo>
                      <a:pt x="5640" y="0"/>
                      <a:pt x="5038" y="213"/>
                      <a:pt x="4340" y="529"/>
                    </a:cubicBezTo>
                    <a:cubicBezTo>
                      <a:pt x="3570" y="875"/>
                      <a:pt x="2598" y="1443"/>
                      <a:pt x="1971" y="1623"/>
                    </a:cubicBezTo>
                    <a:cubicBezTo>
                      <a:pt x="1503" y="2092"/>
                      <a:pt x="1093" y="2567"/>
                      <a:pt x="798" y="2956"/>
                    </a:cubicBezTo>
                    <a:cubicBezTo>
                      <a:pt x="1" y="4004"/>
                      <a:pt x="41" y="4301"/>
                      <a:pt x="286" y="4301"/>
                    </a:cubicBezTo>
                    <a:cubicBezTo>
                      <a:pt x="384" y="4301"/>
                      <a:pt x="515" y="4253"/>
                      <a:pt x="639" y="4187"/>
                    </a:cubicBezTo>
                    <a:cubicBezTo>
                      <a:pt x="1064" y="3964"/>
                      <a:pt x="4463" y="1667"/>
                      <a:pt x="5341" y="1206"/>
                    </a:cubicBezTo>
                    <a:cubicBezTo>
                      <a:pt x="5684" y="1023"/>
                      <a:pt x="5962" y="927"/>
                      <a:pt x="6227" y="927"/>
                    </a:cubicBezTo>
                    <a:cubicBezTo>
                      <a:pt x="6641" y="927"/>
                      <a:pt x="7022" y="1162"/>
                      <a:pt x="7566" y="1667"/>
                    </a:cubicBezTo>
                    <a:cubicBezTo>
                      <a:pt x="8459" y="2489"/>
                      <a:pt x="8843" y="4462"/>
                      <a:pt x="9178" y="4462"/>
                    </a:cubicBezTo>
                    <a:cubicBezTo>
                      <a:pt x="9183" y="4462"/>
                      <a:pt x="9188" y="4462"/>
                      <a:pt x="9194" y="4461"/>
                    </a:cubicBezTo>
                    <a:cubicBezTo>
                      <a:pt x="9266" y="4446"/>
                      <a:pt x="9323" y="4396"/>
                      <a:pt x="9359" y="4309"/>
                    </a:cubicBezTo>
                    <a:lnTo>
                      <a:pt x="9359" y="4302"/>
                    </a:lnTo>
                    <a:cubicBezTo>
                      <a:pt x="8769" y="3733"/>
                      <a:pt x="8985" y="2070"/>
                      <a:pt x="7962" y="911"/>
                    </a:cubicBezTo>
                    <a:cubicBezTo>
                      <a:pt x="7379" y="256"/>
                      <a:pt x="6815" y="0"/>
                      <a:pt x="6201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63"/>
              <p:cNvSpPr/>
              <p:nvPr/>
            </p:nvSpPr>
            <p:spPr>
              <a:xfrm flipH="1">
                <a:off x="6630230" y="1992056"/>
                <a:ext cx="1835664" cy="1957108"/>
              </a:xfrm>
              <a:custGeom>
                <a:avLst/>
                <a:gdLst/>
                <a:ahLst/>
                <a:cxnLst/>
                <a:rect l="l" t="t" r="r" b="b"/>
                <a:pathLst>
                  <a:path w="21252" h="22658" extrusionOk="0">
                    <a:moveTo>
                      <a:pt x="20938" y="1"/>
                    </a:moveTo>
                    <a:cubicBezTo>
                      <a:pt x="20686" y="1"/>
                      <a:pt x="20307" y="289"/>
                      <a:pt x="19910" y="630"/>
                    </a:cubicBezTo>
                    <a:cubicBezTo>
                      <a:pt x="19204" y="1227"/>
                      <a:pt x="15755" y="1407"/>
                      <a:pt x="13515" y="1465"/>
                    </a:cubicBezTo>
                    <a:cubicBezTo>
                      <a:pt x="12291" y="1494"/>
                      <a:pt x="10729" y="1818"/>
                      <a:pt x="9324" y="2660"/>
                    </a:cubicBezTo>
                    <a:cubicBezTo>
                      <a:pt x="8468" y="3186"/>
                      <a:pt x="7668" y="3899"/>
                      <a:pt x="7042" y="4871"/>
                    </a:cubicBezTo>
                    <a:cubicBezTo>
                      <a:pt x="6991" y="4936"/>
                      <a:pt x="6955" y="5008"/>
                      <a:pt x="6912" y="5080"/>
                    </a:cubicBezTo>
                    <a:cubicBezTo>
                      <a:pt x="6833" y="5209"/>
                      <a:pt x="6754" y="5346"/>
                      <a:pt x="6682" y="5490"/>
                    </a:cubicBezTo>
                    <a:cubicBezTo>
                      <a:pt x="6639" y="5570"/>
                      <a:pt x="6603" y="5642"/>
                      <a:pt x="6567" y="5728"/>
                    </a:cubicBezTo>
                    <a:cubicBezTo>
                      <a:pt x="6523" y="5814"/>
                      <a:pt x="6480" y="5908"/>
                      <a:pt x="6437" y="6002"/>
                    </a:cubicBezTo>
                    <a:cubicBezTo>
                      <a:pt x="6394" y="6110"/>
                      <a:pt x="6351" y="6218"/>
                      <a:pt x="6307" y="6326"/>
                    </a:cubicBezTo>
                    <a:cubicBezTo>
                      <a:pt x="6271" y="6419"/>
                      <a:pt x="6243" y="6506"/>
                      <a:pt x="6207" y="6599"/>
                    </a:cubicBezTo>
                    <a:cubicBezTo>
                      <a:pt x="4982" y="10012"/>
                      <a:pt x="5054" y="14671"/>
                      <a:pt x="5551" y="16918"/>
                    </a:cubicBezTo>
                    <a:cubicBezTo>
                      <a:pt x="6070" y="19294"/>
                      <a:pt x="6595" y="20021"/>
                      <a:pt x="5342" y="20598"/>
                    </a:cubicBezTo>
                    <a:cubicBezTo>
                      <a:pt x="5154" y="20684"/>
                      <a:pt x="4960" y="20722"/>
                      <a:pt x="4765" y="20722"/>
                    </a:cubicBezTo>
                    <a:cubicBezTo>
                      <a:pt x="3662" y="20722"/>
                      <a:pt x="2513" y="19519"/>
                      <a:pt x="2030" y="19165"/>
                    </a:cubicBezTo>
                    <a:cubicBezTo>
                      <a:pt x="1844" y="19030"/>
                      <a:pt x="1579" y="18949"/>
                      <a:pt x="1303" y="18949"/>
                    </a:cubicBezTo>
                    <a:cubicBezTo>
                      <a:pt x="724" y="18949"/>
                      <a:pt x="96" y="19304"/>
                      <a:pt x="43" y="20259"/>
                    </a:cubicBezTo>
                    <a:cubicBezTo>
                      <a:pt x="1" y="21005"/>
                      <a:pt x="152" y="21300"/>
                      <a:pt x="303" y="21300"/>
                    </a:cubicBezTo>
                    <a:cubicBezTo>
                      <a:pt x="436" y="21300"/>
                      <a:pt x="568" y="21071"/>
                      <a:pt x="568" y="20720"/>
                    </a:cubicBezTo>
                    <a:cubicBezTo>
                      <a:pt x="568" y="20086"/>
                      <a:pt x="790" y="19452"/>
                      <a:pt x="1208" y="19452"/>
                    </a:cubicBezTo>
                    <a:cubicBezTo>
                      <a:pt x="1284" y="19452"/>
                      <a:pt x="1366" y="19472"/>
                      <a:pt x="1454" y="19517"/>
                    </a:cubicBezTo>
                    <a:cubicBezTo>
                      <a:pt x="1720" y="19654"/>
                      <a:pt x="2225" y="20346"/>
                      <a:pt x="3031" y="21051"/>
                    </a:cubicBezTo>
                    <a:cubicBezTo>
                      <a:pt x="3038" y="21051"/>
                      <a:pt x="3045" y="21058"/>
                      <a:pt x="3053" y="21066"/>
                    </a:cubicBezTo>
                    <a:cubicBezTo>
                      <a:pt x="3060" y="21073"/>
                      <a:pt x="3074" y="21087"/>
                      <a:pt x="3096" y="21102"/>
                    </a:cubicBezTo>
                    <a:cubicBezTo>
                      <a:pt x="3110" y="21109"/>
                      <a:pt x="3117" y="21116"/>
                      <a:pt x="3125" y="21123"/>
                    </a:cubicBezTo>
                    <a:cubicBezTo>
                      <a:pt x="4045" y="21901"/>
                      <a:pt x="5326" y="22657"/>
                      <a:pt x="7044" y="22657"/>
                    </a:cubicBezTo>
                    <a:cubicBezTo>
                      <a:pt x="7060" y="22657"/>
                      <a:pt x="7076" y="22657"/>
                      <a:pt x="7092" y="22657"/>
                    </a:cubicBezTo>
                    <a:cubicBezTo>
                      <a:pt x="9440" y="22643"/>
                      <a:pt x="11888" y="21750"/>
                      <a:pt x="13551" y="19532"/>
                    </a:cubicBezTo>
                    <a:cubicBezTo>
                      <a:pt x="14279" y="18560"/>
                      <a:pt x="14855" y="17336"/>
                      <a:pt x="15207" y="15823"/>
                    </a:cubicBezTo>
                    <a:cubicBezTo>
                      <a:pt x="16331" y="10992"/>
                      <a:pt x="15784" y="5771"/>
                      <a:pt x="15784" y="5771"/>
                    </a:cubicBezTo>
                    <a:cubicBezTo>
                      <a:pt x="19528" y="4785"/>
                      <a:pt x="20810" y="2567"/>
                      <a:pt x="21141" y="1263"/>
                    </a:cubicBezTo>
                    <a:cubicBezTo>
                      <a:pt x="21206" y="1011"/>
                      <a:pt x="21235" y="795"/>
                      <a:pt x="21242" y="630"/>
                    </a:cubicBezTo>
                    <a:cubicBezTo>
                      <a:pt x="21251" y="174"/>
                      <a:pt x="21133" y="1"/>
                      <a:pt x="20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63"/>
              <p:cNvSpPr/>
              <p:nvPr/>
            </p:nvSpPr>
            <p:spPr>
              <a:xfrm flipH="1">
                <a:off x="6639822" y="2101148"/>
                <a:ext cx="1555632" cy="1848015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1395" extrusionOk="0">
                    <a:moveTo>
                      <a:pt x="18010" y="0"/>
                    </a:moveTo>
                    <a:cubicBezTo>
                      <a:pt x="17419" y="1354"/>
                      <a:pt x="14532" y="3507"/>
                      <a:pt x="11140" y="3579"/>
                    </a:cubicBezTo>
                    <a:cubicBezTo>
                      <a:pt x="11030" y="3581"/>
                      <a:pt x="10923" y="3582"/>
                      <a:pt x="10818" y="3582"/>
                    </a:cubicBezTo>
                    <a:cubicBezTo>
                      <a:pt x="9139" y="3582"/>
                      <a:pt x="8142" y="3328"/>
                      <a:pt x="7317" y="3328"/>
                    </a:cubicBezTo>
                    <a:cubicBezTo>
                      <a:pt x="6606" y="3328"/>
                      <a:pt x="6023" y="3517"/>
                      <a:pt x="5243" y="4220"/>
                    </a:cubicBezTo>
                    <a:cubicBezTo>
                      <a:pt x="3493" y="5790"/>
                      <a:pt x="4062" y="12206"/>
                      <a:pt x="4559" y="15209"/>
                    </a:cubicBezTo>
                    <a:cubicBezTo>
                      <a:pt x="4689" y="16001"/>
                      <a:pt x="4833" y="16692"/>
                      <a:pt x="4941" y="17297"/>
                    </a:cubicBezTo>
                    <a:cubicBezTo>
                      <a:pt x="5229" y="18975"/>
                      <a:pt x="5243" y="19997"/>
                      <a:pt x="3932" y="20746"/>
                    </a:cubicBezTo>
                    <a:cubicBezTo>
                      <a:pt x="3569" y="20954"/>
                      <a:pt x="3186" y="21036"/>
                      <a:pt x="2806" y="21036"/>
                    </a:cubicBezTo>
                    <a:cubicBezTo>
                      <a:pt x="1553" y="21036"/>
                      <a:pt x="338" y="20137"/>
                      <a:pt x="1" y="19860"/>
                    </a:cubicBezTo>
                    <a:lnTo>
                      <a:pt x="1" y="19860"/>
                    </a:lnTo>
                    <a:cubicBezTo>
                      <a:pt x="914" y="20638"/>
                      <a:pt x="2195" y="21394"/>
                      <a:pt x="3913" y="21394"/>
                    </a:cubicBezTo>
                    <a:cubicBezTo>
                      <a:pt x="3929" y="21394"/>
                      <a:pt x="3945" y="21394"/>
                      <a:pt x="3961" y="21394"/>
                    </a:cubicBezTo>
                    <a:cubicBezTo>
                      <a:pt x="6309" y="21380"/>
                      <a:pt x="8757" y="20487"/>
                      <a:pt x="10420" y="18269"/>
                    </a:cubicBezTo>
                    <a:cubicBezTo>
                      <a:pt x="11148" y="17297"/>
                      <a:pt x="11724" y="16073"/>
                      <a:pt x="12076" y="14560"/>
                    </a:cubicBezTo>
                    <a:cubicBezTo>
                      <a:pt x="13200" y="9729"/>
                      <a:pt x="12653" y="4508"/>
                      <a:pt x="12653" y="4508"/>
                    </a:cubicBezTo>
                    <a:cubicBezTo>
                      <a:pt x="16397" y="3522"/>
                      <a:pt x="17679" y="1304"/>
                      <a:pt x="18010" y="0"/>
                    </a:cubicBez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63"/>
              <p:cNvSpPr/>
              <p:nvPr/>
            </p:nvSpPr>
            <p:spPr>
              <a:xfrm flipH="1">
                <a:off x="7295326" y="2221813"/>
                <a:ext cx="1170568" cy="1727348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9998" extrusionOk="0">
                    <a:moveTo>
                      <a:pt x="9324" y="0"/>
                    </a:moveTo>
                    <a:lnTo>
                      <a:pt x="9324" y="0"/>
                    </a:lnTo>
                    <a:cubicBezTo>
                      <a:pt x="8468" y="526"/>
                      <a:pt x="7668" y="1239"/>
                      <a:pt x="7042" y="2211"/>
                    </a:cubicBezTo>
                    <a:cubicBezTo>
                      <a:pt x="6991" y="2276"/>
                      <a:pt x="6955" y="2348"/>
                      <a:pt x="6912" y="2420"/>
                    </a:cubicBezTo>
                    <a:cubicBezTo>
                      <a:pt x="6833" y="2549"/>
                      <a:pt x="6754" y="2686"/>
                      <a:pt x="6682" y="2830"/>
                    </a:cubicBezTo>
                    <a:cubicBezTo>
                      <a:pt x="6639" y="2910"/>
                      <a:pt x="6603" y="2982"/>
                      <a:pt x="6567" y="3068"/>
                    </a:cubicBezTo>
                    <a:cubicBezTo>
                      <a:pt x="6523" y="3154"/>
                      <a:pt x="6480" y="3248"/>
                      <a:pt x="6437" y="3342"/>
                    </a:cubicBezTo>
                    <a:cubicBezTo>
                      <a:pt x="6394" y="3450"/>
                      <a:pt x="6351" y="3558"/>
                      <a:pt x="6307" y="3666"/>
                    </a:cubicBezTo>
                    <a:cubicBezTo>
                      <a:pt x="6271" y="3759"/>
                      <a:pt x="6243" y="3846"/>
                      <a:pt x="6207" y="3939"/>
                    </a:cubicBezTo>
                    <a:cubicBezTo>
                      <a:pt x="4982" y="7352"/>
                      <a:pt x="5062" y="12011"/>
                      <a:pt x="5551" y="14258"/>
                    </a:cubicBezTo>
                    <a:cubicBezTo>
                      <a:pt x="6070" y="16634"/>
                      <a:pt x="6595" y="17361"/>
                      <a:pt x="5342" y="17938"/>
                    </a:cubicBezTo>
                    <a:cubicBezTo>
                      <a:pt x="5154" y="18024"/>
                      <a:pt x="4960" y="18062"/>
                      <a:pt x="4765" y="18062"/>
                    </a:cubicBezTo>
                    <a:cubicBezTo>
                      <a:pt x="3662" y="18062"/>
                      <a:pt x="2513" y="16859"/>
                      <a:pt x="2030" y="16505"/>
                    </a:cubicBezTo>
                    <a:cubicBezTo>
                      <a:pt x="1844" y="16370"/>
                      <a:pt x="1579" y="16289"/>
                      <a:pt x="1303" y="16289"/>
                    </a:cubicBezTo>
                    <a:cubicBezTo>
                      <a:pt x="724" y="16289"/>
                      <a:pt x="96" y="16644"/>
                      <a:pt x="43" y="17599"/>
                    </a:cubicBezTo>
                    <a:cubicBezTo>
                      <a:pt x="1" y="18345"/>
                      <a:pt x="152" y="18640"/>
                      <a:pt x="303" y="18640"/>
                    </a:cubicBezTo>
                    <a:cubicBezTo>
                      <a:pt x="436" y="18640"/>
                      <a:pt x="568" y="18411"/>
                      <a:pt x="568" y="18060"/>
                    </a:cubicBezTo>
                    <a:cubicBezTo>
                      <a:pt x="568" y="17426"/>
                      <a:pt x="790" y="16792"/>
                      <a:pt x="1208" y="16792"/>
                    </a:cubicBezTo>
                    <a:cubicBezTo>
                      <a:pt x="1284" y="16792"/>
                      <a:pt x="1366" y="16812"/>
                      <a:pt x="1454" y="16857"/>
                    </a:cubicBezTo>
                    <a:cubicBezTo>
                      <a:pt x="1720" y="16994"/>
                      <a:pt x="2225" y="17686"/>
                      <a:pt x="3031" y="18391"/>
                    </a:cubicBezTo>
                    <a:cubicBezTo>
                      <a:pt x="3038" y="18391"/>
                      <a:pt x="3045" y="18398"/>
                      <a:pt x="3053" y="18406"/>
                    </a:cubicBezTo>
                    <a:cubicBezTo>
                      <a:pt x="3060" y="18413"/>
                      <a:pt x="3081" y="18427"/>
                      <a:pt x="3096" y="18442"/>
                    </a:cubicBezTo>
                    <a:cubicBezTo>
                      <a:pt x="3110" y="18449"/>
                      <a:pt x="3117" y="18456"/>
                      <a:pt x="3132" y="18463"/>
                    </a:cubicBezTo>
                    <a:cubicBezTo>
                      <a:pt x="4045" y="19241"/>
                      <a:pt x="5326" y="19997"/>
                      <a:pt x="7044" y="19997"/>
                    </a:cubicBezTo>
                    <a:cubicBezTo>
                      <a:pt x="7060" y="19997"/>
                      <a:pt x="7076" y="19997"/>
                      <a:pt x="7092" y="19997"/>
                    </a:cubicBezTo>
                    <a:cubicBezTo>
                      <a:pt x="9440" y="19983"/>
                      <a:pt x="11888" y="19090"/>
                      <a:pt x="13551" y="16872"/>
                    </a:cubicBezTo>
                    <a:lnTo>
                      <a:pt x="13551" y="16872"/>
                    </a:lnTo>
                    <a:cubicBezTo>
                      <a:pt x="12576" y="17500"/>
                      <a:pt x="11674" y="17764"/>
                      <a:pt x="10889" y="17764"/>
                    </a:cubicBezTo>
                    <a:cubicBezTo>
                      <a:pt x="9521" y="17764"/>
                      <a:pt x="8506" y="16965"/>
                      <a:pt x="8072" y="15900"/>
                    </a:cubicBezTo>
                    <a:cubicBezTo>
                      <a:pt x="8007" y="15741"/>
                      <a:pt x="7949" y="15583"/>
                      <a:pt x="7913" y="15417"/>
                    </a:cubicBezTo>
                    <a:cubicBezTo>
                      <a:pt x="7395" y="13156"/>
                      <a:pt x="6034" y="9081"/>
                      <a:pt x="6768" y="5603"/>
                    </a:cubicBezTo>
                    <a:cubicBezTo>
                      <a:pt x="7279" y="3140"/>
                      <a:pt x="8604" y="1030"/>
                      <a:pt x="9324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63"/>
              <p:cNvSpPr/>
              <p:nvPr/>
            </p:nvSpPr>
            <p:spPr>
              <a:xfrm flipH="1">
                <a:off x="7154203" y="2947535"/>
                <a:ext cx="279167" cy="723227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8373" extrusionOk="0">
                    <a:moveTo>
                      <a:pt x="512" y="1"/>
                    </a:moveTo>
                    <a:cubicBezTo>
                      <a:pt x="0" y="1"/>
                      <a:pt x="107" y="6441"/>
                      <a:pt x="107" y="7656"/>
                    </a:cubicBezTo>
                    <a:cubicBezTo>
                      <a:pt x="107" y="8128"/>
                      <a:pt x="302" y="8372"/>
                      <a:pt x="587" y="8372"/>
                    </a:cubicBezTo>
                    <a:cubicBezTo>
                      <a:pt x="1045" y="8372"/>
                      <a:pt x="1734" y="7738"/>
                      <a:pt x="2209" y="6396"/>
                    </a:cubicBezTo>
                    <a:cubicBezTo>
                      <a:pt x="2987" y="4214"/>
                      <a:pt x="3232" y="707"/>
                      <a:pt x="2987" y="283"/>
                    </a:cubicBezTo>
                    <a:cubicBezTo>
                      <a:pt x="2896" y="128"/>
                      <a:pt x="2750" y="92"/>
                      <a:pt x="2521" y="92"/>
                    </a:cubicBezTo>
                    <a:cubicBezTo>
                      <a:pt x="2320" y="92"/>
                      <a:pt x="2055" y="120"/>
                      <a:pt x="1710" y="120"/>
                    </a:cubicBezTo>
                    <a:cubicBezTo>
                      <a:pt x="1389" y="120"/>
                      <a:pt x="998" y="96"/>
                      <a:pt x="524" y="2"/>
                    </a:cubicBezTo>
                    <a:cubicBezTo>
                      <a:pt x="520" y="1"/>
                      <a:pt x="516" y="1"/>
                      <a:pt x="512" y="1"/>
                    </a:cubicBezTo>
                    <a:close/>
                  </a:path>
                </a:pathLst>
              </a:custGeom>
              <a:solidFill>
                <a:schemeClr val="dk2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63"/>
              <p:cNvSpPr/>
              <p:nvPr/>
            </p:nvSpPr>
            <p:spPr>
              <a:xfrm flipH="1">
                <a:off x="7873786" y="2465650"/>
                <a:ext cx="608692" cy="563604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6525" extrusionOk="0">
                    <a:moveTo>
                      <a:pt x="7047" y="0"/>
                    </a:moveTo>
                    <a:cubicBezTo>
                      <a:pt x="7046" y="0"/>
                      <a:pt x="4101" y="915"/>
                      <a:pt x="2085" y="2988"/>
                    </a:cubicBezTo>
                    <a:cubicBezTo>
                      <a:pt x="1178" y="3925"/>
                      <a:pt x="631" y="4717"/>
                      <a:pt x="343" y="5293"/>
                    </a:cubicBezTo>
                    <a:cubicBezTo>
                      <a:pt x="1" y="5963"/>
                      <a:pt x="10" y="6347"/>
                      <a:pt x="196" y="6347"/>
                    </a:cubicBezTo>
                    <a:cubicBezTo>
                      <a:pt x="206" y="6347"/>
                      <a:pt x="217" y="6346"/>
                      <a:pt x="227" y="6344"/>
                    </a:cubicBezTo>
                    <a:cubicBezTo>
                      <a:pt x="474" y="6295"/>
                      <a:pt x="1775" y="5851"/>
                      <a:pt x="3167" y="5851"/>
                    </a:cubicBezTo>
                    <a:cubicBezTo>
                      <a:pt x="4010" y="5851"/>
                      <a:pt x="4887" y="6014"/>
                      <a:pt x="5585" y="6524"/>
                    </a:cubicBezTo>
                    <a:cubicBezTo>
                      <a:pt x="5585" y="6524"/>
                      <a:pt x="5786" y="6099"/>
                      <a:pt x="6967" y="403"/>
                    </a:cubicBezTo>
                    <a:cubicBezTo>
                      <a:pt x="6996" y="267"/>
                      <a:pt x="7018" y="137"/>
                      <a:pt x="70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63"/>
              <p:cNvSpPr/>
              <p:nvPr/>
            </p:nvSpPr>
            <p:spPr>
              <a:xfrm flipH="1">
                <a:off x="7880609" y="2500459"/>
                <a:ext cx="601868" cy="528794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6122" extrusionOk="0">
                    <a:moveTo>
                      <a:pt x="6967" y="0"/>
                    </a:moveTo>
                    <a:cubicBezTo>
                      <a:pt x="5441" y="1549"/>
                      <a:pt x="5657" y="2679"/>
                      <a:pt x="4814" y="3406"/>
                    </a:cubicBezTo>
                    <a:cubicBezTo>
                      <a:pt x="3929" y="4177"/>
                      <a:pt x="2561" y="4033"/>
                      <a:pt x="1610" y="4710"/>
                    </a:cubicBezTo>
                    <a:cubicBezTo>
                      <a:pt x="1344" y="4899"/>
                      <a:pt x="1072" y="4967"/>
                      <a:pt x="820" y="4967"/>
                    </a:cubicBezTo>
                    <a:cubicBezTo>
                      <a:pt x="649" y="4967"/>
                      <a:pt x="488" y="4936"/>
                      <a:pt x="343" y="4890"/>
                    </a:cubicBezTo>
                    <a:cubicBezTo>
                      <a:pt x="1" y="5560"/>
                      <a:pt x="10" y="5944"/>
                      <a:pt x="196" y="5944"/>
                    </a:cubicBezTo>
                    <a:cubicBezTo>
                      <a:pt x="206" y="5944"/>
                      <a:pt x="217" y="5943"/>
                      <a:pt x="227" y="5941"/>
                    </a:cubicBezTo>
                    <a:cubicBezTo>
                      <a:pt x="474" y="5892"/>
                      <a:pt x="1775" y="5448"/>
                      <a:pt x="3167" y="5448"/>
                    </a:cubicBezTo>
                    <a:cubicBezTo>
                      <a:pt x="4010" y="5448"/>
                      <a:pt x="4887" y="5611"/>
                      <a:pt x="5585" y="6121"/>
                    </a:cubicBezTo>
                    <a:cubicBezTo>
                      <a:pt x="5585" y="6121"/>
                      <a:pt x="5786" y="5696"/>
                      <a:pt x="6967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63"/>
              <p:cNvSpPr/>
              <p:nvPr/>
            </p:nvSpPr>
            <p:spPr>
              <a:xfrm flipH="1">
                <a:off x="6815786" y="2916526"/>
                <a:ext cx="307412" cy="279081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231" extrusionOk="0">
                    <a:moveTo>
                      <a:pt x="210" y="1"/>
                    </a:moveTo>
                    <a:lnTo>
                      <a:pt x="102" y="1398"/>
                    </a:lnTo>
                    <a:lnTo>
                      <a:pt x="1" y="2715"/>
                    </a:lnTo>
                    <a:cubicBezTo>
                      <a:pt x="230" y="2683"/>
                      <a:pt x="454" y="2669"/>
                      <a:pt x="669" y="2669"/>
                    </a:cubicBezTo>
                    <a:cubicBezTo>
                      <a:pt x="2032" y="2669"/>
                      <a:pt x="3077" y="3231"/>
                      <a:pt x="3343" y="3231"/>
                    </a:cubicBezTo>
                    <a:cubicBezTo>
                      <a:pt x="3370" y="3231"/>
                      <a:pt x="3389" y="3225"/>
                      <a:pt x="3400" y="3212"/>
                    </a:cubicBezTo>
                    <a:cubicBezTo>
                      <a:pt x="3493" y="3097"/>
                      <a:pt x="3558" y="2903"/>
                      <a:pt x="3306" y="2427"/>
                    </a:cubicBezTo>
                    <a:cubicBezTo>
                      <a:pt x="3212" y="2240"/>
                      <a:pt x="3061" y="2010"/>
                      <a:pt x="2845" y="1722"/>
                    </a:cubicBezTo>
                    <a:cubicBezTo>
                      <a:pt x="2089" y="706"/>
                      <a:pt x="210" y="1"/>
                      <a:pt x="2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63"/>
              <p:cNvSpPr/>
              <p:nvPr/>
            </p:nvSpPr>
            <p:spPr>
              <a:xfrm flipH="1">
                <a:off x="6815786" y="3037192"/>
                <a:ext cx="307412" cy="158414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1834" extrusionOk="0">
                    <a:moveTo>
                      <a:pt x="102" y="1"/>
                    </a:moveTo>
                    <a:lnTo>
                      <a:pt x="1" y="1318"/>
                    </a:lnTo>
                    <a:cubicBezTo>
                      <a:pt x="230" y="1286"/>
                      <a:pt x="454" y="1272"/>
                      <a:pt x="669" y="1272"/>
                    </a:cubicBezTo>
                    <a:cubicBezTo>
                      <a:pt x="2032" y="1272"/>
                      <a:pt x="3077" y="1834"/>
                      <a:pt x="3343" y="1834"/>
                    </a:cubicBezTo>
                    <a:cubicBezTo>
                      <a:pt x="3370" y="1834"/>
                      <a:pt x="3389" y="1828"/>
                      <a:pt x="3400" y="1815"/>
                    </a:cubicBezTo>
                    <a:cubicBezTo>
                      <a:pt x="3493" y="1700"/>
                      <a:pt x="3558" y="1506"/>
                      <a:pt x="3306" y="1030"/>
                    </a:cubicBezTo>
                    <a:cubicBezTo>
                      <a:pt x="3258" y="1038"/>
                      <a:pt x="3208" y="1042"/>
                      <a:pt x="3156" y="1042"/>
                    </a:cubicBezTo>
                    <a:cubicBezTo>
                      <a:pt x="2809" y="1042"/>
                      <a:pt x="2356" y="878"/>
                      <a:pt x="1592" y="584"/>
                    </a:cubicBezTo>
                    <a:cubicBezTo>
                      <a:pt x="1059" y="375"/>
                      <a:pt x="555" y="166"/>
                      <a:pt x="102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63"/>
              <p:cNvSpPr/>
              <p:nvPr/>
            </p:nvSpPr>
            <p:spPr>
              <a:xfrm flipH="1">
                <a:off x="6805857" y="2173875"/>
                <a:ext cx="20644" cy="206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16" y="1"/>
                    </a:moveTo>
                    <a:cubicBezTo>
                      <a:pt x="51" y="1"/>
                      <a:pt x="1" y="59"/>
                      <a:pt x="1" y="123"/>
                    </a:cubicBezTo>
                    <a:cubicBezTo>
                      <a:pt x="1" y="188"/>
                      <a:pt x="51" y="239"/>
                      <a:pt x="116" y="239"/>
                    </a:cubicBezTo>
                    <a:cubicBezTo>
                      <a:pt x="181" y="239"/>
                      <a:pt x="238" y="188"/>
                      <a:pt x="238" y="123"/>
                    </a:cubicBezTo>
                    <a:cubicBezTo>
                      <a:pt x="238" y="59"/>
                      <a:pt x="181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63"/>
              <p:cNvSpPr/>
              <p:nvPr/>
            </p:nvSpPr>
            <p:spPr>
              <a:xfrm flipH="1">
                <a:off x="7732570" y="2412788"/>
                <a:ext cx="136301" cy="107106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240" extrusionOk="0">
                    <a:moveTo>
                      <a:pt x="130" y="0"/>
                    </a:moveTo>
                    <a:cubicBezTo>
                      <a:pt x="79" y="65"/>
                      <a:pt x="43" y="137"/>
                      <a:pt x="0" y="209"/>
                    </a:cubicBezTo>
                    <a:cubicBezTo>
                      <a:pt x="611" y="1179"/>
                      <a:pt x="1360" y="1240"/>
                      <a:pt x="1538" y="1240"/>
                    </a:cubicBezTo>
                    <a:cubicBezTo>
                      <a:pt x="1563" y="1240"/>
                      <a:pt x="1577" y="1239"/>
                      <a:pt x="1577" y="1239"/>
                    </a:cubicBezTo>
                    <a:cubicBezTo>
                      <a:pt x="727" y="886"/>
                      <a:pt x="310" y="324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63"/>
              <p:cNvSpPr/>
              <p:nvPr/>
            </p:nvSpPr>
            <p:spPr>
              <a:xfrm flipH="1">
                <a:off x="7761246" y="2466254"/>
                <a:ext cx="137511" cy="11151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291" extrusionOk="0">
                    <a:moveTo>
                      <a:pt x="116" y="0"/>
                    </a:moveTo>
                    <a:cubicBezTo>
                      <a:pt x="73" y="80"/>
                      <a:pt x="37" y="152"/>
                      <a:pt x="1" y="238"/>
                    </a:cubicBezTo>
                    <a:cubicBezTo>
                      <a:pt x="613" y="1230"/>
                      <a:pt x="1375" y="1290"/>
                      <a:pt x="1553" y="1290"/>
                    </a:cubicBezTo>
                    <a:cubicBezTo>
                      <a:pt x="1578" y="1290"/>
                      <a:pt x="1592" y="1289"/>
                      <a:pt x="1592" y="1289"/>
                    </a:cubicBezTo>
                    <a:cubicBezTo>
                      <a:pt x="692" y="915"/>
                      <a:pt x="281" y="31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63"/>
              <p:cNvSpPr/>
              <p:nvPr/>
            </p:nvSpPr>
            <p:spPr>
              <a:xfrm flipH="1">
                <a:off x="7791650" y="2538377"/>
                <a:ext cx="138202" cy="115917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42" extrusionOk="0">
                    <a:moveTo>
                      <a:pt x="101" y="1"/>
                    </a:moveTo>
                    <a:cubicBezTo>
                      <a:pt x="65" y="94"/>
                      <a:pt x="37" y="181"/>
                      <a:pt x="1" y="274"/>
                    </a:cubicBezTo>
                    <a:cubicBezTo>
                      <a:pt x="614" y="1280"/>
                      <a:pt x="1383" y="1341"/>
                      <a:pt x="1561" y="1341"/>
                    </a:cubicBezTo>
                    <a:cubicBezTo>
                      <a:pt x="1586" y="1341"/>
                      <a:pt x="1599" y="1340"/>
                      <a:pt x="1599" y="1340"/>
                    </a:cubicBezTo>
                    <a:cubicBezTo>
                      <a:pt x="656" y="944"/>
                      <a:pt x="245" y="296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63"/>
              <p:cNvSpPr/>
              <p:nvPr/>
            </p:nvSpPr>
            <p:spPr>
              <a:xfrm flipH="1">
                <a:off x="7571483" y="2251699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1" y="0"/>
                    </a:moveTo>
                    <a:cubicBezTo>
                      <a:pt x="101" y="0"/>
                      <a:pt x="0" y="166"/>
                      <a:pt x="0" y="374"/>
                    </a:cubicBezTo>
                    <a:cubicBezTo>
                      <a:pt x="0" y="583"/>
                      <a:pt x="101" y="756"/>
                      <a:pt x="231" y="756"/>
                    </a:cubicBezTo>
                    <a:cubicBezTo>
                      <a:pt x="360" y="756"/>
                      <a:pt x="468" y="583"/>
                      <a:pt x="468" y="374"/>
                    </a:cubicBezTo>
                    <a:cubicBezTo>
                      <a:pt x="468" y="166"/>
                      <a:pt x="360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63"/>
              <p:cNvSpPr/>
              <p:nvPr/>
            </p:nvSpPr>
            <p:spPr>
              <a:xfrm flipH="1">
                <a:off x="7119311" y="2209375"/>
                <a:ext cx="40510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57" extrusionOk="0">
                    <a:moveTo>
                      <a:pt x="230" y="0"/>
                    </a:moveTo>
                    <a:cubicBezTo>
                      <a:pt x="101" y="0"/>
                      <a:pt x="0" y="166"/>
                      <a:pt x="0" y="375"/>
                    </a:cubicBezTo>
                    <a:cubicBezTo>
                      <a:pt x="0" y="584"/>
                      <a:pt x="101" y="756"/>
                      <a:pt x="230" y="756"/>
                    </a:cubicBezTo>
                    <a:cubicBezTo>
                      <a:pt x="360" y="756"/>
                      <a:pt x="468" y="584"/>
                      <a:pt x="468" y="375"/>
                    </a:cubicBezTo>
                    <a:cubicBezTo>
                      <a:pt x="468" y="166"/>
                      <a:pt x="36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63"/>
              <p:cNvSpPr/>
              <p:nvPr/>
            </p:nvSpPr>
            <p:spPr>
              <a:xfrm flipH="1">
                <a:off x="7527602" y="2189596"/>
                <a:ext cx="1566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722" extrusionOk="0">
                    <a:moveTo>
                      <a:pt x="1431" y="1"/>
                    </a:moveTo>
                    <a:cubicBezTo>
                      <a:pt x="1290" y="1"/>
                      <a:pt x="1122" y="22"/>
                      <a:pt x="966" y="64"/>
                    </a:cubicBezTo>
                    <a:cubicBezTo>
                      <a:pt x="555" y="165"/>
                      <a:pt x="1" y="661"/>
                      <a:pt x="210" y="719"/>
                    </a:cubicBezTo>
                    <a:cubicBezTo>
                      <a:pt x="218" y="721"/>
                      <a:pt x="227" y="722"/>
                      <a:pt x="235" y="722"/>
                    </a:cubicBezTo>
                    <a:cubicBezTo>
                      <a:pt x="397" y="722"/>
                      <a:pt x="604" y="419"/>
                      <a:pt x="966" y="323"/>
                    </a:cubicBezTo>
                    <a:cubicBezTo>
                      <a:pt x="1304" y="229"/>
                      <a:pt x="1643" y="352"/>
                      <a:pt x="1751" y="165"/>
                    </a:cubicBezTo>
                    <a:cubicBezTo>
                      <a:pt x="1812" y="54"/>
                      <a:pt x="1655" y="1"/>
                      <a:pt x="1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63"/>
              <p:cNvSpPr/>
              <p:nvPr/>
            </p:nvSpPr>
            <p:spPr>
              <a:xfrm flipH="1">
                <a:off x="7052887" y="2129738"/>
                <a:ext cx="167310" cy="54762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34" extrusionOk="0">
                    <a:moveTo>
                      <a:pt x="868" y="1"/>
                    </a:moveTo>
                    <a:cubicBezTo>
                      <a:pt x="865" y="1"/>
                      <a:pt x="861" y="1"/>
                      <a:pt x="857" y="1"/>
                    </a:cubicBezTo>
                    <a:cubicBezTo>
                      <a:pt x="440" y="1"/>
                      <a:pt x="1" y="166"/>
                      <a:pt x="130" y="325"/>
                    </a:cubicBezTo>
                    <a:cubicBezTo>
                      <a:pt x="167" y="369"/>
                      <a:pt x="209" y="386"/>
                      <a:pt x="257" y="386"/>
                    </a:cubicBezTo>
                    <a:cubicBezTo>
                      <a:pt x="390" y="386"/>
                      <a:pt x="575" y="265"/>
                      <a:pt x="865" y="260"/>
                    </a:cubicBezTo>
                    <a:cubicBezTo>
                      <a:pt x="868" y="260"/>
                      <a:pt x="871" y="260"/>
                      <a:pt x="874" y="260"/>
                    </a:cubicBezTo>
                    <a:cubicBezTo>
                      <a:pt x="1239" y="260"/>
                      <a:pt x="1535" y="634"/>
                      <a:pt x="1707" y="634"/>
                    </a:cubicBezTo>
                    <a:cubicBezTo>
                      <a:pt x="1720" y="634"/>
                      <a:pt x="1732" y="632"/>
                      <a:pt x="1743" y="627"/>
                    </a:cubicBezTo>
                    <a:cubicBezTo>
                      <a:pt x="1936" y="541"/>
                      <a:pt x="1419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63"/>
              <p:cNvSpPr/>
              <p:nvPr/>
            </p:nvSpPr>
            <p:spPr>
              <a:xfrm flipH="1">
                <a:off x="7129324" y="2465650"/>
                <a:ext cx="474032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911" y="4436"/>
                      <a:pt x="4120" y="4407"/>
                      <a:pt x="4314" y="4371"/>
                    </a:cubicBezTo>
                    <a:cubicBezTo>
                      <a:pt x="4609" y="4313"/>
                      <a:pt x="4869" y="4234"/>
                      <a:pt x="5070" y="4155"/>
                    </a:cubicBezTo>
                    <a:cubicBezTo>
                      <a:pt x="5221" y="4097"/>
                      <a:pt x="5344" y="4033"/>
                      <a:pt x="5416" y="3982"/>
                    </a:cubicBezTo>
                    <a:cubicBezTo>
                      <a:pt x="5452" y="3961"/>
                      <a:pt x="5474" y="3939"/>
                      <a:pt x="5488" y="3917"/>
                    </a:cubicBezTo>
                    <a:cubicBezTo>
                      <a:pt x="5488" y="3917"/>
                      <a:pt x="5279" y="3910"/>
                      <a:pt x="5005" y="3831"/>
                    </a:cubicBezTo>
                    <a:cubicBezTo>
                      <a:pt x="4833" y="3788"/>
                      <a:pt x="4624" y="3716"/>
                      <a:pt x="4429" y="3608"/>
                    </a:cubicBezTo>
                    <a:cubicBezTo>
                      <a:pt x="3832" y="3276"/>
                      <a:pt x="3248" y="2607"/>
                      <a:pt x="3472" y="1231"/>
                    </a:cubicBezTo>
                    <a:cubicBezTo>
                      <a:pt x="3479" y="1188"/>
                      <a:pt x="3486" y="1138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63"/>
              <p:cNvSpPr/>
              <p:nvPr/>
            </p:nvSpPr>
            <p:spPr>
              <a:xfrm flipH="1">
                <a:off x="7283505" y="2465650"/>
                <a:ext cx="319850" cy="384892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4456" extrusionOk="0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" y="1764"/>
                      <a:pt x="865" y="3104"/>
                    </a:cubicBezTo>
                    <a:cubicBezTo>
                      <a:pt x="1009" y="3327"/>
                      <a:pt x="1182" y="3543"/>
                      <a:pt x="1383" y="3730"/>
                    </a:cubicBezTo>
                    <a:cubicBezTo>
                      <a:pt x="1412" y="3752"/>
                      <a:pt x="1434" y="3773"/>
                      <a:pt x="1455" y="3795"/>
                    </a:cubicBezTo>
                    <a:cubicBezTo>
                      <a:pt x="1758" y="4054"/>
                      <a:pt x="2104" y="4227"/>
                      <a:pt x="2464" y="4328"/>
                    </a:cubicBezTo>
                    <a:cubicBezTo>
                      <a:pt x="2744" y="4407"/>
                      <a:pt x="3032" y="4443"/>
                      <a:pt x="3313" y="4450"/>
                    </a:cubicBezTo>
                    <a:cubicBezTo>
                      <a:pt x="3378" y="4454"/>
                      <a:pt x="3443" y="4456"/>
                      <a:pt x="3508" y="4456"/>
                    </a:cubicBezTo>
                    <a:cubicBezTo>
                      <a:pt x="3573" y="4456"/>
                      <a:pt x="3637" y="4454"/>
                      <a:pt x="3702" y="4450"/>
                    </a:cubicBezTo>
                    <a:cubicBezTo>
                      <a:pt x="3601" y="3989"/>
                      <a:pt x="3335" y="3060"/>
                      <a:pt x="2752" y="2700"/>
                    </a:cubicBezTo>
                    <a:cubicBezTo>
                      <a:pt x="1967" y="2211"/>
                      <a:pt x="1729" y="1721"/>
                      <a:pt x="1967" y="1354"/>
                    </a:cubicBezTo>
                    <a:cubicBezTo>
                      <a:pt x="2104" y="1131"/>
                      <a:pt x="2845" y="1145"/>
                      <a:pt x="3493" y="1087"/>
                    </a:cubicBezTo>
                    <a:cubicBezTo>
                      <a:pt x="3522" y="943"/>
                      <a:pt x="3558" y="785"/>
                      <a:pt x="3609" y="627"/>
                    </a:cubicBezTo>
                    <a:lnTo>
                      <a:pt x="3609" y="627"/>
                    </a:lnTo>
                    <a:cubicBezTo>
                      <a:pt x="3608" y="627"/>
                      <a:pt x="3392" y="670"/>
                      <a:pt x="3061" y="706"/>
                    </a:cubicBezTo>
                    <a:cubicBezTo>
                      <a:pt x="2883" y="724"/>
                      <a:pt x="2672" y="736"/>
                      <a:pt x="2438" y="736"/>
                    </a:cubicBezTo>
                    <a:cubicBezTo>
                      <a:pt x="2387" y="736"/>
                      <a:pt x="2336" y="736"/>
                      <a:pt x="2284" y="735"/>
                    </a:cubicBezTo>
                    <a:cubicBezTo>
                      <a:pt x="2010" y="727"/>
                      <a:pt x="1722" y="699"/>
                      <a:pt x="1427" y="634"/>
                    </a:cubicBezTo>
                    <a:cubicBezTo>
                      <a:pt x="1146" y="576"/>
                      <a:pt x="865" y="483"/>
                      <a:pt x="606" y="339"/>
                    </a:cubicBezTo>
                    <a:cubicBezTo>
                      <a:pt x="433" y="252"/>
                      <a:pt x="275" y="137"/>
                      <a:pt x="131" y="0"/>
                    </a:cubicBezTo>
                    <a:close/>
                  </a:path>
                </a:pathLst>
              </a:custGeom>
              <a:solidFill>
                <a:schemeClr val="dk1">
                  <a:alpha val="5019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63"/>
              <p:cNvSpPr/>
              <p:nvPr/>
            </p:nvSpPr>
            <p:spPr>
              <a:xfrm flipH="1">
                <a:off x="7477593" y="2644705"/>
                <a:ext cx="51048" cy="14874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22" extrusionOk="0">
                    <a:moveTo>
                      <a:pt x="467" y="1"/>
                    </a:moveTo>
                    <a:cubicBezTo>
                      <a:pt x="415" y="1"/>
                      <a:pt x="158" y="630"/>
                      <a:pt x="0" y="1031"/>
                    </a:cubicBezTo>
                    <a:cubicBezTo>
                      <a:pt x="144" y="1254"/>
                      <a:pt x="317" y="1470"/>
                      <a:pt x="518" y="1657"/>
                    </a:cubicBezTo>
                    <a:cubicBezTo>
                      <a:pt x="547" y="1679"/>
                      <a:pt x="569" y="1700"/>
                      <a:pt x="590" y="1722"/>
                    </a:cubicBezTo>
                    <a:cubicBezTo>
                      <a:pt x="576" y="1175"/>
                      <a:pt x="526" y="8"/>
                      <a:pt x="468" y="1"/>
                    </a:cubicBezTo>
                    <a:cubicBezTo>
                      <a:pt x="468" y="1"/>
                      <a:pt x="467" y="1"/>
                      <a:pt x="4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63"/>
              <p:cNvSpPr/>
              <p:nvPr/>
            </p:nvSpPr>
            <p:spPr>
              <a:xfrm flipH="1">
                <a:off x="7317108" y="2677700"/>
                <a:ext cx="73506" cy="172407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996" extrusionOk="0">
                    <a:moveTo>
                      <a:pt x="463" y="0"/>
                    </a:moveTo>
                    <a:cubicBezTo>
                      <a:pt x="462" y="0"/>
                      <a:pt x="462" y="0"/>
                      <a:pt x="461" y="1"/>
                    </a:cubicBezTo>
                    <a:cubicBezTo>
                      <a:pt x="397" y="22"/>
                      <a:pt x="101" y="1390"/>
                      <a:pt x="1" y="1873"/>
                    </a:cubicBezTo>
                    <a:cubicBezTo>
                      <a:pt x="281" y="1952"/>
                      <a:pt x="569" y="1988"/>
                      <a:pt x="850" y="1995"/>
                    </a:cubicBezTo>
                    <a:cubicBezTo>
                      <a:pt x="807" y="1716"/>
                      <a:pt x="537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3"/>
              <p:cNvSpPr/>
              <p:nvPr/>
            </p:nvSpPr>
            <p:spPr>
              <a:xfrm flipH="1">
                <a:off x="7165348" y="2690743"/>
                <a:ext cx="65387" cy="152454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765" extrusionOk="0">
                    <a:moveTo>
                      <a:pt x="340" y="1"/>
                    </a:moveTo>
                    <a:cubicBezTo>
                      <a:pt x="340" y="1"/>
                      <a:pt x="339" y="1"/>
                      <a:pt x="339" y="1"/>
                    </a:cubicBezTo>
                    <a:cubicBezTo>
                      <a:pt x="281" y="15"/>
                      <a:pt x="187" y="512"/>
                      <a:pt x="115" y="1002"/>
                    </a:cubicBezTo>
                    <a:cubicBezTo>
                      <a:pt x="65" y="1290"/>
                      <a:pt x="22" y="1585"/>
                      <a:pt x="0" y="1765"/>
                    </a:cubicBezTo>
                    <a:cubicBezTo>
                      <a:pt x="295" y="1707"/>
                      <a:pt x="555" y="1628"/>
                      <a:pt x="756" y="1549"/>
                    </a:cubicBezTo>
                    <a:cubicBezTo>
                      <a:pt x="735" y="1455"/>
                      <a:pt x="713" y="1347"/>
                      <a:pt x="691" y="1225"/>
                    </a:cubicBezTo>
                    <a:cubicBezTo>
                      <a:pt x="570" y="690"/>
                      <a:pt x="400" y="1"/>
                      <a:pt x="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3"/>
              <p:cNvSpPr/>
              <p:nvPr/>
            </p:nvSpPr>
            <p:spPr>
              <a:xfrm flipH="1">
                <a:off x="7480098" y="2494844"/>
                <a:ext cx="71001" cy="1288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492" extrusionOk="0">
                    <a:moveTo>
                      <a:pt x="1" y="1"/>
                    </a:moveTo>
                    <a:cubicBezTo>
                      <a:pt x="73" y="411"/>
                      <a:pt x="282" y="1491"/>
                      <a:pt x="390" y="1491"/>
                    </a:cubicBezTo>
                    <a:cubicBezTo>
                      <a:pt x="498" y="1491"/>
                      <a:pt x="728" y="641"/>
                      <a:pt x="822" y="296"/>
                    </a:cubicBezTo>
                    <a:cubicBezTo>
                      <a:pt x="541" y="238"/>
                      <a:pt x="260" y="14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3"/>
              <p:cNvSpPr/>
              <p:nvPr/>
            </p:nvSpPr>
            <p:spPr>
              <a:xfrm flipH="1">
                <a:off x="7338875" y="2526544"/>
                <a:ext cx="67287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053" extrusionOk="0">
                    <a:moveTo>
                      <a:pt x="778" y="1"/>
                    </a:moveTo>
                    <a:lnTo>
                      <a:pt x="778" y="1"/>
                    </a:lnTo>
                    <a:cubicBezTo>
                      <a:pt x="600" y="19"/>
                      <a:pt x="389" y="31"/>
                      <a:pt x="155" y="31"/>
                    </a:cubicBezTo>
                    <a:cubicBezTo>
                      <a:pt x="104" y="31"/>
                      <a:pt x="53" y="31"/>
                      <a:pt x="1" y="30"/>
                    </a:cubicBezTo>
                    <a:lnTo>
                      <a:pt x="1" y="30"/>
                    </a:lnTo>
                    <a:cubicBezTo>
                      <a:pt x="73" y="361"/>
                      <a:pt x="231" y="1038"/>
                      <a:pt x="332" y="1052"/>
                    </a:cubicBezTo>
                    <a:cubicBezTo>
                      <a:pt x="333" y="1052"/>
                      <a:pt x="334" y="1052"/>
                      <a:pt x="335" y="1052"/>
                    </a:cubicBezTo>
                    <a:cubicBezTo>
                      <a:pt x="437" y="1052"/>
                      <a:pt x="678" y="322"/>
                      <a:pt x="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3"/>
              <p:cNvSpPr/>
              <p:nvPr/>
            </p:nvSpPr>
            <p:spPr>
              <a:xfrm flipH="1">
                <a:off x="7213286" y="2511601"/>
                <a:ext cx="56058" cy="8724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010" extrusionOk="0">
                    <a:moveTo>
                      <a:pt x="649" y="1"/>
                    </a:moveTo>
                    <a:lnTo>
                      <a:pt x="649" y="1"/>
                    </a:lnTo>
                    <a:cubicBezTo>
                      <a:pt x="418" y="37"/>
                      <a:pt x="195" y="66"/>
                      <a:pt x="1" y="80"/>
                    </a:cubicBezTo>
                    <a:cubicBezTo>
                      <a:pt x="100" y="378"/>
                      <a:pt x="331" y="1010"/>
                      <a:pt x="414" y="1010"/>
                    </a:cubicBezTo>
                    <a:cubicBezTo>
                      <a:pt x="416" y="1010"/>
                      <a:pt x="417" y="1009"/>
                      <a:pt x="418" y="1009"/>
                    </a:cubicBezTo>
                    <a:cubicBezTo>
                      <a:pt x="498" y="987"/>
                      <a:pt x="598" y="332"/>
                      <a:pt x="6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63"/>
              <p:cNvSpPr/>
              <p:nvPr/>
            </p:nvSpPr>
            <p:spPr>
              <a:xfrm flipH="1">
                <a:off x="7071459" y="2481197"/>
                <a:ext cx="62277" cy="11773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363" extrusionOk="0">
                    <a:moveTo>
                      <a:pt x="721" y="0"/>
                    </a:moveTo>
                    <a:cubicBezTo>
                      <a:pt x="620" y="29"/>
                      <a:pt x="497" y="65"/>
                      <a:pt x="361" y="108"/>
                    </a:cubicBezTo>
                    <a:cubicBezTo>
                      <a:pt x="224" y="144"/>
                      <a:pt x="101" y="173"/>
                      <a:pt x="0" y="195"/>
                    </a:cubicBezTo>
                    <a:cubicBezTo>
                      <a:pt x="134" y="568"/>
                      <a:pt x="427" y="1362"/>
                      <a:pt x="514" y="1362"/>
                    </a:cubicBezTo>
                    <a:cubicBezTo>
                      <a:pt x="515" y="1362"/>
                      <a:pt x="517" y="1362"/>
                      <a:pt x="519" y="1361"/>
                    </a:cubicBezTo>
                    <a:cubicBezTo>
                      <a:pt x="605" y="1311"/>
                      <a:pt x="699" y="267"/>
                      <a:pt x="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63"/>
              <p:cNvSpPr/>
              <p:nvPr/>
            </p:nvSpPr>
            <p:spPr>
              <a:xfrm flipH="1">
                <a:off x="6937146" y="2430150"/>
                <a:ext cx="5847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348" extrusionOk="0">
                    <a:moveTo>
                      <a:pt x="677" y="1"/>
                    </a:moveTo>
                    <a:lnTo>
                      <a:pt x="677" y="1"/>
                    </a:lnTo>
                    <a:cubicBezTo>
                      <a:pt x="461" y="101"/>
                      <a:pt x="238" y="202"/>
                      <a:pt x="0" y="296"/>
                    </a:cubicBezTo>
                    <a:cubicBezTo>
                      <a:pt x="128" y="615"/>
                      <a:pt x="438" y="1348"/>
                      <a:pt x="508" y="1348"/>
                    </a:cubicBezTo>
                    <a:cubicBezTo>
                      <a:pt x="509" y="1348"/>
                      <a:pt x="510" y="1348"/>
                      <a:pt x="511" y="1347"/>
                    </a:cubicBezTo>
                    <a:cubicBezTo>
                      <a:pt x="569" y="1333"/>
                      <a:pt x="648" y="404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3"/>
              <p:cNvSpPr/>
              <p:nvPr/>
            </p:nvSpPr>
            <p:spPr>
              <a:xfrm flipH="1">
                <a:off x="6811471" y="2356126"/>
                <a:ext cx="58563" cy="120408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94" extrusionOk="0">
                    <a:moveTo>
                      <a:pt x="605" y="1"/>
                    </a:moveTo>
                    <a:lnTo>
                      <a:pt x="605" y="1"/>
                    </a:lnTo>
                    <a:cubicBezTo>
                      <a:pt x="418" y="152"/>
                      <a:pt x="224" y="289"/>
                      <a:pt x="1" y="426"/>
                    </a:cubicBezTo>
                    <a:cubicBezTo>
                      <a:pt x="160" y="745"/>
                      <a:pt x="494" y="1393"/>
                      <a:pt x="589" y="1393"/>
                    </a:cubicBezTo>
                    <a:cubicBezTo>
                      <a:pt x="592" y="1393"/>
                      <a:pt x="595" y="1392"/>
                      <a:pt x="598" y="1391"/>
                    </a:cubicBezTo>
                    <a:cubicBezTo>
                      <a:pt x="677" y="1333"/>
                      <a:pt x="627" y="375"/>
                      <a:pt x="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3"/>
              <p:cNvSpPr/>
              <p:nvPr/>
            </p:nvSpPr>
            <p:spPr>
              <a:xfrm flipH="1">
                <a:off x="6705748" y="2241075"/>
                <a:ext cx="4733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27" extrusionOk="0">
                    <a:moveTo>
                      <a:pt x="548" y="1"/>
                    </a:moveTo>
                    <a:cubicBezTo>
                      <a:pt x="389" y="217"/>
                      <a:pt x="209" y="447"/>
                      <a:pt x="0" y="670"/>
                    </a:cubicBezTo>
                    <a:cubicBezTo>
                      <a:pt x="121" y="933"/>
                      <a:pt x="361" y="1427"/>
                      <a:pt x="436" y="1427"/>
                    </a:cubicBezTo>
                    <a:cubicBezTo>
                      <a:pt x="438" y="1427"/>
                      <a:pt x="439" y="1427"/>
                      <a:pt x="440" y="1426"/>
                    </a:cubicBezTo>
                    <a:cubicBezTo>
                      <a:pt x="519" y="1405"/>
                      <a:pt x="540" y="46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3"/>
              <p:cNvSpPr/>
              <p:nvPr/>
            </p:nvSpPr>
            <p:spPr>
              <a:xfrm flipH="1">
                <a:off x="7740687" y="2897956"/>
                <a:ext cx="259733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2380" y="4277"/>
                      <a:pt x="1998" y="3672"/>
                      <a:pt x="1898" y="2592"/>
                    </a:cubicBezTo>
                    <a:cubicBezTo>
                      <a:pt x="1797" y="1425"/>
                      <a:pt x="3007" y="57"/>
                      <a:pt x="2848" y="36"/>
                    </a:cubicBezTo>
                    <a:cubicBezTo>
                      <a:pt x="2762" y="21"/>
                      <a:pt x="2683" y="14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3"/>
              <p:cNvSpPr/>
              <p:nvPr/>
            </p:nvSpPr>
            <p:spPr>
              <a:xfrm flipH="1">
                <a:off x="7776102" y="2897956"/>
                <a:ext cx="224319" cy="400526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4637" extrusionOk="0">
                    <a:moveTo>
                      <a:pt x="2403" y="1"/>
                    </a:moveTo>
                    <a:cubicBezTo>
                      <a:pt x="1788" y="1"/>
                      <a:pt x="1269" y="179"/>
                      <a:pt x="969" y="309"/>
                    </a:cubicBezTo>
                    <a:cubicBezTo>
                      <a:pt x="789" y="389"/>
                      <a:pt x="652" y="547"/>
                      <a:pt x="609" y="741"/>
                    </a:cubicBezTo>
                    <a:cubicBezTo>
                      <a:pt x="1" y="3444"/>
                      <a:pt x="1491" y="4637"/>
                      <a:pt x="1996" y="4637"/>
                    </a:cubicBezTo>
                    <a:cubicBezTo>
                      <a:pt x="2042" y="4637"/>
                      <a:pt x="2079" y="4627"/>
                      <a:pt x="2106" y="4608"/>
                    </a:cubicBezTo>
                    <a:cubicBezTo>
                      <a:pt x="2128" y="4594"/>
                      <a:pt x="2150" y="4572"/>
                      <a:pt x="2171" y="4551"/>
                    </a:cubicBezTo>
                    <a:cubicBezTo>
                      <a:pt x="1790" y="4046"/>
                      <a:pt x="947" y="3391"/>
                      <a:pt x="1098" y="2088"/>
                    </a:cubicBezTo>
                    <a:cubicBezTo>
                      <a:pt x="1214" y="1044"/>
                      <a:pt x="1970" y="489"/>
                      <a:pt x="2596" y="7"/>
                    </a:cubicBezTo>
                    <a:cubicBezTo>
                      <a:pt x="2531" y="3"/>
                      <a:pt x="2466" y="1"/>
                      <a:pt x="2403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3"/>
              <p:cNvSpPr/>
              <p:nvPr/>
            </p:nvSpPr>
            <p:spPr>
              <a:xfrm flipH="1">
                <a:off x="7291625" y="1889011"/>
                <a:ext cx="237016" cy="20099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2327" extrusionOk="0">
                    <a:moveTo>
                      <a:pt x="2448" y="455"/>
                    </a:moveTo>
                    <a:cubicBezTo>
                      <a:pt x="2275" y="303"/>
                      <a:pt x="2052" y="217"/>
                      <a:pt x="1829" y="167"/>
                    </a:cubicBezTo>
                    <a:cubicBezTo>
                      <a:pt x="1591" y="109"/>
                      <a:pt x="1282" y="1"/>
                      <a:pt x="1037" y="66"/>
                    </a:cubicBezTo>
                    <a:cubicBezTo>
                      <a:pt x="691" y="152"/>
                      <a:pt x="43" y="440"/>
                      <a:pt x="22" y="865"/>
                    </a:cubicBezTo>
                    <a:cubicBezTo>
                      <a:pt x="0" y="1441"/>
                      <a:pt x="814" y="1276"/>
                      <a:pt x="1145" y="1218"/>
                    </a:cubicBezTo>
                    <a:cubicBezTo>
                      <a:pt x="1159" y="1268"/>
                      <a:pt x="1102" y="1348"/>
                      <a:pt x="1095" y="1412"/>
                    </a:cubicBezTo>
                    <a:cubicBezTo>
                      <a:pt x="1073" y="1542"/>
                      <a:pt x="1066" y="1679"/>
                      <a:pt x="1044" y="1816"/>
                    </a:cubicBezTo>
                    <a:cubicBezTo>
                      <a:pt x="1015" y="2003"/>
                      <a:pt x="958" y="2154"/>
                      <a:pt x="893" y="2327"/>
                    </a:cubicBezTo>
                    <a:cubicBezTo>
                      <a:pt x="1080" y="2298"/>
                      <a:pt x="1267" y="2284"/>
                      <a:pt x="1455" y="2226"/>
                    </a:cubicBezTo>
                    <a:cubicBezTo>
                      <a:pt x="1476" y="2017"/>
                      <a:pt x="1397" y="1808"/>
                      <a:pt x="1447" y="1600"/>
                    </a:cubicBezTo>
                    <a:cubicBezTo>
                      <a:pt x="1555" y="1751"/>
                      <a:pt x="1411" y="2046"/>
                      <a:pt x="1527" y="2190"/>
                    </a:cubicBezTo>
                    <a:cubicBezTo>
                      <a:pt x="1750" y="2154"/>
                      <a:pt x="1966" y="2111"/>
                      <a:pt x="2182" y="2075"/>
                    </a:cubicBezTo>
                    <a:cubicBezTo>
                      <a:pt x="2074" y="1888"/>
                      <a:pt x="1966" y="1708"/>
                      <a:pt x="1851" y="1528"/>
                    </a:cubicBezTo>
                    <a:cubicBezTo>
                      <a:pt x="1923" y="1484"/>
                      <a:pt x="2167" y="1974"/>
                      <a:pt x="2232" y="2053"/>
                    </a:cubicBezTo>
                    <a:cubicBezTo>
                      <a:pt x="2304" y="2132"/>
                      <a:pt x="2657" y="2010"/>
                      <a:pt x="2736" y="1981"/>
                    </a:cubicBezTo>
                    <a:cubicBezTo>
                      <a:pt x="2455" y="1672"/>
                      <a:pt x="2167" y="1376"/>
                      <a:pt x="1865" y="1096"/>
                    </a:cubicBezTo>
                    <a:cubicBezTo>
                      <a:pt x="2067" y="1081"/>
                      <a:pt x="2275" y="1103"/>
                      <a:pt x="2463" y="1009"/>
                    </a:cubicBezTo>
                    <a:cubicBezTo>
                      <a:pt x="2744" y="879"/>
                      <a:pt x="2628" y="613"/>
                      <a:pt x="2448" y="455"/>
                    </a:cubicBezTo>
                    <a:close/>
                    <a:moveTo>
                      <a:pt x="1087" y="735"/>
                    </a:moveTo>
                    <a:cubicBezTo>
                      <a:pt x="1051" y="1060"/>
                      <a:pt x="540" y="1088"/>
                      <a:pt x="547" y="764"/>
                    </a:cubicBezTo>
                    <a:cubicBezTo>
                      <a:pt x="547" y="793"/>
                      <a:pt x="547" y="822"/>
                      <a:pt x="547" y="764"/>
                    </a:cubicBezTo>
                    <a:cubicBezTo>
                      <a:pt x="547" y="699"/>
                      <a:pt x="547" y="728"/>
                      <a:pt x="547" y="764"/>
                    </a:cubicBezTo>
                    <a:cubicBezTo>
                      <a:pt x="562" y="440"/>
                      <a:pt x="1131" y="383"/>
                      <a:pt x="1087" y="735"/>
                    </a:cubicBezTo>
                    <a:close/>
                    <a:moveTo>
                      <a:pt x="1735" y="1355"/>
                    </a:moveTo>
                    <a:cubicBezTo>
                      <a:pt x="1649" y="1304"/>
                      <a:pt x="1563" y="1261"/>
                      <a:pt x="1476" y="1211"/>
                    </a:cubicBezTo>
                    <a:cubicBezTo>
                      <a:pt x="1447" y="1254"/>
                      <a:pt x="1404" y="1355"/>
                      <a:pt x="1332" y="1340"/>
                    </a:cubicBezTo>
                    <a:cubicBezTo>
                      <a:pt x="1347" y="1218"/>
                      <a:pt x="1347" y="1096"/>
                      <a:pt x="1397" y="973"/>
                    </a:cubicBezTo>
                    <a:cubicBezTo>
                      <a:pt x="1541" y="1016"/>
                      <a:pt x="1728" y="1196"/>
                      <a:pt x="1735" y="1355"/>
                    </a:cubicBezTo>
                    <a:close/>
                    <a:moveTo>
                      <a:pt x="1836" y="894"/>
                    </a:moveTo>
                    <a:cubicBezTo>
                      <a:pt x="1807" y="887"/>
                      <a:pt x="1793" y="887"/>
                      <a:pt x="1793" y="887"/>
                    </a:cubicBezTo>
                    <a:cubicBezTo>
                      <a:pt x="1663" y="858"/>
                      <a:pt x="1534" y="786"/>
                      <a:pt x="1505" y="649"/>
                    </a:cubicBezTo>
                    <a:cubicBezTo>
                      <a:pt x="1483" y="527"/>
                      <a:pt x="1663" y="289"/>
                      <a:pt x="1800" y="318"/>
                    </a:cubicBezTo>
                    <a:cubicBezTo>
                      <a:pt x="1879" y="325"/>
                      <a:pt x="2095" y="541"/>
                      <a:pt x="2110" y="627"/>
                    </a:cubicBezTo>
                    <a:cubicBezTo>
                      <a:pt x="2153" y="822"/>
                      <a:pt x="1987" y="865"/>
                      <a:pt x="1836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7" name="Google Shape;1937;p64"/>
          <p:cNvGrpSpPr/>
          <p:nvPr/>
        </p:nvGrpSpPr>
        <p:grpSpPr>
          <a:xfrm>
            <a:off x="6330632" y="3025182"/>
            <a:ext cx="1790476" cy="1497714"/>
            <a:chOff x="753822" y="1763217"/>
            <a:chExt cx="2513655" cy="1008154"/>
          </a:xfrm>
        </p:grpSpPr>
        <p:sp>
          <p:nvSpPr>
            <p:cNvPr id="1938" name="Google Shape;1938;p64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4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4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4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4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4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4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4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4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4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8" name="Google Shape;1948;p64">
            <a:hlinkClick r:id="rId3" action="ppaction://hlinksldjump"/>
          </p:cNvPr>
          <p:cNvSpPr/>
          <p:nvPr/>
        </p:nvSpPr>
        <p:spPr>
          <a:xfrm>
            <a:off x="6330575" y="3025000"/>
            <a:ext cx="17904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9" name="Google Shape;1949;p64"/>
          <p:cNvGrpSpPr/>
          <p:nvPr/>
        </p:nvGrpSpPr>
        <p:grpSpPr>
          <a:xfrm>
            <a:off x="6330607" y="1374882"/>
            <a:ext cx="1790476" cy="1497714"/>
            <a:chOff x="753822" y="1763217"/>
            <a:chExt cx="2513655" cy="1008154"/>
          </a:xfrm>
        </p:grpSpPr>
        <p:sp>
          <p:nvSpPr>
            <p:cNvPr id="1950" name="Google Shape;1950;p64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4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4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4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4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4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4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4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4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4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0" name="Google Shape;1960;p64">
            <a:hlinkClick r:id="rId3" action="ppaction://hlinksldjump"/>
          </p:cNvPr>
          <p:cNvSpPr/>
          <p:nvPr/>
        </p:nvSpPr>
        <p:spPr>
          <a:xfrm>
            <a:off x="6330550" y="1374700"/>
            <a:ext cx="17904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1" name="Google Shape;1961;p64"/>
          <p:cNvGrpSpPr/>
          <p:nvPr/>
        </p:nvGrpSpPr>
        <p:grpSpPr>
          <a:xfrm>
            <a:off x="3676807" y="3025182"/>
            <a:ext cx="1790476" cy="1497714"/>
            <a:chOff x="753822" y="1763217"/>
            <a:chExt cx="2513655" cy="1008154"/>
          </a:xfrm>
        </p:grpSpPr>
        <p:sp>
          <p:nvSpPr>
            <p:cNvPr id="1962" name="Google Shape;1962;p64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4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4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4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4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4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4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4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4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4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2" name="Google Shape;1972;p64">
            <a:hlinkClick r:id="rId3" action="ppaction://hlinksldjump"/>
          </p:cNvPr>
          <p:cNvSpPr/>
          <p:nvPr/>
        </p:nvSpPr>
        <p:spPr>
          <a:xfrm>
            <a:off x="3676750" y="3025000"/>
            <a:ext cx="17904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64"/>
          <p:cNvGrpSpPr/>
          <p:nvPr/>
        </p:nvGrpSpPr>
        <p:grpSpPr>
          <a:xfrm>
            <a:off x="3676782" y="1374882"/>
            <a:ext cx="1790476" cy="1497714"/>
            <a:chOff x="753822" y="1763217"/>
            <a:chExt cx="2513655" cy="1008154"/>
          </a:xfrm>
        </p:grpSpPr>
        <p:sp>
          <p:nvSpPr>
            <p:cNvPr id="1974" name="Google Shape;1974;p64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4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4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4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4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4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4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4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4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4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4" name="Google Shape;1984;p64">
            <a:hlinkClick r:id="rId3" action="ppaction://hlinksldjump"/>
          </p:cNvPr>
          <p:cNvSpPr/>
          <p:nvPr/>
        </p:nvSpPr>
        <p:spPr>
          <a:xfrm>
            <a:off x="3676725" y="1374700"/>
            <a:ext cx="17904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5" name="Google Shape;1985;p64"/>
          <p:cNvGrpSpPr/>
          <p:nvPr/>
        </p:nvGrpSpPr>
        <p:grpSpPr>
          <a:xfrm>
            <a:off x="976557" y="3025182"/>
            <a:ext cx="1790476" cy="1497714"/>
            <a:chOff x="753822" y="1763217"/>
            <a:chExt cx="2513655" cy="1008154"/>
          </a:xfrm>
        </p:grpSpPr>
        <p:sp>
          <p:nvSpPr>
            <p:cNvPr id="1986" name="Google Shape;1986;p64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4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4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4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4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4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4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4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4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4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6" name="Google Shape;1996;p64">
            <a:hlinkClick r:id="rId3" action="ppaction://hlinksldjump"/>
          </p:cNvPr>
          <p:cNvSpPr/>
          <p:nvPr/>
        </p:nvSpPr>
        <p:spPr>
          <a:xfrm>
            <a:off x="976500" y="3025000"/>
            <a:ext cx="17904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7" name="Google Shape;1997;p64"/>
          <p:cNvGrpSpPr/>
          <p:nvPr/>
        </p:nvGrpSpPr>
        <p:grpSpPr>
          <a:xfrm>
            <a:off x="976532" y="1374882"/>
            <a:ext cx="1790476" cy="1497714"/>
            <a:chOff x="753822" y="1763217"/>
            <a:chExt cx="2513655" cy="1008154"/>
          </a:xfrm>
        </p:grpSpPr>
        <p:sp>
          <p:nvSpPr>
            <p:cNvPr id="1998" name="Google Shape;1998;p64"/>
            <p:cNvSpPr/>
            <p:nvPr/>
          </p:nvSpPr>
          <p:spPr>
            <a:xfrm>
              <a:off x="786787" y="2639469"/>
              <a:ext cx="65962" cy="131903"/>
            </a:xfrm>
            <a:custGeom>
              <a:avLst/>
              <a:gdLst/>
              <a:ahLst/>
              <a:cxnLst/>
              <a:rect l="l" t="t" r="r" b="b"/>
              <a:pathLst>
                <a:path w="2049" h="4097" extrusionOk="0">
                  <a:moveTo>
                    <a:pt x="1024" y="1"/>
                  </a:moveTo>
                  <a:cubicBezTo>
                    <a:pt x="453" y="1"/>
                    <a:pt x="0" y="453"/>
                    <a:pt x="0" y="1025"/>
                  </a:cubicBezTo>
                  <a:lnTo>
                    <a:pt x="0" y="3073"/>
                  </a:lnTo>
                  <a:cubicBezTo>
                    <a:pt x="0" y="3644"/>
                    <a:pt x="453" y="4097"/>
                    <a:pt x="1024" y="4097"/>
                  </a:cubicBezTo>
                  <a:cubicBezTo>
                    <a:pt x="1596" y="4097"/>
                    <a:pt x="2048" y="3644"/>
                    <a:pt x="2048" y="3073"/>
                  </a:cubicBezTo>
                  <a:lnTo>
                    <a:pt x="2048" y="1025"/>
                  </a:lnTo>
                  <a:cubicBezTo>
                    <a:pt x="2048" y="453"/>
                    <a:pt x="1596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4"/>
            <p:cNvSpPr/>
            <p:nvPr/>
          </p:nvSpPr>
          <p:spPr>
            <a:xfrm>
              <a:off x="835076" y="1879345"/>
              <a:ext cx="2355751" cy="773195"/>
            </a:xfrm>
            <a:custGeom>
              <a:avLst/>
              <a:gdLst/>
              <a:ahLst/>
              <a:cxnLst/>
              <a:rect l="l" t="t" r="r" b="b"/>
              <a:pathLst>
                <a:path w="73177" h="24016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143" y="12014"/>
                  </a:lnTo>
                  <a:lnTo>
                    <a:pt x="143" y="24016"/>
                  </a:lnTo>
                  <a:lnTo>
                    <a:pt x="54329" y="24016"/>
                  </a:lnTo>
                  <a:cubicBezTo>
                    <a:pt x="54876" y="24016"/>
                    <a:pt x="55376" y="23694"/>
                    <a:pt x="55626" y="23206"/>
                  </a:cubicBezTo>
                  <a:lnTo>
                    <a:pt x="57222" y="20039"/>
                  </a:lnTo>
                  <a:lnTo>
                    <a:pt x="58805" y="23206"/>
                  </a:lnTo>
                  <a:cubicBezTo>
                    <a:pt x="59067" y="23694"/>
                    <a:pt x="59555" y="24016"/>
                    <a:pt x="60103" y="24016"/>
                  </a:cubicBezTo>
                  <a:lnTo>
                    <a:pt x="73176" y="24016"/>
                  </a:lnTo>
                  <a:lnTo>
                    <a:pt x="73176" y="22004"/>
                  </a:lnTo>
                  <a:lnTo>
                    <a:pt x="73176" y="18848"/>
                  </a:lnTo>
                  <a:lnTo>
                    <a:pt x="73176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4"/>
            <p:cNvSpPr/>
            <p:nvPr/>
          </p:nvSpPr>
          <p:spPr>
            <a:xfrm>
              <a:off x="835076" y="1879345"/>
              <a:ext cx="2351147" cy="386823"/>
            </a:xfrm>
            <a:custGeom>
              <a:avLst/>
              <a:gdLst/>
              <a:ahLst/>
              <a:cxnLst/>
              <a:rect l="l" t="t" r="r" b="b"/>
              <a:pathLst>
                <a:path w="73034" h="12015" extrusionOk="0">
                  <a:moveTo>
                    <a:pt x="0" y="1"/>
                  </a:moveTo>
                  <a:lnTo>
                    <a:pt x="0" y="2013"/>
                  </a:lnTo>
                  <a:lnTo>
                    <a:pt x="0" y="5168"/>
                  </a:lnTo>
                  <a:lnTo>
                    <a:pt x="0" y="12014"/>
                  </a:lnTo>
                  <a:lnTo>
                    <a:pt x="73033" y="12014"/>
                  </a:lnTo>
                  <a:lnTo>
                    <a:pt x="73033" y="1"/>
                  </a:lnTo>
                  <a:lnTo>
                    <a:pt x="18848" y="1"/>
                  </a:lnTo>
                  <a:cubicBezTo>
                    <a:pt x="18300" y="1"/>
                    <a:pt x="17812" y="322"/>
                    <a:pt x="17550" y="810"/>
                  </a:cubicBezTo>
                  <a:lnTo>
                    <a:pt x="15967" y="3989"/>
                  </a:lnTo>
                  <a:lnTo>
                    <a:pt x="14371" y="810"/>
                  </a:lnTo>
                  <a:cubicBezTo>
                    <a:pt x="14121" y="322"/>
                    <a:pt x="13621" y="1"/>
                    <a:pt x="13073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4"/>
            <p:cNvSpPr/>
            <p:nvPr/>
          </p:nvSpPr>
          <p:spPr>
            <a:xfrm>
              <a:off x="786787" y="1763217"/>
              <a:ext cx="65962" cy="132257"/>
            </a:xfrm>
            <a:custGeom>
              <a:avLst/>
              <a:gdLst/>
              <a:ahLst/>
              <a:cxnLst/>
              <a:rect l="l" t="t" r="r" b="b"/>
              <a:pathLst>
                <a:path w="2049" h="4108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lnTo>
                    <a:pt x="0" y="3084"/>
                  </a:lnTo>
                  <a:cubicBezTo>
                    <a:pt x="0" y="3644"/>
                    <a:pt x="453" y="4108"/>
                    <a:pt x="1024" y="4108"/>
                  </a:cubicBezTo>
                  <a:cubicBezTo>
                    <a:pt x="1596" y="4108"/>
                    <a:pt x="2048" y="3644"/>
                    <a:pt x="2048" y="3084"/>
                  </a:cubicBezTo>
                  <a:lnTo>
                    <a:pt x="2048" y="1024"/>
                  </a:ln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4"/>
            <p:cNvSpPr/>
            <p:nvPr/>
          </p:nvSpPr>
          <p:spPr>
            <a:xfrm>
              <a:off x="753822" y="1829153"/>
              <a:ext cx="132247" cy="876284"/>
            </a:xfrm>
            <a:custGeom>
              <a:avLst/>
              <a:gdLst/>
              <a:ahLst/>
              <a:cxnLst/>
              <a:rect l="l" t="t" r="r" b="b"/>
              <a:pathLst>
                <a:path w="4108" h="27218" extrusionOk="0">
                  <a:moveTo>
                    <a:pt x="2048" y="0"/>
                  </a:moveTo>
                  <a:cubicBezTo>
                    <a:pt x="917" y="0"/>
                    <a:pt x="0" y="929"/>
                    <a:pt x="0" y="2060"/>
                  </a:cubicBezTo>
                  <a:lnTo>
                    <a:pt x="0" y="11752"/>
                  </a:lnTo>
                  <a:lnTo>
                    <a:pt x="0" y="13609"/>
                  </a:lnTo>
                  <a:lnTo>
                    <a:pt x="0" y="15478"/>
                  </a:lnTo>
                  <a:lnTo>
                    <a:pt x="0" y="25170"/>
                  </a:lnTo>
                  <a:cubicBezTo>
                    <a:pt x="0" y="26289"/>
                    <a:pt x="917" y="27218"/>
                    <a:pt x="2048" y="27218"/>
                  </a:cubicBezTo>
                  <a:cubicBezTo>
                    <a:pt x="3179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4"/>
            <p:cNvSpPr/>
            <p:nvPr/>
          </p:nvSpPr>
          <p:spPr>
            <a:xfrm>
              <a:off x="753822" y="2267262"/>
              <a:ext cx="132247" cy="438174"/>
            </a:xfrm>
            <a:custGeom>
              <a:avLst/>
              <a:gdLst/>
              <a:ahLst/>
              <a:cxnLst/>
              <a:rect l="l" t="t" r="r" b="b"/>
              <a:pathLst>
                <a:path w="4108" h="13610" extrusionOk="0">
                  <a:moveTo>
                    <a:pt x="0" y="1"/>
                  </a:moveTo>
                  <a:lnTo>
                    <a:pt x="0" y="1870"/>
                  </a:lnTo>
                  <a:lnTo>
                    <a:pt x="0" y="11562"/>
                  </a:lnTo>
                  <a:cubicBezTo>
                    <a:pt x="0" y="12681"/>
                    <a:pt x="917" y="13610"/>
                    <a:pt x="2048" y="13610"/>
                  </a:cubicBezTo>
                  <a:cubicBezTo>
                    <a:pt x="3179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4"/>
            <p:cNvSpPr/>
            <p:nvPr/>
          </p:nvSpPr>
          <p:spPr>
            <a:xfrm>
              <a:off x="3168163" y="1763217"/>
              <a:ext cx="66349" cy="132257"/>
            </a:xfrm>
            <a:custGeom>
              <a:avLst/>
              <a:gdLst/>
              <a:ahLst/>
              <a:cxnLst/>
              <a:rect l="l" t="t" r="r" b="b"/>
              <a:pathLst>
                <a:path w="2061" h="4108" extrusionOk="0">
                  <a:moveTo>
                    <a:pt x="1037" y="0"/>
                  </a:moveTo>
                  <a:cubicBezTo>
                    <a:pt x="465" y="0"/>
                    <a:pt x="1" y="465"/>
                    <a:pt x="1" y="1024"/>
                  </a:cubicBezTo>
                  <a:lnTo>
                    <a:pt x="1" y="3084"/>
                  </a:lnTo>
                  <a:cubicBezTo>
                    <a:pt x="1" y="3644"/>
                    <a:pt x="465" y="4108"/>
                    <a:pt x="1037" y="4108"/>
                  </a:cubicBezTo>
                  <a:cubicBezTo>
                    <a:pt x="1596" y="4108"/>
                    <a:pt x="2060" y="3644"/>
                    <a:pt x="2060" y="3084"/>
                  </a:cubicBezTo>
                  <a:lnTo>
                    <a:pt x="2060" y="1024"/>
                  </a:lnTo>
                  <a:cubicBezTo>
                    <a:pt x="2060" y="465"/>
                    <a:pt x="1596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4"/>
            <p:cNvSpPr/>
            <p:nvPr/>
          </p:nvSpPr>
          <p:spPr>
            <a:xfrm>
              <a:off x="3168163" y="2639469"/>
              <a:ext cx="66349" cy="131903"/>
            </a:xfrm>
            <a:custGeom>
              <a:avLst/>
              <a:gdLst/>
              <a:ahLst/>
              <a:cxnLst/>
              <a:rect l="l" t="t" r="r" b="b"/>
              <a:pathLst>
                <a:path w="2061" h="4097" extrusionOk="0">
                  <a:moveTo>
                    <a:pt x="1037" y="1"/>
                  </a:moveTo>
                  <a:cubicBezTo>
                    <a:pt x="465" y="1"/>
                    <a:pt x="1" y="453"/>
                    <a:pt x="1" y="1025"/>
                  </a:cubicBezTo>
                  <a:lnTo>
                    <a:pt x="1" y="3073"/>
                  </a:lnTo>
                  <a:cubicBezTo>
                    <a:pt x="1" y="3644"/>
                    <a:pt x="465" y="4097"/>
                    <a:pt x="1037" y="4097"/>
                  </a:cubicBezTo>
                  <a:cubicBezTo>
                    <a:pt x="1596" y="4097"/>
                    <a:pt x="2060" y="3644"/>
                    <a:pt x="2060" y="3073"/>
                  </a:cubicBezTo>
                  <a:lnTo>
                    <a:pt x="2060" y="1025"/>
                  </a:lnTo>
                  <a:cubicBezTo>
                    <a:pt x="2060" y="453"/>
                    <a:pt x="1596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4"/>
            <p:cNvSpPr/>
            <p:nvPr/>
          </p:nvSpPr>
          <p:spPr>
            <a:xfrm>
              <a:off x="3135197" y="1829153"/>
              <a:ext cx="132279" cy="876284"/>
            </a:xfrm>
            <a:custGeom>
              <a:avLst/>
              <a:gdLst/>
              <a:ahLst/>
              <a:cxnLst/>
              <a:rect l="l" t="t" r="r" b="b"/>
              <a:pathLst>
                <a:path w="4109" h="27218" extrusionOk="0">
                  <a:moveTo>
                    <a:pt x="2061" y="0"/>
                  </a:moveTo>
                  <a:cubicBezTo>
                    <a:pt x="929" y="0"/>
                    <a:pt x="1" y="929"/>
                    <a:pt x="1" y="2060"/>
                  </a:cubicBezTo>
                  <a:lnTo>
                    <a:pt x="1" y="11752"/>
                  </a:lnTo>
                  <a:lnTo>
                    <a:pt x="1" y="13609"/>
                  </a:lnTo>
                  <a:lnTo>
                    <a:pt x="1" y="15478"/>
                  </a:lnTo>
                  <a:lnTo>
                    <a:pt x="1" y="25170"/>
                  </a:lnTo>
                  <a:cubicBezTo>
                    <a:pt x="1" y="26289"/>
                    <a:pt x="929" y="27218"/>
                    <a:pt x="2061" y="27218"/>
                  </a:cubicBezTo>
                  <a:cubicBezTo>
                    <a:pt x="3180" y="27218"/>
                    <a:pt x="4108" y="26289"/>
                    <a:pt x="4108" y="25170"/>
                  </a:cubicBezTo>
                  <a:lnTo>
                    <a:pt x="4108" y="15478"/>
                  </a:lnTo>
                  <a:lnTo>
                    <a:pt x="4108" y="13609"/>
                  </a:lnTo>
                  <a:lnTo>
                    <a:pt x="4108" y="11752"/>
                  </a:lnTo>
                  <a:lnTo>
                    <a:pt x="4108" y="2060"/>
                  </a:lnTo>
                  <a:cubicBezTo>
                    <a:pt x="4108" y="929"/>
                    <a:pt x="3180" y="0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4"/>
            <p:cNvSpPr/>
            <p:nvPr/>
          </p:nvSpPr>
          <p:spPr>
            <a:xfrm>
              <a:off x="3135197" y="2267262"/>
              <a:ext cx="132279" cy="438174"/>
            </a:xfrm>
            <a:custGeom>
              <a:avLst/>
              <a:gdLst/>
              <a:ahLst/>
              <a:cxnLst/>
              <a:rect l="l" t="t" r="r" b="b"/>
              <a:pathLst>
                <a:path w="4109" h="13610" extrusionOk="0">
                  <a:moveTo>
                    <a:pt x="1" y="1"/>
                  </a:moveTo>
                  <a:lnTo>
                    <a:pt x="1" y="1870"/>
                  </a:lnTo>
                  <a:lnTo>
                    <a:pt x="1" y="11562"/>
                  </a:lnTo>
                  <a:cubicBezTo>
                    <a:pt x="1" y="12681"/>
                    <a:pt x="929" y="13610"/>
                    <a:pt x="2061" y="13610"/>
                  </a:cubicBezTo>
                  <a:cubicBezTo>
                    <a:pt x="3180" y="13610"/>
                    <a:pt x="4108" y="12681"/>
                    <a:pt x="4108" y="11562"/>
                  </a:cubicBezTo>
                  <a:lnTo>
                    <a:pt x="4108" y="1870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8" name="Google Shape;2008;p64">
            <a:hlinkClick r:id="rId3" action="ppaction://hlinksldjump"/>
          </p:cNvPr>
          <p:cNvSpPr/>
          <p:nvPr/>
        </p:nvSpPr>
        <p:spPr>
          <a:xfrm>
            <a:off x="976475" y="1374700"/>
            <a:ext cx="17904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64"/>
          <p:cNvSpPr txBox="1">
            <a:spLocks noGrp="1"/>
          </p:cNvSpPr>
          <p:nvPr>
            <p:ph type="title"/>
          </p:nvPr>
        </p:nvSpPr>
        <p:spPr>
          <a:xfrm>
            <a:off x="1595700" y="445025"/>
            <a:ext cx="5952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games</a:t>
            </a:r>
            <a:endParaRPr/>
          </a:p>
        </p:txBody>
      </p:sp>
      <p:sp>
        <p:nvSpPr>
          <p:cNvPr id="2010" name="Google Shape;2010;p64"/>
          <p:cNvSpPr txBox="1">
            <a:spLocks noGrp="1"/>
          </p:cNvSpPr>
          <p:nvPr>
            <p:ph type="subTitle" idx="1"/>
          </p:nvPr>
        </p:nvSpPr>
        <p:spPr>
          <a:xfrm>
            <a:off x="930038" y="2205063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uFill>
                  <a:noFill/>
                </a:uFill>
                <a:hlinkClick r:id="rId3" action="ppaction://hlinksldjump"/>
              </a:rPr>
              <a:t>Mazes</a:t>
            </a:r>
            <a:endParaRPr/>
          </a:p>
        </p:txBody>
      </p:sp>
      <p:sp>
        <p:nvSpPr>
          <p:cNvPr id="2011" name="Google Shape;2011;p64"/>
          <p:cNvSpPr txBox="1">
            <a:spLocks noGrp="1"/>
          </p:cNvSpPr>
          <p:nvPr>
            <p:ph type="subTitle" idx="2"/>
          </p:nvPr>
        </p:nvSpPr>
        <p:spPr>
          <a:xfrm>
            <a:off x="3630299" y="2205063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uFill>
                  <a:noFill/>
                </a:uFill>
                <a:hlinkClick r:id="" action="ppaction://noaction"/>
              </a:rPr>
              <a:t>Riddles</a:t>
            </a:r>
            <a:endParaRPr/>
          </a:p>
        </p:txBody>
      </p:sp>
      <p:sp>
        <p:nvSpPr>
          <p:cNvPr id="2012" name="Google Shape;2012;p64"/>
          <p:cNvSpPr txBox="1">
            <a:spLocks noGrp="1"/>
          </p:cNvSpPr>
          <p:nvPr>
            <p:ph type="subTitle" idx="3"/>
          </p:nvPr>
        </p:nvSpPr>
        <p:spPr>
          <a:xfrm>
            <a:off x="930038" y="3795087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uFill>
                  <a:noFill/>
                </a:uFill>
                <a:hlinkClick r:id="" action="ppaction://noaction"/>
              </a:rPr>
              <a:t> Open chests</a:t>
            </a:r>
            <a:endParaRPr/>
          </a:p>
        </p:txBody>
      </p:sp>
      <p:sp>
        <p:nvSpPr>
          <p:cNvPr id="2013" name="Google Shape;2013;p64"/>
          <p:cNvSpPr txBox="1">
            <a:spLocks noGrp="1"/>
          </p:cNvSpPr>
          <p:nvPr>
            <p:ph type="subTitle" idx="4"/>
          </p:nvPr>
        </p:nvSpPr>
        <p:spPr>
          <a:xfrm>
            <a:off x="3630299" y="3795087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Tracks</a:t>
            </a:r>
            <a:endParaRPr/>
          </a:p>
        </p:txBody>
      </p:sp>
      <p:sp>
        <p:nvSpPr>
          <p:cNvPr id="2014" name="Google Shape;2014;p64"/>
          <p:cNvSpPr txBox="1">
            <a:spLocks noGrp="1"/>
          </p:cNvSpPr>
          <p:nvPr>
            <p:ph type="subTitle" idx="5"/>
          </p:nvPr>
        </p:nvSpPr>
        <p:spPr>
          <a:xfrm>
            <a:off x="6265370" y="2205063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Puzzles</a:t>
            </a:r>
            <a:endParaRPr/>
          </a:p>
        </p:txBody>
      </p:sp>
      <p:sp>
        <p:nvSpPr>
          <p:cNvPr id="2015" name="Google Shape;2015;p64"/>
          <p:cNvSpPr txBox="1">
            <a:spLocks noGrp="1"/>
          </p:cNvSpPr>
          <p:nvPr>
            <p:ph type="subTitle" idx="6"/>
          </p:nvPr>
        </p:nvSpPr>
        <p:spPr>
          <a:xfrm>
            <a:off x="6265370" y="3795087"/>
            <a:ext cx="1883400" cy="326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2016" name="Google Shape;2016;p64"/>
          <p:cNvSpPr txBox="1">
            <a:spLocks noGrp="1"/>
          </p:cNvSpPr>
          <p:nvPr>
            <p:ph type="title" idx="7"/>
          </p:nvPr>
        </p:nvSpPr>
        <p:spPr>
          <a:xfrm>
            <a:off x="1374788" y="1671850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17" name="Google Shape;2017;p64"/>
          <p:cNvSpPr txBox="1">
            <a:spLocks noGrp="1"/>
          </p:cNvSpPr>
          <p:nvPr>
            <p:ph type="title" idx="8"/>
          </p:nvPr>
        </p:nvSpPr>
        <p:spPr>
          <a:xfrm>
            <a:off x="1374788" y="3294671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18" name="Google Shape;2018;p64"/>
          <p:cNvSpPr txBox="1">
            <a:spLocks noGrp="1"/>
          </p:cNvSpPr>
          <p:nvPr>
            <p:ph type="title" idx="9"/>
          </p:nvPr>
        </p:nvSpPr>
        <p:spPr>
          <a:xfrm>
            <a:off x="4075049" y="3294671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019" name="Google Shape;2019;p64"/>
          <p:cNvSpPr txBox="1">
            <a:spLocks noGrp="1"/>
          </p:cNvSpPr>
          <p:nvPr>
            <p:ph type="title" idx="13"/>
          </p:nvPr>
        </p:nvSpPr>
        <p:spPr>
          <a:xfrm>
            <a:off x="4075049" y="1671850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20" name="Google Shape;2020;p64"/>
          <p:cNvSpPr txBox="1">
            <a:spLocks noGrp="1"/>
          </p:cNvSpPr>
          <p:nvPr>
            <p:ph type="title" idx="14"/>
          </p:nvPr>
        </p:nvSpPr>
        <p:spPr>
          <a:xfrm>
            <a:off x="6710120" y="1671850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21" name="Google Shape;2021;p64"/>
          <p:cNvSpPr txBox="1">
            <a:spLocks noGrp="1"/>
          </p:cNvSpPr>
          <p:nvPr>
            <p:ph type="title" idx="15"/>
          </p:nvPr>
        </p:nvSpPr>
        <p:spPr>
          <a:xfrm>
            <a:off x="6710120" y="3273109"/>
            <a:ext cx="993900" cy="5052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2022" name="Google Shape;2022;p64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2023" name="Google Shape;2023;p64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4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5" name="Google Shape;2025;p64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64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2027" name="Google Shape;2027;p64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28" name="Google Shape;2028;p64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029" name="Google Shape;2029;p64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0" name="Google Shape;2030;p64"/>
          <p:cNvGrpSpPr/>
          <p:nvPr/>
        </p:nvGrpSpPr>
        <p:grpSpPr>
          <a:xfrm>
            <a:off x="7216806" y="220550"/>
            <a:ext cx="380430" cy="373923"/>
            <a:chOff x="7216806" y="220550"/>
            <a:chExt cx="380430" cy="373923"/>
          </a:xfrm>
        </p:grpSpPr>
        <p:sp>
          <p:nvSpPr>
            <p:cNvPr id="2031" name="Google Shape;2031;p64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4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4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4" name="Google Shape;2034;p64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9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65"/>
          <p:cNvSpPr txBox="1">
            <a:spLocks noGrp="1"/>
          </p:cNvSpPr>
          <p:nvPr>
            <p:ph type="title"/>
          </p:nvPr>
        </p:nvSpPr>
        <p:spPr>
          <a:xfrm>
            <a:off x="1962125" y="2737925"/>
            <a:ext cx="5209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2040" name="Google Shape;2040;p65"/>
          <p:cNvSpPr txBox="1">
            <a:spLocks noGrp="1"/>
          </p:cNvSpPr>
          <p:nvPr>
            <p:ph type="subTitle" idx="1"/>
          </p:nvPr>
        </p:nvSpPr>
        <p:spPr>
          <a:xfrm>
            <a:off x="1776750" y="1143000"/>
            <a:ext cx="5590500" cy="1428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2041" name="Google Shape;2041;p65"/>
          <p:cNvSpPr/>
          <p:nvPr/>
        </p:nvSpPr>
        <p:spPr>
          <a:xfrm>
            <a:off x="7187001" y="3461055"/>
            <a:ext cx="2193" cy="7939"/>
          </a:xfrm>
          <a:custGeom>
            <a:avLst/>
            <a:gdLst/>
            <a:ahLst/>
            <a:cxnLst/>
            <a:rect l="l" t="t" r="r" b="b"/>
            <a:pathLst>
              <a:path w="29" h="105" extrusionOk="0">
                <a:moveTo>
                  <a:pt x="27" y="0"/>
                </a:moveTo>
                <a:cubicBezTo>
                  <a:pt x="25" y="0"/>
                  <a:pt x="13" y="48"/>
                  <a:pt x="1" y="105"/>
                </a:cubicBezTo>
                <a:lnTo>
                  <a:pt x="8" y="105"/>
                </a:lnTo>
                <a:cubicBezTo>
                  <a:pt x="23" y="29"/>
                  <a:pt x="28" y="0"/>
                  <a:pt x="27" y="0"/>
                </a:cubicBezTo>
                <a:close/>
              </a:path>
            </a:pathLst>
          </a:custGeom>
          <a:solidFill>
            <a:srgbClr val="FAC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2" name="Google Shape;2042;p65"/>
          <p:cNvGrpSpPr/>
          <p:nvPr/>
        </p:nvGrpSpPr>
        <p:grpSpPr>
          <a:xfrm>
            <a:off x="7103341" y="2709252"/>
            <a:ext cx="691552" cy="759744"/>
            <a:chOff x="6943641" y="462327"/>
            <a:chExt cx="691552" cy="759744"/>
          </a:xfrm>
        </p:grpSpPr>
        <p:sp>
          <p:nvSpPr>
            <p:cNvPr id="2043" name="Google Shape;2043;p65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5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5" name="Google Shape;2045;p65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2046" name="Google Shape;2046;p65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65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65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65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0" name="Google Shape;2050;p65"/>
          <p:cNvGrpSpPr/>
          <p:nvPr/>
        </p:nvGrpSpPr>
        <p:grpSpPr>
          <a:xfrm rot="-1039541">
            <a:off x="698785" y="351948"/>
            <a:ext cx="509818" cy="508826"/>
            <a:chOff x="-1158200" y="1575175"/>
            <a:chExt cx="491503" cy="490546"/>
          </a:xfrm>
        </p:grpSpPr>
        <p:sp>
          <p:nvSpPr>
            <p:cNvPr id="2051" name="Google Shape;2051;p65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5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3" name="Google Shape;2053;p65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054" name="Google Shape;2054;p65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65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65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65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65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9" name="Google Shape;2059;p65"/>
          <p:cNvGrpSpPr/>
          <p:nvPr/>
        </p:nvGrpSpPr>
        <p:grpSpPr>
          <a:xfrm rot="1557888">
            <a:off x="1095273" y="832594"/>
            <a:ext cx="358788" cy="358156"/>
            <a:chOff x="-1158200" y="1575175"/>
            <a:chExt cx="491503" cy="490546"/>
          </a:xfrm>
        </p:grpSpPr>
        <p:sp>
          <p:nvSpPr>
            <p:cNvPr id="2060" name="Google Shape;2060;p65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5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2" name="Google Shape;2062;p65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063" name="Google Shape;2063;p65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65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65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65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65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8" name="Google Shape;2068;p65"/>
          <p:cNvGrpSpPr/>
          <p:nvPr/>
        </p:nvGrpSpPr>
        <p:grpSpPr>
          <a:xfrm>
            <a:off x="184497" y="1533507"/>
            <a:ext cx="4375304" cy="3397070"/>
            <a:chOff x="257177" y="1764273"/>
            <a:chExt cx="3658587" cy="2840597"/>
          </a:xfrm>
        </p:grpSpPr>
        <p:sp>
          <p:nvSpPr>
            <p:cNvPr id="2069" name="Google Shape;2069;p65"/>
            <p:cNvSpPr/>
            <p:nvPr/>
          </p:nvSpPr>
          <p:spPr>
            <a:xfrm>
              <a:off x="257177" y="3611612"/>
              <a:ext cx="3063945" cy="920511"/>
            </a:xfrm>
            <a:custGeom>
              <a:avLst/>
              <a:gdLst/>
              <a:ahLst/>
              <a:cxnLst/>
              <a:rect l="l" t="t" r="r" b="b"/>
              <a:pathLst>
                <a:path w="47305" h="14212" extrusionOk="0">
                  <a:moveTo>
                    <a:pt x="12038" y="1"/>
                  </a:moveTo>
                  <a:cubicBezTo>
                    <a:pt x="9176" y="1"/>
                    <a:pt x="6612" y="927"/>
                    <a:pt x="5359" y="3571"/>
                  </a:cubicBezTo>
                  <a:cubicBezTo>
                    <a:pt x="5168" y="3964"/>
                    <a:pt x="5025" y="4393"/>
                    <a:pt x="4704" y="4678"/>
                  </a:cubicBezTo>
                  <a:cubicBezTo>
                    <a:pt x="4299" y="5048"/>
                    <a:pt x="3716" y="5131"/>
                    <a:pt x="3204" y="5298"/>
                  </a:cubicBezTo>
                  <a:cubicBezTo>
                    <a:pt x="1311" y="5917"/>
                    <a:pt x="1" y="7965"/>
                    <a:pt x="251" y="9929"/>
                  </a:cubicBezTo>
                  <a:cubicBezTo>
                    <a:pt x="2301" y="10749"/>
                    <a:pt x="4511" y="11169"/>
                    <a:pt x="6723" y="11169"/>
                  </a:cubicBezTo>
                  <a:cubicBezTo>
                    <a:pt x="7209" y="11169"/>
                    <a:pt x="7696" y="11149"/>
                    <a:pt x="8180" y="11108"/>
                  </a:cubicBezTo>
                  <a:cubicBezTo>
                    <a:pt x="9355" y="11006"/>
                    <a:pt x="10537" y="10782"/>
                    <a:pt x="11709" y="10782"/>
                  </a:cubicBezTo>
                  <a:cubicBezTo>
                    <a:pt x="12046" y="10782"/>
                    <a:pt x="12382" y="10801"/>
                    <a:pt x="12717" y="10846"/>
                  </a:cubicBezTo>
                  <a:cubicBezTo>
                    <a:pt x="14598" y="11108"/>
                    <a:pt x="16277" y="12168"/>
                    <a:pt x="18134" y="12572"/>
                  </a:cubicBezTo>
                  <a:cubicBezTo>
                    <a:pt x="18806" y="12720"/>
                    <a:pt x="19482" y="12778"/>
                    <a:pt x="20162" y="12778"/>
                  </a:cubicBezTo>
                  <a:cubicBezTo>
                    <a:pt x="22385" y="12778"/>
                    <a:pt x="24642" y="12161"/>
                    <a:pt x="26885" y="12060"/>
                  </a:cubicBezTo>
                  <a:cubicBezTo>
                    <a:pt x="27116" y="12050"/>
                    <a:pt x="27346" y="12045"/>
                    <a:pt x="27577" y="12045"/>
                  </a:cubicBezTo>
                  <a:cubicBezTo>
                    <a:pt x="30800" y="12045"/>
                    <a:pt x="33957" y="13011"/>
                    <a:pt x="37125" y="13656"/>
                  </a:cubicBezTo>
                  <a:cubicBezTo>
                    <a:pt x="38712" y="13978"/>
                    <a:pt x="40362" y="14212"/>
                    <a:pt x="41983" y="14212"/>
                  </a:cubicBezTo>
                  <a:cubicBezTo>
                    <a:pt x="43839" y="14212"/>
                    <a:pt x="45658" y="13905"/>
                    <a:pt x="47304" y="13072"/>
                  </a:cubicBezTo>
                  <a:cubicBezTo>
                    <a:pt x="42566" y="10263"/>
                    <a:pt x="36648" y="10358"/>
                    <a:pt x="31564" y="8227"/>
                  </a:cubicBezTo>
                  <a:cubicBezTo>
                    <a:pt x="28385" y="6905"/>
                    <a:pt x="25623" y="4750"/>
                    <a:pt x="22635" y="3047"/>
                  </a:cubicBezTo>
                  <a:cubicBezTo>
                    <a:pt x="20162" y="1635"/>
                    <a:pt x="15838" y="1"/>
                    <a:pt x="1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5"/>
            <p:cNvSpPr/>
            <p:nvPr/>
          </p:nvSpPr>
          <p:spPr>
            <a:xfrm>
              <a:off x="790116" y="3611806"/>
              <a:ext cx="2531017" cy="903606"/>
            </a:xfrm>
            <a:custGeom>
              <a:avLst/>
              <a:gdLst/>
              <a:ahLst/>
              <a:cxnLst/>
              <a:rect l="l" t="t" r="r" b="b"/>
              <a:pathLst>
                <a:path w="39077" h="13951" extrusionOk="0">
                  <a:moveTo>
                    <a:pt x="3818" y="0"/>
                  </a:moveTo>
                  <a:cubicBezTo>
                    <a:pt x="2525" y="0"/>
                    <a:pt x="1293" y="189"/>
                    <a:pt x="214" y="639"/>
                  </a:cubicBezTo>
                  <a:lnTo>
                    <a:pt x="0" y="818"/>
                  </a:lnTo>
                  <a:cubicBezTo>
                    <a:pt x="607" y="1207"/>
                    <a:pt x="1330" y="1417"/>
                    <a:pt x="2055" y="1417"/>
                  </a:cubicBezTo>
                  <a:cubicBezTo>
                    <a:pt x="2284" y="1417"/>
                    <a:pt x="2513" y="1396"/>
                    <a:pt x="2739" y="1354"/>
                  </a:cubicBezTo>
                  <a:cubicBezTo>
                    <a:pt x="2904" y="1319"/>
                    <a:pt x="3075" y="1271"/>
                    <a:pt x="3248" y="1271"/>
                  </a:cubicBezTo>
                  <a:cubicBezTo>
                    <a:pt x="3312" y="1271"/>
                    <a:pt x="3377" y="1278"/>
                    <a:pt x="3441" y="1294"/>
                  </a:cubicBezTo>
                  <a:cubicBezTo>
                    <a:pt x="3727" y="1366"/>
                    <a:pt x="3929" y="1604"/>
                    <a:pt x="4143" y="1830"/>
                  </a:cubicBezTo>
                  <a:cubicBezTo>
                    <a:pt x="5286" y="3056"/>
                    <a:pt x="6894" y="3747"/>
                    <a:pt x="8513" y="4175"/>
                  </a:cubicBezTo>
                  <a:cubicBezTo>
                    <a:pt x="10120" y="4616"/>
                    <a:pt x="11799" y="4842"/>
                    <a:pt x="13407" y="5307"/>
                  </a:cubicBezTo>
                  <a:cubicBezTo>
                    <a:pt x="18705" y="6831"/>
                    <a:pt x="23146" y="10902"/>
                    <a:pt x="28611" y="11605"/>
                  </a:cubicBezTo>
                  <a:cubicBezTo>
                    <a:pt x="30171" y="11807"/>
                    <a:pt x="31171" y="11962"/>
                    <a:pt x="32564" y="12665"/>
                  </a:cubicBezTo>
                  <a:cubicBezTo>
                    <a:pt x="33790" y="13296"/>
                    <a:pt x="35124" y="13724"/>
                    <a:pt x="36493" y="13950"/>
                  </a:cubicBezTo>
                  <a:cubicBezTo>
                    <a:pt x="37386" y="13772"/>
                    <a:pt x="38255" y="13486"/>
                    <a:pt x="39076" y="13069"/>
                  </a:cubicBezTo>
                  <a:cubicBezTo>
                    <a:pt x="34338" y="10260"/>
                    <a:pt x="28420" y="10355"/>
                    <a:pt x="23336" y="8224"/>
                  </a:cubicBezTo>
                  <a:cubicBezTo>
                    <a:pt x="20157" y="6902"/>
                    <a:pt x="17395" y="4747"/>
                    <a:pt x="14407" y="3044"/>
                  </a:cubicBezTo>
                  <a:cubicBezTo>
                    <a:pt x="11937" y="1632"/>
                    <a:pt x="7617" y="0"/>
                    <a:pt x="3818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5"/>
            <p:cNvSpPr/>
            <p:nvPr/>
          </p:nvSpPr>
          <p:spPr>
            <a:xfrm>
              <a:off x="2727299" y="3759873"/>
              <a:ext cx="1188465" cy="844989"/>
            </a:xfrm>
            <a:custGeom>
              <a:avLst/>
              <a:gdLst/>
              <a:ahLst/>
              <a:cxnLst/>
              <a:rect l="l" t="t" r="r" b="b"/>
              <a:pathLst>
                <a:path w="18349" h="13046" extrusionOk="0">
                  <a:moveTo>
                    <a:pt x="17768" y="1"/>
                  </a:moveTo>
                  <a:cubicBezTo>
                    <a:pt x="17743" y="1"/>
                    <a:pt x="17719" y="3"/>
                    <a:pt x="17693" y="8"/>
                  </a:cubicBezTo>
                  <a:cubicBezTo>
                    <a:pt x="17527" y="44"/>
                    <a:pt x="17408" y="187"/>
                    <a:pt x="17300" y="318"/>
                  </a:cubicBezTo>
                  <a:cubicBezTo>
                    <a:pt x="16050" y="1794"/>
                    <a:pt x="14300" y="2925"/>
                    <a:pt x="12371" y="3116"/>
                  </a:cubicBezTo>
                  <a:cubicBezTo>
                    <a:pt x="12130" y="3141"/>
                    <a:pt x="11888" y="3151"/>
                    <a:pt x="11645" y="3151"/>
                  </a:cubicBezTo>
                  <a:cubicBezTo>
                    <a:pt x="10624" y="3151"/>
                    <a:pt x="9592" y="2973"/>
                    <a:pt x="8573" y="2973"/>
                  </a:cubicBezTo>
                  <a:cubicBezTo>
                    <a:pt x="8210" y="2973"/>
                    <a:pt x="7849" y="2995"/>
                    <a:pt x="7490" y="3056"/>
                  </a:cubicBezTo>
                  <a:cubicBezTo>
                    <a:pt x="6287" y="3259"/>
                    <a:pt x="5275" y="3890"/>
                    <a:pt x="4311" y="4592"/>
                  </a:cubicBezTo>
                  <a:cubicBezTo>
                    <a:pt x="3370" y="5271"/>
                    <a:pt x="2215" y="5699"/>
                    <a:pt x="1167" y="6223"/>
                  </a:cubicBezTo>
                  <a:cubicBezTo>
                    <a:pt x="751" y="6438"/>
                    <a:pt x="286" y="6700"/>
                    <a:pt x="155" y="7152"/>
                  </a:cubicBezTo>
                  <a:cubicBezTo>
                    <a:pt x="1" y="7712"/>
                    <a:pt x="429" y="8259"/>
                    <a:pt x="870" y="8652"/>
                  </a:cubicBezTo>
                  <a:cubicBezTo>
                    <a:pt x="2048" y="9688"/>
                    <a:pt x="3537" y="10379"/>
                    <a:pt x="5096" y="10617"/>
                  </a:cubicBezTo>
                  <a:cubicBezTo>
                    <a:pt x="6668" y="10855"/>
                    <a:pt x="8287" y="10652"/>
                    <a:pt x="9847" y="11010"/>
                  </a:cubicBezTo>
                  <a:cubicBezTo>
                    <a:pt x="11407" y="11379"/>
                    <a:pt x="12752" y="11712"/>
                    <a:pt x="14240" y="12415"/>
                  </a:cubicBezTo>
                  <a:cubicBezTo>
                    <a:pt x="14899" y="12730"/>
                    <a:pt x="15630" y="13045"/>
                    <a:pt x="16349" y="13045"/>
                  </a:cubicBezTo>
                  <a:cubicBezTo>
                    <a:pt x="16553" y="13045"/>
                    <a:pt x="16755" y="13020"/>
                    <a:pt x="16955" y="12962"/>
                  </a:cubicBezTo>
                  <a:cubicBezTo>
                    <a:pt x="17134" y="11843"/>
                    <a:pt x="16538" y="10652"/>
                    <a:pt x="15538" y="10117"/>
                  </a:cubicBezTo>
                  <a:cubicBezTo>
                    <a:pt x="15383" y="10045"/>
                    <a:pt x="15229" y="9974"/>
                    <a:pt x="15110" y="9855"/>
                  </a:cubicBezTo>
                  <a:cubicBezTo>
                    <a:pt x="15014" y="9748"/>
                    <a:pt x="14943" y="9617"/>
                    <a:pt x="14871" y="9486"/>
                  </a:cubicBezTo>
                  <a:cubicBezTo>
                    <a:pt x="14493" y="8812"/>
                    <a:pt x="13714" y="8403"/>
                    <a:pt x="12939" y="8403"/>
                  </a:cubicBezTo>
                  <a:cubicBezTo>
                    <a:pt x="12714" y="8403"/>
                    <a:pt x="12490" y="8437"/>
                    <a:pt x="12276" y="8509"/>
                  </a:cubicBezTo>
                  <a:cubicBezTo>
                    <a:pt x="12288" y="7854"/>
                    <a:pt x="11740" y="7283"/>
                    <a:pt x="11121" y="7045"/>
                  </a:cubicBezTo>
                  <a:cubicBezTo>
                    <a:pt x="10733" y="6903"/>
                    <a:pt x="10318" y="6864"/>
                    <a:pt x="9900" y="6861"/>
                  </a:cubicBezTo>
                  <a:lnTo>
                    <a:pt x="9900" y="6861"/>
                  </a:lnTo>
                  <a:cubicBezTo>
                    <a:pt x="10506" y="6816"/>
                    <a:pt x="11105" y="6699"/>
                    <a:pt x="11681" y="6521"/>
                  </a:cubicBezTo>
                  <a:cubicBezTo>
                    <a:pt x="12228" y="6342"/>
                    <a:pt x="12836" y="6021"/>
                    <a:pt x="12895" y="5449"/>
                  </a:cubicBezTo>
                  <a:cubicBezTo>
                    <a:pt x="13824" y="5390"/>
                    <a:pt x="14741" y="5104"/>
                    <a:pt x="15538" y="4628"/>
                  </a:cubicBezTo>
                  <a:cubicBezTo>
                    <a:pt x="16098" y="4294"/>
                    <a:pt x="16669" y="3675"/>
                    <a:pt x="16407" y="3068"/>
                  </a:cubicBezTo>
                  <a:cubicBezTo>
                    <a:pt x="17479" y="2901"/>
                    <a:pt x="18348" y="1854"/>
                    <a:pt x="18300" y="758"/>
                  </a:cubicBezTo>
                  <a:cubicBezTo>
                    <a:pt x="18289" y="415"/>
                    <a:pt x="18083" y="1"/>
                    <a:pt x="17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5"/>
            <p:cNvSpPr/>
            <p:nvPr/>
          </p:nvSpPr>
          <p:spPr>
            <a:xfrm>
              <a:off x="2727299" y="4181469"/>
              <a:ext cx="1098240" cy="423401"/>
            </a:xfrm>
            <a:custGeom>
              <a:avLst/>
              <a:gdLst/>
              <a:ahLst/>
              <a:cxnLst/>
              <a:rect l="l" t="t" r="r" b="b"/>
              <a:pathLst>
                <a:path w="16956" h="6537" extrusionOk="0">
                  <a:moveTo>
                    <a:pt x="7037" y="0"/>
                  </a:moveTo>
                  <a:cubicBezTo>
                    <a:pt x="6478" y="357"/>
                    <a:pt x="5775" y="429"/>
                    <a:pt x="5108" y="476"/>
                  </a:cubicBezTo>
                  <a:cubicBezTo>
                    <a:pt x="3646" y="580"/>
                    <a:pt x="2257" y="648"/>
                    <a:pt x="806" y="648"/>
                  </a:cubicBezTo>
                  <a:cubicBezTo>
                    <a:pt x="590" y="648"/>
                    <a:pt x="374" y="646"/>
                    <a:pt x="155" y="643"/>
                  </a:cubicBezTo>
                  <a:lnTo>
                    <a:pt x="155" y="643"/>
                  </a:lnTo>
                  <a:cubicBezTo>
                    <a:pt x="1" y="1203"/>
                    <a:pt x="429" y="1750"/>
                    <a:pt x="870" y="2143"/>
                  </a:cubicBezTo>
                  <a:cubicBezTo>
                    <a:pt x="2048" y="3179"/>
                    <a:pt x="3537" y="3870"/>
                    <a:pt x="5096" y="4108"/>
                  </a:cubicBezTo>
                  <a:cubicBezTo>
                    <a:pt x="6668" y="4346"/>
                    <a:pt x="8287" y="4143"/>
                    <a:pt x="9847" y="4501"/>
                  </a:cubicBezTo>
                  <a:cubicBezTo>
                    <a:pt x="11407" y="4870"/>
                    <a:pt x="12752" y="5203"/>
                    <a:pt x="14240" y="5906"/>
                  </a:cubicBezTo>
                  <a:cubicBezTo>
                    <a:pt x="14908" y="6221"/>
                    <a:pt x="15634" y="6536"/>
                    <a:pt x="16350" y="6536"/>
                  </a:cubicBezTo>
                  <a:cubicBezTo>
                    <a:pt x="16553" y="6536"/>
                    <a:pt x="16755" y="6511"/>
                    <a:pt x="16955" y="6453"/>
                  </a:cubicBezTo>
                  <a:cubicBezTo>
                    <a:pt x="15133" y="5322"/>
                    <a:pt x="13121" y="4001"/>
                    <a:pt x="11109" y="3274"/>
                  </a:cubicBezTo>
                  <a:cubicBezTo>
                    <a:pt x="9421" y="2665"/>
                    <a:pt x="7622" y="2350"/>
                    <a:pt x="5828" y="2350"/>
                  </a:cubicBezTo>
                  <a:cubicBezTo>
                    <a:pt x="5205" y="2350"/>
                    <a:pt x="4582" y="2388"/>
                    <a:pt x="3965" y="2465"/>
                  </a:cubicBezTo>
                  <a:cubicBezTo>
                    <a:pt x="4537" y="2167"/>
                    <a:pt x="5108" y="1846"/>
                    <a:pt x="5668" y="1500"/>
                  </a:cubicBezTo>
                  <a:cubicBezTo>
                    <a:pt x="6251" y="1119"/>
                    <a:pt x="6859" y="667"/>
                    <a:pt x="7037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5"/>
            <p:cNvSpPr/>
            <p:nvPr/>
          </p:nvSpPr>
          <p:spPr>
            <a:xfrm>
              <a:off x="776190" y="3166569"/>
              <a:ext cx="227602" cy="495037"/>
            </a:xfrm>
            <a:custGeom>
              <a:avLst/>
              <a:gdLst/>
              <a:ahLst/>
              <a:cxnLst/>
              <a:rect l="l" t="t" r="r" b="b"/>
              <a:pathLst>
                <a:path w="3514" h="7643" extrusionOk="0">
                  <a:moveTo>
                    <a:pt x="1977" y="0"/>
                  </a:moveTo>
                  <a:cubicBezTo>
                    <a:pt x="1977" y="1691"/>
                    <a:pt x="1894" y="3370"/>
                    <a:pt x="1715" y="5049"/>
                  </a:cubicBezTo>
                  <a:cubicBezTo>
                    <a:pt x="1680" y="5454"/>
                    <a:pt x="1632" y="5858"/>
                    <a:pt x="1477" y="6227"/>
                  </a:cubicBezTo>
                  <a:cubicBezTo>
                    <a:pt x="1227" y="6823"/>
                    <a:pt x="834" y="6989"/>
                    <a:pt x="298" y="7228"/>
                  </a:cubicBezTo>
                  <a:cubicBezTo>
                    <a:pt x="156" y="7287"/>
                    <a:pt x="1" y="7454"/>
                    <a:pt x="84" y="7585"/>
                  </a:cubicBezTo>
                  <a:cubicBezTo>
                    <a:pt x="202" y="7626"/>
                    <a:pt x="322" y="7643"/>
                    <a:pt x="445" y="7643"/>
                  </a:cubicBezTo>
                  <a:cubicBezTo>
                    <a:pt x="744" y="7643"/>
                    <a:pt x="1054" y="7545"/>
                    <a:pt x="1358" y="7478"/>
                  </a:cubicBezTo>
                  <a:cubicBezTo>
                    <a:pt x="1752" y="7393"/>
                    <a:pt x="2150" y="7367"/>
                    <a:pt x="2549" y="7367"/>
                  </a:cubicBezTo>
                  <a:cubicBezTo>
                    <a:pt x="2826" y="7367"/>
                    <a:pt x="3104" y="7380"/>
                    <a:pt x="3382" y="7394"/>
                  </a:cubicBezTo>
                  <a:cubicBezTo>
                    <a:pt x="3513" y="7311"/>
                    <a:pt x="3465" y="7108"/>
                    <a:pt x="3358" y="7013"/>
                  </a:cubicBezTo>
                  <a:cubicBezTo>
                    <a:pt x="3239" y="6930"/>
                    <a:pt x="3084" y="6906"/>
                    <a:pt x="2954" y="6835"/>
                  </a:cubicBezTo>
                  <a:cubicBezTo>
                    <a:pt x="2584" y="6668"/>
                    <a:pt x="2418" y="6215"/>
                    <a:pt x="2453" y="5811"/>
                  </a:cubicBezTo>
                  <a:cubicBezTo>
                    <a:pt x="2489" y="5394"/>
                    <a:pt x="2668" y="5025"/>
                    <a:pt x="2823" y="4644"/>
                  </a:cubicBezTo>
                  <a:cubicBezTo>
                    <a:pt x="3120" y="3870"/>
                    <a:pt x="3513" y="2751"/>
                    <a:pt x="3382" y="1917"/>
                  </a:cubicBezTo>
                  <a:cubicBezTo>
                    <a:pt x="3311" y="1489"/>
                    <a:pt x="3120" y="1060"/>
                    <a:pt x="2846" y="715"/>
                  </a:cubicBezTo>
                  <a:cubicBezTo>
                    <a:pt x="2763" y="608"/>
                    <a:pt x="1977" y="24"/>
                    <a:pt x="1977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5"/>
            <p:cNvSpPr/>
            <p:nvPr/>
          </p:nvSpPr>
          <p:spPr>
            <a:xfrm>
              <a:off x="776190" y="3166569"/>
              <a:ext cx="227602" cy="495037"/>
            </a:xfrm>
            <a:custGeom>
              <a:avLst/>
              <a:gdLst/>
              <a:ahLst/>
              <a:cxnLst/>
              <a:rect l="l" t="t" r="r" b="b"/>
              <a:pathLst>
                <a:path w="3514" h="7643" extrusionOk="0">
                  <a:moveTo>
                    <a:pt x="1977" y="0"/>
                  </a:moveTo>
                  <a:cubicBezTo>
                    <a:pt x="1977" y="1691"/>
                    <a:pt x="1894" y="3370"/>
                    <a:pt x="1715" y="5049"/>
                  </a:cubicBezTo>
                  <a:cubicBezTo>
                    <a:pt x="1680" y="5454"/>
                    <a:pt x="1632" y="5858"/>
                    <a:pt x="1477" y="6227"/>
                  </a:cubicBezTo>
                  <a:cubicBezTo>
                    <a:pt x="1227" y="6823"/>
                    <a:pt x="834" y="6989"/>
                    <a:pt x="298" y="7228"/>
                  </a:cubicBezTo>
                  <a:cubicBezTo>
                    <a:pt x="156" y="7287"/>
                    <a:pt x="1" y="7454"/>
                    <a:pt x="84" y="7585"/>
                  </a:cubicBezTo>
                  <a:cubicBezTo>
                    <a:pt x="202" y="7626"/>
                    <a:pt x="322" y="7643"/>
                    <a:pt x="445" y="7643"/>
                  </a:cubicBezTo>
                  <a:cubicBezTo>
                    <a:pt x="744" y="7643"/>
                    <a:pt x="1054" y="7545"/>
                    <a:pt x="1358" y="7478"/>
                  </a:cubicBezTo>
                  <a:cubicBezTo>
                    <a:pt x="1752" y="7393"/>
                    <a:pt x="2150" y="7367"/>
                    <a:pt x="2549" y="7367"/>
                  </a:cubicBezTo>
                  <a:cubicBezTo>
                    <a:pt x="2826" y="7367"/>
                    <a:pt x="3104" y="7380"/>
                    <a:pt x="3382" y="7394"/>
                  </a:cubicBezTo>
                  <a:cubicBezTo>
                    <a:pt x="3513" y="7311"/>
                    <a:pt x="3465" y="7108"/>
                    <a:pt x="3358" y="7013"/>
                  </a:cubicBezTo>
                  <a:cubicBezTo>
                    <a:pt x="3239" y="6930"/>
                    <a:pt x="3084" y="6906"/>
                    <a:pt x="2954" y="6835"/>
                  </a:cubicBezTo>
                  <a:cubicBezTo>
                    <a:pt x="2584" y="6668"/>
                    <a:pt x="2418" y="6215"/>
                    <a:pt x="2453" y="5811"/>
                  </a:cubicBezTo>
                  <a:cubicBezTo>
                    <a:pt x="2489" y="5394"/>
                    <a:pt x="2668" y="5025"/>
                    <a:pt x="2823" y="4644"/>
                  </a:cubicBezTo>
                  <a:cubicBezTo>
                    <a:pt x="3120" y="3870"/>
                    <a:pt x="3513" y="2751"/>
                    <a:pt x="3382" y="1917"/>
                  </a:cubicBezTo>
                  <a:cubicBezTo>
                    <a:pt x="3311" y="1489"/>
                    <a:pt x="3120" y="1060"/>
                    <a:pt x="2846" y="715"/>
                  </a:cubicBezTo>
                  <a:cubicBezTo>
                    <a:pt x="2763" y="608"/>
                    <a:pt x="1977" y="24"/>
                    <a:pt x="1977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5"/>
            <p:cNvSpPr/>
            <p:nvPr/>
          </p:nvSpPr>
          <p:spPr>
            <a:xfrm>
              <a:off x="800868" y="2558821"/>
              <a:ext cx="364849" cy="399242"/>
            </a:xfrm>
            <a:custGeom>
              <a:avLst/>
              <a:gdLst/>
              <a:ahLst/>
              <a:cxnLst/>
              <a:rect l="l" t="t" r="r" b="b"/>
              <a:pathLst>
                <a:path w="5633" h="6164" extrusionOk="0">
                  <a:moveTo>
                    <a:pt x="4487" y="1"/>
                  </a:moveTo>
                  <a:cubicBezTo>
                    <a:pt x="4271" y="1"/>
                    <a:pt x="4051" y="78"/>
                    <a:pt x="3846" y="156"/>
                  </a:cubicBezTo>
                  <a:cubicBezTo>
                    <a:pt x="2930" y="501"/>
                    <a:pt x="2061" y="990"/>
                    <a:pt x="1358" y="1668"/>
                  </a:cubicBezTo>
                  <a:cubicBezTo>
                    <a:pt x="656" y="2359"/>
                    <a:pt x="144" y="3252"/>
                    <a:pt x="36" y="4228"/>
                  </a:cubicBezTo>
                  <a:cubicBezTo>
                    <a:pt x="1" y="4621"/>
                    <a:pt x="36" y="5061"/>
                    <a:pt x="322" y="5335"/>
                  </a:cubicBezTo>
                  <a:cubicBezTo>
                    <a:pt x="441" y="5466"/>
                    <a:pt x="608" y="5538"/>
                    <a:pt x="787" y="5609"/>
                  </a:cubicBezTo>
                  <a:cubicBezTo>
                    <a:pt x="1326" y="5835"/>
                    <a:pt x="2368" y="6163"/>
                    <a:pt x="3260" y="6163"/>
                  </a:cubicBezTo>
                  <a:cubicBezTo>
                    <a:pt x="3826" y="6163"/>
                    <a:pt x="4331" y="6031"/>
                    <a:pt x="4608" y="5657"/>
                  </a:cubicBezTo>
                  <a:cubicBezTo>
                    <a:pt x="5370" y="4621"/>
                    <a:pt x="5632" y="2895"/>
                    <a:pt x="5597" y="1656"/>
                  </a:cubicBezTo>
                  <a:cubicBezTo>
                    <a:pt x="5585" y="1311"/>
                    <a:pt x="5549" y="954"/>
                    <a:pt x="5406" y="644"/>
                  </a:cubicBezTo>
                  <a:cubicBezTo>
                    <a:pt x="5251" y="335"/>
                    <a:pt x="4978" y="61"/>
                    <a:pt x="4632" y="13"/>
                  </a:cubicBezTo>
                  <a:cubicBezTo>
                    <a:pt x="4584" y="5"/>
                    <a:pt x="4536" y="1"/>
                    <a:pt x="4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5"/>
            <p:cNvSpPr/>
            <p:nvPr/>
          </p:nvSpPr>
          <p:spPr>
            <a:xfrm>
              <a:off x="800868" y="2558821"/>
              <a:ext cx="364849" cy="399242"/>
            </a:xfrm>
            <a:custGeom>
              <a:avLst/>
              <a:gdLst/>
              <a:ahLst/>
              <a:cxnLst/>
              <a:rect l="l" t="t" r="r" b="b"/>
              <a:pathLst>
                <a:path w="5633" h="6164" extrusionOk="0">
                  <a:moveTo>
                    <a:pt x="4487" y="1"/>
                  </a:moveTo>
                  <a:cubicBezTo>
                    <a:pt x="4271" y="1"/>
                    <a:pt x="4051" y="78"/>
                    <a:pt x="3846" y="156"/>
                  </a:cubicBezTo>
                  <a:cubicBezTo>
                    <a:pt x="2930" y="501"/>
                    <a:pt x="2061" y="990"/>
                    <a:pt x="1358" y="1668"/>
                  </a:cubicBezTo>
                  <a:cubicBezTo>
                    <a:pt x="656" y="2359"/>
                    <a:pt x="144" y="3252"/>
                    <a:pt x="36" y="4228"/>
                  </a:cubicBezTo>
                  <a:cubicBezTo>
                    <a:pt x="1" y="4621"/>
                    <a:pt x="36" y="5061"/>
                    <a:pt x="322" y="5335"/>
                  </a:cubicBezTo>
                  <a:cubicBezTo>
                    <a:pt x="441" y="5466"/>
                    <a:pt x="608" y="5538"/>
                    <a:pt x="787" y="5609"/>
                  </a:cubicBezTo>
                  <a:cubicBezTo>
                    <a:pt x="1326" y="5835"/>
                    <a:pt x="2368" y="6163"/>
                    <a:pt x="3260" y="6163"/>
                  </a:cubicBezTo>
                  <a:cubicBezTo>
                    <a:pt x="3826" y="6163"/>
                    <a:pt x="4331" y="6031"/>
                    <a:pt x="4608" y="5657"/>
                  </a:cubicBezTo>
                  <a:cubicBezTo>
                    <a:pt x="5370" y="4621"/>
                    <a:pt x="5632" y="2895"/>
                    <a:pt x="5597" y="1656"/>
                  </a:cubicBezTo>
                  <a:cubicBezTo>
                    <a:pt x="5585" y="1311"/>
                    <a:pt x="5549" y="954"/>
                    <a:pt x="5406" y="644"/>
                  </a:cubicBezTo>
                  <a:cubicBezTo>
                    <a:pt x="5251" y="335"/>
                    <a:pt x="4978" y="61"/>
                    <a:pt x="4632" y="13"/>
                  </a:cubicBezTo>
                  <a:cubicBezTo>
                    <a:pt x="4584" y="5"/>
                    <a:pt x="4536" y="1"/>
                    <a:pt x="4487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5"/>
            <p:cNvSpPr/>
            <p:nvPr/>
          </p:nvSpPr>
          <p:spPr>
            <a:xfrm>
              <a:off x="616593" y="2821209"/>
              <a:ext cx="704892" cy="788057"/>
            </a:xfrm>
            <a:custGeom>
              <a:avLst/>
              <a:gdLst/>
              <a:ahLst/>
              <a:cxnLst/>
              <a:rect l="l" t="t" r="r" b="b"/>
              <a:pathLst>
                <a:path w="10883" h="12167" extrusionOk="0">
                  <a:moveTo>
                    <a:pt x="794" y="0"/>
                  </a:moveTo>
                  <a:cubicBezTo>
                    <a:pt x="736" y="0"/>
                    <a:pt x="678" y="4"/>
                    <a:pt x="619" y="10"/>
                  </a:cubicBezTo>
                  <a:cubicBezTo>
                    <a:pt x="0" y="2118"/>
                    <a:pt x="2834" y="3939"/>
                    <a:pt x="4001" y="5309"/>
                  </a:cubicBezTo>
                  <a:cubicBezTo>
                    <a:pt x="4441" y="5821"/>
                    <a:pt x="4870" y="6356"/>
                    <a:pt x="5167" y="6964"/>
                  </a:cubicBezTo>
                  <a:cubicBezTo>
                    <a:pt x="5929" y="8595"/>
                    <a:pt x="5584" y="10583"/>
                    <a:pt x="6430" y="12167"/>
                  </a:cubicBezTo>
                  <a:cubicBezTo>
                    <a:pt x="7525" y="10476"/>
                    <a:pt x="9073" y="9083"/>
                    <a:pt x="10882" y="8190"/>
                  </a:cubicBezTo>
                  <a:cubicBezTo>
                    <a:pt x="9870" y="7880"/>
                    <a:pt x="9037" y="7023"/>
                    <a:pt x="8775" y="5999"/>
                  </a:cubicBezTo>
                  <a:cubicBezTo>
                    <a:pt x="8561" y="5154"/>
                    <a:pt x="8704" y="4261"/>
                    <a:pt x="8644" y="3392"/>
                  </a:cubicBezTo>
                  <a:cubicBezTo>
                    <a:pt x="8585" y="2523"/>
                    <a:pt x="8215" y="1570"/>
                    <a:pt x="7394" y="1261"/>
                  </a:cubicBezTo>
                  <a:cubicBezTo>
                    <a:pt x="7168" y="1177"/>
                    <a:pt x="6930" y="1150"/>
                    <a:pt x="6688" y="1150"/>
                  </a:cubicBezTo>
                  <a:cubicBezTo>
                    <a:pt x="6447" y="1150"/>
                    <a:pt x="6203" y="1177"/>
                    <a:pt x="5965" y="1201"/>
                  </a:cubicBezTo>
                  <a:cubicBezTo>
                    <a:pt x="5613" y="1237"/>
                    <a:pt x="5256" y="1263"/>
                    <a:pt x="4901" y="1263"/>
                  </a:cubicBezTo>
                  <a:cubicBezTo>
                    <a:pt x="4319" y="1263"/>
                    <a:pt x="3743" y="1194"/>
                    <a:pt x="3203" y="987"/>
                  </a:cubicBezTo>
                  <a:cubicBezTo>
                    <a:pt x="2434" y="697"/>
                    <a:pt x="1644" y="0"/>
                    <a:pt x="794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5"/>
            <p:cNvSpPr/>
            <p:nvPr/>
          </p:nvSpPr>
          <p:spPr>
            <a:xfrm>
              <a:off x="832476" y="2683959"/>
              <a:ext cx="155124" cy="235568"/>
            </a:xfrm>
            <a:custGeom>
              <a:avLst/>
              <a:gdLst/>
              <a:ahLst/>
              <a:cxnLst/>
              <a:rect l="l" t="t" r="r" b="b"/>
              <a:pathLst>
                <a:path w="2395" h="3637" extrusionOk="0">
                  <a:moveTo>
                    <a:pt x="312" y="1"/>
                  </a:moveTo>
                  <a:cubicBezTo>
                    <a:pt x="215" y="1"/>
                    <a:pt x="112" y="11"/>
                    <a:pt x="1" y="34"/>
                  </a:cubicBezTo>
                  <a:cubicBezTo>
                    <a:pt x="441" y="1177"/>
                    <a:pt x="668" y="2403"/>
                    <a:pt x="680" y="3630"/>
                  </a:cubicBezTo>
                  <a:cubicBezTo>
                    <a:pt x="838" y="3633"/>
                    <a:pt x="994" y="3637"/>
                    <a:pt x="1149" y="3637"/>
                  </a:cubicBezTo>
                  <a:cubicBezTo>
                    <a:pt x="1567" y="3637"/>
                    <a:pt x="1977" y="3607"/>
                    <a:pt x="2394" y="3451"/>
                  </a:cubicBezTo>
                  <a:cubicBezTo>
                    <a:pt x="2049" y="2748"/>
                    <a:pt x="2001" y="1903"/>
                    <a:pt x="2251" y="1165"/>
                  </a:cubicBezTo>
                  <a:cubicBezTo>
                    <a:pt x="2275" y="1117"/>
                    <a:pt x="1549" y="605"/>
                    <a:pt x="1489" y="558"/>
                  </a:cubicBezTo>
                  <a:cubicBezTo>
                    <a:pt x="1095" y="243"/>
                    <a:pt x="775" y="1"/>
                    <a:pt x="312" y="1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5"/>
            <p:cNvSpPr/>
            <p:nvPr/>
          </p:nvSpPr>
          <p:spPr>
            <a:xfrm>
              <a:off x="348958" y="1764273"/>
              <a:ext cx="626261" cy="1319559"/>
            </a:xfrm>
            <a:custGeom>
              <a:avLst/>
              <a:gdLst/>
              <a:ahLst/>
              <a:cxnLst/>
              <a:rect l="l" t="t" r="r" b="b"/>
              <a:pathLst>
                <a:path w="9669" h="20373" extrusionOk="0">
                  <a:moveTo>
                    <a:pt x="1422" y="0"/>
                  </a:moveTo>
                  <a:cubicBezTo>
                    <a:pt x="1328" y="0"/>
                    <a:pt x="1230" y="65"/>
                    <a:pt x="1168" y="148"/>
                  </a:cubicBezTo>
                  <a:cubicBezTo>
                    <a:pt x="1108" y="255"/>
                    <a:pt x="1096" y="374"/>
                    <a:pt x="1072" y="493"/>
                  </a:cubicBezTo>
                  <a:cubicBezTo>
                    <a:pt x="1013" y="1088"/>
                    <a:pt x="977" y="1672"/>
                    <a:pt x="977" y="2267"/>
                  </a:cubicBezTo>
                  <a:cubicBezTo>
                    <a:pt x="941" y="1743"/>
                    <a:pt x="906" y="1231"/>
                    <a:pt x="882" y="707"/>
                  </a:cubicBezTo>
                  <a:cubicBezTo>
                    <a:pt x="870" y="624"/>
                    <a:pt x="870" y="541"/>
                    <a:pt x="822" y="469"/>
                  </a:cubicBezTo>
                  <a:cubicBezTo>
                    <a:pt x="795" y="415"/>
                    <a:pt x="733" y="374"/>
                    <a:pt x="673" y="374"/>
                  </a:cubicBezTo>
                  <a:cubicBezTo>
                    <a:pt x="655" y="374"/>
                    <a:pt x="637" y="378"/>
                    <a:pt x="620" y="386"/>
                  </a:cubicBezTo>
                  <a:cubicBezTo>
                    <a:pt x="525" y="422"/>
                    <a:pt x="513" y="541"/>
                    <a:pt x="513" y="624"/>
                  </a:cubicBezTo>
                  <a:cubicBezTo>
                    <a:pt x="489" y="1267"/>
                    <a:pt x="501" y="1898"/>
                    <a:pt x="560" y="2529"/>
                  </a:cubicBezTo>
                  <a:cubicBezTo>
                    <a:pt x="489" y="2124"/>
                    <a:pt x="417" y="1708"/>
                    <a:pt x="334" y="1303"/>
                  </a:cubicBezTo>
                  <a:cubicBezTo>
                    <a:pt x="314" y="1195"/>
                    <a:pt x="231" y="1055"/>
                    <a:pt x="142" y="1055"/>
                  </a:cubicBezTo>
                  <a:cubicBezTo>
                    <a:pt x="123" y="1055"/>
                    <a:pt x="103" y="1062"/>
                    <a:pt x="84" y="1076"/>
                  </a:cubicBezTo>
                  <a:cubicBezTo>
                    <a:pt x="1" y="1779"/>
                    <a:pt x="84" y="2481"/>
                    <a:pt x="167" y="3172"/>
                  </a:cubicBezTo>
                  <a:cubicBezTo>
                    <a:pt x="322" y="4589"/>
                    <a:pt x="465" y="6006"/>
                    <a:pt x="656" y="7423"/>
                  </a:cubicBezTo>
                  <a:cubicBezTo>
                    <a:pt x="834" y="8756"/>
                    <a:pt x="1203" y="10090"/>
                    <a:pt x="1477" y="11411"/>
                  </a:cubicBezTo>
                  <a:cubicBezTo>
                    <a:pt x="1763" y="12733"/>
                    <a:pt x="2382" y="13911"/>
                    <a:pt x="3073" y="15066"/>
                  </a:cubicBezTo>
                  <a:cubicBezTo>
                    <a:pt x="3596" y="15935"/>
                    <a:pt x="4168" y="16912"/>
                    <a:pt x="4894" y="17626"/>
                  </a:cubicBezTo>
                  <a:cubicBezTo>
                    <a:pt x="5966" y="18900"/>
                    <a:pt x="7311" y="20055"/>
                    <a:pt x="8954" y="20353"/>
                  </a:cubicBezTo>
                  <a:cubicBezTo>
                    <a:pt x="9025" y="20363"/>
                    <a:pt x="9099" y="20373"/>
                    <a:pt x="9170" y="20373"/>
                  </a:cubicBezTo>
                  <a:cubicBezTo>
                    <a:pt x="9267" y="20373"/>
                    <a:pt x="9360" y="20355"/>
                    <a:pt x="9442" y="20293"/>
                  </a:cubicBezTo>
                  <a:cubicBezTo>
                    <a:pt x="9573" y="20186"/>
                    <a:pt x="9597" y="19995"/>
                    <a:pt x="9609" y="19829"/>
                  </a:cubicBezTo>
                  <a:cubicBezTo>
                    <a:pt x="9645" y="19353"/>
                    <a:pt x="9669" y="18817"/>
                    <a:pt x="9645" y="18352"/>
                  </a:cubicBezTo>
                  <a:cubicBezTo>
                    <a:pt x="7204" y="17412"/>
                    <a:pt x="5537" y="15388"/>
                    <a:pt x="4085" y="13316"/>
                  </a:cubicBezTo>
                  <a:cubicBezTo>
                    <a:pt x="2394" y="10911"/>
                    <a:pt x="1608" y="7780"/>
                    <a:pt x="1763" y="4863"/>
                  </a:cubicBezTo>
                  <a:cubicBezTo>
                    <a:pt x="1775" y="4767"/>
                    <a:pt x="1775" y="4672"/>
                    <a:pt x="1810" y="4589"/>
                  </a:cubicBezTo>
                  <a:cubicBezTo>
                    <a:pt x="1882" y="4410"/>
                    <a:pt x="2060" y="4327"/>
                    <a:pt x="2180" y="4184"/>
                  </a:cubicBezTo>
                  <a:cubicBezTo>
                    <a:pt x="2275" y="4065"/>
                    <a:pt x="2311" y="3946"/>
                    <a:pt x="2394" y="3827"/>
                  </a:cubicBezTo>
                  <a:cubicBezTo>
                    <a:pt x="2656" y="3505"/>
                    <a:pt x="2822" y="3124"/>
                    <a:pt x="2977" y="2731"/>
                  </a:cubicBezTo>
                  <a:cubicBezTo>
                    <a:pt x="3037" y="2612"/>
                    <a:pt x="3073" y="2458"/>
                    <a:pt x="2977" y="2374"/>
                  </a:cubicBezTo>
                  <a:cubicBezTo>
                    <a:pt x="2954" y="2356"/>
                    <a:pt x="2928" y="2348"/>
                    <a:pt x="2901" y="2348"/>
                  </a:cubicBezTo>
                  <a:cubicBezTo>
                    <a:pt x="2680" y="2348"/>
                    <a:pt x="2358" y="2890"/>
                    <a:pt x="2263" y="3017"/>
                  </a:cubicBezTo>
                  <a:cubicBezTo>
                    <a:pt x="2251" y="2231"/>
                    <a:pt x="2251" y="1446"/>
                    <a:pt x="2239" y="672"/>
                  </a:cubicBezTo>
                  <a:cubicBezTo>
                    <a:pt x="2239" y="576"/>
                    <a:pt x="2227" y="481"/>
                    <a:pt x="2168" y="434"/>
                  </a:cubicBezTo>
                  <a:cubicBezTo>
                    <a:pt x="2137" y="407"/>
                    <a:pt x="2101" y="395"/>
                    <a:pt x="2064" y="395"/>
                  </a:cubicBezTo>
                  <a:cubicBezTo>
                    <a:pt x="2002" y="395"/>
                    <a:pt x="1939" y="429"/>
                    <a:pt x="1894" y="481"/>
                  </a:cubicBezTo>
                  <a:cubicBezTo>
                    <a:pt x="1834" y="565"/>
                    <a:pt x="1810" y="672"/>
                    <a:pt x="1799" y="767"/>
                  </a:cubicBezTo>
                  <a:cubicBezTo>
                    <a:pt x="1715" y="1315"/>
                    <a:pt x="1656" y="1862"/>
                    <a:pt x="1620" y="2410"/>
                  </a:cubicBezTo>
                  <a:cubicBezTo>
                    <a:pt x="1572" y="1600"/>
                    <a:pt x="1525" y="803"/>
                    <a:pt x="1465" y="5"/>
                  </a:cubicBezTo>
                  <a:cubicBezTo>
                    <a:pt x="1451" y="2"/>
                    <a:pt x="1437" y="0"/>
                    <a:pt x="1422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5"/>
            <p:cNvSpPr/>
            <p:nvPr/>
          </p:nvSpPr>
          <p:spPr>
            <a:xfrm>
              <a:off x="1022969" y="3337630"/>
              <a:ext cx="2193307" cy="961511"/>
            </a:xfrm>
            <a:custGeom>
              <a:avLst/>
              <a:gdLst/>
              <a:ahLst/>
              <a:cxnLst/>
              <a:rect l="l" t="t" r="r" b="b"/>
              <a:pathLst>
                <a:path w="33863" h="14845" extrusionOk="0">
                  <a:moveTo>
                    <a:pt x="6972" y="1"/>
                  </a:moveTo>
                  <a:cubicBezTo>
                    <a:pt x="4209" y="1"/>
                    <a:pt x="1449" y="963"/>
                    <a:pt x="287" y="3610"/>
                  </a:cubicBezTo>
                  <a:cubicBezTo>
                    <a:pt x="1" y="4253"/>
                    <a:pt x="287" y="4979"/>
                    <a:pt x="691" y="5563"/>
                  </a:cubicBezTo>
                  <a:cubicBezTo>
                    <a:pt x="1096" y="6134"/>
                    <a:pt x="1703" y="6551"/>
                    <a:pt x="2322" y="6896"/>
                  </a:cubicBezTo>
                  <a:cubicBezTo>
                    <a:pt x="3037" y="7289"/>
                    <a:pt x="3811" y="7599"/>
                    <a:pt x="4597" y="7813"/>
                  </a:cubicBezTo>
                  <a:cubicBezTo>
                    <a:pt x="6287" y="8266"/>
                    <a:pt x="8085" y="8289"/>
                    <a:pt x="9776" y="8742"/>
                  </a:cubicBezTo>
                  <a:cubicBezTo>
                    <a:pt x="13479" y="9718"/>
                    <a:pt x="16360" y="12647"/>
                    <a:pt x="19956" y="13933"/>
                  </a:cubicBezTo>
                  <a:cubicBezTo>
                    <a:pt x="21947" y="14654"/>
                    <a:pt x="24074" y="14844"/>
                    <a:pt x="26193" y="14844"/>
                  </a:cubicBezTo>
                  <a:cubicBezTo>
                    <a:pt x="26595" y="14844"/>
                    <a:pt x="26997" y="14837"/>
                    <a:pt x="27397" y="14826"/>
                  </a:cubicBezTo>
                  <a:cubicBezTo>
                    <a:pt x="29766" y="14766"/>
                    <a:pt x="32374" y="14469"/>
                    <a:pt x="33862" y="12623"/>
                  </a:cubicBezTo>
                  <a:lnTo>
                    <a:pt x="33862" y="12623"/>
                  </a:lnTo>
                  <a:cubicBezTo>
                    <a:pt x="32837" y="12883"/>
                    <a:pt x="31781" y="13009"/>
                    <a:pt x="30724" y="13009"/>
                  </a:cubicBezTo>
                  <a:cubicBezTo>
                    <a:pt x="27703" y="13009"/>
                    <a:pt x="24671" y="11977"/>
                    <a:pt x="22325" y="10063"/>
                  </a:cubicBezTo>
                  <a:cubicBezTo>
                    <a:pt x="20372" y="8468"/>
                    <a:pt x="18932" y="6361"/>
                    <a:pt x="17146" y="4575"/>
                  </a:cubicBezTo>
                  <a:cubicBezTo>
                    <a:pt x="15336" y="2789"/>
                    <a:pt x="13157" y="1336"/>
                    <a:pt x="10740" y="574"/>
                  </a:cubicBezTo>
                  <a:cubicBezTo>
                    <a:pt x="9598" y="218"/>
                    <a:pt x="8285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5"/>
            <p:cNvSpPr/>
            <p:nvPr/>
          </p:nvSpPr>
          <p:spPr>
            <a:xfrm>
              <a:off x="875679" y="2986505"/>
              <a:ext cx="168208" cy="186343"/>
            </a:xfrm>
            <a:custGeom>
              <a:avLst/>
              <a:gdLst/>
              <a:ahLst/>
              <a:cxnLst/>
              <a:rect l="l" t="t" r="r" b="b"/>
              <a:pathLst>
                <a:path w="2597" h="2877" extrusionOk="0">
                  <a:moveTo>
                    <a:pt x="1275" y="0"/>
                  </a:moveTo>
                  <a:cubicBezTo>
                    <a:pt x="1218" y="0"/>
                    <a:pt x="1162" y="18"/>
                    <a:pt x="1120" y="54"/>
                  </a:cubicBezTo>
                  <a:cubicBezTo>
                    <a:pt x="1084" y="137"/>
                    <a:pt x="1048" y="221"/>
                    <a:pt x="1013" y="316"/>
                  </a:cubicBezTo>
                  <a:cubicBezTo>
                    <a:pt x="1032" y="181"/>
                    <a:pt x="888" y="70"/>
                    <a:pt x="750" y="70"/>
                  </a:cubicBezTo>
                  <a:cubicBezTo>
                    <a:pt x="717" y="70"/>
                    <a:pt x="685" y="76"/>
                    <a:pt x="656" y="90"/>
                  </a:cubicBezTo>
                  <a:cubicBezTo>
                    <a:pt x="477" y="185"/>
                    <a:pt x="548" y="363"/>
                    <a:pt x="489" y="506"/>
                  </a:cubicBezTo>
                  <a:cubicBezTo>
                    <a:pt x="424" y="449"/>
                    <a:pt x="338" y="404"/>
                    <a:pt x="256" y="404"/>
                  </a:cubicBezTo>
                  <a:cubicBezTo>
                    <a:pt x="202" y="404"/>
                    <a:pt x="150" y="423"/>
                    <a:pt x="108" y="471"/>
                  </a:cubicBezTo>
                  <a:cubicBezTo>
                    <a:pt x="1" y="590"/>
                    <a:pt x="72" y="816"/>
                    <a:pt x="227" y="852"/>
                  </a:cubicBezTo>
                  <a:cubicBezTo>
                    <a:pt x="263" y="864"/>
                    <a:pt x="310" y="875"/>
                    <a:pt x="322" y="911"/>
                  </a:cubicBezTo>
                  <a:cubicBezTo>
                    <a:pt x="334" y="923"/>
                    <a:pt x="322" y="947"/>
                    <a:pt x="322" y="959"/>
                  </a:cubicBezTo>
                  <a:cubicBezTo>
                    <a:pt x="167" y="1399"/>
                    <a:pt x="203" y="1887"/>
                    <a:pt x="382" y="2304"/>
                  </a:cubicBezTo>
                  <a:cubicBezTo>
                    <a:pt x="572" y="2721"/>
                    <a:pt x="941" y="2876"/>
                    <a:pt x="1394" y="2876"/>
                  </a:cubicBezTo>
                  <a:cubicBezTo>
                    <a:pt x="1411" y="2876"/>
                    <a:pt x="1428" y="2876"/>
                    <a:pt x="1445" y="2876"/>
                  </a:cubicBezTo>
                  <a:cubicBezTo>
                    <a:pt x="1849" y="2876"/>
                    <a:pt x="2295" y="2741"/>
                    <a:pt x="2489" y="2388"/>
                  </a:cubicBezTo>
                  <a:cubicBezTo>
                    <a:pt x="2596" y="2173"/>
                    <a:pt x="2596" y="1923"/>
                    <a:pt x="2596" y="1685"/>
                  </a:cubicBezTo>
                  <a:cubicBezTo>
                    <a:pt x="2596" y="1518"/>
                    <a:pt x="2596" y="1352"/>
                    <a:pt x="2525" y="1209"/>
                  </a:cubicBezTo>
                  <a:cubicBezTo>
                    <a:pt x="2489" y="1125"/>
                    <a:pt x="2441" y="1066"/>
                    <a:pt x="2394" y="1006"/>
                  </a:cubicBezTo>
                  <a:cubicBezTo>
                    <a:pt x="2203" y="780"/>
                    <a:pt x="1941" y="590"/>
                    <a:pt x="1644" y="554"/>
                  </a:cubicBezTo>
                  <a:cubicBezTo>
                    <a:pt x="1584" y="554"/>
                    <a:pt x="1513" y="542"/>
                    <a:pt x="1501" y="483"/>
                  </a:cubicBezTo>
                  <a:cubicBezTo>
                    <a:pt x="1477" y="447"/>
                    <a:pt x="1513" y="399"/>
                    <a:pt x="1525" y="363"/>
                  </a:cubicBezTo>
                  <a:cubicBezTo>
                    <a:pt x="1560" y="256"/>
                    <a:pt x="1525" y="125"/>
                    <a:pt x="1429" y="54"/>
                  </a:cubicBezTo>
                  <a:cubicBezTo>
                    <a:pt x="1388" y="18"/>
                    <a:pt x="133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5"/>
            <p:cNvSpPr/>
            <p:nvPr/>
          </p:nvSpPr>
          <p:spPr>
            <a:xfrm>
              <a:off x="1029187" y="2947967"/>
              <a:ext cx="168920" cy="186343"/>
            </a:xfrm>
            <a:custGeom>
              <a:avLst/>
              <a:gdLst/>
              <a:ahLst/>
              <a:cxnLst/>
              <a:rect l="l" t="t" r="r" b="b"/>
              <a:pathLst>
                <a:path w="2608" h="2877" extrusionOk="0">
                  <a:moveTo>
                    <a:pt x="1284" y="0"/>
                  </a:moveTo>
                  <a:cubicBezTo>
                    <a:pt x="1226" y="0"/>
                    <a:pt x="1167" y="18"/>
                    <a:pt x="1119" y="54"/>
                  </a:cubicBezTo>
                  <a:cubicBezTo>
                    <a:pt x="1095" y="137"/>
                    <a:pt x="1060" y="220"/>
                    <a:pt x="1024" y="316"/>
                  </a:cubicBezTo>
                  <a:cubicBezTo>
                    <a:pt x="1043" y="181"/>
                    <a:pt x="899" y="69"/>
                    <a:pt x="761" y="69"/>
                  </a:cubicBezTo>
                  <a:cubicBezTo>
                    <a:pt x="729" y="69"/>
                    <a:pt x="696" y="76"/>
                    <a:pt x="667" y="89"/>
                  </a:cubicBezTo>
                  <a:cubicBezTo>
                    <a:pt x="476" y="185"/>
                    <a:pt x="560" y="363"/>
                    <a:pt x="500" y="506"/>
                  </a:cubicBezTo>
                  <a:cubicBezTo>
                    <a:pt x="435" y="449"/>
                    <a:pt x="349" y="404"/>
                    <a:pt x="267" y="404"/>
                  </a:cubicBezTo>
                  <a:cubicBezTo>
                    <a:pt x="213" y="404"/>
                    <a:pt x="162" y="423"/>
                    <a:pt x="119" y="470"/>
                  </a:cubicBezTo>
                  <a:cubicBezTo>
                    <a:pt x="0" y="589"/>
                    <a:pt x="71" y="816"/>
                    <a:pt x="238" y="851"/>
                  </a:cubicBezTo>
                  <a:cubicBezTo>
                    <a:pt x="274" y="863"/>
                    <a:pt x="321" y="875"/>
                    <a:pt x="333" y="911"/>
                  </a:cubicBezTo>
                  <a:cubicBezTo>
                    <a:pt x="333" y="923"/>
                    <a:pt x="333" y="947"/>
                    <a:pt x="321" y="958"/>
                  </a:cubicBezTo>
                  <a:cubicBezTo>
                    <a:pt x="179" y="1399"/>
                    <a:pt x="214" y="1887"/>
                    <a:pt x="393" y="2304"/>
                  </a:cubicBezTo>
                  <a:cubicBezTo>
                    <a:pt x="583" y="2721"/>
                    <a:pt x="953" y="2875"/>
                    <a:pt x="1405" y="2875"/>
                  </a:cubicBezTo>
                  <a:cubicBezTo>
                    <a:pt x="1422" y="2876"/>
                    <a:pt x="1439" y="2876"/>
                    <a:pt x="1457" y="2876"/>
                  </a:cubicBezTo>
                  <a:cubicBezTo>
                    <a:pt x="1860" y="2876"/>
                    <a:pt x="2306" y="2741"/>
                    <a:pt x="2500" y="2387"/>
                  </a:cubicBezTo>
                  <a:cubicBezTo>
                    <a:pt x="2607" y="2173"/>
                    <a:pt x="2607" y="1923"/>
                    <a:pt x="2607" y="1685"/>
                  </a:cubicBezTo>
                  <a:cubicBezTo>
                    <a:pt x="2607" y="1518"/>
                    <a:pt x="2607" y="1351"/>
                    <a:pt x="2536" y="1209"/>
                  </a:cubicBezTo>
                  <a:cubicBezTo>
                    <a:pt x="2500" y="1137"/>
                    <a:pt x="2453" y="1066"/>
                    <a:pt x="2405" y="1006"/>
                  </a:cubicBezTo>
                  <a:cubicBezTo>
                    <a:pt x="2203" y="780"/>
                    <a:pt x="1941" y="589"/>
                    <a:pt x="1655" y="554"/>
                  </a:cubicBezTo>
                  <a:cubicBezTo>
                    <a:pt x="1595" y="554"/>
                    <a:pt x="1524" y="542"/>
                    <a:pt x="1500" y="482"/>
                  </a:cubicBezTo>
                  <a:cubicBezTo>
                    <a:pt x="1488" y="447"/>
                    <a:pt x="1512" y="399"/>
                    <a:pt x="1536" y="363"/>
                  </a:cubicBezTo>
                  <a:cubicBezTo>
                    <a:pt x="1572" y="256"/>
                    <a:pt x="1536" y="125"/>
                    <a:pt x="1441" y="54"/>
                  </a:cubicBezTo>
                  <a:cubicBezTo>
                    <a:pt x="1399" y="18"/>
                    <a:pt x="1342" y="0"/>
                    <a:pt x="1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5"/>
            <p:cNvSpPr/>
            <p:nvPr/>
          </p:nvSpPr>
          <p:spPr>
            <a:xfrm>
              <a:off x="855664" y="2727745"/>
              <a:ext cx="115744" cy="91067"/>
            </a:xfrm>
            <a:custGeom>
              <a:avLst/>
              <a:gdLst/>
              <a:ahLst/>
              <a:cxnLst/>
              <a:rect l="l" t="t" r="r" b="b"/>
              <a:pathLst>
                <a:path w="1787" h="1406" extrusionOk="0">
                  <a:moveTo>
                    <a:pt x="0" y="1"/>
                  </a:moveTo>
                  <a:lnTo>
                    <a:pt x="0" y="1"/>
                  </a:lnTo>
                  <a:cubicBezTo>
                    <a:pt x="333" y="1263"/>
                    <a:pt x="1465" y="1394"/>
                    <a:pt x="1738" y="1406"/>
                  </a:cubicBezTo>
                  <a:cubicBezTo>
                    <a:pt x="1738" y="1239"/>
                    <a:pt x="1762" y="1072"/>
                    <a:pt x="1786" y="8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5"/>
            <p:cNvSpPr/>
            <p:nvPr/>
          </p:nvSpPr>
          <p:spPr>
            <a:xfrm>
              <a:off x="799313" y="2340737"/>
              <a:ext cx="405719" cy="446783"/>
            </a:xfrm>
            <a:custGeom>
              <a:avLst/>
              <a:gdLst/>
              <a:ahLst/>
              <a:cxnLst/>
              <a:rect l="l" t="t" r="r" b="b"/>
              <a:pathLst>
                <a:path w="6264" h="6898" extrusionOk="0">
                  <a:moveTo>
                    <a:pt x="3025" y="0"/>
                  </a:moveTo>
                  <a:cubicBezTo>
                    <a:pt x="2619" y="0"/>
                    <a:pt x="2218" y="59"/>
                    <a:pt x="1846" y="201"/>
                  </a:cubicBezTo>
                  <a:cubicBezTo>
                    <a:pt x="120" y="856"/>
                    <a:pt x="1" y="3345"/>
                    <a:pt x="322" y="4785"/>
                  </a:cubicBezTo>
                  <a:cubicBezTo>
                    <a:pt x="525" y="5678"/>
                    <a:pt x="1156" y="6547"/>
                    <a:pt x="2085" y="6809"/>
                  </a:cubicBezTo>
                  <a:cubicBezTo>
                    <a:pt x="2293" y="6870"/>
                    <a:pt x="2508" y="6898"/>
                    <a:pt x="2723" y="6898"/>
                  </a:cubicBezTo>
                  <a:cubicBezTo>
                    <a:pt x="3359" y="6898"/>
                    <a:pt x="4001" y="6653"/>
                    <a:pt x="4490" y="6262"/>
                  </a:cubicBezTo>
                  <a:cubicBezTo>
                    <a:pt x="5144" y="5738"/>
                    <a:pt x="5573" y="4999"/>
                    <a:pt x="5847" y="4249"/>
                  </a:cubicBezTo>
                  <a:cubicBezTo>
                    <a:pt x="6109" y="3571"/>
                    <a:pt x="6264" y="2856"/>
                    <a:pt x="6156" y="2154"/>
                  </a:cubicBezTo>
                  <a:cubicBezTo>
                    <a:pt x="6049" y="1451"/>
                    <a:pt x="5645" y="761"/>
                    <a:pt x="4978" y="416"/>
                  </a:cubicBezTo>
                  <a:cubicBezTo>
                    <a:pt x="4716" y="273"/>
                    <a:pt x="4430" y="201"/>
                    <a:pt x="4144" y="130"/>
                  </a:cubicBezTo>
                  <a:cubicBezTo>
                    <a:pt x="3779" y="50"/>
                    <a:pt x="3400" y="0"/>
                    <a:pt x="3025" y="0"/>
                  </a:cubicBezTo>
                  <a:close/>
                </a:path>
              </a:pathLst>
            </a:custGeom>
            <a:solidFill>
              <a:srgbClr val="EFD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5"/>
            <p:cNvSpPr/>
            <p:nvPr/>
          </p:nvSpPr>
          <p:spPr>
            <a:xfrm>
              <a:off x="578767" y="2145581"/>
              <a:ext cx="718040" cy="940784"/>
            </a:xfrm>
            <a:custGeom>
              <a:avLst/>
              <a:gdLst/>
              <a:ahLst/>
              <a:cxnLst/>
              <a:rect l="l" t="t" r="r" b="b"/>
              <a:pathLst>
                <a:path w="11086" h="14525" extrusionOk="0">
                  <a:moveTo>
                    <a:pt x="5348" y="0"/>
                  </a:moveTo>
                  <a:cubicBezTo>
                    <a:pt x="3961" y="0"/>
                    <a:pt x="2534" y="580"/>
                    <a:pt x="1608" y="1559"/>
                  </a:cubicBezTo>
                  <a:cubicBezTo>
                    <a:pt x="453" y="2786"/>
                    <a:pt x="1" y="4643"/>
                    <a:pt x="465" y="6274"/>
                  </a:cubicBezTo>
                  <a:cubicBezTo>
                    <a:pt x="679" y="7024"/>
                    <a:pt x="1072" y="7727"/>
                    <a:pt x="1382" y="8441"/>
                  </a:cubicBezTo>
                  <a:cubicBezTo>
                    <a:pt x="1703" y="9167"/>
                    <a:pt x="1953" y="9989"/>
                    <a:pt x="1799" y="10787"/>
                  </a:cubicBezTo>
                  <a:cubicBezTo>
                    <a:pt x="1668" y="11489"/>
                    <a:pt x="1037" y="11858"/>
                    <a:pt x="810" y="12513"/>
                  </a:cubicBezTo>
                  <a:cubicBezTo>
                    <a:pt x="608" y="13085"/>
                    <a:pt x="894" y="13763"/>
                    <a:pt x="1394" y="14120"/>
                  </a:cubicBezTo>
                  <a:cubicBezTo>
                    <a:pt x="1779" y="14411"/>
                    <a:pt x="2267" y="14525"/>
                    <a:pt x="2754" y="14525"/>
                  </a:cubicBezTo>
                  <a:cubicBezTo>
                    <a:pt x="2885" y="14525"/>
                    <a:pt x="3015" y="14517"/>
                    <a:pt x="3144" y="14501"/>
                  </a:cubicBezTo>
                  <a:cubicBezTo>
                    <a:pt x="3573" y="14454"/>
                    <a:pt x="4025" y="14323"/>
                    <a:pt x="4347" y="14013"/>
                  </a:cubicBezTo>
                  <a:cubicBezTo>
                    <a:pt x="4668" y="13716"/>
                    <a:pt x="4835" y="13216"/>
                    <a:pt x="4656" y="12811"/>
                  </a:cubicBezTo>
                  <a:cubicBezTo>
                    <a:pt x="4561" y="12561"/>
                    <a:pt x="4347" y="12370"/>
                    <a:pt x="4311" y="12108"/>
                  </a:cubicBezTo>
                  <a:cubicBezTo>
                    <a:pt x="4263" y="11763"/>
                    <a:pt x="4525" y="11453"/>
                    <a:pt x="4656" y="11132"/>
                  </a:cubicBezTo>
                  <a:cubicBezTo>
                    <a:pt x="4918" y="10465"/>
                    <a:pt x="4573" y="9775"/>
                    <a:pt x="4335" y="9155"/>
                  </a:cubicBezTo>
                  <a:cubicBezTo>
                    <a:pt x="4037" y="8393"/>
                    <a:pt x="4013" y="7905"/>
                    <a:pt x="4192" y="7120"/>
                  </a:cubicBezTo>
                  <a:cubicBezTo>
                    <a:pt x="4287" y="6679"/>
                    <a:pt x="4525" y="6274"/>
                    <a:pt x="4870" y="5953"/>
                  </a:cubicBezTo>
                  <a:cubicBezTo>
                    <a:pt x="5775" y="5131"/>
                    <a:pt x="7371" y="4822"/>
                    <a:pt x="7704" y="3488"/>
                  </a:cubicBezTo>
                  <a:lnTo>
                    <a:pt x="7704" y="3488"/>
                  </a:lnTo>
                  <a:cubicBezTo>
                    <a:pt x="7692" y="3560"/>
                    <a:pt x="8061" y="4012"/>
                    <a:pt x="8109" y="4107"/>
                  </a:cubicBezTo>
                  <a:cubicBezTo>
                    <a:pt x="8240" y="4345"/>
                    <a:pt x="8347" y="4595"/>
                    <a:pt x="8442" y="4845"/>
                  </a:cubicBezTo>
                  <a:cubicBezTo>
                    <a:pt x="8621" y="5346"/>
                    <a:pt x="8716" y="5881"/>
                    <a:pt x="8728" y="6417"/>
                  </a:cubicBezTo>
                  <a:cubicBezTo>
                    <a:pt x="8752" y="7798"/>
                    <a:pt x="8061" y="9132"/>
                    <a:pt x="7930" y="10513"/>
                  </a:cubicBezTo>
                  <a:cubicBezTo>
                    <a:pt x="7859" y="11203"/>
                    <a:pt x="7585" y="11870"/>
                    <a:pt x="7145" y="12406"/>
                  </a:cubicBezTo>
                  <a:cubicBezTo>
                    <a:pt x="7025" y="12537"/>
                    <a:pt x="6906" y="12715"/>
                    <a:pt x="7002" y="12858"/>
                  </a:cubicBezTo>
                  <a:cubicBezTo>
                    <a:pt x="7049" y="12930"/>
                    <a:pt x="7145" y="12954"/>
                    <a:pt x="7228" y="12977"/>
                  </a:cubicBezTo>
                  <a:cubicBezTo>
                    <a:pt x="7349" y="13000"/>
                    <a:pt x="7472" y="13011"/>
                    <a:pt x="7596" y="13011"/>
                  </a:cubicBezTo>
                  <a:cubicBezTo>
                    <a:pt x="7992" y="13011"/>
                    <a:pt x="8386" y="12895"/>
                    <a:pt x="8704" y="12668"/>
                  </a:cubicBezTo>
                  <a:cubicBezTo>
                    <a:pt x="9121" y="12370"/>
                    <a:pt x="9419" y="11882"/>
                    <a:pt x="9478" y="11370"/>
                  </a:cubicBezTo>
                  <a:cubicBezTo>
                    <a:pt x="9585" y="10549"/>
                    <a:pt x="9323" y="9715"/>
                    <a:pt x="9538" y="8905"/>
                  </a:cubicBezTo>
                  <a:cubicBezTo>
                    <a:pt x="9645" y="8489"/>
                    <a:pt x="9883" y="8108"/>
                    <a:pt x="10109" y="7739"/>
                  </a:cubicBezTo>
                  <a:cubicBezTo>
                    <a:pt x="10645" y="6822"/>
                    <a:pt x="11085" y="5786"/>
                    <a:pt x="10943" y="4726"/>
                  </a:cubicBezTo>
                  <a:cubicBezTo>
                    <a:pt x="10805" y="3714"/>
                    <a:pt x="9955" y="2746"/>
                    <a:pt x="8942" y="2746"/>
                  </a:cubicBezTo>
                  <a:cubicBezTo>
                    <a:pt x="8907" y="2746"/>
                    <a:pt x="8871" y="2748"/>
                    <a:pt x="8835" y="2750"/>
                  </a:cubicBezTo>
                  <a:cubicBezTo>
                    <a:pt x="8692" y="1583"/>
                    <a:pt x="7799" y="535"/>
                    <a:pt x="6668" y="190"/>
                  </a:cubicBezTo>
                  <a:cubicBezTo>
                    <a:pt x="6245" y="62"/>
                    <a:pt x="5799" y="0"/>
                    <a:pt x="5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5"/>
            <p:cNvSpPr/>
            <p:nvPr/>
          </p:nvSpPr>
          <p:spPr>
            <a:xfrm>
              <a:off x="780854" y="2371503"/>
              <a:ext cx="296970" cy="713377"/>
            </a:xfrm>
            <a:custGeom>
              <a:avLst/>
              <a:gdLst/>
              <a:ahLst/>
              <a:cxnLst/>
              <a:rect l="l" t="t" r="r" b="b"/>
              <a:pathLst>
                <a:path w="4585" h="11014" extrusionOk="0">
                  <a:moveTo>
                    <a:pt x="4584" y="0"/>
                  </a:moveTo>
                  <a:lnTo>
                    <a:pt x="4584" y="0"/>
                  </a:lnTo>
                  <a:cubicBezTo>
                    <a:pt x="4513" y="286"/>
                    <a:pt x="4132" y="429"/>
                    <a:pt x="3870" y="560"/>
                  </a:cubicBezTo>
                  <a:cubicBezTo>
                    <a:pt x="3251" y="869"/>
                    <a:pt x="2643" y="1179"/>
                    <a:pt x="2024" y="1488"/>
                  </a:cubicBezTo>
                  <a:cubicBezTo>
                    <a:pt x="1250" y="1881"/>
                    <a:pt x="405" y="2358"/>
                    <a:pt x="119" y="3179"/>
                  </a:cubicBezTo>
                  <a:cubicBezTo>
                    <a:pt x="24" y="3453"/>
                    <a:pt x="0" y="3751"/>
                    <a:pt x="12" y="4036"/>
                  </a:cubicBezTo>
                  <a:cubicBezTo>
                    <a:pt x="24" y="4584"/>
                    <a:pt x="179" y="5132"/>
                    <a:pt x="429" y="5608"/>
                  </a:cubicBezTo>
                  <a:cubicBezTo>
                    <a:pt x="643" y="6013"/>
                    <a:pt x="941" y="6394"/>
                    <a:pt x="1000" y="6846"/>
                  </a:cubicBezTo>
                  <a:cubicBezTo>
                    <a:pt x="1084" y="7608"/>
                    <a:pt x="476" y="8323"/>
                    <a:pt x="572" y="9073"/>
                  </a:cubicBezTo>
                  <a:cubicBezTo>
                    <a:pt x="619" y="9466"/>
                    <a:pt x="857" y="9835"/>
                    <a:pt x="786" y="10216"/>
                  </a:cubicBezTo>
                  <a:cubicBezTo>
                    <a:pt x="715" y="10620"/>
                    <a:pt x="405" y="10871"/>
                    <a:pt x="24" y="11013"/>
                  </a:cubicBezTo>
                  <a:cubicBezTo>
                    <a:pt x="453" y="10966"/>
                    <a:pt x="905" y="10835"/>
                    <a:pt x="1227" y="10525"/>
                  </a:cubicBezTo>
                  <a:cubicBezTo>
                    <a:pt x="1548" y="10228"/>
                    <a:pt x="1715" y="9728"/>
                    <a:pt x="1536" y="9323"/>
                  </a:cubicBezTo>
                  <a:cubicBezTo>
                    <a:pt x="1441" y="9073"/>
                    <a:pt x="1227" y="8882"/>
                    <a:pt x="1191" y="8620"/>
                  </a:cubicBezTo>
                  <a:cubicBezTo>
                    <a:pt x="1143" y="8275"/>
                    <a:pt x="1405" y="7965"/>
                    <a:pt x="1536" y="7644"/>
                  </a:cubicBezTo>
                  <a:cubicBezTo>
                    <a:pt x="1798" y="6977"/>
                    <a:pt x="1453" y="6287"/>
                    <a:pt x="1215" y="5667"/>
                  </a:cubicBezTo>
                  <a:cubicBezTo>
                    <a:pt x="917" y="4905"/>
                    <a:pt x="893" y="4417"/>
                    <a:pt x="1072" y="3632"/>
                  </a:cubicBezTo>
                  <a:cubicBezTo>
                    <a:pt x="1167" y="3191"/>
                    <a:pt x="1405" y="2786"/>
                    <a:pt x="1750" y="2465"/>
                  </a:cubicBezTo>
                  <a:cubicBezTo>
                    <a:pt x="2655" y="1643"/>
                    <a:pt x="4251" y="1334"/>
                    <a:pt x="4584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5"/>
            <p:cNvSpPr/>
            <p:nvPr/>
          </p:nvSpPr>
          <p:spPr>
            <a:xfrm>
              <a:off x="895758" y="2543989"/>
              <a:ext cx="75651" cy="73579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669" y="1"/>
                  </a:moveTo>
                  <a:cubicBezTo>
                    <a:pt x="585" y="1"/>
                    <a:pt x="509" y="20"/>
                    <a:pt x="441" y="40"/>
                  </a:cubicBezTo>
                  <a:lnTo>
                    <a:pt x="381" y="76"/>
                  </a:lnTo>
                  <a:lnTo>
                    <a:pt x="334" y="99"/>
                  </a:lnTo>
                  <a:cubicBezTo>
                    <a:pt x="286" y="135"/>
                    <a:pt x="262" y="159"/>
                    <a:pt x="226" y="183"/>
                  </a:cubicBezTo>
                  <a:cubicBezTo>
                    <a:pt x="203" y="207"/>
                    <a:pt x="179" y="242"/>
                    <a:pt x="155" y="266"/>
                  </a:cubicBezTo>
                  <a:cubicBezTo>
                    <a:pt x="131" y="302"/>
                    <a:pt x="107" y="326"/>
                    <a:pt x="95" y="361"/>
                  </a:cubicBezTo>
                  <a:cubicBezTo>
                    <a:pt x="60" y="421"/>
                    <a:pt x="36" y="480"/>
                    <a:pt x="24" y="540"/>
                  </a:cubicBezTo>
                  <a:cubicBezTo>
                    <a:pt x="0" y="599"/>
                    <a:pt x="0" y="659"/>
                    <a:pt x="0" y="707"/>
                  </a:cubicBezTo>
                  <a:cubicBezTo>
                    <a:pt x="0" y="754"/>
                    <a:pt x="0" y="790"/>
                    <a:pt x="0" y="826"/>
                  </a:cubicBezTo>
                  <a:cubicBezTo>
                    <a:pt x="24" y="885"/>
                    <a:pt x="36" y="921"/>
                    <a:pt x="36" y="921"/>
                  </a:cubicBezTo>
                  <a:lnTo>
                    <a:pt x="48" y="921"/>
                  </a:lnTo>
                  <a:cubicBezTo>
                    <a:pt x="48" y="921"/>
                    <a:pt x="48" y="885"/>
                    <a:pt x="48" y="826"/>
                  </a:cubicBezTo>
                  <a:cubicBezTo>
                    <a:pt x="60" y="766"/>
                    <a:pt x="72" y="683"/>
                    <a:pt x="119" y="588"/>
                  </a:cubicBezTo>
                  <a:cubicBezTo>
                    <a:pt x="131" y="540"/>
                    <a:pt x="167" y="492"/>
                    <a:pt x="203" y="445"/>
                  </a:cubicBezTo>
                  <a:cubicBezTo>
                    <a:pt x="238" y="385"/>
                    <a:pt x="286" y="349"/>
                    <a:pt x="334" y="302"/>
                  </a:cubicBezTo>
                  <a:cubicBezTo>
                    <a:pt x="381" y="266"/>
                    <a:pt x="441" y="218"/>
                    <a:pt x="500" y="207"/>
                  </a:cubicBezTo>
                  <a:cubicBezTo>
                    <a:pt x="572" y="183"/>
                    <a:pt x="631" y="171"/>
                    <a:pt x="703" y="171"/>
                  </a:cubicBezTo>
                  <a:cubicBezTo>
                    <a:pt x="774" y="183"/>
                    <a:pt x="834" y="207"/>
                    <a:pt x="881" y="254"/>
                  </a:cubicBezTo>
                  <a:cubicBezTo>
                    <a:pt x="929" y="302"/>
                    <a:pt x="965" y="361"/>
                    <a:pt x="988" y="421"/>
                  </a:cubicBezTo>
                  <a:cubicBezTo>
                    <a:pt x="1036" y="552"/>
                    <a:pt x="1036" y="671"/>
                    <a:pt x="1048" y="778"/>
                  </a:cubicBezTo>
                  <a:cubicBezTo>
                    <a:pt x="1060" y="802"/>
                    <a:pt x="1060" y="826"/>
                    <a:pt x="1060" y="849"/>
                  </a:cubicBezTo>
                  <a:cubicBezTo>
                    <a:pt x="1060" y="873"/>
                    <a:pt x="1060" y="897"/>
                    <a:pt x="1060" y="921"/>
                  </a:cubicBezTo>
                  <a:cubicBezTo>
                    <a:pt x="1060" y="969"/>
                    <a:pt x="1060" y="1004"/>
                    <a:pt x="1060" y="1028"/>
                  </a:cubicBezTo>
                  <a:cubicBezTo>
                    <a:pt x="1060" y="1099"/>
                    <a:pt x="1060" y="1123"/>
                    <a:pt x="1060" y="1123"/>
                  </a:cubicBezTo>
                  <a:lnTo>
                    <a:pt x="1072" y="1135"/>
                  </a:lnTo>
                  <a:cubicBezTo>
                    <a:pt x="1072" y="1135"/>
                    <a:pt x="1084" y="1099"/>
                    <a:pt x="1108" y="1028"/>
                  </a:cubicBezTo>
                  <a:cubicBezTo>
                    <a:pt x="1108" y="1004"/>
                    <a:pt x="1119" y="957"/>
                    <a:pt x="1131" y="921"/>
                  </a:cubicBezTo>
                  <a:cubicBezTo>
                    <a:pt x="1143" y="897"/>
                    <a:pt x="1143" y="873"/>
                    <a:pt x="1155" y="838"/>
                  </a:cubicBezTo>
                  <a:cubicBezTo>
                    <a:pt x="1155" y="814"/>
                    <a:pt x="1155" y="790"/>
                    <a:pt x="1155" y="766"/>
                  </a:cubicBezTo>
                  <a:cubicBezTo>
                    <a:pt x="1167" y="707"/>
                    <a:pt x="1167" y="647"/>
                    <a:pt x="1167" y="588"/>
                  </a:cubicBezTo>
                  <a:cubicBezTo>
                    <a:pt x="1155" y="516"/>
                    <a:pt x="1155" y="445"/>
                    <a:pt x="1131" y="373"/>
                  </a:cubicBezTo>
                  <a:cubicBezTo>
                    <a:pt x="1108" y="290"/>
                    <a:pt x="1072" y="207"/>
                    <a:pt x="1000" y="135"/>
                  </a:cubicBezTo>
                  <a:cubicBezTo>
                    <a:pt x="977" y="111"/>
                    <a:pt x="953" y="87"/>
                    <a:pt x="929" y="76"/>
                  </a:cubicBezTo>
                  <a:lnTo>
                    <a:pt x="905" y="64"/>
                  </a:lnTo>
                  <a:lnTo>
                    <a:pt x="893" y="52"/>
                  </a:lnTo>
                  <a:lnTo>
                    <a:pt x="881" y="52"/>
                  </a:lnTo>
                  <a:lnTo>
                    <a:pt x="869" y="40"/>
                  </a:lnTo>
                  <a:cubicBezTo>
                    <a:pt x="822" y="16"/>
                    <a:pt x="774" y="4"/>
                    <a:pt x="727" y="4"/>
                  </a:cubicBezTo>
                  <a:cubicBezTo>
                    <a:pt x="707" y="2"/>
                    <a:pt x="688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5"/>
            <p:cNvSpPr/>
            <p:nvPr/>
          </p:nvSpPr>
          <p:spPr>
            <a:xfrm>
              <a:off x="1032231" y="2538030"/>
              <a:ext cx="68721" cy="67166"/>
            </a:xfrm>
            <a:custGeom>
              <a:avLst/>
              <a:gdLst/>
              <a:ahLst/>
              <a:cxnLst/>
              <a:rect l="l" t="t" r="r" b="b"/>
              <a:pathLst>
                <a:path w="1061" h="1037" extrusionOk="0">
                  <a:moveTo>
                    <a:pt x="394" y="1"/>
                  </a:moveTo>
                  <a:cubicBezTo>
                    <a:pt x="346" y="13"/>
                    <a:pt x="298" y="25"/>
                    <a:pt x="263" y="49"/>
                  </a:cubicBezTo>
                  <a:lnTo>
                    <a:pt x="251" y="49"/>
                  </a:lnTo>
                  <a:lnTo>
                    <a:pt x="239" y="60"/>
                  </a:lnTo>
                  <a:lnTo>
                    <a:pt x="227" y="72"/>
                  </a:lnTo>
                  <a:lnTo>
                    <a:pt x="203" y="84"/>
                  </a:lnTo>
                  <a:cubicBezTo>
                    <a:pt x="191" y="84"/>
                    <a:pt x="167" y="108"/>
                    <a:pt x="144" y="132"/>
                  </a:cubicBezTo>
                  <a:cubicBezTo>
                    <a:pt x="84" y="203"/>
                    <a:pt x="48" y="275"/>
                    <a:pt x="24" y="346"/>
                  </a:cubicBezTo>
                  <a:cubicBezTo>
                    <a:pt x="1" y="418"/>
                    <a:pt x="1" y="477"/>
                    <a:pt x="1" y="549"/>
                  </a:cubicBezTo>
                  <a:cubicBezTo>
                    <a:pt x="1" y="596"/>
                    <a:pt x="1" y="656"/>
                    <a:pt x="1" y="703"/>
                  </a:cubicBezTo>
                  <a:cubicBezTo>
                    <a:pt x="1" y="727"/>
                    <a:pt x="1" y="751"/>
                    <a:pt x="1" y="775"/>
                  </a:cubicBezTo>
                  <a:cubicBezTo>
                    <a:pt x="13" y="799"/>
                    <a:pt x="13" y="822"/>
                    <a:pt x="24" y="846"/>
                  </a:cubicBezTo>
                  <a:cubicBezTo>
                    <a:pt x="24" y="882"/>
                    <a:pt x="36" y="918"/>
                    <a:pt x="48" y="953"/>
                  </a:cubicBezTo>
                  <a:cubicBezTo>
                    <a:pt x="72" y="1001"/>
                    <a:pt x="84" y="1037"/>
                    <a:pt x="84" y="1037"/>
                  </a:cubicBezTo>
                  <a:lnTo>
                    <a:pt x="96" y="1037"/>
                  </a:lnTo>
                  <a:cubicBezTo>
                    <a:pt x="96" y="1037"/>
                    <a:pt x="96" y="1001"/>
                    <a:pt x="96" y="941"/>
                  </a:cubicBezTo>
                  <a:cubicBezTo>
                    <a:pt x="96" y="918"/>
                    <a:pt x="96" y="882"/>
                    <a:pt x="96" y="846"/>
                  </a:cubicBezTo>
                  <a:cubicBezTo>
                    <a:pt x="84" y="811"/>
                    <a:pt x="84" y="763"/>
                    <a:pt x="96" y="715"/>
                  </a:cubicBezTo>
                  <a:cubicBezTo>
                    <a:pt x="108" y="620"/>
                    <a:pt x="120" y="501"/>
                    <a:pt x="155" y="394"/>
                  </a:cubicBezTo>
                  <a:cubicBezTo>
                    <a:pt x="179" y="334"/>
                    <a:pt x="215" y="287"/>
                    <a:pt x="251" y="239"/>
                  </a:cubicBezTo>
                  <a:cubicBezTo>
                    <a:pt x="298" y="203"/>
                    <a:pt x="358" y="168"/>
                    <a:pt x="417" y="168"/>
                  </a:cubicBezTo>
                  <a:cubicBezTo>
                    <a:pt x="433" y="164"/>
                    <a:pt x="449" y="163"/>
                    <a:pt x="465" y="163"/>
                  </a:cubicBezTo>
                  <a:cubicBezTo>
                    <a:pt x="509" y="163"/>
                    <a:pt x="552" y="174"/>
                    <a:pt x="596" y="191"/>
                  </a:cubicBezTo>
                  <a:cubicBezTo>
                    <a:pt x="655" y="215"/>
                    <a:pt x="703" y="251"/>
                    <a:pt x="751" y="287"/>
                  </a:cubicBezTo>
                  <a:cubicBezTo>
                    <a:pt x="798" y="322"/>
                    <a:pt x="834" y="358"/>
                    <a:pt x="870" y="406"/>
                  </a:cubicBezTo>
                  <a:cubicBezTo>
                    <a:pt x="906" y="453"/>
                    <a:pt x="929" y="489"/>
                    <a:pt x="953" y="537"/>
                  </a:cubicBezTo>
                  <a:cubicBezTo>
                    <a:pt x="989" y="632"/>
                    <a:pt x="1001" y="703"/>
                    <a:pt x="1013" y="763"/>
                  </a:cubicBezTo>
                  <a:cubicBezTo>
                    <a:pt x="1013" y="822"/>
                    <a:pt x="1013" y="846"/>
                    <a:pt x="1013" y="846"/>
                  </a:cubicBezTo>
                  <a:lnTo>
                    <a:pt x="1025" y="846"/>
                  </a:lnTo>
                  <a:cubicBezTo>
                    <a:pt x="1025" y="846"/>
                    <a:pt x="1036" y="822"/>
                    <a:pt x="1048" y="763"/>
                  </a:cubicBezTo>
                  <a:cubicBezTo>
                    <a:pt x="1060" y="727"/>
                    <a:pt x="1060" y="691"/>
                    <a:pt x="1060" y="644"/>
                  </a:cubicBezTo>
                  <a:cubicBezTo>
                    <a:pt x="1060" y="608"/>
                    <a:pt x="1060" y="549"/>
                    <a:pt x="1036" y="501"/>
                  </a:cubicBezTo>
                  <a:cubicBezTo>
                    <a:pt x="1025" y="441"/>
                    <a:pt x="1001" y="394"/>
                    <a:pt x="965" y="334"/>
                  </a:cubicBezTo>
                  <a:cubicBezTo>
                    <a:pt x="941" y="275"/>
                    <a:pt x="894" y="227"/>
                    <a:pt x="846" y="168"/>
                  </a:cubicBezTo>
                  <a:cubicBezTo>
                    <a:pt x="810" y="144"/>
                    <a:pt x="786" y="132"/>
                    <a:pt x="751" y="96"/>
                  </a:cubicBezTo>
                  <a:lnTo>
                    <a:pt x="715" y="72"/>
                  </a:lnTo>
                  <a:lnTo>
                    <a:pt x="655" y="49"/>
                  </a:lnTo>
                  <a:cubicBezTo>
                    <a:pt x="584" y="13"/>
                    <a:pt x="489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5"/>
            <p:cNvSpPr/>
            <p:nvPr/>
          </p:nvSpPr>
          <p:spPr>
            <a:xfrm>
              <a:off x="905798" y="2657597"/>
              <a:ext cx="78696" cy="33227"/>
            </a:xfrm>
            <a:custGeom>
              <a:avLst/>
              <a:gdLst/>
              <a:ahLst/>
              <a:cxnLst/>
              <a:rect l="l" t="t" r="r" b="b"/>
              <a:pathLst>
                <a:path w="1215" h="513" extrusionOk="0">
                  <a:moveTo>
                    <a:pt x="12" y="0"/>
                  </a:moveTo>
                  <a:lnTo>
                    <a:pt x="0" y="12"/>
                  </a:lnTo>
                  <a:cubicBezTo>
                    <a:pt x="0" y="12"/>
                    <a:pt x="12" y="36"/>
                    <a:pt x="12" y="72"/>
                  </a:cubicBezTo>
                  <a:cubicBezTo>
                    <a:pt x="36" y="119"/>
                    <a:pt x="71" y="179"/>
                    <a:pt x="119" y="215"/>
                  </a:cubicBezTo>
                  <a:cubicBezTo>
                    <a:pt x="131" y="238"/>
                    <a:pt x="131" y="238"/>
                    <a:pt x="155" y="262"/>
                  </a:cubicBezTo>
                  <a:cubicBezTo>
                    <a:pt x="167" y="274"/>
                    <a:pt x="179" y="286"/>
                    <a:pt x="191" y="298"/>
                  </a:cubicBezTo>
                  <a:cubicBezTo>
                    <a:pt x="226" y="310"/>
                    <a:pt x="250" y="346"/>
                    <a:pt x="286" y="358"/>
                  </a:cubicBezTo>
                  <a:cubicBezTo>
                    <a:pt x="321" y="381"/>
                    <a:pt x="357" y="405"/>
                    <a:pt x="405" y="417"/>
                  </a:cubicBezTo>
                  <a:cubicBezTo>
                    <a:pt x="441" y="441"/>
                    <a:pt x="476" y="453"/>
                    <a:pt x="524" y="465"/>
                  </a:cubicBezTo>
                  <a:cubicBezTo>
                    <a:pt x="572" y="477"/>
                    <a:pt x="607" y="488"/>
                    <a:pt x="655" y="500"/>
                  </a:cubicBezTo>
                  <a:cubicBezTo>
                    <a:pt x="673" y="506"/>
                    <a:pt x="694" y="506"/>
                    <a:pt x="714" y="506"/>
                  </a:cubicBezTo>
                  <a:cubicBezTo>
                    <a:pt x="735" y="506"/>
                    <a:pt x="756" y="506"/>
                    <a:pt x="774" y="512"/>
                  </a:cubicBezTo>
                  <a:cubicBezTo>
                    <a:pt x="822" y="512"/>
                    <a:pt x="857" y="512"/>
                    <a:pt x="893" y="500"/>
                  </a:cubicBezTo>
                  <a:cubicBezTo>
                    <a:pt x="941" y="500"/>
                    <a:pt x="976" y="488"/>
                    <a:pt x="1000" y="488"/>
                  </a:cubicBezTo>
                  <a:cubicBezTo>
                    <a:pt x="1072" y="465"/>
                    <a:pt x="1119" y="441"/>
                    <a:pt x="1155" y="417"/>
                  </a:cubicBezTo>
                  <a:cubicBezTo>
                    <a:pt x="1191" y="405"/>
                    <a:pt x="1214" y="393"/>
                    <a:pt x="1214" y="393"/>
                  </a:cubicBezTo>
                  <a:lnTo>
                    <a:pt x="1203" y="369"/>
                  </a:lnTo>
                  <a:lnTo>
                    <a:pt x="1155" y="369"/>
                  </a:lnTo>
                  <a:cubicBezTo>
                    <a:pt x="1119" y="381"/>
                    <a:pt x="1072" y="381"/>
                    <a:pt x="1012" y="381"/>
                  </a:cubicBezTo>
                  <a:cubicBezTo>
                    <a:pt x="976" y="381"/>
                    <a:pt x="941" y="381"/>
                    <a:pt x="905" y="369"/>
                  </a:cubicBezTo>
                  <a:cubicBezTo>
                    <a:pt x="881" y="369"/>
                    <a:pt x="845" y="369"/>
                    <a:pt x="798" y="358"/>
                  </a:cubicBezTo>
                  <a:cubicBezTo>
                    <a:pt x="726" y="346"/>
                    <a:pt x="655" y="322"/>
                    <a:pt x="572" y="298"/>
                  </a:cubicBezTo>
                  <a:cubicBezTo>
                    <a:pt x="500" y="274"/>
                    <a:pt x="417" y="250"/>
                    <a:pt x="357" y="215"/>
                  </a:cubicBezTo>
                  <a:cubicBezTo>
                    <a:pt x="321" y="203"/>
                    <a:pt x="286" y="191"/>
                    <a:pt x="250" y="179"/>
                  </a:cubicBezTo>
                  <a:cubicBezTo>
                    <a:pt x="226" y="155"/>
                    <a:pt x="191" y="143"/>
                    <a:pt x="167" y="131"/>
                  </a:cubicBezTo>
                  <a:cubicBezTo>
                    <a:pt x="119" y="96"/>
                    <a:pt x="83" y="72"/>
                    <a:pt x="48" y="48"/>
                  </a:cubicBezTo>
                  <a:cubicBezTo>
                    <a:pt x="36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5"/>
            <p:cNvSpPr/>
            <p:nvPr/>
          </p:nvSpPr>
          <p:spPr>
            <a:xfrm>
              <a:off x="898025" y="2478376"/>
              <a:ext cx="79538" cy="24289"/>
            </a:xfrm>
            <a:custGeom>
              <a:avLst/>
              <a:gdLst/>
              <a:ahLst/>
              <a:cxnLst/>
              <a:rect l="l" t="t" r="r" b="b"/>
              <a:pathLst>
                <a:path w="1228" h="375" extrusionOk="0">
                  <a:moveTo>
                    <a:pt x="766" y="0"/>
                  </a:moveTo>
                  <a:cubicBezTo>
                    <a:pt x="386" y="0"/>
                    <a:pt x="1" y="374"/>
                    <a:pt x="1" y="374"/>
                  </a:cubicBezTo>
                  <a:cubicBezTo>
                    <a:pt x="288" y="214"/>
                    <a:pt x="540" y="166"/>
                    <a:pt x="739" y="166"/>
                  </a:cubicBezTo>
                  <a:cubicBezTo>
                    <a:pt x="1044" y="166"/>
                    <a:pt x="1227" y="279"/>
                    <a:pt x="1227" y="279"/>
                  </a:cubicBezTo>
                  <a:cubicBezTo>
                    <a:pt x="1097" y="72"/>
                    <a:pt x="93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5"/>
            <p:cNvSpPr/>
            <p:nvPr/>
          </p:nvSpPr>
          <p:spPr>
            <a:xfrm>
              <a:off x="1041494" y="2478376"/>
              <a:ext cx="78696" cy="24289"/>
            </a:xfrm>
            <a:custGeom>
              <a:avLst/>
              <a:gdLst/>
              <a:ahLst/>
              <a:cxnLst/>
              <a:rect l="l" t="t" r="r" b="b"/>
              <a:pathLst>
                <a:path w="1215" h="375" extrusionOk="0">
                  <a:moveTo>
                    <a:pt x="460" y="0"/>
                  </a:moveTo>
                  <a:cubicBezTo>
                    <a:pt x="295" y="0"/>
                    <a:pt x="131" y="72"/>
                    <a:pt x="1" y="279"/>
                  </a:cubicBezTo>
                  <a:cubicBezTo>
                    <a:pt x="1" y="279"/>
                    <a:pt x="179" y="166"/>
                    <a:pt x="481" y="166"/>
                  </a:cubicBezTo>
                  <a:cubicBezTo>
                    <a:pt x="678" y="166"/>
                    <a:pt x="928" y="214"/>
                    <a:pt x="1215" y="374"/>
                  </a:cubicBezTo>
                  <a:cubicBezTo>
                    <a:pt x="1215" y="374"/>
                    <a:pt x="835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5"/>
            <p:cNvSpPr/>
            <p:nvPr/>
          </p:nvSpPr>
          <p:spPr>
            <a:xfrm>
              <a:off x="1145581" y="3594253"/>
              <a:ext cx="90289" cy="95212"/>
            </a:xfrm>
            <a:custGeom>
              <a:avLst/>
              <a:gdLst/>
              <a:ahLst/>
              <a:cxnLst/>
              <a:rect l="l" t="t" r="r" b="b"/>
              <a:pathLst>
                <a:path w="1394" h="1470" extrusionOk="0">
                  <a:moveTo>
                    <a:pt x="897" y="0"/>
                  </a:moveTo>
                  <a:cubicBezTo>
                    <a:pt x="883" y="0"/>
                    <a:pt x="870" y="1"/>
                    <a:pt x="858" y="5"/>
                  </a:cubicBezTo>
                  <a:cubicBezTo>
                    <a:pt x="810" y="5"/>
                    <a:pt x="775" y="5"/>
                    <a:pt x="727" y="17"/>
                  </a:cubicBezTo>
                  <a:lnTo>
                    <a:pt x="608" y="41"/>
                  </a:lnTo>
                  <a:lnTo>
                    <a:pt x="858" y="41"/>
                  </a:lnTo>
                  <a:cubicBezTo>
                    <a:pt x="894" y="41"/>
                    <a:pt x="930" y="65"/>
                    <a:pt x="965" y="65"/>
                  </a:cubicBezTo>
                  <a:cubicBezTo>
                    <a:pt x="1001" y="77"/>
                    <a:pt x="1049" y="89"/>
                    <a:pt x="1084" y="101"/>
                  </a:cubicBezTo>
                  <a:cubicBezTo>
                    <a:pt x="1120" y="113"/>
                    <a:pt x="1156" y="124"/>
                    <a:pt x="1191" y="148"/>
                  </a:cubicBezTo>
                  <a:cubicBezTo>
                    <a:pt x="1215" y="160"/>
                    <a:pt x="1239" y="184"/>
                    <a:pt x="1251" y="220"/>
                  </a:cubicBezTo>
                  <a:cubicBezTo>
                    <a:pt x="1263" y="244"/>
                    <a:pt x="1263" y="279"/>
                    <a:pt x="1263" y="315"/>
                  </a:cubicBezTo>
                  <a:cubicBezTo>
                    <a:pt x="1275" y="351"/>
                    <a:pt x="1263" y="386"/>
                    <a:pt x="1263" y="422"/>
                  </a:cubicBezTo>
                  <a:cubicBezTo>
                    <a:pt x="1251" y="458"/>
                    <a:pt x="1239" y="482"/>
                    <a:pt x="1227" y="517"/>
                  </a:cubicBezTo>
                  <a:cubicBezTo>
                    <a:pt x="1203" y="541"/>
                    <a:pt x="1191" y="577"/>
                    <a:pt x="1168" y="589"/>
                  </a:cubicBezTo>
                  <a:cubicBezTo>
                    <a:pt x="1120" y="636"/>
                    <a:pt x="1049" y="660"/>
                    <a:pt x="977" y="672"/>
                  </a:cubicBezTo>
                  <a:cubicBezTo>
                    <a:pt x="939" y="679"/>
                    <a:pt x="900" y="681"/>
                    <a:pt x="860" y="681"/>
                  </a:cubicBezTo>
                  <a:cubicBezTo>
                    <a:pt x="752" y="681"/>
                    <a:pt x="641" y="659"/>
                    <a:pt x="537" y="625"/>
                  </a:cubicBezTo>
                  <a:cubicBezTo>
                    <a:pt x="528" y="622"/>
                    <a:pt x="519" y="620"/>
                    <a:pt x="510" y="620"/>
                  </a:cubicBezTo>
                  <a:cubicBezTo>
                    <a:pt x="480" y="620"/>
                    <a:pt x="448" y="636"/>
                    <a:pt x="429" y="672"/>
                  </a:cubicBezTo>
                  <a:cubicBezTo>
                    <a:pt x="418" y="708"/>
                    <a:pt x="441" y="755"/>
                    <a:pt x="477" y="767"/>
                  </a:cubicBezTo>
                  <a:cubicBezTo>
                    <a:pt x="477" y="767"/>
                    <a:pt x="477" y="767"/>
                    <a:pt x="477" y="767"/>
                  </a:cubicBezTo>
                  <a:lnTo>
                    <a:pt x="477" y="767"/>
                  </a:lnTo>
                  <a:cubicBezTo>
                    <a:pt x="513" y="791"/>
                    <a:pt x="549" y="803"/>
                    <a:pt x="584" y="815"/>
                  </a:cubicBezTo>
                  <a:cubicBezTo>
                    <a:pt x="608" y="827"/>
                    <a:pt x="644" y="839"/>
                    <a:pt x="680" y="863"/>
                  </a:cubicBezTo>
                  <a:cubicBezTo>
                    <a:pt x="703" y="875"/>
                    <a:pt x="727" y="886"/>
                    <a:pt x="751" y="922"/>
                  </a:cubicBezTo>
                  <a:lnTo>
                    <a:pt x="799" y="958"/>
                  </a:lnTo>
                  <a:lnTo>
                    <a:pt x="799" y="970"/>
                  </a:lnTo>
                  <a:cubicBezTo>
                    <a:pt x="799" y="966"/>
                    <a:pt x="800" y="965"/>
                    <a:pt x="802" y="965"/>
                  </a:cubicBezTo>
                  <a:cubicBezTo>
                    <a:pt x="805" y="965"/>
                    <a:pt x="810" y="970"/>
                    <a:pt x="810" y="970"/>
                  </a:cubicBezTo>
                  <a:lnTo>
                    <a:pt x="822" y="994"/>
                  </a:lnTo>
                  <a:cubicBezTo>
                    <a:pt x="834" y="1017"/>
                    <a:pt x="858" y="1041"/>
                    <a:pt x="858" y="1077"/>
                  </a:cubicBezTo>
                  <a:cubicBezTo>
                    <a:pt x="870" y="1101"/>
                    <a:pt x="870" y="1125"/>
                    <a:pt x="870" y="1160"/>
                  </a:cubicBezTo>
                  <a:cubicBezTo>
                    <a:pt x="870" y="1184"/>
                    <a:pt x="858" y="1208"/>
                    <a:pt x="846" y="1232"/>
                  </a:cubicBezTo>
                  <a:cubicBezTo>
                    <a:pt x="822" y="1256"/>
                    <a:pt x="799" y="1279"/>
                    <a:pt x="775" y="1303"/>
                  </a:cubicBezTo>
                  <a:cubicBezTo>
                    <a:pt x="727" y="1339"/>
                    <a:pt x="656" y="1363"/>
                    <a:pt x="596" y="1375"/>
                  </a:cubicBezTo>
                  <a:lnTo>
                    <a:pt x="489" y="1375"/>
                  </a:lnTo>
                  <a:cubicBezTo>
                    <a:pt x="477" y="1375"/>
                    <a:pt x="453" y="1375"/>
                    <a:pt x="429" y="1363"/>
                  </a:cubicBezTo>
                  <a:cubicBezTo>
                    <a:pt x="418" y="1363"/>
                    <a:pt x="406" y="1363"/>
                    <a:pt x="382" y="1351"/>
                  </a:cubicBezTo>
                  <a:cubicBezTo>
                    <a:pt x="346" y="1339"/>
                    <a:pt x="310" y="1339"/>
                    <a:pt x="275" y="1315"/>
                  </a:cubicBezTo>
                  <a:cubicBezTo>
                    <a:pt x="251" y="1303"/>
                    <a:pt x="215" y="1291"/>
                    <a:pt x="179" y="1267"/>
                  </a:cubicBezTo>
                  <a:cubicBezTo>
                    <a:pt x="156" y="1244"/>
                    <a:pt x="120" y="1220"/>
                    <a:pt x="96" y="1196"/>
                  </a:cubicBezTo>
                  <a:lnTo>
                    <a:pt x="1" y="1125"/>
                  </a:lnTo>
                  <a:lnTo>
                    <a:pt x="72" y="1220"/>
                  </a:lnTo>
                  <a:cubicBezTo>
                    <a:pt x="96" y="1244"/>
                    <a:pt x="132" y="1267"/>
                    <a:pt x="156" y="1303"/>
                  </a:cubicBezTo>
                  <a:cubicBezTo>
                    <a:pt x="191" y="1327"/>
                    <a:pt x="215" y="1351"/>
                    <a:pt x="251" y="1375"/>
                  </a:cubicBezTo>
                  <a:cubicBezTo>
                    <a:pt x="287" y="1398"/>
                    <a:pt x="322" y="1410"/>
                    <a:pt x="358" y="1422"/>
                  </a:cubicBezTo>
                  <a:cubicBezTo>
                    <a:pt x="370" y="1434"/>
                    <a:pt x="394" y="1446"/>
                    <a:pt x="418" y="1446"/>
                  </a:cubicBezTo>
                  <a:cubicBezTo>
                    <a:pt x="429" y="1458"/>
                    <a:pt x="453" y="1458"/>
                    <a:pt x="477" y="1470"/>
                  </a:cubicBezTo>
                  <a:lnTo>
                    <a:pt x="596" y="1470"/>
                  </a:lnTo>
                  <a:cubicBezTo>
                    <a:pt x="691" y="1470"/>
                    <a:pt x="775" y="1446"/>
                    <a:pt x="846" y="1398"/>
                  </a:cubicBezTo>
                  <a:cubicBezTo>
                    <a:pt x="882" y="1375"/>
                    <a:pt x="918" y="1351"/>
                    <a:pt x="953" y="1315"/>
                  </a:cubicBezTo>
                  <a:cubicBezTo>
                    <a:pt x="977" y="1279"/>
                    <a:pt x="1001" y="1232"/>
                    <a:pt x="1013" y="1184"/>
                  </a:cubicBezTo>
                  <a:cubicBezTo>
                    <a:pt x="1025" y="1125"/>
                    <a:pt x="1013" y="1077"/>
                    <a:pt x="1001" y="1029"/>
                  </a:cubicBezTo>
                  <a:cubicBezTo>
                    <a:pt x="989" y="994"/>
                    <a:pt x="965" y="946"/>
                    <a:pt x="941" y="910"/>
                  </a:cubicBezTo>
                  <a:lnTo>
                    <a:pt x="930" y="886"/>
                  </a:lnTo>
                  <a:cubicBezTo>
                    <a:pt x="918" y="875"/>
                    <a:pt x="930" y="875"/>
                    <a:pt x="918" y="863"/>
                  </a:cubicBezTo>
                  <a:lnTo>
                    <a:pt x="906" y="851"/>
                  </a:lnTo>
                  <a:lnTo>
                    <a:pt x="891" y="836"/>
                  </a:lnTo>
                  <a:lnTo>
                    <a:pt x="891" y="836"/>
                  </a:lnTo>
                  <a:cubicBezTo>
                    <a:pt x="931" y="835"/>
                    <a:pt x="972" y="832"/>
                    <a:pt x="1013" y="827"/>
                  </a:cubicBezTo>
                  <a:cubicBezTo>
                    <a:pt x="1096" y="803"/>
                    <a:pt x="1191" y="767"/>
                    <a:pt x="1263" y="696"/>
                  </a:cubicBezTo>
                  <a:cubicBezTo>
                    <a:pt x="1299" y="660"/>
                    <a:pt x="1322" y="625"/>
                    <a:pt x="1346" y="577"/>
                  </a:cubicBezTo>
                  <a:cubicBezTo>
                    <a:pt x="1370" y="529"/>
                    <a:pt x="1382" y="482"/>
                    <a:pt x="1382" y="446"/>
                  </a:cubicBezTo>
                  <a:cubicBezTo>
                    <a:pt x="1394" y="398"/>
                    <a:pt x="1394" y="351"/>
                    <a:pt x="1394" y="303"/>
                  </a:cubicBezTo>
                  <a:cubicBezTo>
                    <a:pt x="1382" y="255"/>
                    <a:pt x="1370" y="208"/>
                    <a:pt x="1346" y="160"/>
                  </a:cubicBezTo>
                  <a:cubicBezTo>
                    <a:pt x="1322" y="113"/>
                    <a:pt x="1275" y="89"/>
                    <a:pt x="1227" y="65"/>
                  </a:cubicBezTo>
                  <a:cubicBezTo>
                    <a:pt x="1191" y="41"/>
                    <a:pt x="1144" y="29"/>
                    <a:pt x="1108" y="29"/>
                  </a:cubicBezTo>
                  <a:cubicBezTo>
                    <a:pt x="1061" y="17"/>
                    <a:pt x="1025" y="5"/>
                    <a:pt x="977" y="5"/>
                  </a:cubicBezTo>
                  <a:cubicBezTo>
                    <a:pt x="953" y="5"/>
                    <a:pt x="924" y="0"/>
                    <a:pt x="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5"/>
            <p:cNvSpPr/>
            <p:nvPr/>
          </p:nvSpPr>
          <p:spPr>
            <a:xfrm>
              <a:off x="1263595" y="3436924"/>
              <a:ext cx="83359" cy="75522"/>
            </a:xfrm>
            <a:custGeom>
              <a:avLst/>
              <a:gdLst/>
              <a:ahLst/>
              <a:cxnLst/>
              <a:rect l="l" t="t" r="r" b="b"/>
              <a:pathLst>
                <a:path w="1287" h="1166" extrusionOk="0">
                  <a:moveTo>
                    <a:pt x="763" y="0"/>
                  </a:moveTo>
                  <a:cubicBezTo>
                    <a:pt x="751" y="0"/>
                    <a:pt x="739" y="2"/>
                    <a:pt x="727" y="6"/>
                  </a:cubicBezTo>
                  <a:cubicBezTo>
                    <a:pt x="691" y="17"/>
                    <a:pt x="655" y="17"/>
                    <a:pt x="632" y="29"/>
                  </a:cubicBezTo>
                  <a:lnTo>
                    <a:pt x="536" y="89"/>
                  </a:lnTo>
                  <a:lnTo>
                    <a:pt x="536" y="89"/>
                  </a:lnTo>
                  <a:lnTo>
                    <a:pt x="632" y="53"/>
                  </a:lnTo>
                  <a:lnTo>
                    <a:pt x="739" y="53"/>
                  </a:lnTo>
                  <a:cubicBezTo>
                    <a:pt x="763" y="53"/>
                    <a:pt x="798" y="65"/>
                    <a:pt x="834" y="65"/>
                  </a:cubicBezTo>
                  <a:cubicBezTo>
                    <a:pt x="858" y="65"/>
                    <a:pt x="893" y="89"/>
                    <a:pt x="917" y="101"/>
                  </a:cubicBezTo>
                  <a:lnTo>
                    <a:pt x="941" y="113"/>
                  </a:lnTo>
                  <a:lnTo>
                    <a:pt x="953" y="113"/>
                  </a:lnTo>
                  <a:lnTo>
                    <a:pt x="1001" y="148"/>
                  </a:lnTo>
                  <a:cubicBezTo>
                    <a:pt x="1013" y="160"/>
                    <a:pt x="1024" y="172"/>
                    <a:pt x="1036" y="184"/>
                  </a:cubicBezTo>
                  <a:lnTo>
                    <a:pt x="1060" y="220"/>
                  </a:lnTo>
                  <a:cubicBezTo>
                    <a:pt x="1084" y="232"/>
                    <a:pt x="1096" y="256"/>
                    <a:pt x="1108" y="291"/>
                  </a:cubicBezTo>
                  <a:cubicBezTo>
                    <a:pt x="1120" y="315"/>
                    <a:pt x="1132" y="339"/>
                    <a:pt x="1132" y="375"/>
                  </a:cubicBezTo>
                  <a:lnTo>
                    <a:pt x="1144" y="410"/>
                  </a:lnTo>
                  <a:lnTo>
                    <a:pt x="1144" y="434"/>
                  </a:lnTo>
                  <a:lnTo>
                    <a:pt x="1144" y="458"/>
                  </a:lnTo>
                  <a:cubicBezTo>
                    <a:pt x="1144" y="482"/>
                    <a:pt x="1144" y="494"/>
                    <a:pt x="1132" y="494"/>
                  </a:cubicBezTo>
                  <a:lnTo>
                    <a:pt x="1120" y="506"/>
                  </a:lnTo>
                  <a:lnTo>
                    <a:pt x="1096" y="506"/>
                  </a:lnTo>
                  <a:lnTo>
                    <a:pt x="1072" y="518"/>
                  </a:lnTo>
                  <a:lnTo>
                    <a:pt x="965" y="541"/>
                  </a:lnTo>
                  <a:lnTo>
                    <a:pt x="798" y="541"/>
                  </a:lnTo>
                  <a:cubicBezTo>
                    <a:pt x="763" y="529"/>
                    <a:pt x="727" y="529"/>
                    <a:pt x="703" y="518"/>
                  </a:cubicBezTo>
                  <a:lnTo>
                    <a:pt x="699" y="516"/>
                  </a:lnTo>
                  <a:lnTo>
                    <a:pt x="699" y="516"/>
                  </a:lnTo>
                  <a:cubicBezTo>
                    <a:pt x="674" y="505"/>
                    <a:pt x="651" y="498"/>
                    <a:pt x="626" y="495"/>
                  </a:cubicBezTo>
                  <a:lnTo>
                    <a:pt x="626" y="495"/>
                  </a:lnTo>
                  <a:lnTo>
                    <a:pt x="620" y="494"/>
                  </a:lnTo>
                  <a:lnTo>
                    <a:pt x="619" y="495"/>
                  </a:lnTo>
                  <a:lnTo>
                    <a:pt x="619" y="495"/>
                  </a:lnTo>
                  <a:cubicBezTo>
                    <a:pt x="612" y="494"/>
                    <a:pt x="604" y="494"/>
                    <a:pt x="596" y="494"/>
                  </a:cubicBezTo>
                  <a:lnTo>
                    <a:pt x="584" y="494"/>
                  </a:lnTo>
                  <a:cubicBezTo>
                    <a:pt x="578" y="492"/>
                    <a:pt x="572" y="491"/>
                    <a:pt x="566" y="491"/>
                  </a:cubicBezTo>
                  <a:cubicBezTo>
                    <a:pt x="537" y="491"/>
                    <a:pt x="510" y="514"/>
                    <a:pt x="501" y="553"/>
                  </a:cubicBezTo>
                  <a:cubicBezTo>
                    <a:pt x="489" y="589"/>
                    <a:pt x="512" y="637"/>
                    <a:pt x="560" y="648"/>
                  </a:cubicBezTo>
                  <a:lnTo>
                    <a:pt x="667" y="684"/>
                  </a:lnTo>
                  <a:cubicBezTo>
                    <a:pt x="674" y="686"/>
                    <a:pt x="680" y="688"/>
                    <a:pt x="687" y="690"/>
                  </a:cubicBezTo>
                  <a:lnTo>
                    <a:pt x="687" y="690"/>
                  </a:lnTo>
                  <a:cubicBezTo>
                    <a:pt x="698" y="697"/>
                    <a:pt x="708" y="707"/>
                    <a:pt x="715" y="720"/>
                  </a:cubicBezTo>
                  <a:cubicBezTo>
                    <a:pt x="739" y="732"/>
                    <a:pt x="751" y="756"/>
                    <a:pt x="763" y="779"/>
                  </a:cubicBezTo>
                  <a:cubicBezTo>
                    <a:pt x="774" y="803"/>
                    <a:pt x="786" y="827"/>
                    <a:pt x="786" y="851"/>
                  </a:cubicBezTo>
                  <a:lnTo>
                    <a:pt x="798" y="899"/>
                  </a:lnTo>
                  <a:lnTo>
                    <a:pt x="798" y="910"/>
                  </a:lnTo>
                  <a:lnTo>
                    <a:pt x="786" y="934"/>
                  </a:lnTo>
                  <a:cubicBezTo>
                    <a:pt x="786" y="934"/>
                    <a:pt x="786" y="934"/>
                    <a:pt x="786" y="946"/>
                  </a:cubicBezTo>
                  <a:cubicBezTo>
                    <a:pt x="774" y="958"/>
                    <a:pt x="763" y="970"/>
                    <a:pt x="751" y="982"/>
                  </a:cubicBezTo>
                  <a:lnTo>
                    <a:pt x="739" y="982"/>
                  </a:lnTo>
                  <a:lnTo>
                    <a:pt x="727" y="994"/>
                  </a:lnTo>
                  <a:lnTo>
                    <a:pt x="679" y="1006"/>
                  </a:lnTo>
                  <a:lnTo>
                    <a:pt x="632" y="1029"/>
                  </a:lnTo>
                  <a:lnTo>
                    <a:pt x="584" y="1029"/>
                  </a:lnTo>
                  <a:cubicBezTo>
                    <a:pt x="565" y="1029"/>
                    <a:pt x="546" y="1045"/>
                    <a:pt x="521" y="1045"/>
                  </a:cubicBezTo>
                  <a:cubicBezTo>
                    <a:pt x="514" y="1045"/>
                    <a:pt x="508" y="1044"/>
                    <a:pt x="501" y="1041"/>
                  </a:cubicBezTo>
                  <a:lnTo>
                    <a:pt x="405" y="1029"/>
                  </a:lnTo>
                  <a:lnTo>
                    <a:pt x="322" y="1006"/>
                  </a:lnTo>
                  <a:cubicBezTo>
                    <a:pt x="298" y="1006"/>
                    <a:pt x="262" y="970"/>
                    <a:pt x="227" y="958"/>
                  </a:cubicBezTo>
                  <a:cubicBezTo>
                    <a:pt x="203" y="946"/>
                    <a:pt x="179" y="922"/>
                    <a:pt x="155" y="899"/>
                  </a:cubicBezTo>
                  <a:cubicBezTo>
                    <a:pt x="131" y="875"/>
                    <a:pt x="108" y="851"/>
                    <a:pt x="96" y="827"/>
                  </a:cubicBezTo>
                  <a:cubicBezTo>
                    <a:pt x="72" y="791"/>
                    <a:pt x="48" y="768"/>
                    <a:pt x="36" y="744"/>
                  </a:cubicBezTo>
                  <a:lnTo>
                    <a:pt x="1" y="637"/>
                  </a:lnTo>
                  <a:lnTo>
                    <a:pt x="12" y="744"/>
                  </a:lnTo>
                  <a:cubicBezTo>
                    <a:pt x="24" y="779"/>
                    <a:pt x="36" y="815"/>
                    <a:pt x="48" y="851"/>
                  </a:cubicBezTo>
                  <a:cubicBezTo>
                    <a:pt x="60" y="887"/>
                    <a:pt x="84" y="910"/>
                    <a:pt x="108" y="946"/>
                  </a:cubicBezTo>
                  <a:cubicBezTo>
                    <a:pt x="131" y="970"/>
                    <a:pt x="155" y="1006"/>
                    <a:pt x="191" y="1029"/>
                  </a:cubicBezTo>
                  <a:cubicBezTo>
                    <a:pt x="215" y="1053"/>
                    <a:pt x="227" y="1065"/>
                    <a:pt x="274" y="1089"/>
                  </a:cubicBezTo>
                  <a:lnTo>
                    <a:pt x="382" y="1137"/>
                  </a:lnTo>
                  <a:cubicBezTo>
                    <a:pt x="417" y="1149"/>
                    <a:pt x="453" y="1149"/>
                    <a:pt x="501" y="1160"/>
                  </a:cubicBezTo>
                  <a:cubicBezTo>
                    <a:pt x="512" y="1164"/>
                    <a:pt x="524" y="1166"/>
                    <a:pt x="537" y="1166"/>
                  </a:cubicBezTo>
                  <a:cubicBezTo>
                    <a:pt x="561" y="1166"/>
                    <a:pt x="588" y="1160"/>
                    <a:pt x="620" y="1160"/>
                  </a:cubicBezTo>
                  <a:cubicBezTo>
                    <a:pt x="632" y="1160"/>
                    <a:pt x="655" y="1160"/>
                    <a:pt x="679" y="1149"/>
                  </a:cubicBezTo>
                  <a:lnTo>
                    <a:pt x="727" y="1137"/>
                  </a:lnTo>
                  <a:lnTo>
                    <a:pt x="774" y="1125"/>
                  </a:lnTo>
                  <a:lnTo>
                    <a:pt x="786" y="1113"/>
                  </a:lnTo>
                  <a:lnTo>
                    <a:pt x="810" y="1113"/>
                  </a:lnTo>
                  <a:lnTo>
                    <a:pt x="810" y="1101"/>
                  </a:lnTo>
                  <a:lnTo>
                    <a:pt x="846" y="1089"/>
                  </a:lnTo>
                  <a:cubicBezTo>
                    <a:pt x="870" y="1065"/>
                    <a:pt x="882" y="1065"/>
                    <a:pt x="893" y="1053"/>
                  </a:cubicBezTo>
                  <a:lnTo>
                    <a:pt x="893" y="1041"/>
                  </a:lnTo>
                  <a:lnTo>
                    <a:pt x="905" y="1041"/>
                  </a:lnTo>
                  <a:lnTo>
                    <a:pt x="905" y="1029"/>
                  </a:lnTo>
                  <a:lnTo>
                    <a:pt x="905" y="1018"/>
                  </a:lnTo>
                  <a:lnTo>
                    <a:pt x="917" y="1006"/>
                  </a:lnTo>
                  <a:cubicBezTo>
                    <a:pt x="929" y="994"/>
                    <a:pt x="929" y="970"/>
                    <a:pt x="941" y="958"/>
                  </a:cubicBezTo>
                  <a:lnTo>
                    <a:pt x="941" y="934"/>
                  </a:lnTo>
                  <a:lnTo>
                    <a:pt x="941" y="922"/>
                  </a:lnTo>
                  <a:lnTo>
                    <a:pt x="941" y="910"/>
                  </a:lnTo>
                  <a:lnTo>
                    <a:pt x="941" y="899"/>
                  </a:lnTo>
                  <a:lnTo>
                    <a:pt x="941" y="839"/>
                  </a:lnTo>
                  <a:cubicBezTo>
                    <a:pt x="941" y="791"/>
                    <a:pt x="929" y="744"/>
                    <a:pt x="905" y="708"/>
                  </a:cubicBezTo>
                  <a:cubicBezTo>
                    <a:pt x="903" y="704"/>
                    <a:pt x="900" y="700"/>
                    <a:pt x="897" y="696"/>
                  </a:cubicBezTo>
                  <a:lnTo>
                    <a:pt x="897" y="696"/>
                  </a:lnTo>
                  <a:cubicBezTo>
                    <a:pt x="932" y="696"/>
                    <a:pt x="967" y="696"/>
                    <a:pt x="1013" y="684"/>
                  </a:cubicBezTo>
                  <a:lnTo>
                    <a:pt x="1108" y="660"/>
                  </a:lnTo>
                  <a:lnTo>
                    <a:pt x="1132" y="648"/>
                  </a:lnTo>
                  <a:lnTo>
                    <a:pt x="1155" y="648"/>
                  </a:lnTo>
                  <a:lnTo>
                    <a:pt x="1167" y="637"/>
                  </a:lnTo>
                  <a:cubicBezTo>
                    <a:pt x="1179" y="625"/>
                    <a:pt x="1191" y="625"/>
                    <a:pt x="1203" y="613"/>
                  </a:cubicBezTo>
                  <a:lnTo>
                    <a:pt x="1227" y="601"/>
                  </a:lnTo>
                  <a:cubicBezTo>
                    <a:pt x="1274" y="553"/>
                    <a:pt x="1286" y="494"/>
                    <a:pt x="1286" y="446"/>
                  </a:cubicBezTo>
                  <a:lnTo>
                    <a:pt x="1286" y="422"/>
                  </a:lnTo>
                  <a:cubicBezTo>
                    <a:pt x="1274" y="410"/>
                    <a:pt x="1274" y="398"/>
                    <a:pt x="1274" y="398"/>
                  </a:cubicBezTo>
                  <a:lnTo>
                    <a:pt x="1263" y="339"/>
                  </a:lnTo>
                  <a:cubicBezTo>
                    <a:pt x="1251" y="303"/>
                    <a:pt x="1227" y="267"/>
                    <a:pt x="1203" y="232"/>
                  </a:cubicBezTo>
                  <a:cubicBezTo>
                    <a:pt x="1203" y="220"/>
                    <a:pt x="1191" y="196"/>
                    <a:pt x="1179" y="184"/>
                  </a:cubicBezTo>
                  <a:lnTo>
                    <a:pt x="1132" y="137"/>
                  </a:lnTo>
                  <a:lnTo>
                    <a:pt x="1096" y="101"/>
                  </a:lnTo>
                  <a:cubicBezTo>
                    <a:pt x="1072" y="89"/>
                    <a:pt x="1060" y="77"/>
                    <a:pt x="1048" y="77"/>
                  </a:cubicBezTo>
                  <a:lnTo>
                    <a:pt x="1001" y="41"/>
                  </a:lnTo>
                  <a:lnTo>
                    <a:pt x="989" y="41"/>
                  </a:lnTo>
                  <a:cubicBezTo>
                    <a:pt x="983" y="35"/>
                    <a:pt x="980" y="35"/>
                    <a:pt x="978" y="35"/>
                  </a:cubicBezTo>
                  <a:cubicBezTo>
                    <a:pt x="977" y="35"/>
                    <a:pt x="977" y="35"/>
                    <a:pt x="977" y="29"/>
                  </a:cubicBezTo>
                  <a:lnTo>
                    <a:pt x="953" y="29"/>
                  </a:lnTo>
                  <a:cubicBezTo>
                    <a:pt x="917" y="17"/>
                    <a:pt x="882" y="6"/>
                    <a:pt x="846" y="6"/>
                  </a:cubicBezTo>
                  <a:cubicBezTo>
                    <a:pt x="814" y="6"/>
                    <a:pt x="788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5"/>
            <p:cNvSpPr/>
            <p:nvPr/>
          </p:nvSpPr>
          <p:spPr>
            <a:xfrm>
              <a:off x="1420147" y="3565689"/>
              <a:ext cx="75651" cy="64770"/>
            </a:xfrm>
            <a:custGeom>
              <a:avLst/>
              <a:gdLst/>
              <a:ahLst/>
              <a:cxnLst/>
              <a:rect l="l" t="t" r="r" b="b"/>
              <a:pathLst>
                <a:path w="1168" h="1000" extrusionOk="0">
                  <a:moveTo>
                    <a:pt x="739" y="815"/>
                  </a:moveTo>
                  <a:lnTo>
                    <a:pt x="739" y="827"/>
                  </a:lnTo>
                  <a:cubicBezTo>
                    <a:pt x="737" y="827"/>
                    <a:pt x="736" y="828"/>
                    <a:pt x="735" y="828"/>
                  </a:cubicBezTo>
                  <a:lnTo>
                    <a:pt x="735" y="828"/>
                  </a:lnTo>
                  <a:cubicBezTo>
                    <a:pt x="736" y="825"/>
                    <a:pt x="737" y="821"/>
                    <a:pt x="739" y="815"/>
                  </a:cubicBezTo>
                  <a:close/>
                  <a:moveTo>
                    <a:pt x="736" y="1"/>
                  </a:moveTo>
                  <a:cubicBezTo>
                    <a:pt x="725" y="1"/>
                    <a:pt x="715" y="2"/>
                    <a:pt x="703" y="6"/>
                  </a:cubicBezTo>
                  <a:lnTo>
                    <a:pt x="608" y="6"/>
                  </a:lnTo>
                  <a:lnTo>
                    <a:pt x="512" y="42"/>
                  </a:lnTo>
                  <a:lnTo>
                    <a:pt x="703" y="42"/>
                  </a:lnTo>
                  <a:cubicBezTo>
                    <a:pt x="727" y="42"/>
                    <a:pt x="751" y="65"/>
                    <a:pt x="786" y="65"/>
                  </a:cubicBezTo>
                  <a:cubicBezTo>
                    <a:pt x="810" y="77"/>
                    <a:pt x="834" y="89"/>
                    <a:pt x="858" y="101"/>
                  </a:cubicBezTo>
                  <a:lnTo>
                    <a:pt x="893" y="125"/>
                  </a:lnTo>
                  <a:lnTo>
                    <a:pt x="929" y="161"/>
                  </a:lnTo>
                  <a:cubicBezTo>
                    <a:pt x="953" y="173"/>
                    <a:pt x="965" y="196"/>
                    <a:pt x="977" y="220"/>
                  </a:cubicBezTo>
                  <a:cubicBezTo>
                    <a:pt x="989" y="244"/>
                    <a:pt x="1001" y="268"/>
                    <a:pt x="1013" y="292"/>
                  </a:cubicBezTo>
                  <a:cubicBezTo>
                    <a:pt x="1024" y="315"/>
                    <a:pt x="1024" y="339"/>
                    <a:pt x="1024" y="363"/>
                  </a:cubicBezTo>
                  <a:cubicBezTo>
                    <a:pt x="1036" y="387"/>
                    <a:pt x="1024" y="411"/>
                    <a:pt x="1024" y="434"/>
                  </a:cubicBezTo>
                  <a:cubicBezTo>
                    <a:pt x="1013" y="469"/>
                    <a:pt x="1013" y="470"/>
                    <a:pt x="1001" y="492"/>
                  </a:cubicBezTo>
                  <a:lnTo>
                    <a:pt x="1001" y="492"/>
                  </a:lnTo>
                  <a:cubicBezTo>
                    <a:pt x="1003" y="491"/>
                    <a:pt x="1004" y="491"/>
                    <a:pt x="1004" y="491"/>
                  </a:cubicBezTo>
                  <a:lnTo>
                    <a:pt x="1004" y="491"/>
                  </a:lnTo>
                  <a:cubicBezTo>
                    <a:pt x="1004" y="491"/>
                    <a:pt x="1003" y="492"/>
                    <a:pt x="1001" y="494"/>
                  </a:cubicBezTo>
                  <a:cubicBezTo>
                    <a:pt x="1001" y="493"/>
                    <a:pt x="1001" y="493"/>
                    <a:pt x="1001" y="492"/>
                  </a:cubicBezTo>
                  <a:lnTo>
                    <a:pt x="1001" y="492"/>
                  </a:lnTo>
                  <a:cubicBezTo>
                    <a:pt x="1001" y="493"/>
                    <a:pt x="1000" y="493"/>
                    <a:pt x="999" y="494"/>
                  </a:cubicBezTo>
                  <a:lnTo>
                    <a:pt x="989" y="494"/>
                  </a:lnTo>
                  <a:cubicBezTo>
                    <a:pt x="977" y="506"/>
                    <a:pt x="953" y="518"/>
                    <a:pt x="953" y="518"/>
                  </a:cubicBezTo>
                  <a:lnTo>
                    <a:pt x="882" y="518"/>
                  </a:lnTo>
                  <a:cubicBezTo>
                    <a:pt x="866" y="518"/>
                    <a:pt x="844" y="523"/>
                    <a:pt x="825" y="523"/>
                  </a:cubicBezTo>
                  <a:cubicBezTo>
                    <a:pt x="815" y="523"/>
                    <a:pt x="806" y="522"/>
                    <a:pt x="798" y="518"/>
                  </a:cubicBezTo>
                  <a:cubicBezTo>
                    <a:pt x="774" y="518"/>
                    <a:pt x="751" y="518"/>
                    <a:pt x="727" y="506"/>
                  </a:cubicBezTo>
                  <a:cubicBezTo>
                    <a:pt x="703" y="494"/>
                    <a:pt x="679" y="494"/>
                    <a:pt x="655" y="482"/>
                  </a:cubicBezTo>
                  <a:cubicBezTo>
                    <a:pt x="637" y="473"/>
                    <a:pt x="618" y="464"/>
                    <a:pt x="600" y="454"/>
                  </a:cubicBezTo>
                  <a:lnTo>
                    <a:pt x="600" y="454"/>
                  </a:lnTo>
                  <a:lnTo>
                    <a:pt x="572" y="434"/>
                  </a:lnTo>
                  <a:lnTo>
                    <a:pt x="560" y="434"/>
                  </a:lnTo>
                  <a:cubicBezTo>
                    <a:pt x="551" y="432"/>
                    <a:pt x="541" y="430"/>
                    <a:pt x="532" y="430"/>
                  </a:cubicBezTo>
                  <a:cubicBezTo>
                    <a:pt x="502" y="430"/>
                    <a:pt x="471" y="443"/>
                    <a:pt x="453" y="470"/>
                  </a:cubicBezTo>
                  <a:cubicBezTo>
                    <a:pt x="441" y="518"/>
                    <a:pt x="453" y="565"/>
                    <a:pt x="489" y="577"/>
                  </a:cubicBezTo>
                  <a:lnTo>
                    <a:pt x="503" y="585"/>
                  </a:lnTo>
                  <a:lnTo>
                    <a:pt x="503" y="585"/>
                  </a:lnTo>
                  <a:lnTo>
                    <a:pt x="501" y="589"/>
                  </a:lnTo>
                  <a:lnTo>
                    <a:pt x="572" y="625"/>
                  </a:lnTo>
                  <a:cubicBezTo>
                    <a:pt x="584" y="637"/>
                    <a:pt x="608" y="661"/>
                    <a:pt x="620" y="673"/>
                  </a:cubicBezTo>
                  <a:cubicBezTo>
                    <a:pt x="643" y="685"/>
                    <a:pt x="655" y="708"/>
                    <a:pt x="667" y="732"/>
                  </a:cubicBezTo>
                  <a:cubicBezTo>
                    <a:pt x="691" y="744"/>
                    <a:pt x="703" y="768"/>
                    <a:pt x="715" y="792"/>
                  </a:cubicBezTo>
                  <a:cubicBezTo>
                    <a:pt x="715" y="804"/>
                    <a:pt x="727" y="804"/>
                    <a:pt x="727" y="827"/>
                  </a:cubicBezTo>
                  <a:cubicBezTo>
                    <a:pt x="729" y="827"/>
                    <a:pt x="731" y="828"/>
                    <a:pt x="731" y="830"/>
                  </a:cubicBezTo>
                  <a:lnTo>
                    <a:pt x="731" y="830"/>
                  </a:lnTo>
                  <a:cubicBezTo>
                    <a:pt x="727" y="833"/>
                    <a:pt x="727" y="839"/>
                    <a:pt x="727" y="839"/>
                  </a:cubicBezTo>
                  <a:lnTo>
                    <a:pt x="715" y="839"/>
                  </a:lnTo>
                  <a:cubicBezTo>
                    <a:pt x="715" y="839"/>
                    <a:pt x="691" y="851"/>
                    <a:pt x="691" y="851"/>
                  </a:cubicBezTo>
                  <a:lnTo>
                    <a:pt x="643" y="863"/>
                  </a:lnTo>
                  <a:cubicBezTo>
                    <a:pt x="620" y="863"/>
                    <a:pt x="584" y="875"/>
                    <a:pt x="560" y="875"/>
                  </a:cubicBezTo>
                  <a:cubicBezTo>
                    <a:pt x="512" y="887"/>
                    <a:pt x="453" y="887"/>
                    <a:pt x="405" y="887"/>
                  </a:cubicBezTo>
                  <a:cubicBezTo>
                    <a:pt x="370" y="875"/>
                    <a:pt x="346" y="875"/>
                    <a:pt x="322" y="875"/>
                  </a:cubicBezTo>
                  <a:cubicBezTo>
                    <a:pt x="298" y="863"/>
                    <a:pt x="262" y="851"/>
                    <a:pt x="239" y="851"/>
                  </a:cubicBezTo>
                  <a:cubicBezTo>
                    <a:pt x="191" y="827"/>
                    <a:pt x="143" y="804"/>
                    <a:pt x="108" y="756"/>
                  </a:cubicBezTo>
                  <a:cubicBezTo>
                    <a:pt x="84" y="744"/>
                    <a:pt x="60" y="720"/>
                    <a:pt x="48" y="696"/>
                  </a:cubicBezTo>
                  <a:cubicBezTo>
                    <a:pt x="24" y="673"/>
                    <a:pt x="12" y="649"/>
                    <a:pt x="0" y="625"/>
                  </a:cubicBezTo>
                  <a:lnTo>
                    <a:pt x="0" y="625"/>
                  </a:lnTo>
                  <a:cubicBezTo>
                    <a:pt x="12" y="649"/>
                    <a:pt x="12" y="685"/>
                    <a:pt x="24" y="708"/>
                  </a:cubicBezTo>
                  <a:cubicBezTo>
                    <a:pt x="36" y="732"/>
                    <a:pt x="48" y="768"/>
                    <a:pt x="72" y="792"/>
                  </a:cubicBezTo>
                  <a:cubicBezTo>
                    <a:pt x="108" y="839"/>
                    <a:pt x="155" y="887"/>
                    <a:pt x="215" y="923"/>
                  </a:cubicBezTo>
                  <a:cubicBezTo>
                    <a:pt x="239" y="935"/>
                    <a:pt x="262" y="946"/>
                    <a:pt x="298" y="958"/>
                  </a:cubicBezTo>
                  <a:cubicBezTo>
                    <a:pt x="322" y="970"/>
                    <a:pt x="358" y="982"/>
                    <a:pt x="381" y="982"/>
                  </a:cubicBezTo>
                  <a:cubicBezTo>
                    <a:pt x="432" y="991"/>
                    <a:pt x="477" y="999"/>
                    <a:pt x="524" y="999"/>
                  </a:cubicBezTo>
                  <a:cubicBezTo>
                    <a:pt x="543" y="999"/>
                    <a:pt x="563" y="998"/>
                    <a:pt x="584" y="994"/>
                  </a:cubicBezTo>
                  <a:lnTo>
                    <a:pt x="667" y="994"/>
                  </a:lnTo>
                  <a:lnTo>
                    <a:pt x="715" y="982"/>
                  </a:lnTo>
                  <a:cubicBezTo>
                    <a:pt x="739" y="982"/>
                    <a:pt x="751" y="982"/>
                    <a:pt x="774" y="970"/>
                  </a:cubicBezTo>
                  <a:cubicBezTo>
                    <a:pt x="786" y="970"/>
                    <a:pt x="822" y="946"/>
                    <a:pt x="846" y="923"/>
                  </a:cubicBezTo>
                  <a:cubicBezTo>
                    <a:pt x="846" y="911"/>
                    <a:pt x="846" y="911"/>
                    <a:pt x="858" y="899"/>
                  </a:cubicBezTo>
                  <a:lnTo>
                    <a:pt x="870" y="887"/>
                  </a:lnTo>
                  <a:lnTo>
                    <a:pt x="870" y="875"/>
                  </a:lnTo>
                  <a:lnTo>
                    <a:pt x="870" y="851"/>
                  </a:lnTo>
                  <a:cubicBezTo>
                    <a:pt x="882" y="827"/>
                    <a:pt x="870" y="804"/>
                    <a:pt x="870" y="780"/>
                  </a:cubicBezTo>
                  <a:cubicBezTo>
                    <a:pt x="870" y="768"/>
                    <a:pt x="858" y="744"/>
                    <a:pt x="846" y="732"/>
                  </a:cubicBezTo>
                  <a:cubicBezTo>
                    <a:pt x="840" y="713"/>
                    <a:pt x="833" y="695"/>
                    <a:pt x="825" y="678"/>
                  </a:cubicBezTo>
                  <a:lnTo>
                    <a:pt x="825" y="678"/>
                  </a:lnTo>
                  <a:cubicBezTo>
                    <a:pt x="828" y="678"/>
                    <a:pt x="831" y="678"/>
                    <a:pt x="833" y="678"/>
                  </a:cubicBezTo>
                  <a:cubicBezTo>
                    <a:pt x="856" y="678"/>
                    <a:pt x="878" y="673"/>
                    <a:pt x="893" y="673"/>
                  </a:cubicBezTo>
                  <a:lnTo>
                    <a:pt x="941" y="673"/>
                  </a:lnTo>
                  <a:cubicBezTo>
                    <a:pt x="977" y="661"/>
                    <a:pt x="989" y="661"/>
                    <a:pt x="1013" y="649"/>
                  </a:cubicBezTo>
                  <a:cubicBezTo>
                    <a:pt x="1036" y="637"/>
                    <a:pt x="1048" y="637"/>
                    <a:pt x="1060" y="625"/>
                  </a:cubicBezTo>
                  <a:lnTo>
                    <a:pt x="1072" y="613"/>
                  </a:lnTo>
                  <a:lnTo>
                    <a:pt x="1084" y="613"/>
                  </a:lnTo>
                  <a:lnTo>
                    <a:pt x="1096" y="601"/>
                  </a:lnTo>
                  <a:lnTo>
                    <a:pt x="1120" y="577"/>
                  </a:lnTo>
                  <a:cubicBezTo>
                    <a:pt x="1143" y="542"/>
                    <a:pt x="1155" y="494"/>
                    <a:pt x="1155" y="458"/>
                  </a:cubicBezTo>
                  <a:cubicBezTo>
                    <a:pt x="1167" y="423"/>
                    <a:pt x="1167" y="387"/>
                    <a:pt x="1155" y="339"/>
                  </a:cubicBezTo>
                  <a:cubicBezTo>
                    <a:pt x="1143" y="304"/>
                    <a:pt x="1143" y="268"/>
                    <a:pt x="1120" y="244"/>
                  </a:cubicBezTo>
                  <a:cubicBezTo>
                    <a:pt x="1108" y="208"/>
                    <a:pt x="1084" y="184"/>
                    <a:pt x="1060" y="149"/>
                  </a:cubicBezTo>
                  <a:cubicBezTo>
                    <a:pt x="1048" y="125"/>
                    <a:pt x="1013" y="101"/>
                    <a:pt x="989" y="77"/>
                  </a:cubicBezTo>
                  <a:lnTo>
                    <a:pt x="941" y="53"/>
                  </a:lnTo>
                  <a:lnTo>
                    <a:pt x="893" y="30"/>
                  </a:lnTo>
                  <a:cubicBezTo>
                    <a:pt x="870" y="18"/>
                    <a:pt x="834" y="6"/>
                    <a:pt x="798" y="6"/>
                  </a:cubicBezTo>
                  <a:cubicBezTo>
                    <a:pt x="774" y="6"/>
                    <a:pt x="756" y="1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5"/>
            <p:cNvSpPr/>
            <p:nvPr/>
          </p:nvSpPr>
          <p:spPr>
            <a:xfrm>
              <a:off x="1554354" y="3387892"/>
              <a:ext cx="81805" cy="67944"/>
            </a:xfrm>
            <a:custGeom>
              <a:avLst/>
              <a:gdLst/>
              <a:ahLst/>
              <a:cxnLst/>
              <a:rect l="l" t="t" r="r" b="b"/>
              <a:pathLst>
                <a:path w="1263" h="1049" extrusionOk="0">
                  <a:moveTo>
                    <a:pt x="798" y="1"/>
                  </a:moveTo>
                  <a:cubicBezTo>
                    <a:pt x="774" y="1"/>
                    <a:pt x="738" y="1"/>
                    <a:pt x="715" y="12"/>
                  </a:cubicBezTo>
                  <a:cubicBezTo>
                    <a:pt x="679" y="12"/>
                    <a:pt x="655" y="24"/>
                    <a:pt x="631" y="36"/>
                  </a:cubicBezTo>
                  <a:cubicBezTo>
                    <a:pt x="647" y="36"/>
                    <a:pt x="668" y="31"/>
                    <a:pt x="688" y="31"/>
                  </a:cubicBezTo>
                  <a:cubicBezTo>
                    <a:pt x="697" y="31"/>
                    <a:pt x="707" y="32"/>
                    <a:pt x="715" y="36"/>
                  </a:cubicBezTo>
                  <a:lnTo>
                    <a:pt x="798" y="36"/>
                  </a:lnTo>
                  <a:cubicBezTo>
                    <a:pt x="857" y="48"/>
                    <a:pt x="905" y="72"/>
                    <a:pt x="953" y="96"/>
                  </a:cubicBezTo>
                  <a:cubicBezTo>
                    <a:pt x="1000" y="120"/>
                    <a:pt x="1048" y="155"/>
                    <a:pt x="1072" y="191"/>
                  </a:cubicBezTo>
                  <a:cubicBezTo>
                    <a:pt x="1096" y="227"/>
                    <a:pt x="1107" y="239"/>
                    <a:pt x="1119" y="262"/>
                  </a:cubicBezTo>
                  <a:cubicBezTo>
                    <a:pt x="1131" y="286"/>
                    <a:pt x="1131" y="298"/>
                    <a:pt x="1131" y="322"/>
                  </a:cubicBezTo>
                  <a:cubicBezTo>
                    <a:pt x="1131" y="346"/>
                    <a:pt x="1131" y="370"/>
                    <a:pt x="1131" y="382"/>
                  </a:cubicBezTo>
                  <a:lnTo>
                    <a:pt x="1119" y="393"/>
                  </a:lnTo>
                  <a:cubicBezTo>
                    <a:pt x="1122" y="391"/>
                    <a:pt x="1123" y="390"/>
                    <a:pt x="1124" y="390"/>
                  </a:cubicBezTo>
                  <a:lnTo>
                    <a:pt x="1124" y="390"/>
                  </a:lnTo>
                  <a:cubicBezTo>
                    <a:pt x="1127" y="390"/>
                    <a:pt x="1119" y="405"/>
                    <a:pt x="1119" y="405"/>
                  </a:cubicBezTo>
                  <a:cubicBezTo>
                    <a:pt x="1107" y="417"/>
                    <a:pt x="1096" y="417"/>
                    <a:pt x="1096" y="417"/>
                  </a:cubicBezTo>
                  <a:cubicBezTo>
                    <a:pt x="1084" y="429"/>
                    <a:pt x="1060" y="441"/>
                    <a:pt x="1048" y="441"/>
                  </a:cubicBezTo>
                  <a:cubicBezTo>
                    <a:pt x="1024" y="453"/>
                    <a:pt x="1000" y="453"/>
                    <a:pt x="976" y="453"/>
                  </a:cubicBezTo>
                  <a:lnTo>
                    <a:pt x="893" y="453"/>
                  </a:lnTo>
                  <a:lnTo>
                    <a:pt x="810" y="441"/>
                  </a:lnTo>
                  <a:cubicBezTo>
                    <a:pt x="786" y="429"/>
                    <a:pt x="750" y="429"/>
                    <a:pt x="715" y="429"/>
                  </a:cubicBezTo>
                  <a:cubicBezTo>
                    <a:pt x="679" y="429"/>
                    <a:pt x="643" y="441"/>
                    <a:pt x="607" y="441"/>
                  </a:cubicBezTo>
                  <a:cubicBezTo>
                    <a:pt x="584" y="441"/>
                    <a:pt x="560" y="453"/>
                    <a:pt x="548" y="489"/>
                  </a:cubicBezTo>
                  <a:cubicBezTo>
                    <a:pt x="536" y="524"/>
                    <a:pt x="548" y="572"/>
                    <a:pt x="584" y="584"/>
                  </a:cubicBezTo>
                  <a:lnTo>
                    <a:pt x="607" y="596"/>
                  </a:lnTo>
                  <a:cubicBezTo>
                    <a:pt x="631" y="608"/>
                    <a:pt x="667" y="608"/>
                    <a:pt x="679" y="620"/>
                  </a:cubicBezTo>
                  <a:lnTo>
                    <a:pt x="715" y="643"/>
                  </a:lnTo>
                  <a:lnTo>
                    <a:pt x="738" y="667"/>
                  </a:lnTo>
                  <a:cubicBezTo>
                    <a:pt x="762" y="679"/>
                    <a:pt x="762" y="703"/>
                    <a:pt x="774" y="715"/>
                  </a:cubicBezTo>
                  <a:cubicBezTo>
                    <a:pt x="786" y="751"/>
                    <a:pt x="786" y="751"/>
                    <a:pt x="786" y="774"/>
                  </a:cubicBezTo>
                  <a:cubicBezTo>
                    <a:pt x="786" y="798"/>
                    <a:pt x="786" y="822"/>
                    <a:pt x="774" y="834"/>
                  </a:cubicBezTo>
                  <a:cubicBezTo>
                    <a:pt x="762" y="858"/>
                    <a:pt x="750" y="870"/>
                    <a:pt x="738" y="870"/>
                  </a:cubicBezTo>
                  <a:cubicBezTo>
                    <a:pt x="715" y="882"/>
                    <a:pt x="679" y="905"/>
                    <a:pt x="667" y="905"/>
                  </a:cubicBezTo>
                  <a:lnTo>
                    <a:pt x="631" y="905"/>
                  </a:lnTo>
                  <a:lnTo>
                    <a:pt x="584" y="917"/>
                  </a:lnTo>
                  <a:lnTo>
                    <a:pt x="393" y="917"/>
                  </a:lnTo>
                  <a:cubicBezTo>
                    <a:pt x="369" y="917"/>
                    <a:pt x="334" y="917"/>
                    <a:pt x="310" y="905"/>
                  </a:cubicBezTo>
                  <a:lnTo>
                    <a:pt x="262" y="894"/>
                  </a:lnTo>
                  <a:lnTo>
                    <a:pt x="250" y="894"/>
                  </a:lnTo>
                  <a:lnTo>
                    <a:pt x="226" y="882"/>
                  </a:lnTo>
                  <a:cubicBezTo>
                    <a:pt x="191" y="870"/>
                    <a:pt x="179" y="858"/>
                    <a:pt x="143" y="846"/>
                  </a:cubicBezTo>
                  <a:cubicBezTo>
                    <a:pt x="119" y="822"/>
                    <a:pt x="95" y="810"/>
                    <a:pt x="84" y="786"/>
                  </a:cubicBezTo>
                  <a:cubicBezTo>
                    <a:pt x="60" y="763"/>
                    <a:pt x="36" y="739"/>
                    <a:pt x="24" y="703"/>
                  </a:cubicBezTo>
                  <a:cubicBezTo>
                    <a:pt x="12" y="679"/>
                    <a:pt x="0" y="643"/>
                    <a:pt x="0" y="620"/>
                  </a:cubicBezTo>
                  <a:cubicBezTo>
                    <a:pt x="0" y="643"/>
                    <a:pt x="0" y="679"/>
                    <a:pt x="0" y="715"/>
                  </a:cubicBezTo>
                  <a:cubicBezTo>
                    <a:pt x="12" y="751"/>
                    <a:pt x="24" y="774"/>
                    <a:pt x="48" y="810"/>
                  </a:cubicBezTo>
                  <a:cubicBezTo>
                    <a:pt x="60" y="834"/>
                    <a:pt x="84" y="870"/>
                    <a:pt x="107" y="894"/>
                  </a:cubicBezTo>
                  <a:cubicBezTo>
                    <a:pt x="131" y="917"/>
                    <a:pt x="167" y="941"/>
                    <a:pt x="191" y="953"/>
                  </a:cubicBezTo>
                  <a:lnTo>
                    <a:pt x="203" y="965"/>
                  </a:lnTo>
                  <a:cubicBezTo>
                    <a:pt x="214" y="977"/>
                    <a:pt x="226" y="977"/>
                    <a:pt x="238" y="977"/>
                  </a:cubicBezTo>
                  <a:lnTo>
                    <a:pt x="286" y="1001"/>
                  </a:lnTo>
                  <a:cubicBezTo>
                    <a:pt x="310" y="1013"/>
                    <a:pt x="345" y="1024"/>
                    <a:pt x="381" y="1024"/>
                  </a:cubicBezTo>
                  <a:cubicBezTo>
                    <a:pt x="417" y="1036"/>
                    <a:pt x="453" y="1036"/>
                    <a:pt x="488" y="1036"/>
                  </a:cubicBezTo>
                  <a:cubicBezTo>
                    <a:pt x="524" y="1048"/>
                    <a:pt x="560" y="1048"/>
                    <a:pt x="584" y="1048"/>
                  </a:cubicBezTo>
                  <a:lnTo>
                    <a:pt x="631" y="1036"/>
                  </a:lnTo>
                  <a:lnTo>
                    <a:pt x="703" y="1036"/>
                  </a:lnTo>
                  <a:cubicBezTo>
                    <a:pt x="738" y="1024"/>
                    <a:pt x="762" y="1013"/>
                    <a:pt x="798" y="1001"/>
                  </a:cubicBezTo>
                  <a:cubicBezTo>
                    <a:pt x="857" y="977"/>
                    <a:pt x="881" y="953"/>
                    <a:pt x="905" y="905"/>
                  </a:cubicBezTo>
                  <a:cubicBezTo>
                    <a:pt x="929" y="870"/>
                    <a:pt x="941" y="834"/>
                    <a:pt x="941" y="786"/>
                  </a:cubicBezTo>
                  <a:cubicBezTo>
                    <a:pt x="953" y="751"/>
                    <a:pt x="929" y="679"/>
                    <a:pt x="929" y="667"/>
                  </a:cubicBezTo>
                  <a:cubicBezTo>
                    <a:pt x="919" y="638"/>
                    <a:pt x="909" y="625"/>
                    <a:pt x="900" y="608"/>
                  </a:cubicBezTo>
                  <a:lnTo>
                    <a:pt x="988" y="608"/>
                  </a:lnTo>
                  <a:cubicBezTo>
                    <a:pt x="1048" y="596"/>
                    <a:pt x="1119" y="584"/>
                    <a:pt x="1191" y="524"/>
                  </a:cubicBezTo>
                  <a:cubicBezTo>
                    <a:pt x="1203" y="513"/>
                    <a:pt x="1227" y="489"/>
                    <a:pt x="1227" y="477"/>
                  </a:cubicBezTo>
                  <a:lnTo>
                    <a:pt x="1238" y="453"/>
                  </a:lnTo>
                  <a:lnTo>
                    <a:pt x="1250" y="417"/>
                  </a:lnTo>
                  <a:cubicBezTo>
                    <a:pt x="1262" y="382"/>
                    <a:pt x="1262" y="346"/>
                    <a:pt x="1262" y="298"/>
                  </a:cubicBezTo>
                  <a:cubicBezTo>
                    <a:pt x="1250" y="262"/>
                    <a:pt x="1238" y="239"/>
                    <a:pt x="1215" y="203"/>
                  </a:cubicBezTo>
                  <a:cubicBezTo>
                    <a:pt x="1203" y="179"/>
                    <a:pt x="1167" y="143"/>
                    <a:pt x="1155" y="132"/>
                  </a:cubicBezTo>
                  <a:cubicBezTo>
                    <a:pt x="1119" y="108"/>
                    <a:pt x="1096" y="84"/>
                    <a:pt x="1072" y="72"/>
                  </a:cubicBezTo>
                  <a:cubicBezTo>
                    <a:pt x="1048" y="48"/>
                    <a:pt x="1012" y="36"/>
                    <a:pt x="988" y="24"/>
                  </a:cubicBezTo>
                  <a:cubicBezTo>
                    <a:pt x="929" y="1"/>
                    <a:pt x="85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5"/>
            <p:cNvSpPr/>
            <p:nvPr/>
          </p:nvSpPr>
          <p:spPr>
            <a:xfrm>
              <a:off x="1541982" y="3759614"/>
              <a:ext cx="71765" cy="63604"/>
            </a:xfrm>
            <a:custGeom>
              <a:avLst/>
              <a:gdLst/>
              <a:ahLst/>
              <a:cxnLst/>
              <a:rect l="l" t="t" r="r" b="b"/>
              <a:pathLst>
                <a:path w="1108" h="982" extrusionOk="0">
                  <a:moveTo>
                    <a:pt x="715" y="0"/>
                  </a:moveTo>
                  <a:cubicBezTo>
                    <a:pt x="739" y="12"/>
                    <a:pt x="763" y="12"/>
                    <a:pt x="786" y="24"/>
                  </a:cubicBezTo>
                  <a:cubicBezTo>
                    <a:pt x="810" y="36"/>
                    <a:pt x="822" y="36"/>
                    <a:pt x="846" y="48"/>
                  </a:cubicBezTo>
                  <a:cubicBezTo>
                    <a:pt x="882" y="84"/>
                    <a:pt x="906" y="107"/>
                    <a:pt x="929" y="143"/>
                  </a:cubicBezTo>
                  <a:cubicBezTo>
                    <a:pt x="941" y="167"/>
                    <a:pt x="953" y="179"/>
                    <a:pt x="965" y="203"/>
                  </a:cubicBezTo>
                  <a:cubicBezTo>
                    <a:pt x="977" y="215"/>
                    <a:pt x="977" y="238"/>
                    <a:pt x="989" y="250"/>
                  </a:cubicBezTo>
                  <a:cubicBezTo>
                    <a:pt x="989" y="274"/>
                    <a:pt x="989" y="298"/>
                    <a:pt x="989" y="310"/>
                  </a:cubicBezTo>
                  <a:lnTo>
                    <a:pt x="989" y="346"/>
                  </a:lnTo>
                  <a:cubicBezTo>
                    <a:pt x="989" y="346"/>
                    <a:pt x="989" y="358"/>
                    <a:pt x="989" y="369"/>
                  </a:cubicBezTo>
                  <a:cubicBezTo>
                    <a:pt x="979" y="369"/>
                    <a:pt x="970" y="385"/>
                    <a:pt x="966" y="385"/>
                  </a:cubicBezTo>
                  <a:cubicBezTo>
                    <a:pt x="966" y="385"/>
                    <a:pt x="965" y="384"/>
                    <a:pt x="965" y="381"/>
                  </a:cubicBezTo>
                  <a:lnTo>
                    <a:pt x="870" y="381"/>
                  </a:lnTo>
                  <a:cubicBezTo>
                    <a:pt x="858" y="387"/>
                    <a:pt x="846" y="390"/>
                    <a:pt x="834" y="390"/>
                  </a:cubicBezTo>
                  <a:cubicBezTo>
                    <a:pt x="822" y="390"/>
                    <a:pt x="810" y="387"/>
                    <a:pt x="798" y="381"/>
                  </a:cubicBezTo>
                  <a:cubicBezTo>
                    <a:pt x="766" y="381"/>
                    <a:pt x="734" y="381"/>
                    <a:pt x="694" y="373"/>
                  </a:cubicBezTo>
                  <a:lnTo>
                    <a:pt x="694" y="373"/>
                  </a:lnTo>
                  <a:cubicBezTo>
                    <a:pt x="646" y="347"/>
                    <a:pt x="593" y="330"/>
                    <a:pt x="536" y="322"/>
                  </a:cubicBezTo>
                  <a:cubicBezTo>
                    <a:pt x="501" y="322"/>
                    <a:pt x="465" y="346"/>
                    <a:pt x="453" y="381"/>
                  </a:cubicBezTo>
                  <a:cubicBezTo>
                    <a:pt x="441" y="429"/>
                    <a:pt x="465" y="465"/>
                    <a:pt x="501" y="477"/>
                  </a:cubicBezTo>
                  <a:cubicBezTo>
                    <a:pt x="543" y="485"/>
                    <a:pt x="574" y="500"/>
                    <a:pt x="610" y="507"/>
                  </a:cubicBezTo>
                  <a:lnTo>
                    <a:pt x="610" y="507"/>
                  </a:lnTo>
                  <a:cubicBezTo>
                    <a:pt x="629" y="517"/>
                    <a:pt x="646" y="529"/>
                    <a:pt x="656" y="548"/>
                  </a:cubicBezTo>
                  <a:cubicBezTo>
                    <a:pt x="679" y="560"/>
                    <a:pt x="691" y="572"/>
                    <a:pt x="715" y="596"/>
                  </a:cubicBezTo>
                  <a:cubicBezTo>
                    <a:pt x="727" y="619"/>
                    <a:pt x="739" y="643"/>
                    <a:pt x="739" y="667"/>
                  </a:cubicBezTo>
                  <a:cubicBezTo>
                    <a:pt x="751" y="679"/>
                    <a:pt x="751" y="715"/>
                    <a:pt x="763" y="727"/>
                  </a:cubicBezTo>
                  <a:cubicBezTo>
                    <a:pt x="763" y="739"/>
                    <a:pt x="763" y="774"/>
                    <a:pt x="751" y="774"/>
                  </a:cubicBezTo>
                  <a:cubicBezTo>
                    <a:pt x="751" y="786"/>
                    <a:pt x="727" y="798"/>
                    <a:pt x="727" y="798"/>
                  </a:cubicBezTo>
                  <a:cubicBezTo>
                    <a:pt x="715" y="798"/>
                    <a:pt x="703" y="810"/>
                    <a:pt x="703" y="810"/>
                  </a:cubicBezTo>
                  <a:lnTo>
                    <a:pt x="620" y="846"/>
                  </a:lnTo>
                  <a:lnTo>
                    <a:pt x="536" y="858"/>
                  </a:lnTo>
                  <a:lnTo>
                    <a:pt x="453" y="858"/>
                  </a:lnTo>
                  <a:cubicBezTo>
                    <a:pt x="417" y="858"/>
                    <a:pt x="394" y="846"/>
                    <a:pt x="370" y="834"/>
                  </a:cubicBezTo>
                  <a:cubicBezTo>
                    <a:pt x="334" y="834"/>
                    <a:pt x="310" y="822"/>
                    <a:pt x="275" y="810"/>
                  </a:cubicBezTo>
                  <a:cubicBezTo>
                    <a:pt x="251" y="798"/>
                    <a:pt x="227" y="786"/>
                    <a:pt x="203" y="762"/>
                  </a:cubicBezTo>
                  <a:cubicBezTo>
                    <a:pt x="167" y="750"/>
                    <a:pt x="144" y="739"/>
                    <a:pt x="120" y="715"/>
                  </a:cubicBezTo>
                  <a:cubicBezTo>
                    <a:pt x="96" y="691"/>
                    <a:pt x="72" y="679"/>
                    <a:pt x="60" y="643"/>
                  </a:cubicBezTo>
                  <a:lnTo>
                    <a:pt x="1" y="572"/>
                  </a:lnTo>
                  <a:lnTo>
                    <a:pt x="36" y="667"/>
                  </a:lnTo>
                  <a:cubicBezTo>
                    <a:pt x="48" y="691"/>
                    <a:pt x="72" y="715"/>
                    <a:pt x="84" y="750"/>
                  </a:cubicBezTo>
                  <a:cubicBezTo>
                    <a:pt x="108" y="774"/>
                    <a:pt x="132" y="798"/>
                    <a:pt x="155" y="822"/>
                  </a:cubicBezTo>
                  <a:cubicBezTo>
                    <a:pt x="179" y="858"/>
                    <a:pt x="203" y="869"/>
                    <a:pt x="239" y="893"/>
                  </a:cubicBezTo>
                  <a:cubicBezTo>
                    <a:pt x="263" y="905"/>
                    <a:pt x="298" y="929"/>
                    <a:pt x="334" y="941"/>
                  </a:cubicBezTo>
                  <a:cubicBezTo>
                    <a:pt x="370" y="953"/>
                    <a:pt x="394" y="965"/>
                    <a:pt x="429" y="965"/>
                  </a:cubicBezTo>
                  <a:cubicBezTo>
                    <a:pt x="455" y="973"/>
                    <a:pt x="480" y="982"/>
                    <a:pt x="505" y="982"/>
                  </a:cubicBezTo>
                  <a:cubicBezTo>
                    <a:pt x="516" y="982"/>
                    <a:pt x="526" y="980"/>
                    <a:pt x="536" y="977"/>
                  </a:cubicBezTo>
                  <a:lnTo>
                    <a:pt x="656" y="977"/>
                  </a:lnTo>
                  <a:lnTo>
                    <a:pt x="751" y="953"/>
                  </a:lnTo>
                  <a:cubicBezTo>
                    <a:pt x="810" y="929"/>
                    <a:pt x="846" y="893"/>
                    <a:pt x="870" y="881"/>
                  </a:cubicBezTo>
                  <a:lnTo>
                    <a:pt x="870" y="869"/>
                  </a:lnTo>
                  <a:lnTo>
                    <a:pt x="882" y="858"/>
                  </a:lnTo>
                  <a:lnTo>
                    <a:pt x="894" y="834"/>
                  </a:lnTo>
                  <a:cubicBezTo>
                    <a:pt x="894" y="822"/>
                    <a:pt x="906" y="810"/>
                    <a:pt x="906" y="798"/>
                  </a:cubicBezTo>
                  <a:cubicBezTo>
                    <a:pt x="917" y="762"/>
                    <a:pt x="917" y="762"/>
                    <a:pt x="917" y="739"/>
                  </a:cubicBezTo>
                  <a:cubicBezTo>
                    <a:pt x="917" y="691"/>
                    <a:pt x="906" y="655"/>
                    <a:pt x="894" y="608"/>
                  </a:cubicBezTo>
                  <a:cubicBezTo>
                    <a:pt x="885" y="578"/>
                    <a:pt x="872" y="550"/>
                    <a:pt x="856" y="524"/>
                  </a:cubicBezTo>
                  <a:lnTo>
                    <a:pt x="882" y="524"/>
                  </a:lnTo>
                  <a:lnTo>
                    <a:pt x="953" y="512"/>
                  </a:lnTo>
                  <a:cubicBezTo>
                    <a:pt x="965" y="512"/>
                    <a:pt x="977" y="512"/>
                    <a:pt x="989" y="500"/>
                  </a:cubicBezTo>
                  <a:lnTo>
                    <a:pt x="1013" y="500"/>
                  </a:lnTo>
                  <a:cubicBezTo>
                    <a:pt x="1025" y="488"/>
                    <a:pt x="1037" y="488"/>
                    <a:pt x="1048" y="477"/>
                  </a:cubicBezTo>
                  <a:cubicBezTo>
                    <a:pt x="1072" y="465"/>
                    <a:pt x="1072" y="453"/>
                    <a:pt x="1072" y="441"/>
                  </a:cubicBezTo>
                  <a:cubicBezTo>
                    <a:pt x="1096" y="417"/>
                    <a:pt x="1096" y="405"/>
                    <a:pt x="1096" y="381"/>
                  </a:cubicBezTo>
                  <a:cubicBezTo>
                    <a:pt x="1096" y="369"/>
                    <a:pt x="1108" y="358"/>
                    <a:pt x="1096" y="346"/>
                  </a:cubicBezTo>
                  <a:lnTo>
                    <a:pt x="1096" y="298"/>
                  </a:lnTo>
                  <a:cubicBezTo>
                    <a:pt x="1096" y="274"/>
                    <a:pt x="1084" y="250"/>
                    <a:pt x="1072" y="227"/>
                  </a:cubicBezTo>
                  <a:cubicBezTo>
                    <a:pt x="1060" y="203"/>
                    <a:pt x="1048" y="179"/>
                    <a:pt x="1037" y="155"/>
                  </a:cubicBezTo>
                  <a:cubicBezTo>
                    <a:pt x="1025" y="131"/>
                    <a:pt x="1001" y="119"/>
                    <a:pt x="989" y="96"/>
                  </a:cubicBezTo>
                  <a:cubicBezTo>
                    <a:pt x="941" y="60"/>
                    <a:pt x="906" y="36"/>
                    <a:pt x="858" y="24"/>
                  </a:cubicBezTo>
                  <a:cubicBezTo>
                    <a:pt x="834" y="12"/>
                    <a:pt x="810" y="12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5"/>
            <p:cNvSpPr/>
            <p:nvPr/>
          </p:nvSpPr>
          <p:spPr>
            <a:xfrm>
              <a:off x="1754821" y="3639269"/>
              <a:ext cx="73320" cy="67944"/>
            </a:xfrm>
            <a:custGeom>
              <a:avLst/>
              <a:gdLst/>
              <a:ahLst/>
              <a:cxnLst/>
              <a:rect l="l" t="t" r="r" b="b"/>
              <a:pathLst>
                <a:path w="1132" h="1049" extrusionOk="0">
                  <a:moveTo>
                    <a:pt x="679" y="1"/>
                  </a:moveTo>
                  <a:lnTo>
                    <a:pt x="763" y="37"/>
                  </a:lnTo>
                  <a:lnTo>
                    <a:pt x="822" y="84"/>
                  </a:lnTo>
                  <a:lnTo>
                    <a:pt x="882" y="132"/>
                  </a:lnTo>
                  <a:lnTo>
                    <a:pt x="929" y="203"/>
                  </a:lnTo>
                  <a:lnTo>
                    <a:pt x="965" y="263"/>
                  </a:lnTo>
                  <a:lnTo>
                    <a:pt x="989" y="346"/>
                  </a:lnTo>
                  <a:lnTo>
                    <a:pt x="1001" y="418"/>
                  </a:lnTo>
                  <a:cubicBezTo>
                    <a:pt x="1001" y="441"/>
                    <a:pt x="1001" y="465"/>
                    <a:pt x="1001" y="489"/>
                  </a:cubicBezTo>
                  <a:cubicBezTo>
                    <a:pt x="1001" y="489"/>
                    <a:pt x="1001" y="513"/>
                    <a:pt x="1001" y="525"/>
                  </a:cubicBezTo>
                  <a:cubicBezTo>
                    <a:pt x="993" y="525"/>
                    <a:pt x="990" y="530"/>
                    <a:pt x="989" y="530"/>
                  </a:cubicBezTo>
                  <a:cubicBezTo>
                    <a:pt x="989" y="530"/>
                    <a:pt x="989" y="529"/>
                    <a:pt x="989" y="525"/>
                  </a:cubicBezTo>
                  <a:lnTo>
                    <a:pt x="977" y="537"/>
                  </a:lnTo>
                  <a:cubicBezTo>
                    <a:pt x="977" y="537"/>
                    <a:pt x="965" y="537"/>
                    <a:pt x="953" y="549"/>
                  </a:cubicBezTo>
                  <a:lnTo>
                    <a:pt x="882" y="549"/>
                  </a:lnTo>
                  <a:cubicBezTo>
                    <a:pt x="866" y="549"/>
                    <a:pt x="845" y="554"/>
                    <a:pt x="829" y="554"/>
                  </a:cubicBezTo>
                  <a:cubicBezTo>
                    <a:pt x="821" y="554"/>
                    <a:pt x="814" y="553"/>
                    <a:pt x="810" y="549"/>
                  </a:cubicBezTo>
                  <a:lnTo>
                    <a:pt x="739" y="549"/>
                  </a:lnTo>
                  <a:cubicBezTo>
                    <a:pt x="725" y="541"/>
                    <a:pt x="710" y="534"/>
                    <a:pt x="696" y="530"/>
                  </a:cubicBezTo>
                  <a:lnTo>
                    <a:pt x="696" y="530"/>
                  </a:lnTo>
                  <a:cubicBezTo>
                    <a:pt x="672" y="508"/>
                    <a:pt x="640" y="488"/>
                    <a:pt x="608" y="477"/>
                  </a:cubicBezTo>
                  <a:cubicBezTo>
                    <a:pt x="584" y="465"/>
                    <a:pt x="548" y="453"/>
                    <a:pt x="513" y="441"/>
                  </a:cubicBezTo>
                  <a:cubicBezTo>
                    <a:pt x="504" y="439"/>
                    <a:pt x="495" y="437"/>
                    <a:pt x="486" y="437"/>
                  </a:cubicBezTo>
                  <a:cubicBezTo>
                    <a:pt x="460" y="437"/>
                    <a:pt x="435" y="450"/>
                    <a:pt x="418" y="477"/>
                  </a:cubicBezTo>
                  <a:cubicBezTo>
                    <a:pt x="394" y="513"/>
                    <a:pt x="406" y="561"/>
                    <a:pt x="453" y="584"/>
                  </a:cubicBezTo>
                  <a:lnTo>
                    <a:pt x="537" y="632"/>
                  </a:lnTo>
                  <a:cubicBezTo>
                    <a:pt x="560" y="656"/>
                    <a:pt x="584" y="668"/>
                    <a:pt x="620" y="668"/>
                  </a:cubicBezTo>
                  <a:cubicBezTo>
                    <a:pt x="623" y="669"/>
                    <a:pt x="626" y="670"/>
                    <a:pt x="629" y="671"/>
                  </a:cubicBezTo>
                  <a:lnTo>
                    <a:pt x="629" y="671"/>
                  </a:lnTo>
                  <a:cubicBezTo>
                    <a:pt x="641" y="682"/>
                    <a:pt x="652" y="695"/>
                    <a:pt x="668" y="703"/>
                  </a:cubicBezTo>
                  <a:lnTo>
                    <a:pt x="668" y="715"/>
                  </a:lnTo>
                  <a:lnTo>
                    <a:pt x="679" y="739"/>
                  </a:lnTo>
                  <a:cubicBezTo>
                    <a:pt x="679" y="751"/>
                    <a:pt x="691" y="751"/>
                    <a:pt x="691" y="763"/>
                  </a:cubicBezTo>
                  <a:cubicBezTo>
                    <a:pt x="703" y="799"/>
                    <a:pt x="691" y="846"/>
                    <a:pt x="679" y="870"/>
                  </a:cubicBezTo>
                  <a:lnTo>
                    <a:pt x="668" y="870"/>
                  </a:lnTo>
                  <a:cubicBezTo>
                    <a:pt x="668" y="870"/>
                    <a:pt x="662" y="875"/>
                    <a:pt x="666" y="875"/>
                  </a:cubicBezTo>
                  <a:cubicBezTo>
                    <a:pt x="668" y="875"/>
                    <a:pt x="671" y="874"/>
                    <a:pt x="679" y="870"/>
                  </a:cubicBezTo>
                  <a:lnTo>
                    <a:pt x="679" y="870"/>
                  </a:lnTo>
                  <a:lnTo>
                    <a:pt x="656" y="882"/>
                  </a:lnTo>
                  <a:cubicBezTo>
                    <a:pt x="644" y="894"/>
                    <a:pt x="632" y="906"/>
                    <a:pt x="620" y="906"/>
                  </a:cubicBezTo>
                  <a:lnTo>
                    <a:pt x="608" y="906"/>
                  </a:lnTo>
                  <a:lnTo>
                    <a:pt x="560" y="918"/>
                  </a:lnTo>
                  <a:lnTo>
                    <a:pt x="513" y="930"/>
                  </a:lnTo>
                  <a:lnTo>
                    <a:pt x="477" y="930"/>
                  </a:lnTo>
                  <a:cubicBezTo>
                    <a:pt x="453" y="930"/>
                    <a:pt x="429" y="930"/>
                    <a:pt x="394" y="918"/>
                  </a:cubicBezTo>
                  <a:cubicBezTo>
                    <a:pt x="370" y="918"/>
                    <a:pt x="346" y="918"/>
                    <a:pt x="322" y="906"/>
                  </a:cubicBezTo>
                  <a:cubicBezTo>
                    <a:pt x="298" y="894"/>
                    <a:pt x="263" y="882"/>
                    <a:pt x="239" y="870"/>
                  </a:cubicBezTo>
                  <a:cubicBezTo>
                    <a:pt x="215" y="858"/>
                    <a:pt x="191" y="846"/>
                    <a:pt x="167" y="822"/>
                  </a:cubicBezTo>
                  <a:cubicBezTo>
                    <a:pt x="144" y="811"/>
                    <a:pt x="120" y="787"/>
                    <a:pt x="96" y="775"/>
                  </a:cubicBezTo>
                  <a:cubicBezTo>
                    <a:pt x="84" y="751"/>
                    <a:pt x="60" y="727"/>
                    <a:pt x="48" y="703"/>
                  </a:cubicBezTo>
                  <a:lnTo>
                    <a:pt x="1" y="620"/>
                  </a:lnTo>
                  <a:lnTo>
                    <a:pt x="1" y="620"/>
                  </a:lnTo>
                  <a:lnTo>
                    <a:pt x="25" y="715"/>
                  </a:lnTo>
                  <a:cubicBezTo>
                    <a:pt x="37" y="739"/>
                    <a:pt x="48" y="775"/>
                    <a:pt x="60" y="799"/>
                  </a:cubicBezTo>
                  <a:cubicBezTo>
                    <a:pt x="84" y="822"/>
                    <a:pt x="108" y="846"/>
                    <a:pt x="120" y="870"/>
                  </a:cubicBezTo>
                  <a:cubicBezTo>
                    <a:pt x="144" y="894"/>
                    <a:pt x="167" y="918"/>
                    <a:pt x="191" y="942"/>
                  </a:cubicBezTo>
                  <a:cubicBezTo>
                    <a:pt x="227" y="965"/>
                    <a:pt x="251" y="977"/>
                    <a:pt x="287" y="989"/>
                  </a:cubicBezTo>
                  <a:cubicBezTo>
                    <a:pt x="310" y="1013"/>
                    <a:pt x="346" y="1013"/>
                    <a:pt x="370" y="1025"/>
                  </a:cubicBezTo>
                  <a:cubicBezTo>
                    <a:pt x="406" y="1037"/>
                    <a:pt x="441" y="1049"/>
                    <a:pt x="477" y="1049"/>
                  </a:cubicBezTo>
                  <a:lnTo>
                    <a:pt x="620" y="1049"/>
                  </a:lnTo>
                  <a:cubicBezTo>
                    <a:pt x="656" y="1037"/>
                    <a:pt x="668" y="1037"/>
                    <a:pt x="691" y="1025"/>
                  </a:cubicBezTo>
                  <a:cubicBezTo>
                    <a:pt x="715" y="1013"/>
                    <a:pt x="715" y="1013"/>
                    <a:pt x="739" y="1001"/>
                  </a:cubicBezTo>
                  <a:lnTo>
                    <a:pt x="751" y="989"/>
                  </a:lnTo>
                  <a:lnTo>
                    <a:pt x="763" y="977"/>
                  </a:lnTo>
                  <a:lnTo>
                    <a:pt x="775" y="977"/>
                  </a:lnTo>
                  <a:lnTo>
                    <a:pt x="787" y="965"/>
                  </a:lnTo>
                  <a:cubicBezTo>
                    <a:pt x="846" y="894"/>
                    <a:pt x="858" y="799"/>
                    <a:pt x="846" y="727"/>
                  </a:cubicBezTo>
                  <a:cubicBezTo>
                    <a:pt x="842" y="719"/>
                    <a:pt x="838" y="711"/>
                    <a:pt x="835" y="703"/>
                  </a:cubicBezTo>
                  <a:lnTo>
                    <a:pt x="835" y="703"/>
                  </a:lnTo>
                  <a:cubicBezTo>
                    <a:pt x="858" y="703"/>
                    <a:pt x="879" y="701"/>
                    <a:pt x="906" y="692"/>
                  </a:cubicBezTo>
                  <a:lnTo>
                    <a:pt x="965" y="692"/>
                  </a:lnTo>
                  <a:cubicBezTo>
                    <a:pt x="989" y="680"/>
                    <a:pt x="989" y="680"/>
                    <a:pt x="1001" y="680"/>
                  </a:cubicBezTo>
                  <a:cubicBezTo>
                    <a:pt x="1013" y="668"/>
                    <a:pt x="1025" y="668"/>
                    <a:pt x="1049" y="656"/>
                  </a:cubicBezTo>
                  <a:cubicBezTo>
                    <a:pt x="1060" y="644"/>
                    <a:pt x="1072" y="632"/>
                    <a:pt x="1084" y="632"/>
                  </a:cubicBezTo>
                  <a:lnTo>
                    <a:pt x="1096" y="608"/>
                  </a:lnTo>
                  <a:cubicBezTo>
                    <a:pt x="1120" y="584"/>
                    <a:pt x="1120" y="561"/>
                    <a:pt x="1120" y="537"/>
                  </a:cubicBezTo>
                  <a:cubicBezTo>
                    <a:pt x="1120" y="525"/>
                    <a:pt x="1132" y="513"/>
                    <a:pt x="1132" y="489"/>
                  </a:cubicBezTo>
                  <a:cubicBezTo>
                    <a:pt x="1120" y="453"/>
                    <a:pt x="1120" y="430"/>
                    <a:pt x="1120" y="394"/>
                  </a:cubicBezTo>
                  <a:cubicBezTo>
                    <a:pt x="1108" y="370"/>
                    <a:pt x="1096" y="334"/>
                    <a:pt x="1084" y="311"/>
                  </a:cubicBezTo>
                  <a:cubicBezTo>
                    <a:pt x="1072" y="275"/>
                    <a:pt x="1060" y="251"/>
                    <a:pt x="1049" y="227"/>
                  </a:cubicBezTo>
                  <a:cubicBezTo>
                    <a:pt x="1025" y="203"/>
                    <a:pt x="1013" y="180"/>
                    <a:pt x="989" y="156"/>
                  </a:cubicBezTo>
                  <a:lnTo>
                    <a:pt x="918" y="96"/>
                  </a:lnTo>
                  <a:lnTo>
                    <a:pt x="846" y="49"/>
                  </a:lnTo>
                  <a:lnTo>
                    <a:pt x="763" y="13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5"/>
            <p:cNvSpPr/>
            <p:nvPr/>
          </p:nvSpPr>
          <p:spPr>
            <a:xfrm>
              <a:off x="1974655" y="3599176"/>
              <a:ext cx="78696" cy="64122"/>
            </a:xfrm>
            <a:custGeom>
              <a:avLst/>
              <a:gdLst/>
              <a:ahLst/>
              <a:cxnLst/>
              <a:rect l="l" t="t" r="r" b="b"/>
              <a:pathLst>
                <a:path w="1215" h="990" extrusionOk="0">
                  <a:moveTo>
                    <a:pt x="893" y="1"/>
                  </a:moveTo>
                  <a:lnTo>
                    <a:pt x="893" y="1"/>
                  </a:lnTo>
                  <a:cubicBezTo>
                    <a:pt x="929" y="48"/>
                    <a:pt x="964" y="84"/>
                    <a:pt x="1000" y="120"/>
                  </a:cubicBezTo>
                  <a:lnTo>
                    <a:pt x="1072" y="251"/>
                  </a:lnTo>
                  <a:cubicBezTo>
                    <a:pt x="1084" y="275"/>
                    <a:pt x="1095" y="298"/>
                    <a:pt x="1095" y="322"/>
                  </a:cubicBezTo>
                  <a:cubicBezTo>
                    <a:pt x="1107" y="346"/>
                    <a:pt x="1107" y="370"/>
                    <a:pt x="1119" y="382"/>
                  </a:cubicBezTo>
                  <a:cubicBezTo>
                    <a:pt x="1119" y="394"/>
                    <a:pt x="1107" y="406"/>
                    <a:pt x="1107" y="418"/>
                  </a:cubicBezTo>
                  <a:lnTo>
                    <a:pt x="1107" y="441"/>
                  </a:lnTo>
                  <a:cubicBezTo>
                    <a:pt x="1095" y="477"/>
                    <a:pt x="1084" y="477"/>
                    <a:pt x="1072" y="489"/>
                  </a:cubicBezTo>
                  <a:cubicBezTo>
                    <a:pt x="1060" y="501"/>
                    <a:pt x="1048" y="513"/>
                    <a:pt x="1024" y="525"/>
                  </a:cubicBezTo>
                  <a:cubicBezTo>
                    <a:pt x="1012" y="525"/>
                    <a:pt x="988" y="537"/>
                    <a:pt x="976" y="537"/>
                  </a:cubicBezTo>
                  <a:cubicBezTo>
                    <a:pt x="953" y="549"/>
                    <a:pt x="929" y="549"/>
                    <a:pt x="917" y="549"/>
                  </a:cubicBezTo>
                  <a:lnTo>
                    <a:pt x="893" y="549"/>
                  </a:lnTo>
                  <a:lnTo>
                    <a:pt x="857" y="537"/>
                  </a:lnTo>
                  <a:lnTo>
                    <a:pt x="810" y="525"/>
                  </a:lnTo>
                  <a:lnTo>
                    <a:pt x="786" y="513"/>
                  </a:lnTo>
                  <a:cubicBezTo>
                    <a:pt x="774" y="501"/>
                    <a:pt x="750" y="501"/>
                    <a:pt x="726" y="477"/>
                  </a:cubicBezTo>
                  <a:cubicBezTo>
                    <a:pt x="723" y="475"/>
                    <a:pt x="719" y="473"/>
                    <a:pt x="716" y="470"/>
                  </a:cubicBezTo>
                  <a:lnTo>
                    <a:pt x="716" y="470"/>
                  </a:lnTo>
                  <a:cubicBezTo>
                    <a:pt x="708" y="460"/>
                    <a:pt x="699" y="450"/>
                    <a:pt x="691" y="441"/>
                  </a:cubicBezTo>
                  <a:cubicBezTo>
                    <a:pt x="655" y="429"/>
                    <a:pt x="631" y="406"/>
                    <a:pt x="595" y="382"/>
                  </a:cubicBezTo>
                  <a:cubicBezTo>
                    <a:pt x="582" y="377"/>
                    <a:pt x="568" y="375"/>
                    <a:pt x="553" y="375"/>
                  </a:cubicBezTo>
                  <a:cubicBezTo>
                    <a:pt x="528" y="375"/>
                    <a:pt x="503" y="383"/>
                    <a:pt x="488" y="406"/>
                  </a:cubicBezTo>
                  <a:cubicBezTo>
                    <a:pt x="464" y="441"/>
                    <a:pt x="476" y="489"/>
                    <a:pt x="512" y="525"/>
                  </a:cubicBezTo>
                  <a:cubicBezTo>
                    <a:pt x="516" y="528"/>
                    <a:pt x="521" y="531"/>
                    <a:pt x="525" y="534"/>
                  </a:cubicBezTo>
                  <a:lnTo>
                    <a:pt x="525" y="534"/>
                  </a:lnTo>
                  <a:lnTo>
                    <a:pt x="524" y="537"/>
                  </a:lnTo>
                  <a:cubicBezTo>
                    <a:pt x="548" y="549"/>
                    <a:pt x="560" y="560"/>
                    <a:pt x="583" y="572"/>
                  </a:cubicBezTo>
                  <a:cubicBezTo>
                    <a:pt x="587" y="575"/>
                    <a:pt x="591" y="577"/>
                    <a:pt x="595" y="579"/>
                  </a:cubicBezTo>
                  <a:lnTo>
                    <a:pt x="595" y="579"/>
                  </a:lnTo>
                  <a:cubicBezTo>
                    <a:pt x="611" y="592"/>
                    <a:pt x="621" y="610"/>
                    <a:pt x="631" y="620"/>
                  </a:cubicBezTo>
                  <a:cubicBezTo>
                    <a:pt x="655" y="644"/>
                    <a:pt x="655" y="668"/>
                    <a:pt x="667" y="679"/>
                  </a:cubicBezTo>
                  <a:cubicBezTo>
                    <a:pt x="679" y="703"/>
                    <a:pt x="679" y="727"/>
                    <a:pt x="691" y="751"/>
                  </a:cubicBezTo>
                  <a:cubicBezTo>
                    <a:pt x="691" y="763"/>
                    <a:pt x="691" y="775"/>
                    <a:pt x="691" y="775"/>
                  </a:cubicBezTo>
                  <a:cubicBezTo>
                    <a:pt x="691" y="799"/>
                    <a:pt x="691" y="810"/>
                    <a:pt x="691" y="810"/>
                  </a:cubicBezTo>
                  <a:cubicBezTo>
                    <a:pt x="691" y="810"/>
                    <a:pt x="698" y="803"/>
                    <a:pt x="703" y="799"/>
                  </a:cubicBezTo>
                  <a:lnTo>
                    <a:pt x="703" y="799"/>
                  </a:lnTo>
                  <a:lnTo>
                    <a:pt x="691" y="822"/>
                  </a:lnTo>
                  <a:cubicBezTo>
                    <a:pt x="686" y="831"/>
                    <a:pt x="683" y="833"/>
                    <a:pt x="682" y="833"/>
                  </a:cubicBezTo>
                  <a:cubicBezTo>
                    <a:pt x="680" y="833"/>
                    <a:pt x="679" y="831"/>
                    <a:pt x="679" y="831"/>
                  </a:cubicBezTo>
                  <a:cubicBezTo>
                    <a:pt x="679" y="831"/>
                    <a:pt x="679" y="832"/>
                    <a:pt x="679" y="834"/>
                  </a:cubicBezTo>
                  <a:cubicBezTo>
                    <a:pt x="667" y="834"/>
                    <a:pt x="631" y="846"/>
                    <a:pt x="631" y="846"/>
                  </a:cubicBezTo>
                  <a:lnTo>
                    <a:pt x="536" y="858"/>
                  </a:lnTo>
                  <a:cubicBezTo>
                    <a:pt x="512" y="858"/>
                    <a:pt x="488" y="846"/>
                    <a:pt x="464" y="846"/>
                  </a:cubicBezTo>
                  <a:cubicBezTo>
                    <a:pt x="429" y="846"/>
                    <a:pt x="405" y="834"/>
                    <a:pt x="381" y="822"/>
                  </a:cubicBezTo>
                  <a:cubicBezTo>
                    <a:pt x="357" y="822"/>
                    <a:pt x="333" y="810"/>
                    <a:pt x="310" y="799"/>
                  </a:cubicBezTo>
                  <a:cubicBezTo>
                    <a:pt x="274" y="787"/>
                    <a:pt x="250" y="775"/>
                    <a:pt x="226" y="763"/>
                  </a:cubicBezTo>
                  <a:cubicBezTo>
                    <a:pt x="202" y="739"/>
                    <a:pt x="179" y="727"/>
                    <a:pt x="167" y="715"/>
                  </a:cubicBezTo>
                  <a:cubicBezTo>
                    <a:pt x="143" y="691"/>
                    <a:pt x="119" y="679"/>
                    <a:pt x="95" y="656"/>
                  </a:cubicBezTo>
                  <a:cubicBezTo>
                    <a:pt x="60" y="608"/>
                    <a:pt x="24" y="560"/>
                    <a:pt x="0" y="501"/>
                  </a:cubicBezTo>
                  <a:lnTo>
                    <a:pt x="0" y="501"/>
                  </a:lnTo>
                  <a:lnTo>
                    <a:pt x="24" y="596"/>
                  </a:lnTo>
                  <a:cubicBezTo>
                    <a:pt x="36" y="620"/>
                    <a:pt x="48" y="656"/>
                    <a:pt x="60" y="679"/>
                  </a:cubicBezTo>
                  <a:cubicBezTo>
                    <a:pt x="72" y="703"/>
                    <a:pt x="95" y="727"/>
                    <a:pt x="119" y="751"/>
                  </a:cubicBezTo>
                  <a:cubicBezTo>
                    <a:pt x="131" y="787"/>
                    <a:pt x="155" y="799"/>
                    <a:pt x="179" y="822"/>
                  </a:cubicBezTo>
                  <a:cubicBezTo>
                    <a:pt x="202" y="846"/>
                    <a:pt x="226" y="870"/>
                    <a:pt x="262" y="882"/>
                  </a:cubicBezTo>
                  <a:cubicBezTo>
                    <a:pt x="286" y="906"/>
                    <a:pt x="310" y="918"/>
                    <a:pt x="345" y="930"/>
                  </a:cubicBezTo>
                  <a:cubicBezTo>
                    <a:pt x="369" y="941"/>
                    <a:pt x="405" y="965"/>
                    <a:pt x="441" y="965"/>
                  </a:cubicBezTo>
                  <a:cubicBezTo>
                    <a:pt x="464" y="977"/>
                    <a:pt x="500" y="977"/>
                    <a:pt x="536" y="989"/>
                  </a:cubicBezTo>
                  <a:lnTo>
                    <a:pt x="631" y="989"/>
                  </a:lnTo>
                  <a:cubicBezTo>
                    <a:pt x="679" y="989"/>
                    <a:pt x="703" y="977"/>
                    <a:pt x="750" y="953"/>
                  </a:cubicBezTo>
                  <a:cubicBezTo>
                    <a:pt x="774" y="941"/>
                    <a:pt x="798" y="918"/>
                    <a:pt x="810" y="918"/>
                  </a:cubicBezTo>
                  <a:lnTo>
                    <a:pt x="822" y="894"/>
                  </a:lnTo>
                  <a:lnTo>
                    <a:pt x="834" y="882"/>
                  </a:lnTo>
                  <a:lnTo>
                    <a:pt x="834" y="870"/>
                  </a:lnTo>
                  <a:lnTo>
                    <a:pt x="845" y="846"/>
                  </a:lnTo>
                  <a:cubicBezTo>
                    <a:pt x="857" y="810"/>
                    <a:pt x="845" y="799"/>
                    <a:pt x="845" y="787"/>
                  </a:cubicBezTo>
                  <a:cubicBezTo>
                    <a:pt x="857" y="763"/>
                    <a:pt x="845" y="751"/>
                    <a:pt x="845" y="727"/>
                  </a:cubicBezTo>
                  <a:cubicBezTo>
                    <a:pt x="841" y="713"/>
                    <a:pt x="838" y="698"/>
                    <a:pt x="834" y="684"/>
                  </a:cubicBezTo>
                  <a:lnTo>
                    <a:pt x="834" y="684"/>
                  </a:lnTo>
                  <a:lnTo>
                    <a:pt x="857" y="691"/>
                  </a:lnTo>
                  <a:lnTo>
                    <a:pt x="917" y="691"/>
                  </a:lnTo>
                  <a:cubicBezTo>
                    <a:pt x="953" y="691"/>
                    <a:pt x="976" y="679"/>
                    <a:pt x="1012" y="679"/>
                  </a:cubicBezTo>
                  <a:cubicBezTo>
                    <a:pt x="1036" y="668"/>
                    <a:pt x="1072" y="644"/>
                    <a:pt x="1095" y="632"/>
                  </a:cubicBezTo>
                  <a:cubicBezTo>
                    <a:pt x="1119" y="608"/>
                    <a:pt x="1143" y="596"/>
                    <a:pt x="1167" y="560"/>
                  </a:cubicBezTo>
                  <a:cubicBezTo>
                    <a:pt x="1191" y="537"/>
                    <a:pt x="1215" y="489"/>
                    <a:pt x="1215" y="477"/>
                  </a:cubicBezTo>
                  <a:lnTo>
                    <a:pt x="1215" y="453"/>
                  </a:lnTo>
                  <a:cubicBezTo>
                    <a:pt x="1215" y="429"/>
                    <a:pt x="1215" y="429"/>
                    <a:pt x="1215" y="418"/>
                  </a:cubicBezTo>
                  <a:cubicBezTo>
                    <a:pt x="1215" y="406"/>
                    <a:pt x="1215" y="394"/>
                    <a:pt x="1215" y="370"/>
                  </a:cubicBezTo>
                  <a:cubicBezTo>
                    <a:pt x="1203" y="346"/>
                    <a:pt x="1203" y="310"/>
                    <a:pt x="1179" y="287"/>
                  </a:cubicBezTo>
                  <a:cubicBezTo>
                    <a:pt x="1167" y="263"/>
                    <a:pt x="1155" y="239"/>
                    <a:pt x="1143" y="215"/>
                  </a:cubicBezTo>
                  <a:lnTo>
                    <a:pt x="1024" y="96"/>
                  </a:lnTo>
                  <a:cubicBezTo>
                    <a:pt x="988" y="60"/>
                    <a:pt x="941" y="37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5"/>
            <p:cNvSpPr/>
            <p:nvPr/>
          </p:nvSpPr>
          <p:spPr>
            <a:xfrm>
              <a:off x="1997778" y="3929250"/>
              <a:ext cx="66389" cy="64835"/>
            </a:xfrm>
            <a:custGeom>
              <a:avLst/>
              <a:gdLst/>
              <a:ahLst/>
              <a:cxnLst/>
              <a:rect l="l" t="t" r="r" b="b"/>
              <a:pathLst>
                <a:path w="1025" h="1001" extrusionOk="0">
                  <a:moveTo>
                    <a:pt x="834" y="1"/>
                  </a:moveTo>
                  <a:cubicBezTo>
                    <a:pt x="810" y="1"/>
                    <a:pt x="786" y="1"/>
                    <a:pt x="774" y="13"/>
                  </a:cubicBezTo>
                  <a:cubicBezTo>
                    <a:pt x="798" y="13"/>
                    <a:pt x="810" y="13"/>
                    <a:pt x="834" y="25"/>
                  </a:cubicBezTo>
                  <a:cubicBezTo>
                    <a:pt x="846" y="36"/>
                    <a:pt x="858" y="48"/>
                    <a:pt x="869" y="72"/>
                  </a:cubicBezTo>
                  <a:cubicBezTo>
                    <a:pt x="893" y="108"/>
                    <a:pt x="893" y="144"/>
                    <a:pt x="905" y="179"/>
                  </a:cubicBezTo>
                  <a:cubicBezTo>
                    <a:pt x="905" y="227"/>
                    <a:pt x="917" y="275"/>
                    <a:pt x="917" y="310"/>
                  </a:cubicBezTo>
                  <a:cubicBezTo>
                    <a:pt x="917" y="346"/>
                    <a:pt x="905" y="394"/>
                    <a:pt x="893" y="417"/>
                  </a:cubicBezTo>
                  <a:cubicBezTo>
                    <a:pt x="893" y="441"/>
                    <a:pt x="881" y="453"/>
                    <a:pt x="869" y="465"/>
                  </a:cubicBezTo>
                  <a:cubicBezTo>
                    <a:pt x="869" y="465"/>
                    <a:pt x="846" y="477"/>
                    <a:pt x="846" y="477"/>
                  </a:cubicBezTo>
                  <a:cubicBezTo>
                    <a:pt x="834" y="489"/>
                    <a:pt x="810" y="501"/>
                    <a:pt x="798" y="501"/>
                  </a:cubicBezTo>
                  <a:lnTo>
                    <a:pt x="762" y="501"/>
                  </a:lnTo>
                  <a:cubicBezTo>
                    <a:pt x="703" y="477"/>
                    <a:pt x="631" y="441"/>
                    <a:pt x="572" y="394"/>
                  </a:cubicBezTo>
                  <a:lnTo>
                    <a:pt x="568" y="399"/>
                  </a:lnTo>
                  <a:lnTo>
                    <a:pt x="568" y="399"/>
                  </a:lnTo>
                  <a:cubicBezTo>
                    <a:pt x="565" y="397"/>
                    <a:pt x="562" y="396"/>
                    <a:pt x="560" y="394"/>
                  </a:cubicBezTo>
                  <a:cubicBezTo>
                    <a:pt x="545" y="384"/>
                    <a:pt x="528" y="378"/>
                    <a:pt x="512" y="378"/>
                  </a:cubicBezTo>
                  <a:cubicBezTo>
                    <a:pt x="489" y="378"/>
                    <a:pt x="467" y="390"/>
                    <a:pt x="453" y="417"/>
                  </a:cubicBezTo>
                  <a:cubicBezTo>
                    <a:pt x="429" y="453"/>
                    <a:pt x="441" y="501"/>
                    <a:pt x="477" y="525"/>
                  </a:cubicBezTo>
                  <a:cubicBezTo>
                    <a:pt x="477" y="525"/>
                    <a:pt x="477" y="525"/>
                    <a:pt x="477" y="525"/>
                  </a:cubicBezTo>
                  <a:lnTo>
                    <a:pt x="477" y="525"/>
                  </a:lnTo>
                  <a:cubicBezTo>
                    <a:pt x="512" y="548"/>
                    <a:pt x="548" y="584"/>
                    <a:pt x="572" y="608"/>
                  </a:cubicBezTo>
                  <a:cubicBezTo>
                    <a:pt x="584" y="632"/>
                    <a:pt x="596" y="644"/>
                    <a:pt x="607" y="656"/>
                  </a:cubicBezTo>
                  <a:cubicBezTo>
                    <a:pt x="607" y="656"/>
                    <a:pt x="607" y="671"/>
                    <a:pt x="607" y="671"/>
                  </a:cubicBezTo>
                  <a:lnTo>
                    <a:pt x="607" y="679"/>
                  </a:lnTo>
                  <a:lnTo>
                    <a:pt x="619" y="715"/>
                  </a:lnTo>
                  <a:cubicBezTo>
                    <a:pt x="619" y="739"/>
                    <a:pt x="631" y="751"/>
                    <a:pt x="631" y="763"/>
                  </a:cubicBezTo>
                  <a:cubicBezTo>
                    <a:pt x="619" y="775"/>
                    <a:pt x="619" y="798"/>
                    <a:pt x="619" y="810"/>
                  </a:cubicBezTo>
                  <a:cubicBezTo>
                    <a:pt x="607" y="810"/>
                    <a:pt x="607" y="822"/>
                    <a:pt x="607" y="822"/>
                  </a:cubicBezTo>
                  <a:lnTo>
                    <a:pt x="584" y="846"/>
                  </a:lnTo>
                  <a:cubicBezTo>
                    <a:pt x="560" y="858"/>
                    <a:pt x="572" y="858"/>
                    <a:pt x="548" y="870"/>
                  </a:cubicBezTo>
                  <a:cubicBezTo>
                    <a:pt x="512" y="882"/>
                    <a:pt x="465" y="882"/>
                    <a:pt x="417" y="882"/>
                  </a:cubicBezTo>
                  <a:cubicBezTo>
                    <a:pt x="381" y="870"/>
                    <a:pt x="334" y="858"/>
                    <a:pt x="286" y="846"/>
                  </a:cubicBezTo>
                  <a:lnTo>
                    <a:pt x="143" y="798"/>
                  </a:lnTo>
                  <a:cubicBezTo>
                    <a:pt x="96" y="775"/>
                    <a:pt x="48" y="751"/>
                    <a:pt x="0" y="739"/>
                  </a:cubicBezTo>
                  <a:lnTo>
                    <a:pt x="0" y="739"/>
                  </a:lnTo>
                  <a:cubicBezTo>
                    <a:pt x="36" y="775"/>
                    <a:pt x="84" y="810"/>
                    <a:pt x="119" y="834"/>
                  </a:cubicBezTo>
                  <a:lnTo>
                    <a:pt x="250" y="917"/>
                  </a:lnTo>
                  <a:cubicBezTo>
                    <a:pt x="298" y="953"/>
                    <a:pt x="346" y="977"/>
                    <a:pt x="405" y="989"/>
                  </a:cubicBezTo>
                  <a:cubicBezTo>
                    <a:pt x="429" y="1001"/>
                    <a:pt x="453" y="1001"/>
                    <a:pt x="488" y="1001"/>
                  </a:cubicBezTo>
                  <a:lnTo>
                    <a:pt x="584" y="1001"/>
                  </a:lnTo>
                  <a:cubicBezTo>
                    <a:pt x="607" y="1001"/>
                    <a:pt x="655" y="965"/>
                    <a:pt x="679" y="953"/>
                  </a:cubicBezTo>
                  <a:lnTo>
                    <a:pt x="703" y="929"/>
                  </a:lnTo>
                  <a:cubicBezTo>
                    <a:pt x="727" y="906"/>
                    <a:pt x="727" y="894"/>
                    <a:pt x="738" y="882"/>
                  </a:cubicBezTo>
                  <a:cubicBezTo>
                    <a:pt x="762" y="846"/>
                    <a:pt x="774" y="810"/>
                    <a:pt x="774" y="775"/>
                  </a:cubicBezTo>
                  <a:cubicBezTo>
                    <a:pt x="786" y="751"/>
                    <a:pt x="774" y="703"/>
                    <a:pt x="774" y="667"/>
                  </a:cubicBezTo>
                  <a:lnTo>
                    <a:pt x="766" y="644"/>
                  </a:lnTo>
                  <a:lnTo>
                    <a:pt x="766" y="644"/>
                  </a:lnTo>
                  <a:cubicBezTo>
                    <a:pt x="786" y="643"/>
                    <a:pt x="808" y="641"/>
                    <a:pt x="846" y="632"/>
                  </a:cubicBezTo>
                  <a:cubicBezTo>
                    <a:pt x="881" y="632"/>
                    <a:pt x="893" y="620"/>
                    <a:pt x="917" y="608"/>
                  </a:cubicBezTo>
                  <a:cubicBezTo>
                    <a:pt x="941" y="584"/>
                    <a:pt x="941" y="584"/>
                    <a:pt x="953" y="572"/>
                  </a:cubicBezTo>
                  <a:cubicBezTo>
                    <a:pt x="965" y="560"/>
                    <a:pt x="977" y="548"/>
                    <a:pt x="977" y="536"/>
                  </a:cubicBezTo>
                  <a:cubicBezTo>
                    <a:pt x="1000" y="513"/>
                    <a:pt x="1012" y="477"/>
                    <a:pt x="1012" y="453"/>
                  </a:cubicBezTo>
                  <a:cubicBezTo>
                    <a:pt x="1024" y="406"/>
                    <a:pt x="1024" y="346"/>
                    <a:pt x="1012" y="298"/>
                  </a:cubicBezTo>
                  <a:cubicBezTo>
                    <a:pt x="1000" y="251"/>
                    <a:pt x="988" y="203"/>
                    <a:pt x="977" y="167"/>
                  </a:cubicBezTo>
                  <a:cubicBezTo>
                    <a:pt x="953" y="120"/>
                    <a:pt x="929" y="84"/>
                    <a:pt x="905" y="48"/>
                  </a:cubicBezTo>
                  <a:cubicBezTo>
                    <a:pt x="881" y="25"/>
                    <a:pt x="858" y="13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5"/>
            <p:cNvSpPr/>
            <p:nvPr/>
          </p:nvSpPr>
          <p:spPr>
            <a:xfrm>
              <a:off x="2327076" y="3971675"/>
              <a:ext cx="59394" cy="60236"/>
            </a:xfrm>
            <a:custGeom>
              <a:avLst/>
              <a:gdLst/>
              <a:ahLst/>
              <a:cxnLst/>
              <a:rect l="l" t="t" r="r" b="b"/>
              <a:pathLst>
                <a:path w="917" h="930" extrusionOk="0">
                  <a:moveTo>
                    <a:pt x="536" y="763"/>
                  </a:moveTo>
                  <a:cubicBezTo>
                    <a:pt x="537" y="764"/>
                    <a:pt x="538" y="764"/>
                    <a:pt x="539" y="764"/>
                  </a:cubicBezTo>
                  <a:cubicBezTo>
                    <a:pt x="540" y="764"/>
                    <a:pt x="541" y="764"/>
                    <a:pt x="542" y="763"/>
                  </a:cubicBezTo>
                  <a:close/>
                  <a:moveTo>
                    <a:pt x="679" y="1"/>
                  </a:moveTo>
                  <a:lnTo>
                    <a:pt x="679" y="1"/>
                  </a:lnTo>
                  <a:cubicBezTo>
                    <a:pt x="703" y="36"/>
                    <a:pt x="727" y="60"/>
                    <a:pt x="750" y="96"/>
                  </a:cubicBezTo>
                  <a:cubicBezTo>
                    <a:pt x="762" y="108"/>
                    <a:pt x="774" y="132"/>
                    <a:pt x="774" y="143"/>
                  </a:cubicBezTo>
                  <a:cubicBezTo>
                    <a:pt x="786" y="155"/>
                    <a:pt x="798" y="179"/>
                    <a:pt x="798" y="191"/>
                  </a:cubicBezTo>
                  <a:cubicBezTo>
                    <a:pt x="798" y="215"/>
                    <a:pt x="810" y="227"/>
                    <a:pt x="810" y="239"/>
                  </a:cubicBezTo>
                  <a:cubicBezTo>
                    <a:pt x="810" y="251"/>
                    <a:pt x="810" y="274"/>
                    <a:pt x="810" y="286"/>
                  </a:cubicBezTo>
                  <a:cubicBezTo>
                    <a:pt x="810" y="310"/>
                    <a:pt x="798" y="346"/>
                    <a:pt x="774" y="370"/>
                  </a:cubicBezTo>
                  <a:cubicBezTo>
                    <a:pt x="762" y="393"/>
                    <a:pt x="738" y="417"/>
                    <a:pt x="715" y="429"/>
                  </a:cubicBezTo>
                  <a:lnTo>
                    <a:pt x="703" y="441"/>
                  </a:lnTo>
                  <a:lnTo>
                    <a:pt x="679" y="441"/>
                  </a:lnTo>
                  <a:cubicBezTo>
                    <a:pt x="655" y="453"/>
                    <a:pt x="655" y="453"/>
                    <a:pt x="643" y="453"/>
                  </a:cubicBezTo>
                  <a:cubicBezTo>
                    <a:pt x="619" y="453"/>
                    <a:pt x="597" y="449"/>
                    <a:pt x="577" y="442"/>
                  </a:cubicBezTo>
                  <a:lnTo>
                    <a:pt x="577" y="442"/>
                  </a:lnTo>
                  <a:cubicBezTo>
                    <a:pt x="569" y="432"/>
                    <a:pt x="560" y="423"/>
                    <a:pt x="548" y="417"/>
                  </a:cubicBezTo>
                  <a:lnTo>
                    <a:pt x="476" y="370"/>
                  </a:lnTo>
                  <a:cubicBezTo>
                    <a:pt x="465" y="358"/>
                    <a:pt x="447" y="352"/>
                    <a:pt x="429" y="352"/>
                  </a:cubicBezTo>
                  <a:cubicBezTo>
                    <a:pt x="411" y="352"/>
                    <a:pt x="393" y="358"/>
                    <a:pt x="381" y="370"/>
                  </a:cubicBezTo>
                  <a:cubicBezTo>
                    <a:pt x="346" y="405"/>
                    <a:pt x="346" y="453"/>
                    <a:pt x="369" y="489"/>
                  </a:cubicBezTo>
                  <a:lnTo>
                    <a:pt x="381" y="489"/>
                  </a:lnTo>
                  <a:cubicBezTo>
                    <a:pt x="407" y="519"/>
                    <a:pt x="436" y="543"/>
                    <a:pt x="467" y="560"/>
                  </a:cubicBezTo>
                  <a:lnTo>
                    <a:pt x="467" y="560"/>
                  </a:lnTo>
                  <a:cubicBezTo>
                    <a:pt x="470" y="564"/>
                    <a:pt x="473" y="568"/>
                    <a:pt x="476" y="572"/>
                  </a:cubicBezTo>
                  <a:cubicBezTo>
                    <a:pt x="488" y="596"/>
                    <a:pt x="500" y="608"/>
                    <a:pt x="512" y="620"/>
                  </a:cubicBezTo>
                  <a:cubicBezTo>
                    <a:pt x="512" y="632"/>
                    <a:pt x="524" y="655"/>
                    <a:pt x="536" y="667"/>
                  </a:cubicBezTo>
                  <a:cubicBezTo>
                    <a:pt x="536" y="691"/>
                    <a:pt x="536" y="703"/>
                    <a:pt x="548" y="715"/>
                  </a:cubicBezTo>
                  <a:cubicBezTo>
                    <a:pt x="548" y="715"/>
                    <a:pt x="548" y="754"/>
                    <a:pt x="542" y="763"/>
                  </a:cubicBezTo>
                  <a:lnTo>
                    <a:pt x="548" y="763"/>
                  </a:lnTo>
                  <a:cubicBezTo>
                    <a:pt x="548" y="760"/>
                    <a:pt x="547" y="759"/>
                    <a:pt x="546" y="759"/>
                  </a:cubicBezTo>
                  <a:cubicBezTo>
                    <a:pt x="545" y="759"/>
                    <a:pt x="543" y="762"/>
                    <a:pt x="543" y="762"/>
                  </a:cubicBezTo>
                  <a:cubicBezTo>
                    <a:pt x="542" y="762"/>
                    <a:pt x="544" y="759"/>
                    <a:pt x="548" y="751"/>
                  </a:cubicBezTo>
                  <a:lnTo>
                    <a:pt x="548" y="763"/>
                  </a:lnTo>
                  <a:cubicBezTo>
                    <a:pt x="536" y="763"/>
                    <a:pt x="524" y="774"/>
                    <a:pt x="524" y="774"/>
                  </a:cubicBezTo>
                  <a:lnTo>
                    <a:pt x="512" y="774"/>
                  </a:lnTo>
                  <a:lnTo>
                    <a:pt x="476" y="798"/>
                  </a:lnTo>
                  <a:cubicBezTo>
                    <a:pt x="453" y="798"/>
                    <a:pt x="441" y="810"/>
                    <a:pt x="417" y="810"/>
                  </a:cubicBezTo>
                  <a:cubicBezTo>
                    <a:pt x="405" y="810"/>
                    <a:pt x="381" y="822"/>
                    <a:pt x="369" y="822"/>
                  </a:cubicBezTo>
                  <a:lnTo>
                    <a:pt x="298" y="822"/>
                  </a:lnTo>
                  <a:cubicBezTo>
                    <a:pt x="286" y="822"/>
                    <a:pt x="262" y="822"/>
                    <a:pt x="238" y="810"/>
                  </a:cubicBezTo>
                  <a:cubicBezTo>
                    <a:pt x="226" y="810"/>
                    <a:pt x="203" y="810"/>
                    <a:pt x="179" y="798"/>
                  </a:cubicBezTo>
                  <a:cubicBezTo>
                    <a:pt x="155" y="798"/>
                    <a:pt x="131" y="786"/>
                    <a:pt x="119" y="774"/>
                  </a:cubicBezTo>
                  <a:cubicBezTo>
                    <a:pt x="72" y="763"/>
                    <a:pt x="36" y="739"/>
                    <a:pt x="0" y="715"/>
                  </a:cubicBezTo>
                  <a:lnTo>
                    <a:pt x="0" y="715"/>
                  </a:lnTo>
                  <a:lnTo>
                    <a:pt x="36" y="774"/>
                  </a:lnTo>
                  <a:cubicBezTo>
                    <a:pt x="60" y="786"/>
                    <a:pt x="72" y="798"/>
                    <a:pt x="95" y="822"/>
                  </a:cubicBezTo>
                  <a:cubicBezTo>
                    <a:pt x="107" y="834"/>
                    <a:pt x="131" y="846"/>
                    <a:pt x="155" y="858"/>
                  </a:cubicBezTo>
                  <a:cubicBezTo>
                    <a:pt x="167" y="882"/>
                    <a:pt x="191" y="882"/>
                    <a:pt x="215" y="894"/>
                  </a:cubicBezTo>
                  <a:cubicBezTo>
                    <a:pt x="238" y="905"/>
                    <a:pt x="262" y="917"/>
                    <a:pt x="286" y="917"/>
                  </a:cubicBezTo>
                  <a:cubicBezTo>
                    <a:pt x="310" y="929"/>
                    <a:pt x="334" y="929"/>
                    <a:pt x="369" y="929"/>
                  </a:cubicBezTo>
                  <a:lnTo>
                    <a:pt x="441" y="929"/>
                  </a:lnTo>
                  <a:cubicBezTo>
                    <a:pt x="476" y="929"/>
                    <a:pt x="500" y="929"/>
                    <a:pt x="524" y="917"/>
                  </a:cubicBezTo>
                  <a:lnTo>
                    <a:pt x="548" y="917"/>
                  </a:lnTo>
                  <a:cubicBezTo>
                    <a:pt x="572" y="905"/>
                    <a:pt x="596" y="894"/>
                    <a:pt x="607" y="894"/>
                  </a:cubicBezTo>
                  <a:cubicBezTo>
                    <a:pt x="631" y="882"/>
                    <a:pt x="631" y="870"/>
                    <a:pt x="643" y="858"/>
                  </a:cubicBezTo>
                  <a:lnTo>
                    <a:pt x="655" y="858"/>
                  </a:lnTo>
                  <a:lnTo>
                    <a:pt x="667" y="846"/>
                  </a:lnTo>
                  <a:lnTo>
                    <a:pt x="667" y="834"/>
                  </a:lnTo>
                  <a:cubicBezTo>
                    <a:pt x="667" y="834"/>
                    <a:pt x="679" y="822"/>
                    <a:pt x="679" y="810"/>
                  </a:cubicBezTo>
                  <a:cubicBezTo>
                    <a:pt x="679" y="798"/>
                    <a:pt x="691" y="786"/>
                    <a:pt x="691" y="774"/>
                  </a:cubicBezTo>
                  <a:cubicBezTo>
                    <a:pt x="691" y="763"/>
                    <a:pt x="691" y="763"/>
                    <a:pt x="691" y="763"/>
                  </a:cubicBezTo>
                  <a:lnTo>
                    <a:pt x="691" y="739"/>
                  </a:lnTo>
                  <a:lnTo>
                    <a:pt x="691" y="727"/>
                  </a:lnTo>
                  <a:lnTo>
                    <a:pt x="691" y="715"/>
                  </a:lnTo>
                  <a:cubicBezTo>
                    <a:pt x="691" y="679"/>
                    <a:pt x="691" y="655"/>
                    <a:pt x="679" y="632"/>
                  </a:cubicBezTo>
                  <a:cubicBezTo>
                    <a:pt x="679" y="617"/>
                    <a:pt x="677" y="605"/>
                    <a:pt x="674" y="594"/>
                  </a:cubicBezTo>
                  <a:lnTo>
                    <a:pt x="674" y="594"/>
                  </a:lnTo>
                  <a:cubicBezTo>
                    <a:pt x="695" y="591"/>
                    <a:pt x="717" y="584"/>
                    <a:pt x="727" y="584"/>
                  </a:cubicBezTo>
                  <a:cubicBezTo>
                    <a:pt x="738" y="572"/>
                    <a:pt x="738" y="572"/>
                    <a:pt x="762" y="560"/>
                  </a:cubicBezTo>
                  <a:lnTo>
                    <a:pt x="798" y="548"/>
                  </a:lnTo>
                  <a:cubicBezTo>
                    <a:pt x="834" y="513"/>
                    <a:pt x="869" y="477"/>
                    <a:pt x="881" y="429"/>
                  </a:cubicBezTo>
                  <a:cubicBezTo>
                    <a:pt x="905" y="382"/>
                    <a:pt x="917" y="334"/>
                    <a:pt x="905" y="286"/>
                  </a:cubicBezTo>
                  <a:cubicBezTo>
                    <a:pt x="905" y="262"/>
                    <a:pt x="905" y="251"/>
                    <a:pt x="893" y="215"/>
                  </a:cubicBezTo>
                  <a:cubicBezTo>
                    <a:pt x="881" y="203"/>
                    <a:pt x="881" y="179"/>
                    <a:pt x="869" y="155"/>
                  </a:cubicBezTo>
                  <a:cubicBezTo>
                    <a:pt x="857" y="143"/>
                    <a:pt x="834" y="132"/>
                    <a:pt x="822" y="108"/>
                  </a:cubicBezTo>
                  <a:cubicBezTo>
                    <a:pt x="810" y="96"/>
                    <a:pt x="798" y="84"/>
                    <a:pt x="774" y="72"/>
                  </a:cubicBezTo>
                  <a:cubicBezTo>
                    <a:pt x="750" y="48"/>
                    <a:pt x="715" y="24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5"/>
            <p:cNvSpPr/>
            <p:nvPr/>
          </p:nvSpPr>
          <p:spPr>
            <a:xfrm>
              <a:off x="2547623" y="4176028"/>
              <a:ext cx="58682" cy="66713"/>
            </a:xfrm>
            <a:custGeom>
              <a:avLst/>
              <a:gdLst/>
              <a:ahLst/>
              <a:cxnLst/>
              <a:rect l="l" t="t" r="r" b="b"/>
              <a:pathLst>
                <a:path w="906" h="1030" extrusionOk="0">
                  <a:moveTo>
                    <a:pt x="560" y="1"/>
                  </a:moveTo>
                  <a:lnTo>
                    <a:pt x="620" y="36"/>
                  </a:lnTo>
                  <a:lnTo>
                    <a:pt x="679" y="72"/>
                  </a:lnTo>
                  <a:lnTo>
                    <a:pt x="727" y="132"/>
                  </a:lnTo>
                  <a:lnTo>
                    <a:pt x="762" y="179"/>
                  </a:lnTo>
                  <a:lnTo>
                    <a:pt x="786" y="239"/>
                  </a:lnTo>
                  <a:lnTo>
                    <a:pt x="786" y="310"/>
                  </a:lnTo>
                  <a:cubicBezTo>
                    <a:pt x="786" y="322"/>
                    <a:pt x="786" y="346"/>
                    <a:pt x="786" y="370"/>
                  </a:cubicBezTo>
                  <a:cubicBezTo>
                    <a:pt x="786" y="373"/>
                    <a:pt x="785" y="378"/>
                    <a:pt x="784" y="383"/>
                  </a:cubicBezTo>
                  <a:lnTo>
                    <a:pt x="784" y="383"/>
                  </a:lnTo>
                  <a:cubicBezTo>
                    <a:pt x="752" y="387"/>
                    <a:pt x="716" y="396"/>
                    <a:pt x="679" y="406"/>
                  </a:cubicBezTo>
                  <a:cubicBezTo>
                    <a:pt x="668" y="401"/>
                    <a:pt x="656" y="397"/>
                    <a:pt x="643" y="394"/>
                  </a:cubicBezTo>
                  <a:cubicBezTo>
                    <a:pt x="631" y="390"/>
                    <a:pt x="618" y="388"/>
                    <a:pt x="605" y="388"/>
                  </a:cubicBezTo>
                  <a:cubicBezTo>
                    <a:pt x="577" y="388"/>
                    <a:pt x="548" y="394"/>
                    <a:pt x="524" y="394"/>
                  </a:cubicBezTo>
                  <a:lnTo>
                    <a:pt x="512" y="394"/>
                  </a:lnTo>
                  <a:cubicBezTo>
                    <a:pt x="477" y="406"/>
                    <a:pt x="453" y="441"/>
                    <a:pt x="453" y="477"/>
                  </a:cubicBezTo>
                  <a:cubicBezTo>
                    <a:pt x="453" y="513"/>
                    <a:pt x="489" y="548"/>
                    <a:pt x="536" y="548"/>
                  </a:cubicBezTo>
                  <a:lnTo>
                    <a:pt x="608" y="548"/>
                  </a:lnTo>
                  <a:cubicBezTo>
                    <a:pt x="620" y="548"/>
                    <a:pt x="643" y="560"/>
                    <a:pt x="655" y="572"/>
                  </a:cubicBezTo>
                  <a:cubicBezTo>
                    <a:pt x="655" y="584"/>
                    <a:pt x="667" y="596"/>
                    <a:pt x="667" y="596"/>
                  </a:cubicBezTo>
                  <a:lnTo>
                    <a:pt x="691" y="632"/>
                  </a:lnTo>
                  <a:cubicBezTo>
                    <a:pt x="703" y="644"/>
                    <a:pt x="715" y="656"/>
                    <a:pt x="715" y="691"/>
                  </a:cubicBezTo>
                  <a:cubicBezTo>
                    <a:pt x="727" y="703"/>
                    <a:pt x="727" y="739"/>
                    <a:pt x="739" y="763"/>
                  </a:cubicBezTo>
                  <a:cubicBezTo>
                    <a:pt x="739" y="798"/>
                    <a:pt x="739" y="798"/>
                    <a:pt x="739" y="822"/>
                  </a:cubicBezTo>
                  <a:lnTo>
                    <a:pt x="727" y="846"/>
                  </a:lnTo>
                  <a:cubicBezTo>
                    <a:pt x="715" y="846"/>
                    <a:pt x="703" y="858"/>
                    <a:pt x="691" y="858"/>
                  </a:cubicBezTo>
                  <a:lnTo>
                    <a:pt x="679" y="858"/>
                  </a:lnTo>
                  <a:lnTo>
                    <a:pt x="667" y="870"/>
                  </a:lnTo>
                  <a:cubicBezTo>
                    <a:pt x="631" y="882"/>
                    <a:pt x="608" y="894"/>
                    <a:pt x="584" y="894"/>
                  </a:cubicBezTo>
                  <a:cubicBezTo>
                    <a:pt x="560" y="894"/>
                    <a:pt x="536" y="906"/>
                    <a:pt x="500" y="906"/>
                  </a:cubicBezTo>
                  <a:cubicBezTo>
                    <a:pt x="453" y="917"/>
                    <a:pt x="393" y="917"/>
                    <a:pt x="334" y="917"/>
                  </a:cubicBezTo>
                  <a:cubicBezTo>
                    <a:pt x="286" y="917"/>
                    <a:pt x="227" y="906"/>
                    <a:pt x="167" y="894"/>
                  </a:cubicBezTo>
                  <a:cubicBezTo>
                    <a:pt x="119" y="882"/>
                    <a:pt x="60" y="858"/>
                    <a:pt x="0" y="834"/>
                  </a:cubicBezTo>
                  <a:lnTo>
                    <a:pt x="0" y="834"/>
                  </a:lnTo>
                  <a:cubicBezTo>
                    <a:pt x="24" y="858"/>
                    <a:pt x="48" y="882"/>
                    <a:pt x="72" y="894"/>
                  </a:cubicBezTo>
                  <a:lnTo>
                    <a:pt x="155" y="941"/>
                  </a:lnTo>
                  <a:cubicBezTo>
                    <a:pt x="203" y="965"/>
                    <a:pt x="262" y="989"/>
                    <a:pt x="322" y="1013"/>
                  </a:cubicBezTo>
                  <a:cubicBezTo>
                    <a:pt x="381" y="1025"/>
                    <a:pt x="453" y="1025"/>
                    <a:pt x="512" y="1025"/>
                  </a:cubicBezTo>
                  <a:cubicBezTo>
                    <a:pt x="524" y="1029"/>
                    <a:pt x="535" y="1030"/>
                    <a:pt x="545" y="1030"/>
                  </a:cubicBezTo>
                  <a:cubicBezTo>
                    <a:pt x="565" y="1030"/>
                    <a:pt x="584" y="1025"/>
                    <a:pt x="608" y="1025"/>
                  </a:cubicBezTo>
                  <a:cubicBezTo>
                    <a:pt x="643" y="1025"/>
                    <a:pt x="667" y="1013"/>
                    <a:pt x="703" y="1001"/>
                  </a:cubicBezTo>
                  <a:lnTo>
                    <a:pt x="727" y="1001"/>
                  </a:lnTo>
                  <a:lnTo>
                    <a:pt x="751" y="989"/>
                  </a:lnTo>
                  <a:cubicBezTo>
                    <a:pt x="762" y="989"/>
                    <a:pt x="786" y="977"/>
                    <a:pt x="810" y="965"/>
                  </a:cubicBezTo>
                  <a:cubicBezTo>
                    <a:pt x="810" y="965"/>
                    <a:pt x="822" y="953"/>
                    <a:pt x="834" y="941"/>
                  </a:cubicBezTo>
                  <a:lnTo>
                    <a:pt x="858" y="929"/>
                  </a:lnTo>
                  <a:cubicBezTo>
                    <a:pt x="870" y="906"/>
                    <a:pt x="881" y="882"/>
                    <a:pt x="893" y="858"/>
                  </a:cubicBezTo>
                  <a:cubicBezTo>
                    <a:pt x="905" y="810"/>
                    <a:pt x="893" y="763"/>
                    <a:pt x="893" y="739"/>
                  </a:cubicBezTo>
                  <a:cubicBezTo>
                    <a:pt x="881" y="703"/>
                    <a:pt x="881" y="667"/>
                    <a:pt x="870" y="644"/>
                  </a:cubicBezTo>
                  <a:cubicBezTo>
                    <a:pt x="870" y="608"/>
                    <a:pt x="846" y="572"/>
                    <a:pt x="822" y="536"/>
                  </a:cubicBezTo>
                  <a:lnTo>
                    <a:pt x="806" y="513"/>
                  </a:lnTo>
                  <a:lnTo>
                    <a:pt x="806" y="513"/>
                  </a:lnTo>
                  <a:cubicBezTo>
                    <a:pt x="820" y="508"/>
                    <a:pt x="833" y="504"/>
                    <a:pt x="846" y="501"/>
                  </a:cubicBezTo>
                  <a:lnTo>
                    <a:pt x="858" y="501"/>
                  </a:lnTo>
                  <a:cubicBezTo>
                    <a:pt x="881" y="501"/>
                    <a:pt x="893" y="477"/>
                    <a:pt x="893" y="465"/>
                  </a:cubicBezTo>
                  <a:lnTo>
                    <a:pt x="905" y="370"/>
                  </a:lnTo>
                  <a:cubicBezTo>
                    <a:pt x="905" y="346"/>
                    <a:pt x="905" y="322"/>
                    <a:pt x="893" y="286"/>
                  </a:cubicBezTo>
                  <a:lnTo>
                    <a:pt x="870" y="215"/>
                  </a:lnTo>
                  <a:lnTo>
                    <a:pt x="822" y="144"/>
                  </a:lnTo>
                  <a:lnTo>
                    <a:pt x="774" y="84"/>
                  </a:lnTo>
                  <a:lnTo>
                    <a:pt x="703" y="36"/>
                  </a:lnTo>
                  <a:lnTo>
                    <a:pt x="631" y="13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5"/>
            <p:cNvSpPr/>
            <p:nvPr/>
          </p:nvSpPr>
          <p:spPr>
            <a:xfrm>
              <a:off x="2141182" y="3785846"/>
              <a:ext cx="74874" cy="60949"/>
            </a:xfrm>
            <a:custGeom>
              <a:avLst/>
              <a:gdLst/>
              <a:ahLst/>
              <a:cxnLst/>
              <a:rect l="l" t="t" r="r" b="b"/>
              <a:pathLst>
                <a:path w="1156" h="941" extrusionOk="0">
                  <a:moveTo>
                    <a:pt x="894" y="0"/>
                  </a:moveTo>
                  <a:lnTo>
                    <a:pt x="894" y="0"/>
                  </a:lnTo>
                  <a:cubicBezTo>
                    <a:pt x="953" y="72"/>
                    <a:pt x="1013" y="143"/>
                    <a:pt x="1037" y="214"/>
                  </a:cubicBezTo>
                  <a:cubicBezTo>
                    <a:pt x="1037" y="238"/>
                    <a:pt x="1049" y="250"/>
                    <a:pt x="1049" y="274"/>
                  </a:cubicBezTo>
                  <a:cubicBezTo>
                    <a:pt x="1049" y="286"/>
                    <a:pt x="1037" y="310"/>
                    <a:pt x="1037" y="322"/>
                  </a:cubicBezTo>
                  <a:cubicBezTo>
                    <a:pt x="1037" y="334"/>
                    <a:pt x="1025" y="369"/>
                    <a:pt x="1025" y="369"/>
                  </a:cubicBezTo>
                  <a:cubicBezTo>
                    <a:pt x="1013" y="381"/>
                    <a:pt x="1001" y="393"/>
                    <a:pt x="989" y="405"/>
                  </a:cubicBezTo>
                  <a:cubicBezTo>
                    <a:pt x="965" y="429"/>
                    <a:pt x="941" y="441"/>
                    <a:pt x="906" y="453"/>
                  </a:cubicBezTo>
                  <a:cubicBezTo>
                    <a:pt x="894" y="464"/>
                    <a:pt x="870" y="464"/>
                    <a:pt x="858" y="464"/>
                  </a:cubicBezTo>
                  <a:lnTo>
                    <a:pt x="799" y="464"/>
                  </a:lnTo>
                  <a:cubicBezTo>
                    <a:pt x="791" y="468"/>
                    <a:pt x="784" y="470"/>
                    <a:pt x="778" y="470"/>
                  </a:cubicBezTo>
                  <a:cubicBezTo>
                    <a:pt x="765" y="470"/>
                    <a:pt x="755" y="464"/>
                    <a:pt x="739" y="464"/>
                  </a:cubicBezTo>
                  <a:lnTo>
                    <a:pt x="691" y="464"/>
                  </a:lnTo>
                  <a:cubicBezTo>
                    <a:pt x="644" y="453"/>
                    <a:pt x="608" y="441"/>
                    <a:pt x="560" y="441"/>
                  </a:cubicBezTo>
                  <a:cubicBezTo>
                    <a:pt x="554" y="437"/>
                    <a:pt x="547" y="436"/>
                    <a:pt x="539" y="436"/>
                  </a:cubicBezTo>
                  <a:cubicBezTo>
                    <a:pt x="519" y="436"/>
                    <a:pt x="498" y="447"/>
                    <a:pt x="489" y="464"/>
                  </a:cubicBezTo>
                  <a:cubicBezTo>
                    <a:pt x="453" y="500"/>
                    <a:pt x="465" y="548"/>
                    <a:pt x="489" y="584"/>
                  </a:cubicBezTo>
                  <a:lnTo>
                    <a:pt x="501" y="584"/>
                  </a:lnTo>
                  <a:cubicBezTo>
                    <a:pt x="513" y="595"/>
                    <a:pt x="525" y="607"/>
                    <a:pt x="525" y="631"/>
                  </a:cubicBezTo>
                  <a:cubicBezTo>
                    <a:pt x="537" y="655"/>
                    <a:pt x="537" y="679"/>
                    <a:pt x="525" y="703"/>
                  </a:cubicBezTo>
                  <a:cubicBezTo>
                    <a:pt x="525" y="715"/>
                    <a:pt x="513" y="726"/>
                    <a:pt x="513" y="738"/>
                  </a:cubicBezTo>
                  <a:cubicBezTo>
                    <a:pt x="513" y="738"/>
                    <a:pt x="513" y="738"/>
                    <a:pt x="513" y="738"/>
                  </a:cubicBezTo>
                  <a:lnTo>
                    <a:pt x="513" y="738"/>
                  </a:lnTo>
                  <a:lnTo>
                    <a:pt x="501" y="750"/>
                  </a:lnTo>
                  <a:lnTo>
                    <a:pt x="477" y="774"/>
                  </a:lnTo>
                  <a:cubicBezTo>
                    <a:pt x="465" y="786"/>
                    <a:pt x="453" y="798"/>
                    <a:pt x="441" y="798"/>
                  </a:cubicBezTo>
                  <a:cubicBezTo>
                    <a:pt x="429" y="798"/>
                    <a:pt x="418" y="810"/>
                    <a:pt x="406" y="810"/>
                  </a:cubicBezTo>
                  <a:lnTo>
                    <a:pt x="358" y="822"/>
                  </a:lnTo>
                  <a:cubicBezTo>
                    <a:pt x="354" y="826"/>
                    <a:pt x="350" y="827"/>
                    <a:pt x="346" y="827"/>
                  </a:cubicBezTo>
                  <a:cubicBezTo>
                    <a:pt x="337" y="827"/>
                    <a:pt x="326" y="822"/>
                    <a:pt x="310" y="822"/>
                  </a:cubicBezTo>
                  <a:lnTo>
                    <a:pt x="263" y="822"/>
                  </a:lnTo>
                  <a:lnTo>
                    <a:pt x="203" y="810"/>
                  </a:lnTo>
                  <a:cubicBezTo>
                    <a:pt x="179" y="798"/>
                    <a:pt x="144" y="786"/>
                    <a:pt x="108" y="762"/>
                  </a:cubicBezTo>
                  <a:cubicBezTo>
                    <a:pt x="72" y="750"/>
                    <a:pt x="37" y="726"/>
                    <a:pt x="1" y="703"/>
                  </a:cubicBezTo>
                  <a:lnTo>
                    <a:pt x="1" y="703"/>
                  </a:lnTo>
                  <a:cubicBezTo>
                    <a:pt x="25" y="738"/>
                    <a:pt x="48" y="774"/>
                    <a:pt x="84" y="798"/>
                  </a:cubicBezTo>
                  <a:cubicBezTo>
                    <a:pt x="108" y="834"/>
                    <a:pt x="144" y="857"/>
                    <a:pt x="179" y="881"/>
                  </a:cubicBezTo>
                  <a:cubicBezTo>
                    <a:pt x="203" y="893"/>
                    <a:pt x="215" y="905"/>
                    <a:pt x="239" y="905"/>
                  </a:cubicBezTo>
                  <a:lnTo>
                    <a:pt x="251" y="917"/>
                  </a:lnTo>
                  <a:lnTo>
                    <a:pt x="263" y="917"/>
                  </a:lnTo>
                  <a:lnTo>
                    <a:pt x="298" y="929"/>
                  </a:lnTo>
                  <a:cubicBezTo>
                    <a:pt x="322" y="929"/>
                    <a:pt x="346" y="941"/>
                    <a:pt x="370" y="941"/>
                  </a:cubicBezTo>
                  <a:lnTo>
                    <a:pt x="441" y="929"/>
                  </a:lnTo>
                  <a:cubicBezTo>
                    <a:pt x="465" y="929"/>
                    <a:pt x="489" y="917"/>
                    <a:pt x="513" y="905"/>
                  </a:cubicBezTo>
                  <a:cubicBezTo>
                    <a:pt x="537" y="905"/>
                    <a:pt x="560" y="893"/>
                    <a:pt x="572" y="881"/>
                  </a:cubicBezTo>
                  <a:lnTo>
                    <a:pt x="596" y="857"/>
                  </a:lnTo>
                  <a:lnTo>
                    <a:pt x="608" y="857"/>
                  </a:lnTo>
                  <a:lnTo>
                    <a:pt x="608" y="845"/>
                  </a:lnTo>
                  <a:lnTo>
                    <a:pt x="620" y="845"/>
                  </a:lnTo>
                  <a:lnTo>
                    <a:pt x="632" y="822"/>
                  </a:lnTo>
                  <a:cubicBezTo>
                    <a:pt x="644" y="810"/>
                    <a:pt x="656" y="774"/>
                    <a:pt x="668" y="750"/>
                  </a:cubicBezTo>
                  <a:cubicBezTo>
                    <a:pt x="688" y="710"/>
                    <a:pt x="691" y="669"/>
                    <a:pt x="684" y="621"/>
                  </a:cubicBezTo>
                  <a:lnTo>
                    <a:pt x="684" y="621"/>
                  </a:lnTo>
                  <a:cubicBezTo>
                    <a:pt x="702" y="624"/>
                    <a:pt x="721" y="631"/>
                    <a:pt x="739" y="631"/>
                  </a:cubicBezTo>
                  <a:cubicBezTo>
                    <a:pt x="763" y="631"/>
                    <a:pt x="799" y="631"/>
                    <a:pt x="810" y="619"/>
                  </a:cubicBezTo>
                  <a:lnTo>
                    <a:pt x="882" y="619"/>
                  </a:lnTo>
                  <a:cubicBezTo>
                    <a:pt x="918" y="607"/>
                    <a:pt x="941" y="595"/>
                    <a:pt x="965" y="584"/>
                  </a:cubicBezTo>
                  <a:cubicBezTo>
                    <a:pt x="989" y="572"/>
                    <a:pt x="1013" y="560"/>
                    <a:pt x="1025" y="548"/>
                  </a:cubicBezTo>
                  <a:cubicBezTo>
                    <a:pt x="1049" y="524"/>
                    <a:pt x="1072" y="512"/>
                    <a:pt x="1084" y="488"/>
                  </a:cubicBezTo>
                  <a:cubicBezTo>
                    <a:pt x="1108" y="464"/>
                    <a:pt x="1120" y="441"/>
                    <a:pt x="1132" y="417"/>
                  </a:cubicBezTo>
                  <a:cubicBezTo>
                    <a:pt x="1144" y="381"/>
                    <a:pt x="1144" y="369"/>
                    <a:pt x="1156" y="334"/>
                  </a:cubicBezTo>
                  <a:cubicBezTo>
                    <a:pt x="1144" y="310"/>
                    <a:pt x="1144" y="274"/>
                    <a:pt x="1144" y="250"/>
                  </a:cubicBezTo>
                  <a:cubicBezTo>
                    <a:pt x="1132" y="226"/>
                    <a:pt x="1120" y="203"/>
                    <a:pt x="1108" y="179"/>
                  </a:cubicBezTo>
                  <a:cubicBezTo>
                    <a:pt x="1049" y="95"/>
                    <a:pt x="977" y="48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5"/>
            <p:cNvSpPr/>
            <p:nvPr/>
          </p:nvSpPr>
          <p:spPr>
            <a:xfrm>
              <a:off x="1835785" y="3821276"/>
              <a:ext cx="74097" cy="73320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977" y="1"/>
                  </a:moveTo>
                  <a:lnTo>
                    <a:pt x="1025" y="132"/>
                  </a:lnTo>
                  <a:cubicBezTo>
                    <a:pt x="1037" y="168"/>
                    <a:pt x="1049" y="215"/>
                    <a:pt x="1049" y="251"/>
                  </a:cubicBezTo>
                  <a:cubicBezTo>
                    <a:pt x="1049" y="263"/>
                    <a:pt x="1049" y="275"/>
                    <a:pt x="1049" y="287"/>
                  </a:cubicBezTo>
                  <a:cubicBezTo>
                    <a:pt x="1049" y="298"/>
                    <a:pt x="1049" y="310"/>
                    <a:pt x="1049" y="310"/>
                  </a:cubicBezTo>
                  <a:cubicBezTo>
                    <a:pt x="1049" y="334"/>
                    <a:pt x="1037" y="346"/>
                    <a:pt x="1037" y="370"/>
                  </a:cubicBezTo>
                  <a:cubicBezTo>
                    <a:pt x="1025" y="406"/>
                    <a:pt x="1001" y="429"/>
                    <a:pt x="977" y="453"/>
                  </a:cubicBezTo>
                  <a:cubicBezTo>
                    <a:pt x="969" y="462"/>
                    <a:pt x="960" y="470"/>
                    <a:pt x="952" y="470"/>
                  </a:cubicBezTo>
                  <a:cubicBezTo>
                    <a:pt x="949" y="470"/>
                    <a:pt x="945" y="469"/>
                    <a:pt x="942" y="465"/>
                  </a:cubicBezTo>
                  <a:cubicBezTo>
                    <a:pt x="918" y="477"/>
                    <a:pt x="894" y="489"/>
                    <a:pt x="882" y="489"/>
                  </a:cubicBezTo>
                  <a:lnTo>
                    <a:pt x="834" y="489"/>
                  </a:lnTo>
                  <a:lnTo>
                    <a:pt x="763" y="477"/>
                  </a:lnTo>
                  <a:cubicBezTo>
                    <a:pt x="727" y="477"/>
                    <a:pt x="680" y="477"/>
                    <a:pt x="632" y="465"/>
                  </a:cubicBezTo>
                  <a:lnTo>
                    <a:pt x="513" y="441"/>
                  </a:lnTo>
                  <a:cubicBezTo>
                    <a:pt x="489" y="441"/>
                    <a:pt x="453" y="453"/>
                    <a:pt x="441" y="477"/>
                  </a:cubicBezTo>
                  <a:cubicBezTo>
                    <a:pt x="406" y="501"/>
                    <a:pt x="418" y="560"/>
                    <a:pt x="453" y="584"/>
                  </a:cubicBezTo>
                  <a:lnTo>
                    <a:pt x="465" y="596"/>
                  </a:lnTo>
                  <a:cubicBezTo>
                    <a:pt x="477" y="608"/>
                    <a:pt x="489" y="620"/>
                    <a:pt x="501" y="632"/>
                  </a:cubicBezTo>
                  <a:cubicBezTo>
                    <a:pt x="513" y="632"/>
                    <a:pt x="525" y="656"/>
                    <a:pt x="537" y="668"/>
                  </a:cubicBezTo>
                  <a:cubicBezTo>
                    <a:pt x="549" y="679"/>
                    <a:pt x="561" y="703"/>
                    <a:pt x="561" y="715"/>
                  </a:cubicBezTo>
                  <a:cubicBezTo>
                    <a:pt x="572" y="727"/>
                    <a:pt x="572" y="751"/>
                    <a:pt x="572" y="763"/>
                  </a:cubicBezTo>
                  <a:cubicBezTo>
                    <a:pt x="572" y="787"/>
                    <a:pt x="584" y="810"/>
                    <a:pt x="572" y="810"/>
                  </a:cubicBezTo>
                  <a:cubicBezTo>
                    <a:pt x="572" y="834"/>
                    <a:pt x="561" y="870"/>
                    <a:pt x="561" y="882"/>
                  </a:cubicBezTo>
                  <a:cubicBezTo>
                    <a:pt x="549" y="894"/>
                    <a:pt x="537" y="906"/>
                    <a:pt x="537" y="930"/>
                  </a:cubicBezTo>
                  <a:cubicBezTo>
                    <a:pt x="525" y="941"/>
                    <a:pt x="501" y="953"/>
                    <a:pt x="489" y="965"/>
                  </a:cubicBezTo>
                  <a:cubicBezTo>
                    <a:pt x="477" y="977"/>
                    <a:pt x="465" y="989"/>
                    <a:pt x="441" y="1001"/>
                  </a:cubicBezTo>
                  <a:lnTo>
                    <a:pt x="418" y="1013"/>
                  </a:lnTo>
                  <a:lnTo>
                    <a:pt x="394" y="1013"/>
                  </a:lnTo>
                  <a:cubicBezTo>
                    <a:pt x="358" y="1025"/>
                    <a:pt x="346" y="1025"/>
                    <a:pt x="334" y="1025"/>
                  </a:cubicBezTo>
                  <a:cubicBezTo>
                    <a:pt x="311" y="1025"/>
                    <a:pt x="287" y="1025"/>
                    <a:pt x="263" y="1013"/>
                  </a:cubicBezTo>
                  <a:cubicBezTo>
                    <a:pt x="215" y="1013"/>
                    <a:pt x="180" y="1001"/>
                    <a:pt x="132" y="977"/>
                  </a:cubicBezTo>
                  <a:cubicBezTo>
                    <a:pt x="84" y="953"/>
                    <a:pt x="49" y="930"/>
                    <a:pt x="1" y="906"/>
                  </a:cubicBezTo>
                  <a:lnTo>
                    <a:pt x="1" y="906"/>
                  </a:lnTo>
                  <a:cubicBezTo>
                    <a:pt x="37" y="941"/>
                    <a:pt x="60" y="977"/>
                    <a:pt x="108" y="1013"/>
                  </a:cubicBezTo>
                  <a:cubicBezTo>
                    <a:pt x="144" y="1049"/>
                    <a:pt x="191" y="1072"/>
                    <a:pt x="239" y="1096"/>
                  </a:cubicBezTo>
                  <a:cubicBezTo>
                    <a:pt x="263" y="1108"/>
                    <a:pt x="287" y="1120"/>
                    <a:pt x="322" y="1120"/>
                  </a:cubicBezTo>
                  <a:cubicBezTo>
                    <a:pt x="346" y="1120"/>
                    <a:pt x="382" y="1132"/>
                    <a:pt x="406" y="1132"/>
                  </a:cubicBezTo>
                  <a:cubicBezTo>
                    <a:pt x="412" y="1126"/>
                    <a:pt x="418" y="1126"/>
                    <a:pt x="425" y="1126"/>
                  </a:cubicBezTo>
                  <a:cubicBezTo>
                    <a:pt x="433" y="1126"/>
                    <a:pt x="441" y="1126"/>
                    <a:pt x="453" y="1120"/>
                  </a:cubicBezTo>
                  <a:lnTo>
                    <a:pt x="489" y="1108"/>
                  </a:lnTo>
                  <a:cubicBezTo>
                    <a:pt x="513" y="1096"/>
                    <a:pt x="549" y="1096"/>
                    <a:pt x="572" y="1072"/>
                  </a:cubicBezTo>
                  <a:cubicBezTo>
                    <a:pt x="596" y="1049"/>
                    <a:pt x="620" y="1037"/>
                    <a:pt x="644" y="1013"/>
                  </a:cubicBezTo>
                  <a:cubicBezTo>
                    <a:pt x="656" y="989"/>
                    <a:pt x="680" y="953"/>
                    <a:pt x="692" y="930"/>
                  </a:cubicBezTo>
                  <a:cubicBezTo>
                    <a:pt x="703" y="906"/>
                    <a:pt x="715" y="882"/>
                    <a:pt x="727" y="858"/>
                  </a:cubicBezTo>
                  <a:lnTo>
                    <a:pt x="727" y="846"/>
                  </a:lnTo>
                  <a:lnTo>
                    <a:pt x="727" y="834"/>
                  </a:lnTo>
                  <a:lnTo>
                    <a:pt x="727" y="822"/>
                  </a:lnTo>
                  <a:lnTo>
                    <a:pt x="727" y="799"/>
                  </a:lnTo>
                  <a:lnTo>
                    <a:pt x="727" y="751"/>
                  </a:lnTo>
                  <a:cubicBezTo>
                    <a:pt x="727" y="727"/>
                    <a:pt x="727" y="691"/>
                    <a:pt x="715" y="668"/>
                  </a:cubicBezTo>
                  <a:cubicBezTo>
                    <a:pt x="711" y="654"/>
                    <a:pt x="706" y="642"/>
                    <a:pt x="701" y="631"/>
                  </a:cubicBezTo>
                  <a:lnTo>
                    <a:pt x="701" y="631"/>
                  </a:lnTo>
                  <a:cubicBezTo>
                    <a:pt x="721" y="632"/>
                    <a:pt x="741" y="632"/>
                    <a:pt x="763" y="632"/>
                  </a:cubicBezTo>
                  <a:lnTo>
                    <a:pt x="834" y="632"/>
                  </a:lnTo>
                  <a:cubicBezTo>
                    <a:pt x="870" y="632"/>
                    <a:pt x="894" y="620"/>
                    <a:pt x="918" y="620"/>
                  </a:cubicBezTo>
                  <a:cubicBezTo>
                    <a:pt x="942" y="608"/>
                    <a:pt x="965" y="608"/>
                    <a:pt x="989" y="596"/>
                  </a:cubicBezTo>
                  <a:lnTo>
                    <a:pt x="1013" y="584"/>
                  </a:lnTo>
                  <a:lnTo>
                    <a:pt x="1025" y="572"/>
                  </a:lnTo>
                  <a:cubicBezTo>
                    <a:pt x="1037" y="560"/>
                    <a:pt x="1049" y="549"/>
                    <a:pt x="1061" y="537"/>
                  </a:cubicBezTo>
                  <a:cubicBezTo>
                    <a:pt x="1108" y="501"/>
                    <a:pt x="1120" y="441"/>
                    <a:pt x="1132" y="394"/>
                  </a:cubicBezTo>
                  <a:cubicBezTo>
                    <a:pt x="1132" y="370"/>
                    <a:pt x="1144" y="334"/>
                    <a:pt x="1132" y="310"/>
                  </a:cubicBezTo>
                  <a:cubicBezTo>
                    <a:pt x="1132" y="298"/>
                    <a:pt x="1132" y="287"/>
                    <a:pt x="1132" y="275"/>
                  </a:cubicBezTo>
                  <a:cubicBezTo>
                    <a:pt x="1132" y="263"/>
                    <a:pt x="1120" y="251"/>
                    <a:pt x="1120" y="239"/>
                  </a:cubicBezTo>
                  <a:cubicBezTo>
                    <a:pt x="1108" y="191"/>
                    <a:pt x="1084" y="156"/>
                    <a:pt x="1061" y="108"/>
                  </a:cubicBezTo>
                  <a:cubicBezTo>
                    <a:pt x="1037" y="72"/>
                    <a:pt x="1001" y="37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5"/>
            <p:cNvSpPr/>
            <p:nvPr/>
          </p:nvSpPr>
          <p:spPr>
            <a:xfrm>
              <a:off x="2273057" y="4127449"/>
              <a:ext cx="66389" cy="59459"/>
            </a:xfrm>
            <a:custGeom>
              <a:avLst/>
              <a:gdLst/>
              <a:ahLst/>
              <a:cxnLst/>
              <a:rect l="l" t="t" r="r" b="b"/>
              <a:pathLst>
                <a:path w="1025" h="918" extrusionOk="0">
                  <a:moveTo>
                    <a:pt x="906" y="1"/>
                  </a:moveTo>
                  <a:lnTo>
                    <a:pt x="929" y="48"/>
                  </a:lnTo>
                  <a:lnTo>
                    <a:pt x="953" y="96"/>
                  </a:lnTo>
                  <a:cubicBezTo>
                    <a:pt x="953" y="108"/>
                    <a:pt x="953" y="132"/>
                    <a:pt x="953" y="143"/>
                  </a:cubicBezTo>
                  <a:cubicBezTo>
                    <a:pt x="953" y="167"/>
                    <a:pt x="953" y="179"/>
                    <a:pt x="953" y="203"/>
                  </a:cubicBezTo>
                  <a:cubicBezTo>
                    <a:pt x="953" y="227"/>
                    <a:pt x="929" y="263"/>
                    <a:pt x="918" y="286"/>
                  </a:cubicBezTo>
                  <a:lnTo>
                    <a:pt x="894" y="322"/>
                  </a:lnTo>
                  <a:lnTo>
                    <a:pt x="858" y="346"/>
                  </a:lnTo>
                  <a:lnTo>
                    <a:pt x="810" y="370"/>
                  </a:lnTo>
                  <a:cubicBezTo>
                    <a:pt x="799" y="382"/>
                    <a:pt x="787" y="382"/>
                    <a:pt x="775" y="382"/>
                  </a:cubicBezTo>
                  <a:lnTo>
                    <a:pt x="691" y="382"/>
                  </a:lnTo>
                  <a:cubicBezTo>
                    <a:pt x="656" y="382"/>
                    <a:pt x="632" y="370"/>
                    <a:pt x="608" y="358"/>
                  </a:cubicBezTo>
                  <a:lnTo>
                    <a:pt x="608" y="358"/>
                  </a:lnTo>
                  <a:cubicBezTo>
                    <a:pt x="608" y="358"/>
                    <a:pt x="608" y="358"/>
                    <a:pt x="608" y="358"/>
                  </a:cubicBezTo>
                  <a:cubicBezTo>
                    <a:pt x="584" y="334"/>
                    <a:pt x="548" y="310"/>
                    <a:pt x="525" y="298"/>
                  </a:cubicBezTo>
                  <a:cubicBezTo>
                    <a:pt x="509" y="288"/>
                    <a:pt x="490" y="282"/>
                    <a:pt x="473" y="282"/>
                  </a:cubicBezTo>
                  <a:cubicBezTo>
                    <a:pt x="451" y="282"/>
                    <a:pt x="431" y="291"/>
                    <a:pt x="418" y="310"/>
                  </a:cubicBezTo>
                  <a:cubicBezTo>
                    <a:pt x="394" y="334"/>
                    <a:pt x="394" y="394"/>
                    <a:pt x="429" y="417"/>
                  </a:cubicBezTo>
                  <a:cubicBezTo>
                    <a:pt x="433" y="421"/>
                    <a:pt x="437" y="425"/>
                    <a:pt x="442" y="429"/>
                  </a:cubicBezTo>
                  <a:lnTo>
                    <a:pt x="442" y="429"/>
                  </a:lnTo>
                  <a:lnTo>
                    <a:pt x="441" y="429"/>
                  </a:lnTo>
                  <a:cubicBezTo>
                    <a:pt x="442" y="430"/>
                    <a:pt x="443" y="430"/>
                    <a:pt x="443" y="430"/>
                  </a:cubicBezTo>
                  <a:lnTo>
                    <a:pt x="443" y="430"/>
                  </a:lnTo>
                  <a:cubicBezTo>
                    <a:pt x="455" y="441"/>
                    <a:pt x="466" y="450"/>
                    <a:pt x="478" y="458"/>
                  </a:cubicBezTo>
                  <a:lnTo>
                    <a:pt x="478" y="458"/>
                  </a:lnTo>
                  <a:cubicBezTo>
                    <a:pt x="500" y="478"/>
                    <a:pt x="521" y="501"/>
                    <a:pt x="537" y="524"/>
                  </a:cubicBezTo>
                  <a:cubicBezTo>
                    <a:pt x="572" y="560"/>
                    <a:pt x="596" y="608"/>
                    <a:pt x="620" y="655"/>
                  </a:cubicBezTo>
                  <a:lnTo>
                    <a:pt x="656" y="727"/>
                  </a:lnTo>
                  <a:lnTo>
                    <a:pt x="668" y="763"/>
                  </a:lnTo>
                  <a:cubicBezTo>
                    <a:pt x="668" y="775"/>
                    <a:pt x="668" y="775"/>
                    <a:pt x="668" y="775"/>
                  </a:cubicBezTo>
                  <a:cubicBezTo>
                    <a:pt x="668" y="775"/>
                    <a:pt x="681" y="754"/>
                    <a:pt x="683" y="754"/>
                  </a:cubicBezTo>
                  <a:lnTo>
                    <a:pt x="683" y="754"/>
                  </a:lnTo>
                  <a:cubicBezTo>
                    <a:pt x="683" y="754"/>
                    <a:pt x="682" y="757"/>
                    <a:pt x="679" y="763"/>
                  </a:cubicBezTo>
                  <a:lnTo>
                    <a:pt x="668" y="775"/>
                  </a:lnTo>
                  <a:lnTo>
                    <a:pt x="608" y="775"/>
                  </a:lnTo>
                  <a:cubicBezTo>
                    <a:pt x="548" y="786"/>
                    <a:pt x="501" y="786"/>
                    <a:pt x="441" y="786"/>
                  </a:cubicBezTo>
                  <a:lnTo>
                    <a:pt x="287" y="786"/>
                  </a:lnTo>
                  <a:cubicBezTo>
                    <a:pt x="263" y="775"/>
                    <a:pt x="239" y="775"/>
                    <a:pt x="203" y="763"/>
                  </a:cubicBezTo>
                  <a:lnTo>
                    <a:pt x="132" y="739"/>
                  </a:lnTo>
                  <a:lnTo>
                    <a:pt x="60" y="691"/>
                  </a:lnTo>
                  <a:lnTo>
                    <a:pt x="1" y="632"/>
                  </a:lnTo>
                  <a:lnTo>
                    <a:pt x="1" y="632"/>
                  </a:lnTo>
                  <a:cubicBezTo>
                    <a:pt x="13" y="655"/>
                    <a:pt x="25" y="691"/>
                    <a:pt x="48" y="715"/>
                  </a:cubicBezTo>
                  <a:lnTo>
                    <a:pt x="108" y="786"/>
                  </a:lnTo>
                  <a:lnTo>
                    <a:pt x="179" y="834"/>
                  </a:lnTo>
                  <a:cubicBezTo>
                    <a:pt x="203" y="846"/>
                    <a:pt x="239" y="858"/>
                    <a:pt x="263" y="870"/>
                  </a:cubicBezTo>
                  <a:cubicBezTo>
                    <a:pt x="322" y="894"/>
                    <a:pt x="382" y="905"/>
                    <a:pt x="441" y="905"/>
                  </a:cubicBezTo>
                  <a:cubicBezTo>
                    <a:pt x="501" y="917"/>
                    <a:pt x="560" y="917"/>
                    <a:pt x="608" y="917"/>
                  </a:cubicBezTo>
                  <a:cubicBezTo>
                    <a:pt x="644" y="917"/>
                    <a:pt x="679" y="917"/>
                    <a:pt x="715" y="905"/>
                  </a:cubicBezTo>
                  <a:cubicBezTo>
                    <a:pt x="739" y="905"/>
                    <a:pt x="787" y="870"/>
                    <a:pt x="787" y="870"/>
                  </a:cubicBezTo>
                  <a:lnTo>
                    <a:pt x="799" y="858"/>
                  </a:lnTo>
                  <a:lnTo>
                    <a:pt x="810" y="834"/>
                  </a:lnTo>
                  <a:cubicBezTo>
                    <a:pt x="822" y="810"/>
                    <a:pt x="822" y="798"/>
                    <a:pt x="822" y="786"/>
                  </a:cubicBezTo>
                  <a:cubicBezTo>
                    <a:pt x="822" y="751"/>
                    <a:pt x="822" y="739"/>
                    <a:pt x="810" y="715"/>
                  </a:cubicBezTo>
                  <a:lnTo>
                    <a:pt x="799" y="667"/>
                  </a:lnTo>
                  <a:lnTo>
                    <a:pt x="763" y="584"/>
                  </a:lnTo>
                  <a:cubicBezTo>
                    <a:pt x="753" y="564"/>
                    <a:pt x="743" y="542"/>
                    <a:pt x="731" y="520"/>
                  </a:cubicBezTo>
                  <a:lnTo>
                    <a:pt x="731" y="520"/>
                  </a:lnTo>
                  <a:cubicBezTo>
                    <a:pt x="757" y="515"/>
                    <a:pt x="781" y="508"/>
                    <a:pt x="810" y="501"/>
                  </a:cubicBezTo>
                  <a:cubicBezTo>
                    <a:pt x="834" y="501"/>
                    <a:pt x="858" y="489"/>
                    <a:pt x="882" y="477"/>
                  </a:cubicBezTo>
                  <a:lnTo>
                    <a:pt x="929" y="441"/>
                  </a:lnTo>
                  <a:cubicBezTo>
                    <a:pt x="953" y="417"/>
                    <a:pt x="953" y="405"/>
                    <a:pt x="977" y="382"/>
                  </a:cubicBezTo>
                  <a:cubicBezTo>
                    <a:pt x="989" y="370"/>
                    <a:pt x="989" y="346"/>
                    <a:pt x="1001" y="322"/>
                  </a:cubicBezTo>
                  <a:cubicBezTo>
                    <a:pt x="1013" y="310"/>
                    <a:pt x="1013" y="286"/>
                    <a:pt x="1013" y="263"/>
                  </a:cubicBezTo>
                  <a:cubicBezTo>
                    <a:pt x="1025" y="239"/>
                    <a:pt x="1025" y="215"/>
                    <a:pt x="1025" y="203"/>
                  </a:cubicBezTo>
                  <a:cubicBezTo>
                    <a:pt x="1013" y="179"/>
                    <a:pt x="1013" y="155"/>
                    <a:pt x="1013" y="143"/>
                  </a:cubicBezTo>
                  <a:cubicBezTo>
                    <a:pt x="1001" y="120"/>
                    <a:pt x="989" y="96"/>
                    <a:pt x="989" y="84"/>
                  </a:cubicBezTo>
                  <a:cubicBezTo>
                    <a:pt x="977" y="60"/>
                    <a:pt x="965" y="48"/>
                    <a:pt x="941" y="36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5"/>
            <p:cNvSpPr/>
            <p:nvPr/>
          </p:nvSpPr>
          <p:spPr>
            <a:xfrm>
              <a:off x="1022969" y="3571454"/>
              <a:ext cx="2193307" cy="727691"/>
            </a:xfrm>
            <a:custGeom>
              <a:avLst/>
              <a:gdLst/>
              <a:ahLst/>
              <a:cxnLst/>
              <a:rect l="l" t="t" r="r" b="b"/>
              <a:pathLst>
                <a:path w="33863" h="11235" extrusionOk="0">
                  <a:moveTo>
                    <a:pt x="287" y="0"/>
                  </a:moveTo>
                  <a:cubicBezTo>
                    <a:pt x="1" y="643"/>
                    <a:pt x="275" y="1369"/>
                    <a:pt x="691" y="1953"/>
                  </a:cubicBezTo>
                  <a:cubicBezTo>
                    <a:pt x="1096" y="2524"/>
                    <a:pt x="1703" y="2941"/>
                    <a:pt x="2322" y="3286"/>
                  </a:cubicBezTo>
                  <a:cubicBezTo>
                    <a:pt x="3037" y="3679"/>
                    <a:pt x="3811" y="3989"/>
                    <a:pt x="4597" y="4203"/>
                  </a:cubicBezTo>
                  <a:cubicBezTo>
                    <a:pt x="6287" y="4656"/>
                    <a:pt x="8085" y="4679"/>
                    <a:pt x="9776" y="5132"/>
                  </a:cubicBezTo>
                  <a:cubicBezTo>
                    <a:pt x="13479" y="6108"/>
                    <a:pt x="16360" y="9037"/>
                    <a:pt x="19956" y="10323"/>
                  </a:cubicBezTo>
                  <a:cubicBezTo>
                    <a:pt x="21947" y="11044"/>
                    <a:pt x="24074" y="11234"/>
                    <a:pt x="26193" y="11234"/>
                  </a:cubicBezTo>
                  <a:cubicBezTo>
                    <a:pt x="26595" y="11234"/>
                    <a:pt x="26997" y="11227"/>
                    <a:pt x="27397" y="11216"/>
                  </a:cubicBezTo>
                  <a:cubicBezTo>
                    <a:pt x="29766" y="11156"/>
                    <a:pt x="32374" y="10859"/>
                    <a:pt x="33862" y="9013"/>
                  </a:cubicBezTo>
                  <a:lnTo>
                    <a:pt x="33862" y="9013"/>
                  </a:lnTo>
                  <a:cubicBezTo>
                    <a:pt x="31707" y="9907"/>
                    <a:pt x="29159" y="10169"/>
                    <a:pt x="26727" y="10169"/>
                  </a:cubicBezTo>
                  <a:cubicBezTo>
                    <a:pt x="26082" y="10169"/>
                    <a:pt x="25445" y="10150"/>
                    <a:pt x="24825" y="10121"/>
                  </a:cubicBezTo>
                  <a:cubicBezTo>
                    <a:pt x="24182" y="10085"/>
                    <a:pt x="23539" y="10049"/>
                    <a:pt x="22908" y="9930"/>
                  </a:cubicBezTo>
                  <a:cubicBezTo>
                    <a:pt x="19884" y="9323"/>
                    <a:pt x="17646" y="6811"/>
                    <a:pt x="14979" y="5251"/>
                  </a:cubicBezTo>
                  <a:cubicBezTo>
                    <a:pt x="13645" y="4453"/>
                    <a:pt x="12169" y="3894"/>
                    <a:pt x="10633" y="3596"/>
                  </a:cubicBezTo>
                  <a:cubicBezTo>
                    <a:pt x="8764" y="3227"/>
                    <a:pt x="6835" y="3263"/>
                    <a:pt x="4966" y="2882"/>
                  </a:cubicBezTo>
                  <a:cubicBezTo>
                    <a:pt x="3096" y="2512"/>
                    <a:pt x="1239" y="1643"/>
                    <a:pt x="287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5"/>
            <p:cNvSpPr/>
            <p:nvPr/>
          </p:nvSpPr>
          <p:spPr>
            <a:xfrm>
              <a:off x="672102" y="4033985"/>
              <a:ext cx="628528" cy="344965"/>
            </a:xfrm>
            <a:custGeom>
              <a:avLst/>
              <a:gdLst/>
              <a:ahLst/>
              <a:cxnLst/>
              <a:rect l="l" t="t" r="r" b="b"/>
              <a:pathLst>
                <a:path w="9704" h="5326" extrusionOk="0">
                  <a:moveTo>
                    <a:pt x="6586" y="0"/>
                  </a:moveTo>
                  <a:cubicBezTo>
                    <a:pt x="6510" y="0"/>
                    <a:pt x="6434" y="5"/>
                    <a:pt x="6358" y="15"/>
                  </a:cubicBezTo>
                  <a:cubicBezTo>
                    <a:pt x="5215" y="158"/>
                    <a:pt x="4501" y="1253"/>
                    <a:pt x="3727" y="2098"/>
                  </a:cubicBezTo>
                  <a:cubicBezTo>
                    <a:pt x="2703" y="3206"/>
                    <a:pt x="1370" y="3968"/>
                    <a:pt x="0" y="4646"/>
                  </a:cubicBezTo>
                  <a:cubicBezTo>
                    <a:pt x="103" y="4648"/>
                    <a:pt x="204" y="4649"/>
                    <a:pt x="306" y="4649"/>
                  </a:cubicBezTo>
                  <a:cubicBezTo>
                    <a:pt x="796" y="4649"/>
                    <a:pt x="1281" y="4626"/>
                    <a:pt x="1774" y="4587"/>
                  </a:cubicBezTo>
                  <a:cubicBezTo>
                    <a:pt x="2949" y="4485"/>
                    <a:pt x="4131" y="4261"/>
                    <a:pt x="5303" y="4261"/>
                  </a:cubicBezTo>
                  <a:cubicBezTo>
                    <a:pt x="5640" y="4261"/>
                    <a:pt x="5976" y="4280"/>
                    <a:pt x="6311" y="4325"/>
                  </a:cubicBezTo>
                  <a:cubicBezTo>
                    <a:pt x="7418" y="4480"/>
                    <a:pt x="8454" y="4908"/>
                    <a:pt x="9502" y="5325"/>
                  </a:cubicBezTo>
                  <a:cubicBezTo>
                    <a:pt x="9704" y="4777"/>
                    <a:pt x="9490" y="3992"/>
                    <a:pt x="9394" y="3444"/>
                  </a:cubicBezTo>
                  <a:cubicBezTo>
                    <a:pt x="9252" y="2610"/>
                    <a:pt x="9025" y="1765"/>
                    <a:pt x="8525" y="1086"/>
                  </a:cubicBezTo>
                  <a:cubicBezTo>
                    <a:pt x="8071" y="470"/>
                    <a:pt x="7341" y="0"/>
                    <a:pt x="6586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5"/>
            <p:cNvSpPr/>
            <p:nvPr/>
          </p:nvSpPr>
          <p:spPr>
            <a:xfrm>
              <a:off x="1778722" y="4169097"/>
              <a:ext cx="433506" cy="249170"/>
            </a:xfrm>
            <a:custGeom>
              <a:avLst/>
              <a:gdLst/>
              <a:ahLst/>
              <a:cxnLst/>
              <a:rect l="l" t="t" r="r" b="b"/>
              <a:pathLst>
                <a:path w="6693" h="3847" extrusionOk="0">
                  <a:moveTo>
                    <a:pt x="537" y="1"/>
                  </a:moveTo>
                  <a:cubicBezTo>
                    <a:pt x="441" y="1060"/>
                    <a:pt x="310" y="2108"/>
                    <a:pt x="144" y="3144"/>
                  </a:cubicBezTo>
                  <a:cubicBezTo>
                    <a:pt x="108" y="3394"/>
                    <a:pt x="49" y="3632"/>
                    <a:pt x="1" y="3846"/>
                  </a:cubicBezTo>
                  <a:cubicBezTo>
                    <a:pt x="1132" y="3680"/>
                    <a:pt x="2263" y="3501"/>
                    <a:pt x="3394" y="3453"/>
                  </a:cubicBezTo>
                  <a:cubicBezTo>
                    <a:pt x="3625" y="3443"/>
                    <a:pt x="3856" y="3439"/>
                    <a:pt x="4086" y="3439"/>
                  </a:cubicBezTo>
                  <a:cubicBezTo>
                    <a:pt x="4959" y="3439"/>
                    <a:pt x="5825" y="3507"/>
                    <a:pt x="6692" y="3620"/>
                  </a:cubicBezTo>
                  <a:cubicBezTo>
                    <a:pt x="4930" y="1989"/>
                    <a:pt x="2823" y="751"/>
                    <a:pt x="537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5"/>
            <p:cNvSpPr/>
            <p:nvPr/>
          </p:nvSpPr>
          <p:spPr>
            <a:xfrm>
              <a:off x="403754" y="3850618"/>
              <a:ext cx="196706" cy="133491"/>
            </a:xfrm>
            <a:custGeom>
              <a:avLst/>
              <a:gdLst/>
              <a:ahLst/>
              <a:cxnLst/>
              <a:rect l="l" t="t" r="r" b="b"/>
              <a:pathLst>
                <a:path w="3037" h="2061" extrusionOk="0">
                  <a:moveTo>
                    <a:pt x="3036" y="0"/>
                  </a:moveTo>
                  <a:cubicBezTo>
                    <a:pt x="2881" y="357"/>
                    <a:pt x="2727" y="727"/>
                    <a:pt x="2441" y="988"/>
                  </a:cubicBezTo>
                  <a:cubicBezTo>
                    <a:pt x="2036" y="1358"/>
                    <a:pt x="1453" y="1441"/>
                    <a:pt x="941" y="1608"/>
                  </a:cubicBezTo>
                  <a:cubicBezTo>
                    <a:pt x="607" y="1727"/>
                    <a:pt x="286" y="1881"/>
                    <a:pt x="0" y="2060"/>
                  </a:cubicBezTo>
                  <a:cubicBezTo>
                    <a:pt x="250" y="2048"/>
                    <a:pt x="512" y="2036"/>
                    <a:pt x="762" y="2024"/>
                  </a:cubicBezTo>
                  <a:cubicBezTo>
                    <a:pt x="923" y="2018"/>
                    <a:pt x="1084" y="2015"/>
                    <a:pt x="1244" y="2015"/>
                  </a:cubicBezTo>
                  <a:cubicBezTo>
                    <a:pt x="1405" y="2015"/>
                    <a:pt x="1566" y="2018"/>
                    <a:pt x="1726" y="2024"/>
                  </a:cubicBezTo>
                  <a:cubicBezTo>
                    <a:pt x="1846" y="2024"/>
                    <a:pt x="1976" y="2024"/>
                    <a:pt x="2096" y="2036"/>
                  </a:cubicBezTo>
                  <a:cubicBezTo>
                    <a:pt x="2167" y="2036"/>
                    <a:pt x="2238" y="2038"/>
                    <a:pt x="2310" y="2038"/>
                  </a:cubicBezTo>
                  <a:cubicBezTo>
                    <a:pt x="2417" y="2038"/>
                    <a:pt x="2524" y="2034"/>
                    <a:pt x="2631" y="2012"/>
                  </a:cubicBezTo>
                  <a:cubicBezTo>
                    <a:pt x="2703" y="2001"/>
                    <a:pt x="2774" y="1977"/>
                    <a:pt x="2822" y="1929"/>
                  </a:cubicBezTo>
                  <a:cubicBezTo>
                    <a:pt x="2869" y="1870"/>
                    <a:pt x="2869" y="1798"/>
                    <a:pt x="2881" y="1727"/>
                  </a:cubicBezTo>
                  <a:cubicBezTo>
                    <a:pt x="2929" y="1155"/>
                    <a:pt x="2917" y="560"/>
                    <a:pt x="3036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5"/>
            <p:cNvSpPr/>
            <p:nvPr/>
          </p:nvSpPr>
          <p:spPr>
            <a:xfrm>
              <a:off x="554089" y="4104326"/>
              <a:ext cx="74097" cy="84136"/>
            </a:xfrm>
            <a:custGeom>
              <a:avLst/>
              <a:gdLst/>
              <a:ahLst/>
              <a:cxnLst/>
              <a:rect l="l" t="t" r="r" b="b"/>
              <a:pathLst>
                <a:path w="1144" h="1299" extrusionOk="0">
                  <a:moveTo>
                    <a:pt x="1144" y="0"/>
                  </a:moveTo>
                  <a:cubicBezTo>
                    <a:pt x="1079" y="101"/>
                    <a:pt x="901" y="131"/>
                    <a:pt x="703" y="131"/>
                  </a:cubicBezTo>
                  <a:cubicBezTo>
                    <a:pt x="430" y="131"/>
                    <a:pt x="118" y="74"/>
                    <a:pt x="1" y="60"/>
                  </a:cubicBezTo>
                  <a:lnTo>
                    <a:pt x="1" y="60"/>
                  </a:lnTo>
                  <a:cubicBezTo>
                    <a:pt x="36" y="477"/>
                    <a:pt x="215" y="905"/>
                    <a:pt x="358" y="1298"/>
                  </a:cubicBezTo>
                  <a:cubicBezTo>
                    <a:pt x="620" y="858"/>
                    <a:pt x="882" y="429"/>
                    <a:pt x="1144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5"/>
            <p:cNvSpPr/>
            <p:nvPr/>
          </p:nvSpPr>
          <p:spPr>
            <a:xfrm>
              <a:off x="1511928" y="4069609"/>
              <a:ext cx="74097" cy="81027"/>
            </a:xfrm>
            <a:custGeom>
              <a:avLst/>
              <a:gdLst/>
              <a:ahLst/>
              <a:cxnLst/>
              <a:rect l="l" t="t" r="r" b="b"/>
              <a:pathLst>
                <a:path w="1144" h="1251" extrusionOk="0">
                  <a:moveTo>
                    <a:pt x="1143" y="1"/>
                  </a:moveTo>
                  <a:cubicBezTo>
                    <a:pt x="850" y="67"/>
                    <a:pt x="541" y="103"/>
                    <a:pt x="235" y="103"/>
                  </a:cubicBezTo>
                  <a:cubicBezTo>
                    <a:pt x="156" y="103"/>
                    <a:pt x="78" y="101"/>
                    <a:pt x="0" y="96"/>
                  </a:cubicBezTo>
                  <a:lnTo>
                    <a:pt x="0" y="96"/>
                  </a:lnTo>
                  <a:lnTo>
                    <a:pt x="12" y="144"/>
                  </a:lnTo>
                  <a:cubicBezTo>
                    <a:pt x="203" y="513"/>
                    <a:pt x="393" y="882"/>
                    <a:pt x="584" y="1251"/>
                  </a:cubicBezTo>
                  <a:cubicBezTo>
                    <a:pt x="798" y="846"/>
                    <a:pt x="989" y="429"/>
                    <a:pt x="1143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5"/>
            <p:cNvSpPr/>
            <p:nvPr/>
          </p:nvSpPr>
          <p:spPr>
            <a:xfrm rot="-420205">
              <a:off x="980330" y="2574261"/>
              <a:ext cx="91206" cy="100842"/>
            </a:xfrm>
            <a:custGeom>
              <a:avLst/>
              <a:gdLst/>
              <a:ahLst/>
              <a:cxnLst/>
              <a:rect l="l" t="t" r="r" b="b"/>
              <a:pathLst>
                <a:path w="3137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3136" y="2554"/>
                    <a:pt x="2862" y="2068"/>
                    <a:pt x="2566" y="1963"/>
                  </a:cubicBezTo>
                  <a:cubicBezTo>
                    <a:pt x="2509" y="1943"/>
                    <a:pt x="2445" y="1935"/>
                    <a:pt x="2375" y="1935"/>
                  </a:cubicBezTo>
                  <a:cubicBezTo>
                    <a:pt x="2063" y="1935"/>
                    <a:pt x="1648" y="2094"/>
                    <a:pt x="1394" y="2094"/>
                  </a:cubicBezTo>
                  <a:cubicBezTo>
                    <a:pt x="1277" y="2094"/>
                    <a:pt x="1195" y="2061"/>
                    <a:pt x="1172" y="1963"/>
                  </a:cubicBezTo>
                  <a:cubicBezTo>
                    <a:pt x="1087" y="1667"/>
                    <a:pt x="1320" y="61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rgbClr val="E0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5"/>
            <p:cNvSpPr/>
            <p:nvPr/>
          </p:nvSpPr>
          <p:spPr>
            <a:xfrm rot="-420205">
              <a:off x="980355" y="2574674"/>
              <a:ext cx="84432" cy="100842"/>
            </a:xfrm>
            <a:custGeom>
              <a:avLst/>
              <a:gdLst/>
              <a:ahLst/>
              <a:cxnLst/>
              <a:rect l="l" t="t" r="r" b="b"/>
              <a:pathLst>
                <a:path w="2904" h="3469" extrusionOk="0">
                  <a:moveTo>
                    <a:pt x="863" y="0"/>
                  </a:moveTo>
                  <a:cubicBezTo>
                    <a:pt x="275" y="0"/>
                    <a:pt x="1" y="2146"/>
                    <a:pt x="221" y="2808"/>
                  </a:cubicBezTo>
                  <a:cubicBezTo>
                    <a:pt x="381" y="3274"/>
                    <a:pt x="682" y="3469"/>
                    <a:pt x="1248" y="3469"/>
                  </a:cubicBezTo>
                  <a:cubicBezTo>
                    <a:pt x="1503" y="3469"/>
                    <a:pt x="1812" y="3429"/>
                    <a:pt x="2186" y="3357"/>
                  </a:cubicBezTo>
                  <a:cubicBezTo>
                    <a:pt x="2587" y="3294"/>
                    <a:pt x="2798" y="3125"/>
                    <a:pt x="2904" y="2935"/>
                  </a:cubicBezTo>
                  <a:cubicBezTo>
                    <a:pt x="2853" y="2928"/>
                    <a:pt x="2800" y="2925"/>
                    <a:pt x="2747" y="2925"/>
                  </a:cubicBezTo>
                  <a:cubicBezTo>
                    <a:pt x="2472" y="2925"/>
                    <a:pt x="2177" y="3005"/>
                    <a:pt x="1911" y="3040"/>
                  </a:cubicBezTo>
                  <a:cubicBezTo>
                    <a:pt x="1811" y="3059"/>
                    <a:pt x="1705" y="3070"/>
                    <a:pt x="1599" y="3070"/>
                  </a:cubicBezTo>
                  <a:cubicBezTo>
                    <a:pt x="1232" y="3070"/>
                    <a:pt x="864" y="2945"/>
                    <a:pt x="749" y="2618"/>
                  </a:cubicBezTo>
                  <a:cubicBezTo>
                    <a:pt x="707" y="2512"/>
                    <a:pt x="707" y="2406"/>
                    <a:pt x="707" y="2280"/>
                  </a:cubicBezTo>
                  <a:cubicBezTo>
                    <a:pt x="686" y="1794"/>
                    <a:pt x="559" y="822"/>
                    <a:pt x="876" y="400"/>
                  </a:cubicBezTo>
                  <a:cubicBezTo>
                    <a:pt x="939" y="294"/>
                    <a:pt x="1024" y="231"/>
                    <a:pt x="1129" y="188"/>
                  </a:cubicBezTo>
                  <a:cubicBezTo>
                    <a:pt x="1087" y="104"/>
                    <a:pt x="1024" y="41"/>
                    <a:pt x="960" y="19"/>
                  </a:cubicBezTo>
                  <a:cubicBezTo>
                    <a:pt x="927" y="7"/>
                    <a:pt x="895" y="0"/>
                    <a:pt x="863" y="0"/>
                  </a:cubicBezTo>
                  <a:close/>
                </a:path>
              </a:pathLst>
            </a:custGeom>
            <a:solidFill>
              <a:schemeClr val="lt2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3" name="Google Shape;2113;p65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2114" name="Google Shape;2114;p65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5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6" name="Google Shape;2116;p65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7" name="Google Shape;2117;p65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2118" name="Google Shape;2118;p65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19" name="Google Shape;2119;p65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120" name="Google Shape;2120;p65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66"/>
          <p:cNvSpPr txBox="1">
            <a:spLocks noGrp="1"/>
          </p:cNvSpPr>
          <p:nvPr>
            <p:ph type="title"/>
          </p:nvPr>
        </p:nvSpPr>
        <p:spPr>
          <a:xfrm>
            <a:off x="866005" y="3368225"/>
            <a:ext cx="4143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2126" name="Google Shape;2126;p66"/>
          <p:cNvSpPr txBox="1">
            <a:spLocks noGrp="1"/>
          </p:cNvSpPr>
          <p:nvPr>
            <p:ph type="subTitle" idx="1"/>
          </p:nvPr>
        </p:nvSpPr>
        <p:spPr>
          <a:xfrm>
            <a:off x="718575" y="1773300"/>
            <a:ext cx="4446000" cy="1428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2127" name="Google Shape;2127;p66"/>
          <p:cNvSpPr/>
          <p:nvPr/>
        </p:nvSpPr>
        <p:spPr>
          <a:xfrm>
            <a:off x="9528431" y="5179141"/>
            <a:ext cx="396551" cy="171923"/>
          </a:xfrm>
          <a:custGeom>
            <a:avLst/>
            <a:gdLst/>
            <a:ahLst/>
            <a:cxnLst/>
            <a:rect l="l" t="t" r="r" b="b"/>
            <a:pathLst>
              <a:path w="5026" h="2179" extrusionOk="0">
                <a:moveTo>
                  <a:pt x="2887" y="1"/>
                </a:moveTo>
                <a:cubicBezTo>
                  <a:pt x="1853" y="1"/>
                  <a:pt x="702" y="283"/>
                  <a:pt x="305" y="1029"/>
                </a:cubicBezTo>
                <a:cubicBezTo>
                  <a:pt x="305" y="1029"/>
                  <a:pt x="0" y="1560"/>
                  <a:pt x="1171" y="1934"/>
                </a:cubicBezTo>
                <a:cubicBezTo>
                  <a:pt x="1691" y="2100"/>
                  <a:pt x="2288" y="2179"/>
                  <a:pt x="2886" y="2179"/>
                </a:cubicBezTo>
                <a:cubicBezTo>
                  <a:pt x="3635" y="2179"/>
                  <a:pt x="4385" y="2056"/>
                  <a:pt x="4987" y="1826"/>
                </a:cubicBezTo>
                <a:lnTo>
                  <a:pt x="4996" y="1187"/>
                </a:lnTo>
                <a:cubicBezTo>
                  <a:pt x="4996" y="1187"/>
                  <a:pt x="5026" y="302"/>
                  <a:pt x="4161" y="164"/>
                </a:cubicBezTo>
                <a:cubicBezTo>
                  <a:pt x="3818" y="61"/>
                  <a:pt x="3365" y="1"/>
                  <a:pt x="2887" y="1"/>
                </a:cubicBezTo>
                <a:close/>
              </a:path>
            </a:pathLst>
          </a:custGeom>
          <a:solidFill>
            <a:srgbClr val="AEB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66"/>
          <p:cNvSpPr/>
          <p:nvPr/>
        </p:nvSpPr>
        <p:spPr>
          <a:xfrm>
            <a:off x="9273106" y="5335998"/>
            <a:ext cx="236779" cy="120244"/>
          </a:xfrm>
          <a:custGeom>
            <a:avLst/>
            <a:gdLst/>
            <a:ahLst/>
            <a:cxnLst/>
            <a:rect l="l" t="t" r="r" b="b"/>
            <a:pathLst>
              <a:path w="3001" h="1524" extrusionOk="0">
                <a:moveTo>
                  <a:pt x="1180" y="0"/>
                </a:moveTo>
                <a:cubicBezTo>
                  <a:pt x="925" y="0"/>
                  <a:pt x="686" y="34"/>
                  <a:pt x="502" y="94"/>
                </a:cubicBezTo>
                <a:cubicBezTo>
                  <a:pt x="1" y="182"/>
                  <a:pt x="40" y="802"/>
                  <a:pt x="40" y="802"/>
                </a:cubicBezTo>
                <a:lnTo>
                  <a:pt x="50" y="1254"/>
                </a:lnTo>
                <a:cubicBezTo>
                  <a:pt x="455" y="1434"/>
                  <a:pt x="891" y="1524"/>
                  <a:pt x="1331" y="1524"/>
                </a:cubicBezTo>
                <a:cubicBezTo>
                  <a:pt x="1660" y="1524"/>
                  <a:pt x="1992" y="1473"/>
                  <a:pt x="2312" y="1372"/>
                </a:cubicBezTo>
                <a:cubicBezTo>
                  <a:pt x="3000" y="1126"/>
                  <a:pt x="2804" y="762"/>
                  <a:pt x="2804" y="762"/>
                </a:cubicBezTo>
                <a:cubicBezTo>
                  <a:pt x="2545" y="209"/>
                  <a:pt x="1812" y="0"/>
                  <a:pt x="1180" y="0"/>
                </a:cubicBezTo>
                <a:close/>
              </a:path>
            </a:pathLst>
          </a:custGeom>
          <a:solidFill>
            <a:srgbClr val="AEB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66"/>
          <p:cNvSpPr/>
          <p:nvPr/>
        </p:nvSpPr>
        <p:spPr>
          <a:xfrm>
            <a:off x="9557152" y="5213779"/>
            <a:ext cx="365544" cy="137207"/>
          </a:xfrm>
          <a:custGeom>
            <a:avLst/>
            <a:gdLst/>
            <a:ahLst/>
            <a:cxnLst/>
            <a:rect l="l" t="t" r="r" b="b"/>
            <a:pathLst>
              <a:path w="4633" h="1739" extrusionOk="0">
                <a:moveTo>
                  <a:pt x="551" y="0"/>
                </a:moveTo>
                <a:cubicBezTo>
                  <a:pt x="335" y="118"/>
                  <a:pt x="148" y="285"/>
                  <a:pt x="0" y="492"/>
                </a:cubicBezTo>
                <a:cubicBezTo>
                  <a:pt x="49" y="679"/>
                  <a:pt x="59" y="876"/>
                  <a:pt x="40" y="1062"/>
                </a:cubicBezTo>
                <a:cubicBezTo>
                  <a:pt x="167" y="1200"/>
                  <a:pt x="394" y="1357"/>
                  <a:pt x="807" y="1485"/>
                </a:cubicBezTo>
                <a:cubicBezTo>
                  <a:pt x="1327" y="1657"/>
                  <a:pt x="1929" y="1738"/>
                  <a:pt x="2533" y="1738"/>
                </a:cubicBezTo>
                <a:cubicBezTo>
                  <a:pt x="3278" y="1738"/>
                  <a:pt x="4025" y="1615"/>
                  <a:pt x="4623" y="1387"/>
                </a:cubicBezTo>
                <a:lnTo>
                  <a:pt x="4632" y="738"/>
                </a:lnTo>
                <a:lnTo>
                  <a:pt x="4632" y="689"/>
                </a:lnTo>
                <a:cubicBezTo>
                  <a:pt x="4446" y="905"/>
                  <a:pt x="4200" y="1053"/>
                  <a:pt x="3924" y="1112"/>
                </a:cubicBezTo>
                <a:cubicBezTo>
                  <a:pt x="3656" y="1156"/>
                  <a:pt x="3387" y="1178"/>
                  <a:pt x="3118" y="1178"/>
                </a:cubicBezTo>
                <a:cubicBezTo>
                  <a:pt x="2609" y="1178"/>
                  <a:pt x="2103" y="1099"/>
                  <a:pt x="1613" y="944"/>
                </a:cubicBezTo>
                <a:cubicBezTo>
                  <a:pt x="1141" y="797"/>
                  <a:pt x="748" y="453"/>
                  <a:pt x="551" y="0"/>
                </a:cubicBezTo>
                <a:close/>
              </a:path>
            </a:pathLst>
          </a:custGeom>
          <a:solidFill>
            <a:srgbClr val="8092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66"/>
          <p:cNvSpPr/>
          <p:nvPr/>
        </p:nvSpPr>
        <p:spPr>
          <a:xfrm>
            <a:off x="9273106" y="5339470"/>
            <a:ext cx="228968" cy="116535"/>
          </a:xfrm>
          <a:custGeom>
            <a:avLst/>
            <a:gdLst/>
            <a:ahLst/>
            <a:cxnLst/>
            <a:rect l="l" t="t" r="r" b="b"/>
            <a:pathLst>
              <a:path w="2902" h="1477" extrusionOk="0">
                <a:moveTo>
                  <a:pt x="709" y="0"/>
                </a:moveTo>
                <a:cubicBezTo>
                  <a:pt x="640" y="10"/>
                  <a:pt x="571" y="30"/>
                  <a:pt x="502" y="50"/>
                </a:cubicBezTo>
                <a:cubicBezTo>
                  <a:pt x="1" y="138"/>
                  <a:pt x="40" y="758"/>
                  <a:pt x="40" y="758"/>
                </a:cubicBezTo>
                <a:lnTo>
                  <a:pt x="60" y="1200"/>
                </a:lnTo>
                <a:cubicBezTo>
                  <a:pt x="471" y="1383"/>
                  <a:pt x="914" y="1476"/>
                  <a:pt x="1359" y="1476"/>
                </a:cubicBezTo>
                <a:cubicBezTo>
                  <a:pt x="1680" y="1476"/>
                  <a:pt x="2002" y="1427"/>
                  <a:pt x="2312" y="1328"/>
                </a:cubicBezTo>
                <a:cubicBezTo>
                  <a:pt x="2902" y="1112"/>
                  <a:pt x="2843" y="817"/>
                  <a:pt x="2804" y="728"/>
                </a:cubicBezTo>
                <a:lnTo>
                  <a:pt x="2804" y="728"/>
                </a:lnTo>
                <a:cubicBezTo>
                  <a:pt x="2587" y="836"/>
                  <a:pt x="2351" y="886"/>
                  <a:pt x="2115" y="886"/>
                </a:cubicBezTo>
                <a:cubicBezTo>
                  <a:pt x="2099" y="886"/>
                  <a:pt x="2082" y="886"/>
                  <a:pt x="2066" y="886"/>
                </a:cubicBezTo>
                <a:cubicBezTo>
                  <a:pt x="1476" y="886"/>
                  <a:pt x="948" y="546"/>
                  <a:pt x="709" y="0"/>
                </a:cubicBezTo>
                <a:close/>
              </a:path>
            </a:pathLst>
          </a:custGeom>
          <a:solidFill>
            <a:srgbClr val="8092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1" name="Google Shape;2131;p66"/>
          <p:cNvGrpSpPr/>
          <p:nvPr/>
        </p:nvGrpSpPr>
        <p:grpSpPr>
          <a:xfrm>
            <a:off x="4981173" y="841445"/>
            <a:ext cx="5075637" cy="4652493"/>
            <a:chOff x="4981173" y="841445"/>
            <a:chExt cx="5075637" cy="4652493"/>
          </a:xfrm>
        </p:grpSpPr>
        <p:sp>
          <p:nvSpPr>
            <p:cNvPr id="2132" name="Google Shape;2132;p66"/>
            <p:cNvSpPr/>
            <p:nvPr/>
          </p:nvSpPr>
          <p:spPr>
            <a:xfrm>
              <a:off x="9130373" y="1396754"/>
              <a:ext cx="692979" cy="273152"/>
            </a:xfrm>
            <a:custGeom>
              <a:avLst/>
              <a:gdLst/>
              <a:ahLst/>
              <a:cxnLst/>
              <a:rect l="l" t="t" r="r" b="b"/>
              <a:pathLst>
                <a:path w="8783" h="3462" extrusionOk="0">
                  <a:moveTo>
                    <a:pt x="3486" y="0"/>
                  </a:moveTo>
                  <a:cubicBezTo>
                    <a:pt x="3401" y="0"/>
                    <a:pt x="3313" y="10"/>
                    <a:pt x="3226" y="30"/>
                  </a:cubicBezTo>
                  <a:cubicBezTo>
                    <a:pt x="2577" y="167"/>
                    <a:pt x="2183" y="816"/>
                    <a:pt x="2341" y="1465"/>
                  </a:cubicBezTo>
                  <a:cubicBezTo>
                    <a:pt x="2272" y="1446"/>
                    <a:pt x="2203" y="1436"/>
                    <a:pt x="2134" y="1436"/>
                  </a:cubicBezTo>
                  <a:cubicBezTo>
                    <a:pt x="1839" y="1436"/>
                    <a:pt x="1564" y="1593"/>
                    <a:pt x="1416" y="1849"/>
                  </a:cubicBezTo>
                  <a:cubicBezTo>
                    <a:pt x="1278" y="1772"/>
                    <a:pt x="1130" y="1735"/>
                    <a:pt x="986" y="1735"/>
                  </a:cubicBezTo>
                  <a:cubicBezTo>
                    <a:pt x="614" y="1735"/>
                    <a:pt x="264" y="1974"/>
                    <a:pt x="158" y="2370"/>
                  </a:cubicBezTo>
                  <a:cubicBezTo>
                    <a:pt x="0" y="2911"/>
                    <a:pt x="403" y="3442"/>
                    <a:pt x="964" y="3462"/>
                  </a:cubicBezTo>
                  <a:lnTo>
                    <a:pt x="7848" y="3462"/>
                  </a:lnTo>
                  <a:cubicBezTo>
                    <a:pt x="8360" y="3462"/>
                    <a:pt x="8783" y="3039"/>
                    <a:pt x="8783" y="2518"/>
                  </a:cubicBezTo>
                  <a:cubicBezTo>
                    <a:pt x="8783" y="1996"/>
                    <a:pt x="8360" y="1574"/>
                    <a:pt x="7848" y="1574"/>
                  </a:cubicBezTo>
                  <a:lnTo>
                    <a:pt x="7848" y="1583"/>
                  </a:lnTo>
                  <a:cubicBezTo>
                    <a:pt x="7838" y="1583"/>
                    <a:pt x="7829" y="1583"/>
                    <a:pt x="7819" y="1583"/>
                  </a:cubicBezTo>
                  <a:cubicBezTo>
                    <a:pt x="7536" y="1583"/>
                    <a:pt x="7282" y="1719"/>
                    <a:pt x="7111" y="1937"/>
                  </a:cubicBezTo>
                  <a:cubicBezTo>
                    <a:pt x="7003" y="1810"/>
                    <a:pt x="6845" y="1731"/>
                    <a:pt x="6678" y="1731"/>
                  </a:cubicBezTo>
                  <a:lnTo>
                    <a:pt x="6629" y="1731"/>
                  </a:lnTo>
                  <a:cubicBezTo>
                    <a:pt x="6506" y="1099"/>
                    <a:pt x="5957" y="702"/>
                    <a:pt x="5382" y="702"/>
                  </a:cubicBezTo>
                  <a:cubicBezTo>
                    <a:pt x="5125" y="702"/>
                    <a:pt x="4863" y="781"/>
                    <a:pt x="4632" y="954"/>
                  </a:cubicBezTo>
                  <a:cubicBezTo>
                    <a:pt x="4522" y="392"/>
                    <a:pt x="4036" y="0"/>
                    <a:pt x="3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6"/>
            <p:cNvSpPr/>
            <p:nvPr/>
          </p:nvSpPr>
          <p:spPr>
            <a:xfrm>
              <a:off x="8530484" y="1908115"/>
              <a:ext cx="443181" cy="211925"/>
            </a:xfrm>
            <a:custGeom>
              <a:avLst/>
              <a:gdLst/>
              <a:ahLst/>
              <a:cxnLst/>
              <a:rect l="l" t="t" r="r" b="b"/>
              <a:pathLst>
                <a:path w="5617" h="2686" extrusionOk="0">
                  <a:moveTo>
                    <a:pt x="2146" y="1"/>
                  </a:moveTo>
                  <a:cubicBezTo>
                    <a:pt x="2008" y="1"/>
                    <a:pt x="1868" y="23"/>
                    <a:pt x="1732" y="69"/>
                  </a:cubicBezTo>
                  <a:cubicBezTo>
                    <a:pt x="1122" y="275"/>
                    <a:pt x="758" y="895"/>
                    <a:pt x="876" y="1534"/>
                  </a:cubicBezTo>
                  <a:cubicBezTo>
                    <a:pt x="827" y="1515"/>
                    <a:pt x="778" y="1515"/>
                    <a:pt x="729" y="1515"/>
                  </a:cubicBezTo>
                  <a:cubicBezTo>
                    <a:pt x="1" y="1544"/>
                    <a:pt x="1" y="2626"/>
                    <a:pt x="729" y="2656"/>
                  </a:cubicBezTo>
                  <a:lnTo>
                    <a:pt x="925" y="2656"/>
                  </a:lnTo>
                  <a:lnTo>
                    <a:pt x="925" y="2646"/>
                  </a:lnTo>
                  <a:lnTo>
                    <a:pt x="4958" y="2685"/>
                  </a:lnTo>
                  <a:cubicBezTo>
                    <a:pt x="5341" y="2646"/>
                    <a:pt x="5617" y="2311"/>
                    <a:pt x="5597" y="1938"/>
                  </a:cubicBezTo>
                  <a:cubicBezTo>
                    <a:pt x="5578" y="1560"/>
                    <a:pt x="5263" y="1269"/>
                    <a:pt x="4897" y="1269"/>
                  </a:cubicBezTo>
                  <a:cubicBezTo>
                    <a:pt x="4891" y="1269"/>
                    <a:pt x="4885" y="1269"/>
                    <a:pt x="4879" y="1269"/>
                  </a:cubicBezTo>
                  <a:lnTo>
                    <a:pt x="4879" y="1279"/>
                  </a:lnTo>
                  <a:cubicBezTo>
                    <a:pt x="4751" y="1279"/>
                    <a:pt x="4633" y="1308"/>
                    <a:pt x="4525" y="1367"/>
                  </a:cubicBezTo>
                  <a:cubicBezTo>
                    <a:pt x="4488" y="920"/>
                    <a:pt x="4105" y="608"/>
                    <a:pt x="3695" y="608"/>
                  </a:cubicBezTo>
                  <a:cubicBezTo>
                    <a:pt x="3565" y="608"/>
                    <a:pt x="3431" y="639"/>
                    <a:pt x="3305" y="708"/>
                  </a:cubicBezTo>
                  <a:cubicBezTo>
                    <a:pt x="3076" y="266"/>
                    <a:pt x="2622" y="1"/>
                    <a:pt x="2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6"/>
            <p:cNvSpPr/>
            <p:nvPr/>
          </p:nvSpPr>
          <p:spPr>
            <a:xfrm>
              <a:off x="5376944" y="1242106"/>
              <a:ext cx="448546" cy="212872"/>
            </a:xfrm>
            <a:custGeom>
              <a:avLst/>
              <a:gdLst/>
              <a:ahLst/>
              <a:cxnLst/>
              <a:rect l="l" t="t" r="r" b="b"/>
              <a:pathLst>
                <a:path w="5685" h="2698" extrusionOk="0">
                  <a:moveTo>
                    <a:pt x="3685" y="1"/>
                  </a:moveTo>
                  <a:cubicBezTo>
                    <a:pt x="3238" y="1"/>
                    <a:pt x="2788" y="225"/>
                    <a:pt x="2538" y="721"/>
                  </a:cubicBezTo>
                  <a:cubicBezTo>
                    <a:pt x="2412" y="652"/>
                    <a:pt x="2278" y="620"/>
                    <a:pt x="2148" y="620"/>
                  </a:cubicBezTo>
                  <a:cubicBezTo>
                    <a:pt x="1738" y="620"/>
                    <a:pt x="1355" y="932"/>
                    <a:pt x="1318" y="1380"/>
                  </a:cubicBezTo>
                  <a:cubicBezTo>
                    <a:pt x="1210" y="1321"/>
                    <a:pt x="1092" y="1291"/>
                    <a:pt x="964" y="1291"/>
                  </a:cubicBezTo>
                  <a:lnTo>
                    <a:pt x="964" y="1281"/>
                  </a:lnTo>
                  <a:cubicBezTo>
                    <a:pt x="69" y="1281"/>
                    <a:pt x="0" y="2589"/>
                    <a:pt x="885" y="2698"/>
                  </a:cubicBezTo>
                  <a:lnTo>
                    <a:pt x="4918" y="2658"/>
                  </a:lnTo>
                  <a:lnTo>
                    <a:pt x="4918" y="2668"/>
                  </a:lnTo>
                  <a:lnTo>
                    <a:pt x="5114" y="2668"/>
                  </a:lnTo>
                  <a:cubicBezTo>
                    <a:pt x="5429" y="2668"/>
                    <a:pt x="5685" y="2412"/>
                    <a:pt x="5685" y="2098"/>
                  </a:cubicBezTo>
                  <a:cubicBezTo>
                    <a:pt x="5685" y="1783"/>
                    <a:pt x="5429" y="1527"/>
                    <a:pt x="5114" y="1527"/>
                  </a:cubicBezTo>
                  <a:cubicBezTo>
                    <a:pt x="5075" y="1527"/>
                    <a:pt x="5026" y="1527"/>
                    <a:pt x="4977" y="1547"/>
                  </a:cubicBezTo>
                  <a:cubicBezTo>
                    <a:pt x="4996" y="1468"/>
                    <a:pt x="4996" y="1390"/>
                    <a:pt x="4996" y="1311"/>
                  </a:cubicBezTo>
                  <a:cubicBezTo>
                    <a:pt x="5002" y="490"/>
                    <a:pt x="4347" y="1"/>
                    <a:pt x="3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6"/>
            <p:cNvSpPr/>
            <p:nvPr/>
          </p:nvSpPr>
          <p:spPr>
            <a:xfrm>
              <a:off x="6474800" y="841445"/>
              <a:ext cx="571946" cy="279148"/>
            </a:xfrm>
            <a:custGeom>
              <a:avLst/>
              <a:gdLst/>
              <a:ahLst/>
              <a:cxnLst/>
              <a:rect l="l" t="t" r="r" b="b"/>
              <a:pathLst>
                <a:path w="7249" h="3538" extrusionOk="0">
                  <a:moveTo>
                    <a:pt x="4546" y="1"/>
                  </a:moveTo>
                  <a:cubicBezTo>
                    <a:pt x="3961" y="1"/>
                    <a:pt x="3372" y="290"/>
                    <a:pt x="3039" y="931"/>
                  </a:cubicBezTo>
                  <a:cubicBezTo>
                    <a:pt x="2882" y="842"/>
                    <a:pt x="2705" y="793"/>
                    <a:pt x="2518" y="793"/>
                  </a:cubicBezTo>
                  <a:cubicBezTo>
                    <a:pt x="1948" y="793"/>
                    <a:pt x="1476" y="1236"/>
                    <a:pt x="1426" y="1806"/>
                  </a:cubicBezTo>
                  <a:cubicBezTo>
                    <a:pt x="1279" y="1718"/>
                    <a:pt x="1121" y="1678"/>
                    <a:pt x="954" y="1678"/>
                  </a:cubicBezTo>
                  <a:lnTo>
                    <a:pt x="954" y="1669"/>
                  </a:lnTo>
                  <a:cubicBezTo>
                    <a:pt x="463" y="1669"/>
                    <a:pt x="59" y="2062"/>
                    <a:pt x="30" y="2554"/>
                  </a:cubicBezTo>
                  <a:cubicBezTo>
                    <a:pt x="0" y="3045"/>
                    <a:pt x="354" y="3478"/>
                    <a:pt x="846" y="3537"/>
                  </a:cubicBezTo>
                  <a:lnTo>
                    <a:pt x="6177" y="3498"/>
                  </a:lnTo>
                  <a:lnTo>
                    <a:pt x="6177" y="3508"/>
                  </a:lnTo>
                  <a:lnTo>
                    <a:pt x="6442" y="3508"/>
                  </a:lnTo>
                  <a:cubicBezTo>
                    <a:pt x="6894" y="3498"/>
                    <a:pt x="7249" y="3104"/>
                    <a:pt x="7190" y="2652"/>
                  </a:cubicBezTo>
                  <a:cubicBezTo>
                    <a:pt x="7139" y="2263"/>
                    <a:pt x="6812" y="1990"/>
                    <a:pt x="6440" y="1990"/>
                  </a:cubicBezTo>
                  <a:cubicBezTo>
                    <a:pt x="6379" y="1990"/>
                    <a:pt x="6317" y="1998"/>
                    <a:pt x="6255" y="2013"/>
                  </a:cubicBezTo>
                  <a:cubicBezTo>
                    <a:pt x="6275" y="1914"/>
                    <a:pt x="6285" y="1806"/>
                    <a:pt x="6285" y="1708"/>
                  </a:cubicBezTo>
                  <a:cubicBezTo>
                    <a:pt x="6279" y="638"/>
                    <a:pt x="5416" y="1"/>
                    <a:pt x="45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6"/>
            <p:cNvSpPr/>
            <p:nvPr/>
          </p:nvSpPr>
          <p:spPr>
            <a:xfrm>
              <a:off x="5548397" y="3198710"/>
              <a:ext cx="960765" cy="377063"/>
            </a:xfrm>
            <a:custGeom>
              <a:avLst/>
              <a:gdLst/>
              <a:ahLst/>
              <a:cxnLst/>
              <a:rect l="l" t="t" r="r" b="b"/>
              <a:pathLst>
                <a:path w="12177" h="4779" extrusionOk="0">
                  <a:moveTo>
                    <a:pt x="4837" y="1"/>
                  </a:moveTo>
                  <a:cubicBezTo>
                    <a:pt x="4785" y="1"/>
                    <a:pt x="4734" y="3"/>
                    <a:pt x="4682" y="8"/>
                  </a:cubicBezTo>
                  <a:cubicBezTo>
                    <a:pt x="3846" y="97"/>
                    <a:pt x="3217" y="795"/>
                    <a:pt x="3217" y="1631"/>
                  </a:cubicBezTo>
                  <a:cubicBezTo>
                    <a:pt x="3217" y="1759"/>
                    <a:pt x="3227" y="1887"/>
                    <a:pt x="3266" y="2014"/>
                  </a:cubicBezTo>
                  <a:cubicBezTo>
                    <a:pt x="3172" y="1991"/>
                    <a:pt x="3077" y="1979"/>
                    <a:pt x="2983" y="1979"/>
                  </a:cubicBezTo>
                  <a:cubicBezTo>
                    <a:pt x="2575" y="1979"/>
                    <a:pt x="2185" y="2196"/>
                    <a:pt x="1978" y="2555"/>
                  </a:cubicBezTo>
                  <a:cubicBezTo>
                    <a:pt x="1782" y="2439"/>
                    <a:pt x="1571" y="2385"/>
                    <a:pt x="1363" y="2385"/>
                  </a:cubicBezTo>
                  <a:cubicBezTo>
                    <a:pt x="850" y="2385"/>
                    <a:pt x="361" y="2717"/>
                    <a:pt x="207" y="3263"/>
                  </a:cubicBezTo>
                  <a:cubicBezTo>
                    <a:pt x="1" y="4031"/>
                    <a:pt x="571" y="4778"/>
                    <a:pt x="1368" y="4778"/>
                  </a:cubicBezTo>
                  <a:lnTo>
                    <a:pt x="10878" y="4778"/>
                  </a:lnTo>
                  <a:cubicBezTo>
                    <a:pt x="11596" y="4778"/>
                    <a:pt x="12176" y="4198"/>
                    <a:pt x="12176" y="3480"/>
                  </a:cubicBezTo>
                  <a:cubicBezTo>
                    <a:pt x="12176" y="2762"/>
                    <a:pt x="11596" y="2182"/>
                    <a:pt x="10878" y="2182"/>
                  </a:cubicBezTo>
                  <a:lnTo>
                    <a:pt x="10868" y="2182"/>
                  </a:lnTo>
                  <a:cubicBezTo>
                    <a:pt x="10475" y="2182"/>
                    <a:pt x="10101" y="2359"/>
                    <a:pt x="9855" y="2673"/>
                  </a:cubicBezTo>
                  <a:cubicBezTo>
                    <a:pt x="9708" y="2496"/>
                    <a:pt x="9481" y="2388"/>
                    <a:pt x="9255" y="2388"/>
                  </a:cubicBezTo>
                  <a:lnTo>
                    <a:pt x="9196" y="2388"/>
                  </a:lnTo>
                  <a:cubicBezTo>
                    <a:pt x="9027" y="1512"/>
                    <a:pt x="8266" y="969"/>
                    <a:pt x="7472" y="969"/>
                  </a:cubicBezTo>
                  <a:cubicBezTo>
                    <a:pt x="7116" y="969"/>
                    <a:pt x="6752" y="1079"/>
                    <a:pt x="6433" y="1316"/>
                  </a:cubicBezTo>
                  <a:cubicBezTo>
                    <a:pt x="6276" y="542"/>
                    <a:pt x="5601" y="1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6"/>
            <p:cNvSpPr/>
            <p:nvPr/>
          </p:nvSpPr>
          <p:spPr>
            <a:xfrm>
              <a:off x="8988350" y="2838524"/>
              <a:ext cx="992562" cy="388109"/>
            </a:xfrm>
            <a:custGeom>
              <a:avLst/>
              <a:gdLst/>
              <a:ahLst/>
              <a:cxnLst/>
              <a:rect l="l" t="t" r="r" b="b"/>
              <a:pathLst>
                <a:path w="12580" h="4919" extrusionOk="0">
                  <a:moveTo>
                    <a:pt x="7598" y="1"/>
                  </a:moveTo>
                  <a:cubicBezTo>
                    <a:pt x="6812" y="1"/>
                    <a:pt x="6126" y="559"/>
                    <a:pt x="5970" y="1347"/>
                  </a:cubicBezTo>
                  <a:cubicBezTo>
                    <a:pt x="5639" y="1101"/>
                    <a:pt x="5265" y="989"/>
                    <a:pt x="4899" y="989"/>
                  </a:cubicBezTo>
                  <a:cubicBezTo>
                    <a:pt x="4078" y="989"/>
                    <a:pt x="3295" y="1554"/>
                    <a:pt x="3118" y="2459"/>
                  </a:cubicBezTo>
                  <a:lnTo>
                    <a:pt x="3059" y="2459"/>
                  </a:lnTo>
                  <a:cubicBezTo>
                    <a:pt x="2813" y="2459"/>
                    <a:pt x="2587" y="2567"/>
                    <a:pt x="2439" y="2754"/>
                  </a:cubicBezTo>
                  <a:cubicBezTo>
                    <a:pt x="2184" y="2429"/>
                    <a:pt x="1800" y="2242"/>
                    <a:pt x="1397" y="2242"/>
                  </a:cubicBezTo>
                  <a:lnTo>
                    <a:pt x="1387" y="2242"/>
                  </a:lnTo>
                  <a:cubicBezTo>
                    <a:pt x="1369" y="2242"/>
                    <a:pt x="1352" y="2241"/>
                    <a:pt x="1334" y="2241"/>
                  </a:cubicBezTo>
                  <a:cubicBezTo>
                    <a:pt x="601" y="2241"/>
                    <a:pt x="0" y="2840"/>
                    <a:pt x="0" y="3580"/>
                  </a:cubicBezTo>
                  <a:cubicBezTo>
                    <a:pt x="0" y="4320"/>
                    <a:pt x="601" y="4918"/>
                    <a:pt x="1334" y="4918"/>
                  </a:cubicBezTo>
                  <a:cubicBezTo>
                    <a:pt x="1352" y="4918"/>
                    <a:pt x="1369" y="4918"/>
                    <a:pt x="1387" y="4917"/>
                  </a:cubicBezTo>
                  <a:lnTo>
                    <a:pt x="11192" y="4917"/>
                  </a:lnTo>
                  <a:cubicBezTo>
                    <a:pt x="11999" y="4908"/>
                    <a:pt x="12579" y="4140"/>
                    <a:pt x="12363" y="3363"/>
                  </a:cubicBezTo>
                  <a:cubicBezTo>
                    <a:pt x="12208" y="2808"/>
                    <a:pt x="11706" y="2463"/>
                    <a:pt x="11181" y="2463"/>
                  </a:cubicBezTo>
                  <a:cubicBezTo>
                    <a:pt x="10972" y="2463"/>
                    <a:pt x="10759" y="2518"/>
                    <a:pt x="10563" y="2636"/>
                  </a:cubicBezTo>
                  <a:cubicBezTo>
                    <a:pt x="10347" y="2262"/>
                    <a:pt x="9953" y="2036"/>
                    <a:pt x="9530" y="2036"/>
                  </a:cubicBezTo>
                  <a:cubicBezTo>
                    <a:pt x="9432" y="2036"/>
                    <a:pt x="9334" y="2046"/>
                    <a:pt x="9235" y="2075"/>
                  </a:cubicBezTo>
                  <a:cubicBezTo>
                    <a:pt x="9275" y="1937"/>
                    <a:pt x="9284" y="1810"/>
                    <a:pt x="9284" y="1672"/>
                  </a:cubicBezTo>
                  <a:cubicBezTo>
                    <a:pt x="9284" y="806"/>
                    <a:pt x="8625" y="89"/>
                    <a:pt x="7770" y="10"/>
                  </a:cubicBezTo>
                  <a:cubicBezTo>
                    <a:pt x="7712" y="4"/>
                    <a:pt x="7655" y="1"/>
                    <a:pt x="7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6"/>
            <p:cNvSpPr/>
            <p:nvPr/>
          </p:nvSpPr>
          <p:spPr>
            <a:xfrm>
              <a:off x="4981173" y="4525441"/>
              <a:ext cx="5075637" cy="968497"/>
            </a:xfrm>
            <a:custGeom>
              <a:avLst/>
              <a:gdLst/>
              <a:ahLst/>
              <a:cxnLst/>
              <a:rect l="l" t="t" r="r" b="b"/>
              <a:pathLst>
                <a:path w="64330" h="12275" extrusionOk="0">
                  <a:moveTo>
                    <a:pt x="32160" y="1"/>
                  </a:moveTo>
                  <a:cubicBezTo>
                    <a:pt x="14399" y="1"/>
                    <a:pt x="0" y="2214"/>
                    <a:pt x="0" y="4948"/>
                  </a:cubicBezTo>
                  <a:cubicBezTo>
                    <a:pt x="0" y="6216"/>
                    <a:pt x="3069" y="7367"/>
                    <a:pt x="8134" y="8242"/>
                  </a:cubicBezTo>
                  <a:cubicBezTo>
                    <a:pt x="8321" y="9511"/>
                    <a:pt x="11743" y="10524"/>
                    <a:pt x="15933" y="10524"/>
                  </a:cubicBezTo>
                  <a:cubicBezTo>
                    <a:pt x="18372" y="10524"/>
                    <a:pt x="20545" y="10180"/>
                    <a:pt x="21971" y="9649"/>
                  </a:cubicBezTo>
                  <a:cubicBezTo>
                    <a:pt x="25168" y="9806"/>
                    <a:pt x="28600" y="9904"/>
                    <a:pt x="32160" y="9904"/>
                  </a:cubicBezTo>
                  <a:cubicBezTo>
                    <a:pt x="36438" y="9904"/>
                    <a:pt x="40510" y="9767"/>
                    <a:pt x="44247" y="9541"/>
                  </a:cubicBezTo>
                  <a:cubicBezTo>
                    <a:pt x="45821" y="10308"/>
                    <a:pt x="48466" y="10809"/>
                    <a:pt x="51476" y="10809"/>
                  </a:cubicBezTo>
                  <a:cubicBezTo>
                    <a:pt x="51850" y="10809"/>
                    <a:pt x="52223" y="10799"/>
                    <a:pt x="52597" y="10790"/>
                  </a:cubicBezTo>
                  <a:lnTo>
                    <a:pt x="52597" y="10790"/>
                  </a:lnTo>
                  <a:cubicBezTo>
                    <a:pt x="52548" y="10858"/>
                    <a:pt x="52528" y="10947"/>
                    <a:pt x="52528" y="11035"/>
                  </a:cubicBezTo>
                  <a:cubicBezTo>
                    <a:pt x="52528" y="11724"/>
                    <a:pt x="54003" y="12275"/>
                    <a:pt x="55823" y="12275"/>
                  </a:cubicBezTo>
                  <a:cubicBezTo>
                    <a:pt x="57524" y="12275"/>
                    <a:pt x="58921" y="11793"/>
                    <a:pt x="59098" y="11173"/>
                  </a:cubicBezTo>
                  <a:cubicBezTo>
                    <a:pt x="59452" y="11203"/>
                    <a:pt x="59826" y="11222"/>
                    <a:pt x="60219" y="11222"/>
                  </a:cubicBezTo>
                  <a:cubicBezTo>
                    <a:pt x="62402" y="11222"/>
                    <a:pt x="64173" y="10632"/>
                    <a:pt x="64173" y="9914"/>
                  </a:cubicBezTo>
                  <a:cubicBezTo>
                    <a:pt x="64173" y="9186"/>
                    <a:pt x="62402" y="8587"/>
                    <a:pt x="60219" y="8587"/>
                  </a:cubicBezTo>
                  <a:lnTo>
                    <a:pt x="59973" y="8587"/>
                  </a:lnTo>
                  <a:cubicBezTo>
                    <a:pt x="60130" y="8390"/>
                    <a:pt x="60209" y="8154"/>
                    <a:pt x="60219" y="7898"/>
                  </a:cubicBezTo>
                  <a:cubicBezTo>
                    <a:pt x="60219" y="7731"/>
                    <a:pt x="60170" y="7554"/>
                    <a:pt x="60091" y="7406"/>
                  </a:cubicBezTo>
                  <a:cubicBezTo>
                    <a:pt x="62796" y="6679"/>
                    <a:pt x="64330" y="5843"/>
                    <a:pt x="64330" y="4948"/>
                  </a:cubicBezTo>
                  <a:cubicBezTo>
                    <a:pt x="64330" y="2214"/>
                    <a:pt x="49932" y="1"/>
                    <a:pt x="32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6"/>
            <p:cNvSpPr/>
            <p:nvPr/>
          </p:nvSpPr>
          <p:spPr>
            <a:xfrm>
              <a:off x="5375366" y="4585959"/>
              <a:ext cx="4287268" cy="659683"/>
            </a:xfrm>
            <a:custGeom>
              <a:avLst/>
              <a:gdLst/>
              <a:ahLst/>
              <a:cxnLst/>
              <a:rect l="l" t="t" r="r" b="b"/>
              <a:pathLst>
                <a:path w="54338" h="8361" extrusionOk="0">
                  <a:moveTo>
                    <a:pt x="27164" y="1"/>
                  </a:moveTo>
                  <a:cubicBezTo>
                    <a:pt x="12166" y="1"/>
                    <a:pt x="1" y="1870"/>
                    <a:pt x="1" y="4181"/>
                  </a:cubicBezTo>
                  <a:cubicBezTo>
                    <a:pt x="1" y="6492"/>
                    <a:pt x="12166" y="8360"/>
                    <a:pt x="27164" y="8360"/>
                  </a:cubicBezTo>
                  <a:cubicBezTo>
                    <a:pt x="42172" y="8360"/>
                    <a:pt x="54338" y="6492"/>
                    <a:pt x="54338" y="4181"/>
                  </a:cubicBezTo>
                  <a:cubicBezTo>
                    <a:pt x="54338" y="1870"/>
                    <a:pt x="42172" y="1"/>
                    <a:pt x="27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6"/>
            <p:cNvSpPr/>
            <p:nvPr/>
          </p:nvSpPr>
          <p:spPr>
            <a:xfrm>
              <a:off x="5818477" y="4936755"/>
              <a:ext cx="1068543" cy="328303"/>
            </a:xfrm>
            <a:custGeom>
              <a:avLst/>
              <a:gdLst/>
              <a:ahLst/>
              <a:cxnLst/>
              <a:rect l="l" t="t" r="r" b="b"/>
              <a:pathLst>
                <a:path w="13543" h="4161" extrusionOk="0">
                  <a:moveTo>
                    <a:pt x="6767" y="0"/>
                  </a:moveTo>
                  <a:cubicBezTo>
                    <a:pt x="3029" y="0"/>
                    <a:pt x="0" y="935"/>
                    <a:pt x="0" y="2075"/>
                  </a:cubicBezTo>
                  <a:cubicBezTo>
                    <a:pt x="0" y="3226"/>
                    <a:pt x="3029" y="4160"/>
                    <a:pt x="6767" y="4160"/>
                  </a:cubicBezTo>
                  <a:cubicBezTo>
                    <a:pt x="10514" y="4160"/>
                    <a:pt x="13543" y="3226"/>
                    <a:pt x="13543" y="2075"/>
                  </a:cubicBezTo>
                  <a:cubicBezTo>
                    <a:pt x="13543" y="935"/>
                    <a:pt x="10514" y="0"/>
                    <a:pt x="6767" y="0"/>
                  </a:cubicBezTo>
                  <a:close/>
                </a:path>
              </a:pathLst>
            </a:custGeom>
            <a:solidFill>
              <a:srgbClr val="A4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6"/>
            <p:cNvSpPr/>
            <p:nvPr/>
          </p:nvSpPr>
          <p:spPr>
            <a:xfrm>
              <a:off x="8390828" y="4879315"/>
              <a:ext cx="1264925" cy="443891"/>
            </a:xfrm>
            <a:custGeom>
              <a:avLst/>
              <a:gdLst/>
              <a:ahLst/>
              <a:cxnLst/>
              <a:rect l="l" t="t" r="r" b="b"/>
              <a:pathLst>
                <a:path w="16032" h="5626" extrusionOk="0">
                  <a:moveTo>
                    <a:pt x="8016" y="0"/>
                  </a:moveTo>
                  <a:cubicBezTo>
                    <a:pt x="3590" y="0"/>
                    <a:pt x="1" y="1259"/>
                    <a:pt x="1" y="2813"/>
                  </a:cubicBezTo>
                  <a:cubicBezTo>
                    <a:pt x="1" y="4367"/>
                    <a:pt x="3590" y="5626"/>
                    <a:pt x="8016" y="5626"/>
                  </a:cubicBezTo>
                  <a:cubicBezTo>
                    <a:pt x="12442" y="5626"/>
                    <a:pt x="16031" y="4367"/>
                    <a:pt x="16031" y="2813"/>
                  </a:cubicBezTo>
                  <a:cubicBezTo>
                    <a:pt x="16031" y="1259"/>
                    <a:pt x="12442" y="0"/>
                    <a:pt x="8016" y="0"/>
                  </a:cubicBezTo>
                  <a:close/>
                </a:path>
              </a:pathLst>
            </a:custGeom>
            <a:solidFill>
              <a:srgbClr val="A4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6"/>
            <p:cNvSpPr/>
            <p:nvPr/>
          </p:nvSpPr>
          <p:spPr>
            <a:xfrm>
              <a:off x="5516599" y="4071599"/>
              <a:ext cx="4112663" cy="1087636"/>
            </a:xfrm>
            <a:custGeom>
              <a:avLst/>
              <a:gdLst/>
              <a:ahLst/>
              <a:cxnLst/>
              <a:rect l="l" t="t" r="r" b="b"/>
              <a:pathLst>
                <a:path w="52125" h="13785" extrusionOk="0">
                  <a:moveTo>
                    <a:pt x="24505" y="0"/>
                  </a:moveTo>
                  <a:cubicBezTo>
                    <a:pt x="22641" y="0"/>
                    <a:pt x="20812" y="100"/>
                    <a:pt x="19070" y="304"/>
                  </a:cubicBezTo>
                  <a:cubicBezTo>
                    <a:pt x="7721" y="1622"/>
                    <a:pt x="2597" y="7041"/>
                    <a:pt x="2597" y="7041"/>
                  </a:cubicBezTo>
                  <a:cubicBezTo>
                    <a:pt x="0" y="9067"/>
                    <a:pt x="1830" y="10641"/>
                    <a:pt x="1830" y="10641"/>
                  </a:cubicBezTo>
                  <a:cubicBezTo>
                    <a:pt x="9013" y="12635"/>
                    <a:pt x="18714" y="13785"/>
                    <a:pt x="28055" y="13785"/>
                  </a:cubicBezTo>
                  <a:cubicBezTo>
                    <a:pt x="32168" y="13785"/>
                    <a:pt x="36212" y="13562"/>
                    <a:pt x="39940" y="13090"/>
                  </a:cubicBezTo>
                  <a:cubicBezTo>
                    <a:pt x="52125" y="11536"/>
                    <a:pt x="49725" y="8448"/>
                    <a:pt x="49725" y="8448"/>
                  </a:cubicBezTo>
                  <a:cubicBezTo>
                    <a:pt x="46113" y="3037"/>
                    <a:pt x="34778" y="0"/>
                    <a:pt x="24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6"/>
            <p:cNvSpPr/>
            <p:nvPr/>
          </p:nvSpPr>
          <p:spPr>
            <a:xfrm>
              <a:off x="5516599" y="4076964"/>
              <a:ext cx="4113452" cy="1082271"/>
            </a:xfrm>
            <a:custGeom>
              <a:avLst/>
              <a:gdLst/>
              <a:ahLst/>
              <a:cxnLst/>
              <a:rect l="l" t="t" r="r" b="b"/>
              <a:pathLst>
                <a:path w="52135" h="13717" extrusionOk="0">
                  <a:moveTo>
                    <a:pt x="21765" y="0"/>
                  </a:moveTo>
                  <a:lnTo>
                    <a:pt x="21765" y="0"/>
                  </a:lnTo>
                  <a:cubicBezTo>
                    <a:pt x="20850" y="49"/>
                    <a:pt x="19945" y="128"/>
                    <a:pt x="19070" y="236"/>
                  </a:cubicBezTo>
                  <a:cubicBezTo>
                    <a:pt x="7721" y="1554"/>
                    <a:pt x="2597" y="6973"/>
                    <a:pt x="2597" y="6973"/>
                  </a:cubicBezTo>
                  <a:cubicBezTo>
                    <a:pt x="0" y="8999"/>
                    <a:pt x="1830" y="10573"/>
                    <a:pt x="1830" y="10573"/>
                  </a:cubicBezTo>
                  <a:cubicBezTo>
                    <a:pt x="9013" y="12567"/>
                    <a:pt x="18714" y="13717"/>
                    <a:pt x="28055" y="13717"/>
                  </a:cubicBezTo>
                  <a:cubicBezTo>
                    <a:pt x="32168" y="13717"/>
                    <a:pt x="36212" y="13494"/>
                    <a:pt x="39940" y="13022"/>
                  </a:cubicBezTo>
                  <a:cubicBezTo>
                    <a:pt x="52135" y="11468"/>
                    <a:pt x="49725" y="8380"/>
                    <a:pt x="49725" y="8380"/>
                  </a:cubicBezTo>
                  <a:cubicBezTo>
                    <a:pt x="48594" y="6688"/>
                    <a:pt x="46696" y="5223"/>
                    <a:pt x="44316" y="4013"/>
                  </a:cubicBezTo>
                  <a:cubicBezTo>
                    <a:pt x="44306" y="4416"/>
                    <a:pt x="44237" y="4829"/>
                    <a:pt x="44119" y="5223"/>
                  </a:cubicBezTo>
                  <a:cubicBezTo>
                    <a:pt x="43215" y="8143"/>
                    <a:pt x="40254" y="9156"/>
                    <a:pt x="37392" y="9501"/>
                  </a:cubicBezTo>
                  <a:cubicBezTo>
                    <a:pt x="37002" y="9549"/>
                    <a:pt x="36619" y="9569"/>
                    <a:pt x="36238" y="9569"/>
                  </a:cubicBezTo>
                  <a:cubicBezTo>
                    <a:pt x="35304" y="9569"/>
                    <a:pt x="34386" y="9447"/>
                    <a:pt x="33429" y="9314"/>
                  </a:cubicBezTo>
                  <a:cubicBezTo>
                    <a:pt x="32229" y="9147"/>
                    <a:pt x="25974" y="8330"/>
                    <a:pt x="21824" y="4210"/>
                  </a:cubicBezTo>
                  <a:cubicBezTo>
                    <a:pt x="20821" y="3206"/>
                    <a:pt x="21067" y="1298"/>
                    <a:pt x="2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6"/>
            <p:cNvSpPr/>
            <p:nvPr/>
          </p:nvSpPr>
          <p:spPr>
            <a:xfrm>
              <a:off x="5515810" y="4109550"/>
              <a:ext cx="3003092" cy="1049449"/>
            </a:xfrm>
            <a:custGeom>
              <a:avLst/>
              <a:gdLst/>
              <a:ahLst/>
              <a:cxnLst/>
              <a:rect l="l" t="t" r="r" b="b"/>
              <a:pathLst>
                <a:path w="38062" h="13301" extrusionOk="0">
                  <a:moveTo>
                    <a:pt x="17752" y="0"/>
                  </a:moveTo>
                  <a:lnTo>
                    <a:pt x="17752" y="0"/>
                  </a:lnTo>
                  <a:cubicBezTo>
                    <a:pt x="7328" y="1564"/>
                    <a:pt x="2607" y="6560"/>
                    <a:pt x="2607" y="6560"/>
                  </a:cubicBezTo>
                  <a:cubicBezTo>
                    <a:pt x="1" y="8586"/>
                    <a:pt x="1840" y="10160"/>
                    <a:pt x="1840" y="10160"/>
                  </a:cubicBezTo>
                  <a:cubicBezTo>
                    <a:pt x="9010" y="12150"/>
                    <a:pt x="18694" y="13300"/>
                    <a:pt x="28025" y="13300"/>
                  </a:cubicBezTo>
                  <a:cubicBezTo>
                    <a:pt x="31467" y="13300"/>
                    <a:pt x="34860" y="13144"/>
                    <a:pt x="38061" y="12815"/>
                  </a:cubicBezTo>
                  <a:lnTo>
                    <a:pt x="38022" y="12756"/>
                  </a:lnTo>
                  <a:cubicBezTo>
                    <a:pt x="37418" y="12797"/>
                    <a:pt x="36818" y="12819"/>
                    <a:pt x="36217" y="12819"/>
                  </a:cubicBezTo>
                  <a:cubicBezTo>
                    <a:pt x="35947" y="12819"/>
                    <a:pt x="35677" y="12814"/>
                    <a:pt x="35406" y="12805"/>
                  </a:cubicBezTo>
                  <a:cubicBezTo>
                    <a:pt x="32396" y="12736"/>
                    <a:pt x="29446" y="12245"/>
                    <a:pt x="26643" y="11183"/>
                  </a:cubicBezTo>
                  <a:cubicBezTo>
                    <a:pt x="24184" y="10238"/>
                    <a:pt x="21559" y="9186"/>
                    <a:pt x="19710" y="7308"/>
                  </a:cubicBezTo>
                  <a:cubicBezTo>
                    <a:pt x="17752" y="5321"/>
                    <a:pt x="16897" y="2656"/>
                    <a:pt x="17703" y="158"/>
                  </a:cubicBezTo>
                  <a:cubicBezTo>
                    <a:pt x="17723" y="109"/>
                    <a:pt x="17733" y="50"/>
                    <a:pt x="17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6"/>
            <p:cNvSpPr/>
            <p:nvPr/>
          </p:nvSpPr>
          <p:spPr>
            <a:xfrm>
              <a:off x="6030328" y="4931627"/>
              <a:ext cx="550170" cy="298794"/>
            </a:xfrm>
            <a:custGeom>
              <a:avLst/>
              <a:gdLst/>
              <a:ahLst/>
              <a:cxnLst/>
              <a:rect l="l" t="t" r="r" b="b"/>
              <a:pathLst>
                <a:path w="6973" h="3787" extrusionOk="0">
                  <a:moveTo>
                    <a:pt x="3021" y="1"/>
                  </a:moveTo>
                  <a:cubicBezTo>
                    <a:pt x="2818" y="1"/>
                    <a:pt x="2620" y="19"/>
                    <a:pt x="2429" y="55"/>
                  </a:cubicBezTo>
                  <a:cubicBezTo>
                    <a:pt x="905" y="360"/>
                    <a:pt x="236" y="1816"/>
                    <a:pt x="236" y="1816"/>
                  </a:cubicBezTo>
                  <a:cubicBezTo>
                    <a:pt x="30" y="2101"/>
                    <a:pt x="0" y="2475"/>
                    <a:pt x="157" y="2799"/>
                  </a:cubicBezTo>
                  <a:cubicBezTo>
                    <a:pt x="1216" y="3417"/>
                    <a:pt x="2664" y="3787"/>
                    <a:pt x="4013" y="3787"/>
                  </a:cubicBezTo>
                  <a:cubicBezTo>
                    <a:pt x="4470" y="3787"/>
                    <a:pt x="4915" y="3744"/>
                    <a:pt x="5331" y="3655"/>
                  </a:cubicBezTo>
                  <a:cubicBezTo>
                    <a:pt x="6973" y="3301"/>
                    <a:pt x="6629" y="2445"/>
                    <a:pt x="6629" y="2445"/>
                  </a:cubicBezTo>
                  <a:cubicBezTo>
                    <a:pt x="6095" y="895"/>
                    <a:pt x="4452" y="1"/>
                    <a:pt x="3021" y="1"/>
                  </a:cubicBezTo>
                  <a:close/>
                </a:path>
              </a:pathLst>
            </a:custGeom>
            <a:solidFill>
              <a:srgbClr val="AEB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6"/>
            <p:cNvSpPr/>
            <p:nvPr/>
          </p:nvSpPr>
          <p:spPr>
            <a:xfrm>
              <a:off x="6030328" y="4936755"/>
              <a:ext cx="247588" cy="290273"/>
            </a:xfrm>
            <a:custGeom>
              <a:avLst/>
              <a:gdLst/>
              <a:ahLst/>
              <a:cxnLst/>
              <a:rect l="l" t="t" r="r" b="b"/>
              <a:pathLst>
                <a:path w="3138" h="3679" extrusionOk="0">
                  <a:moveTo>
                    <a:pt x="2400" y="0"/>
                  </a:moveTo>
                  <a:lnTo>
                    <a:pt x="2400" y="0"/>
                  </a:lnTo>
                  <a:cubicBezTo>
                    <a:pt x="895" y="315"/>
                    <a:pt x="236" y="1751"/>
                    <a:pt x="236" y="1751"/>
                  </a:cubicBezTo>
                  <a:cubicBezTo>
                    <a:pt x="30" y="2036"/>
                    <a:pt x="0" y="2410"/>
                    <a:pt x="157" y="2734"/>
                  </a:cubicBezTo>
                  <a:cubicBezTo>
                    <a:pt x="1072" y="3246"/>
                    <a:pt x="2095" y="3570"/>
                    <a:pt x="3137" y="3678"/>
                  </a:cubicBezTo>
                  <a:cubicBezTo>
                    <a:pt x="2764" y="3364"/>
                    <a:pt x="2469" y="2980"/>
                    <a:pt x="2252" y="2547"/>
                  </a:cubicBezTo>
                  <a:cubicBezTo>
                    <a:pt x="1869" y="1721"/>
                    <a:pt x="1859" y="728"/>
                    <a:pt x="2400" y="0"/>
                  </a:cubicBezTo>
                  <a:close/>
                </a:path>
              </a:pathLst>
            </a:custGeom>
            <a:solidFill>
              <a:srgbClr val="8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6"/>
            <p:cNvSpPr/>
            <p:nvPr/>
          </p:nvSpPr>
          <p:spPr>
            <a:xfrm>
              <a:off x="8573958" y="4840180"/>
              <a:ext cx="1069332" cy="450361"/>
            </a:xfrm>
            <a:custGeom>
              <a:avLst/>
              <a:gdLst/>
              <a:ahLst/>
              <a:cxnLst/>
              <a:rect l="l" t="t" r="r" b="b"/>
              <a:pathLst>
                <a:path w="13553" h="5708" extrusionOk="0">
                  <a:moveTo>
                    <a:pt x="6238" y="0"/>
                  </a:moveTo>
                  <a:cubicBezTo>
                    <a:pt x="5198" y="0"/>
                    <a:pt x="4191" y="126"/>
                    <a:pt x="3344" y="349"/>
                  </a:cubicBezTo>
                  <a:cubicBezTo>
                    <a:pt x="1004" y="654"/>
                    <a:pt x="178" y="2955"/>
                    <a:pt x="178" y="2955"/>
                  </a:cubicBezTo>
                  <a:lnTo>
                    <a:pt x="1" y="4627"/>
                  </a:lnTo>
                  <a:cubicBezTo>
                    <a:pt x="1743" y="5328"/>
                    <a:pt x="3959" y="5708"/>
                    <a:pt x="6144" y="5708"/>
                  </a:cubicBezTo>
                  <a:cubicBezTo>
                    <a:pt x="7609" y="5708"/>
                    <a:pt x="9060" y="5537"/>
                    <a:pt x="10347" y="5178"/>
                  </a:cubicBezTo>
                  <a:cubicBezTo>
                    <a:pt x="13553" y="4273"/>
                    <a:pt x="12756" y="2886"/>
                    <a:pt x="12756" y="2886"/>
                  </a:cubicBezTo>
                  <a:cubicBezTo>
                    <a:pt x="11727" y="807"/>
                    <a:pt x="8873" y="0"/>
                    <a:pt x="6238" y="0"/>
                  </a:cubicBezTo>
                  <a:close/>
                </a:path>
              </a:pathLst>
            </a:custGeom>
            <a:solidFill>
              <a:srgbClr val="AEB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6"/>
            <p:cNvSpPr/>
            <p:nvPr/>
          </p:nvSpPr>
          <p:spPr>
            <a:xfrm>
              <a:off x="8573958" y="4858327"/>
              <a:ext cx="665048" cy="432135"/>
            </a:xfrm>
            <a:custGeom>
              <a:avLst/>
              <a:gdLst/>
              <a:ahLst/>
              <a:cxnLst/>
              <a:rect l="l" t="t" r="r" b="b"/>
              <a:pathLst>
                <a:path w="8429" h="5477" extrusionOk="0">
                  <a:moveTo>
                    <a:pt x="3826" y="1"/>
                  </a:moveTo>
                  <a:cubicBezTo>
                    <a:pt x="3659" y="40"/>
                    <a:pt x="3502" y="70"/>
                    <a:pt x="3344" y="109"/>
                  </a:cubicBezTo>
                  <a:cubicBezTo>
                    <a:pt x="1004" y="424"/>
                    <a:pt x="178" y="2715"/>
                    <a:pt x="178" y="2715"/>
                  </a:cubicBezTo>
                  <a:lnTo>
                    <a:pt x="1" y="4397"/>
                  </a:lnTo>
                  <a:cubicBezTo>
                    <a:pt x="1746" y="5095"/>
                    <a:pt x="3964" y="5476"/>
                    <a:pt x="6151" y="5476"/>
                  </a:cubicBezTo>
                  <a:cubicBezTo>
                    <a:pt x="6922" y="5476"/>
                    <a:pt x="7688" y="5429"/>
                    <a:pt x="8429" y="5331"/>
                  </a:cubicBezTo>
                  <a:cubicBezTo>
                    <a:pt x="8163" y="5282"/>
                    <a:pt x="7908" y="5204"/>
                    <a:pt x="7652" y="5115"/>
                  </a:cubicBezTo>
                  <a:cubicBezTo>
                    <a:pt x="6167" y="4525"/>
                    <a:pt x="4702" y="3669"/>
                    <a:pt x="3600" y="2489"/>
                  </a:cubicBezTo>
                  <a:cubicBezTo>
                    <a:pt x="3158" y="2017"/>
                    <a:pt x="2922" y="1122"/>
                    <a:pt x="3354" y="562"/>
                  </a:cubicBezTo>
                  <a:cubicBezTo>
                    <a:pt x="3502" y="365"/>
                    <a:pt x="3659" y="178"/>
                    <a:pt x="3826" y="1"/>
                  </a:cubicBezTo>
                  <a:close/>
                </a:path>
              </a:pathLst>
            </a:custGeom>
            <a:solidFill>
              <a:srgbClr val="8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6"/>
            <p:cNvSpPr/>
            <p:nvPr/>
          </p:nvSpPr>
          <p:spPr>
            <a:xfrm>
              <a:off x="7357217" y="2687190"/>
              <a:ext cx="132789" cy="178551"/>
            </a:xfrm>
            <a:custGeom>
              <a:avLst/>
              <a:gdLst/>
              <a:ahLst/>
              <a:cxnLst/>
              <a:rect l="l" t="t" r="r" b="b"/>
              <a:pathLst>
                <a:path w="1683" h="2263" extrusionOk="0">
                  <a:moveTo>
                    <a:pt x="89" y="0"/>
                  </a:moveTo>
                  <a:lnTo>
                    <a:pt x="1" y="1023"/>
                  </a:lnTo>
                  <a:lnTo>
                    <a:pt x="787" y="1200"/>
                  </a:lnTo>
                  <a:lnTo>
                    <a:pt x="787" y="2262"/>
                  </a:lnTo>
                  <a:lnTo>
                    <a:pt x="1682" y="2262"/>
                  </a:lnTo>
                  <a:lnTo>
                    <a:pt x="1397" y="21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6"/>
            <p:cNvSpPr/>
            <p:nvPr/>
          </p:nvSpPr>
          <p:spPr>
            <a:xfrm>
              <a:off x="7357217" y="2687190"/>
              <a:ext cx="118034" cy="178551"/>
            </a:xfrm>
            <a:custGeom>
              <a:avLst/>
              <a:gdLst/>
              <a:ahLst/>
              <a:cxnLst/>
              <a:rect l="l" t="t" r="r" b="b"/>
              <a:pathLst>
                <a:path w="1496" h="2263" extrusionOk="0">
                  <a:moveTo>
                    <a:pt x="89" y="0"/>
                  </a:moveTo>
                  <a:lnTo>
                    <a:pt x="1" y="1023"/>
                  </a:lnTo>
                  <a:lnTo>
                    <a:pt x="787" y="1200"/>
                  </a:lnTo>
                  <a:lnTo>
                    <a:pt x="787" y="2262"/>
                  </a:lnTo>
                  <a:lnTo>
                    <a:pt x="1496" y="2262"/>
                  </a:lnTo>
                  <a:lnTo>
                    <a:pt x="1151" y="21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B9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6"/>
            <p:cNvSpPr/>
            <p:nvPr/>
          </p:nvSpPr>
          <p:spPr>
            <a:xfrm>
              <a:off x="7814294" y="3032464"/>
              <a:ext cx="392685" cy="530050"/>
            </a:xfrm>
            <a:custGeom>
              <a:avLst/>
              <a:gdLst/>
              <a:ahLst/>
              <a:cxnLst/>
              <a:rect l="l" t="t" r="r" b="b"/>
              <a:pathLst>
                <a:path w="4977" h="6718" extrusionOk="0">
                  <a:moveTo>
                    <a:pt x="4770" y="1"/>
                  </a:moveTo>
                  <a:lnTo>
                    <a:pt x="4111" y="404"/>
                  </a:lnTo>
                  <a:lnTo>
                    <a:pt x="2675" y="2450"/>
                  </a:lnTo>
                  <a:lnTo>
                    <a:pt x="2174" y="1151"/>
                  </a:lnTo>
                  <a:lnTo>
                    <a:pt x="1092" y="778"/>
                  </a:lnTo>
                  <a:lnTo>
                    <a:pt x="0" y="5784"/>
                  </a:lnTo>
                  <a:lnTo>
                    <a:pt x="4977" y="6718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6"/>
            <p:cNvSpPr/>
            <p:nvPr/>
          </p:nvSpPr>
          <p:spPr>
            <a:xfrm>
              <a:off x="7882544" y="3172120"/>
              <a:ext cx="328303" cy="68406"/>
            </a:xfrm>
            <a:custGeom>
              <a:avLst/>
              <a:gdLst/>
              <a:ahLst/>
              <a:cxnLst/>
              <a:rect l="l" t="t" r="r" b="b"/>
              <a:pathLst>
                <a:path w="4161" h="867" extrusionOk="0">
                  <a:moveTo>
                    <a:pt x="40" y="1"/>
                  </a:moveTo>
                  <a:lnTo>
                    <a:pt x="1" y="365"/>
                  </a:lnTo>
                  <a:lnTo>
                    <a:pt x="4122" y="866"/>
                  </a:lnTo>
                  <a:lnTo>
                    <a:pt x="4161" y="50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6"/>
            <p:cNvSpPr/>
            <p:nvPr/>
          </p:nvSpPr>
          <p:spPr>
            <a:xfrm>
              <a:off x="7961682" y="3099215"/>
              <a:ext cx="132789" cy="174685"/>
            </a:xfrm>
            <a:custGeom>
              <a:avLst/>
              <a:gdLst/>
              <a:ahLst/>
              <a:cxnLst/>
              <a:rect l="l" t="t" r="r" b="b"/>
              <a:pathLst>
                <a:path w="1683" h="2214" extrusionOk="0">
                  <a:moveTo>
                    <a:pt x="306" y="0"/>
                  </a:moveTo>
                  <a:lnTo>
                    <a:pt x="1" y="197"/>
                  </a:lnTo>
                  <a:lnTo>
                    <a:pt x="817" y="2213"/>
                  </a:lnTo>
                  <a:lnTo>
                    <a:pt x="1683" y="40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6"/>
            <p:cNvSpPr/>
            <p:nvPr/>
          </p:nvSpPr>
          <p:spPr>
            <a:xfrm>
              <a:off x="7847669" y="3278479"/>
              <a:ext cx="329092" cy="69116"/>
            </a:xfrm>
            <a:custGeom>
              <a:avLst/>
              <a:gdLst/>
              <a:ahLst/>
              <a:cxnLst/>
              <a:rect l="l" t="t" r="r" b="b"/>
              <a:pathLst>
                <a:path w="4171" h="876" extrusionOk="0">
                  <a:moveTo>
                    <a:pt x="49" y="0"/>
                  </a:moveTo>
                  <a:lnTo>
                    <a:pt x="0" y="364"/>
                  </a:lnTo>
                  <a:lnTo>
                    <a:pt x="4131" y="876"/>
                  </a:lnTo>
                  <a:lnTo>
                    <a:pt x="4170" y="50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6"/>
            <p:cNvSpPr/>
            <p:nvPr/>
          </p:nvSpPr>
          <p:spPr>
            <a:xfrm>
              <a:off x="7833703" y="3390993"/>
              <a:ext cx="329092" cy="68327"/>
            </a:xfrm>
            <a:custGeom>
              <a:avLst/>
              <a:gdLst/>
              <a:ahLst/>
              <a:cxnLst/>
              <a:rect l="l" t="t" r="r" b="b"/>
              <a:pathLst>
                <a:path w="4171" h="866" extrusionOk="0">
                  <a:moveTo>
                    <a:pt x="49" y="0"/>
                  </a:moveTo>
                  <a:lnTo>
                    <a:pt x="0" y="364"/>
                  </a:lnTo>
                  <a:lnTo>
                    <a:pt x="4131" y="866"/>
                  </a:lnTo>
                  <a:lnTo>
                    <a:pt x="4170" y="50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6"/>
            <p:cNvSpPr/>
            <p:nvPr/>
          </p:nvSpPr>
          <p:spPr>
            <a:xfrm>
              <a:off x="7783995" y="3530649"/>
              <a:ext cx="717832" cy="269365"/>
            </a:xfrm>
            <a:custGeom>
              <a:avLst/>
              <a:gdLst/>
              <a:ahLst/>
              <a:cxnLst/>
              <a:rect l="l" t="t" r="r" b="b"/>
              <a:pathLst>
                <a:path w="9098" h="3414" extrusionOk="0">
                  <a:moveTo>
                    <a:pt x="640" y="1"/>
                  </a:moveTo>
                  <a:lnTo>
                    <a:pt x="1" y="2735"/>
                  </a:lnTo>
                  <a:cubicBezTo>
                    <a:pt x="1" y="2735"/>
                    <a:pt x="1020" y="2481"/>
                    <a:pt x="2803" y="2481"/>
                  </a:cubicBezTo>
                  <a:cubicBezTo>
                    <a:pt x="4369" y="2481"/>
                    <a:pt x="6526" y="2677"/>
                    <a:pt x="9098" y="3413"/>
                  </a:cubicBezTo>
                  <a:lnTo>
                    <a:pt x="6629" y="40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6"/>
            <p:cNvSpPr/>
            <p:nvPr/>
          </p:nvSpPr>
          <p:spPr>
            <a:xfrm>
              <a:off x="7403768" y="2836157"/>
              <a:ext cx="526184" cy="944433"/>
            </a:xfrm>
            <a:custGeom>
              <a:avLst/>
              <a:gdLst/>
              <a:ahLst/>
              <a:cxnLst/>
              <a:rect l="l" t="t" r="r" b="b"/>
              <a:pathLst>
                <a:path w="6669" h="11970" extrusionOk="0">
                  <a:moveTo>
                    <a:pt x="1151" y="1"/>
                  </a:moveTo>
                  <a:lnTo>
                    <a:pt x="1" y="443"/>
                  </a:lnTo>
                  <a:lnTo>
                    <a:pt x="1260" y="4770"/>
                  </a:lnTo>
                  <a:lnTo>
                    <a:pt x="5420" y="4377"/>
                  </a:lnTo>
                  <a:lnTo>
                    <a:pt x="4161" y="11507"/>
                  </a:lnTo>
                  <a:lnTo>
                    <a:pt x="5203" y="11969"/>
                  </a:lnTo>
                  <a:lnTo>
                    <a:pt x="6669" y="3393"/>
                  </a:lnTo>
                  <a:lnTo>
                    <a:pt x="5233" y="2892"/>
                  </a:lnTo>
                  <a:lnTo>
                    <a:pt x="2086" y="3403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6"/>
            <p:cNvSpPr/>
            <p:nvPr/>
          </p:nvSpPr>
          <p:spPr>
            <a:xfrm>
              <a:off x="7489929" y="3103870"/>
              <a:ext cx="440025" cy="676725"/>
            </a:xfrm>
            <a:custGeom>
              <a:avLst/>
              <a:gdLst/>
              <a:ahLst/>
              <a:cxnLst/>
              <a:rect l="l" t="t" r="r" b="b"/>
              <a:pathLst>
                <a:path w="5577" h="8577" extrusionOk="0">
                  <a:moveTo>
                    <a:pt x="5577" y="0"/>
                  </a:moveTo>
                  <a:lnTo>
                    <a:pt x="0" y="718"/>
                  </a:lnTo>
                  <a:lnTo>
                    <a:pt x="168" y="1377"/>
                  </a:lnTo>
                  <a:lnTo>
                    <a:pt x="5105" y="954"/>
                  </a:lnTo>
                  <a:lnTo>
                    <a:pt x="5105" y="954"/>
                  </a:lnTo>
                  <a:lnTo>
                    <a:pt x="3443" y="8272"/>
                  </a:lnTo>
                  <a:lnTo>
                    <a:pt x="4111" y="8576"/>
                  </a:lnTo>
                  <a:lnTo>
                    <a:pt x="55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6"/>
            <p:cNvSpPr/>
            <p:nvPr/>
          </p:nvSpPr>
          <p:spPr>
            <a:xfrm>
              <a:off x="7384359" y="2812092"/>
              <a:ext cx="154486" cy="106357"/>
            </a:xfrm>
            <a:custGeom>
              <a:avLst/>
              <a:gdLst/>
              <a:ahLst/>
              <a:cxnLst/>
              <a:rect l="l" t="t" r="r" b="b"/>
              <a:pathLst>
                <a:path w="1958" h="1348" extrusionOk="0">
                  <a:moveTo>
                    <a:pt x="1624" y="1"/>
                  </a:moveTo>
                  <a:lnTo>
                    <a:pt x="139" y="679"/>
                  </a:lnTo>
                  <a:lnTo>
                    <a:pt x="1" y="738"/>
                  </a:lnTo>
                  <a:lnTo>
                    <a:pt x="394" y="1348"/>
                  </a:lnTo>
                  <a:lnTo>
                    <a:pt x="1958" y="738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6"/>
            <p:cNvSpPr/>
            <p:nvPr/>
          </p:nvSpPr>
          <p:spPr>
            <a:xfrm>
              <a:off x="7265691" y="1178590"/>
              <a:ext cx="1094974" cy="721462"/>
            </a:xfrm>
            <a:custGeom>
              <a:avLst/>
              <a:gdLst/>
              <a:ahLst/>
              <a:cxnLst/>
              <a:rect l="l" t="t" r="r" b="b"/>
              <a:pathLst>
                <a:path w="13878" h="9144" extrusionOk="0">
                  <a:moveTo>
                    <a:pt x="13877" y="8981"/>
                  </a:moveTo>
                  <a:lnTo>
                    <a:pt x="13877" y="8981"/>
                  </a:lnTo>
                  <a:cubicBezTo>
                    <a:pt x="13877" y="8981"/>
                    <a:pt x="13877" y="8981"/>
                    <a:pt x="13877" y="8981"/>
                  </a:cubicBezTo>
                  <a:lnTo>
                    <a:pt x="13877" y="8981"/>
                  </a:lnTo>
                  <a:cubicBezTo>
                    <a:pt x="13877" y="8981"/>
                    <a:pt x="13877" y="8981"/>
                    <a:pt x="13877" y="8981"/>
                  </a:cubicBezTo>
                  <a:close/>
                  <a:moveTo>
                    <a:pt x="2880" y="0"/>
                  </a:moveTo>
                  <a:cubicBezTo>
                    <a:pt x="2828" y="0"/>
                    <a:pt x="2776" y="1"/>
                    <a:pt x="2724" y="1"/>
                  </a:cubicBezTo>
                  <a:cubicBezTo>
                    <a:pt x="1810" y="1"/>
                    <a:pt x="905" y="51"/>
                    <a:pt x="0" y="149"/>
                  </a:cubicBezTo>
                  <a:cubicBezTo>
                    <a:pt x="39" y="149"/>
                    <a:pt x="1023" y="8194"/>
                    <a:pt x="1111" y="8194"/>
                  </a:cubicBezTo>
                  <a:cubicBezTo>
                    <a:pt x="1941" y="8095"/>
                    <a:pt x="2779" y="8045"/>
                    <a:pt x="3617" y="8045"/>
                  </a:cubicBezTo>
                  <a:cubicBezTo>
                    <a:pt x="3693" y="8045"/>
                    <a:pt x="3769" y="8045"/>
                    <a:pt x="3846" y="8046"/>
                  </a:cubicBezTo>
                  <a:cubicBezTo>
                    <a:pt x="3904" y="8045"/>
                    <a:pt x="3963" y="8045"/>
                    <a:pt x="4022" y="8045"/>
                  </a:cubicBezTo>
                  <a:cubicBezTo>
                    <a:pt x="4672" y="8045"/>
                    <a:pt x="5330" y="8095"/>
                    <a:pt x="5980" y="8204"/>
                  </a:cubicBezTo>
                  <a:cubicBezTo>
                    <a:pt x="6550" y="8292"/>
                    <a:pt x="7003" y="8538"/>
                    <a:pt x="7524" y="8745"/>
                  </a:cubicBezTo>
                  <a:cubicBezTo>
                    <a:pt x="8369" y="9083"/>
                    <a:pt x="9355" y="9143"/>
                    <a:pt x="10302" y="9143"/>
                  </a:cubicBezTo>
                  <a:cubicBezTo>
                    <a:pt x="10677" y="9143"/>
                    <a:pt x="11047" y="9134"/>
                    <a:pt x="11399" y="9128"/>
                  </a:cubicBezTo>
                  <a:cubicBezTo>
                    <a:pt x="12225" y="9108"/>
                    <a:pt x="13051" y="9059"/>
                    <a:pt x="13877" y="8981"/>
                  </a:cubicBezTo>
                  <a:lnTo>
                    <a:pt x="13877" y="8981"/>
                  </a:lnTo>
                  <a:cubicBezTo>
                    <a:pt x="13877" y="8981"/>
                    <a:pt x="13877" y="8981"/>
                    <a:pt x="13877" y="8981"/>
                  </a:cubicBezTo>
                  <a:cubicBezTo>
                    <a:pt x="13807" y="8981"/>
                    <a:pt x="12876" y="946"/>
                    <a:pt x="12756" y="946"/>
                  </a:cubicBezTo>
                  <a:cubicBezTo>
                    <a:pt x="12756" y="946"/>
                    <a:pt x="12756" y="946"/>
                    <a:pt x="12756" y="946"/>
                  </a:cubicBezTo>
                  <a:cubicBezTo>
                    <a:pt x="11940" y="1024"/>
                    <a:pt x="11104" y="1064"/>
                    <a:pt x="10277" y="1093"/>
                  </a:cubicBezTo>
                  <a:cubicBezTo>
                    <a:pt x="9977" y="1100"/>
                    <a:pt x="9669" y="1107"/>
                    <a:pt x="9358" y="1107"/>
                  </a:cubicBezTo>
                  <a:cubicBezTo>
                    <a:pt x="8358" y="1107"/>
                    <a:pt x="7326" y="1040"/>
                    <a:pt x="6403" y="710"/>
                  </a:cubicBezTo>
                  <a:cubicBezTo>
                    <a:pt x="5872" y="523"/>
                    <a:pt x="5419" y="267"/>
                    <a:pt x="4859" y="159"/>
                  </a:cubicBezTo>
                  <a:cubicBezTo>
                    <a:pt x="4202" y="58"/>
                    <a:pt x="3545" y="0"/>
                    <a:pt x="2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6"/>
            <p:cNvSpPr/>
            <p:nvPr/>
          </p:nvSpPr>
          <p:spPr>
            <a:xfrm>
              <a:off x="7252435" y="1143006"/>
              <a:ext cx="308183" cy="2929320"/>
            </a:xfrm>
            <a:custGeom>
              <a:avLst/>
              <a:gdLst/>
              <a:ahLst/>
              <a:cxnLst/>
              <a:rect l="l" t="t" r="r" b="b"/>
              <a:pathLst>
                <a:path w="3906" h="37127" extrusionOk="0">
                  <a:moveTo>
                    <a:pt x="512" y="0"/>
                  </a:moveTo>
                  <a:lnTo>
                    <a:pt x="1" y="49"/>
                  </a:lnTo>
                  <a:lnTo>
                    <a:pt x="3384" y="37116"/>
                  </a:lnTo>
                  <a:cubicBezTo>
                    <a:pt x="3453" y="37107"/>
                    <a:pt x="3522" y="37107"/>
                    <a:pt x="3600" y="37107"/>
                  </a:cubicBezTo>
                  <a:cubicBezTo>
                    <a:pt x="3699" y="37107"/>
                    <a:pt x="3797" y="37107"/>
                    <a:pt x="3905" y="37126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8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6"/>
            <p:cNvSpPr/>
            <p:nvPr/>
          </p:nvSpPr>
          <p:spPr>
            <a:xfrm>
              <a:off x="8239494" y="2344205"/>
              <a:ext cx="177367" cy="164506"/>
            </a:xfrm>
            <a:custGeom>
              <a:avLst/>
              <a:gdLst/>
              <a:ahLst/>
              <a:cxnLst/>
              <a:rect l="l" t="t" r="r" b="b"/>
              <a:pathLst>
                <a:path w="2248" h="2085" extrusionOk="0">
                  <a:moveTo>
                    <a:pt x="2066" y="0"/>
                  </a:moveTo>
                  <a:lnTo>
                    <a:pt x="2066" y="0"/>
                  </a:lnTo>
                  <a:cubicBezTo>
                    <a:pt x="2066" y="0"/>
                    <a:pt x="2066" y="0"/>
                    <a:pt x="2066" y="0"/>
                  </a:cubicBezTo>
                  <a:cubicBezTo>
                    <a:pt x="1" y="344"/>
                    <a:pt x="561" y="1859"/>
                    <a:pt x="561" y="1859"/>
                  </a:cubicBezTo>
                  <a:cubicBezTo>
                    <a:pt x="829" y="2017"/>
                    <a:pt x="1050" y="2085"/>
                    <a:pt x="1232" y="2085"/>
                  </a:cubicBezTo>
                  <a:cubicBezTo>
                    <a:pt x="2248" y="2085"/>
                    <a:pt x="2067" y="0"/>
                    <a:pt x="2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6"/>
            <p:cNvSpPr/>
            <p:nvPr/>
          </p:nvSpPr>
          <p:spPr>
            <a:xfrm>
              <a:off x="8280681" y="2464056"/>
              <a:ext cx="206481" cy="115825"/>
            </a:xfrm>
            <a:custGeom>
              <a:avLst/>
              <a:gdLst/>
              <a:ahLst/>
              <a:cxnLst/>
              <a:rect l="l" t="t" r="r" b="b"/>
              <a:pathLst>
                <a:path w="2617" h="1468" extrusionOk="0">
                  <a:moveTo>
                    <a:pt x="900" y="1"/>
                  </a:moveTo>
                  <a:cubicBezTo>
                    <a:pt x="401" y="1"/>
                    <a:pt x="148" y="468"/>
                    <a:pt x="148" y="468"/>
                  </a:cubicBezTo>
                  <a:cubicBezTo>
                    <a:pt x="148" y="468"/>
                    <a:pt x="0" y="1019"/>
                    <a:pt x="767" y="1294"/>
                  </a:cubicBezTo>
                  <a:cubicBezTo>
                    <a:pt x="1097" y="1418"/>
                    <a:pt x="1369" y="1468"/>
                    <a:pt x="1592" y="1468"/>
                  </a:cubicBezTo>
                  <a:cubicBezTo>
                    <a:pt x="2539" y="1468"/>
                    <a:pt x="2616" y="566"/>
                    <a:pt x="2616" y="566"/>
                  </a:cubicBezTo>
                  <a:lnTo>
                    <a:pt x="2616" y="566"/>
                  </a:lnTo>
                  <a:cubicBezTo>
                    <a:pt x="2616" y="566"/>
                    <a:pt x="2526" y="603"/>
                    <a:pt x="2379" y="603"/>
                  </a:cubicBezTo>
                  <a:cubicBezTo>
                    <a:pt x="2203" y="603"/>
                    <a:pt x="1946" y="551"/>
                    <a:pt x="1662" y="320"/>
                  </a:cubicBezTo>
                  <a:cubicBezTo>
                    <a:pt x="1364" y="84"/>
                    <a:pt x="1110" y="1"/>
                    <a:pt x="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6"/>
            <p:cNvSpPr/>
            <p:nvPr/>
          </p:nvSpPr>
          <p:spPr>
            <a:xfrm>
              <a:off x="7729711" y="2331107"/>
              <a:ext cx="601849" cy="679092"/>
            </a:xfrm>
            <a:custGeom>
              <a:avLst/>
              <a:gdLst/>
              <a:ahLst/>
              <a:cxnLst/>
              <a:rect l="l" t="t" r="r" b="b"/>
              <a:pathLst>
                <a:path w="7628" h="8607" extrusionOk="0">
                  <a:moveTo>
                    <a:pt x="4043" y="0"/>
                  </a:moveTo>
                  <a:cubicBezTo>
                    <a:pt x="3775" y="0"/>
                    <a:pt x="3490" y="28"/>
                    <a:pt x="3187" y="88"/>
                  </a:cubicBezTo>
                  <a:cubicBezTo>
                    <a:pt x="531" y="609"/>
                    <a:pt x="433" y="2055"/>
                    <a:pt x="659" y="3166"/>
                  </a:cubicBezTo>
                  <a:cubicBezTo>
                    <a:pt x="797" y="3894"/>
                    <a:pt x="797" y="4641"/>
                    <a:pt x="659" y="5379"/>
                  </a:cubicBezTo>
                  <a:cubicBezTo>
                    <a:pt x="659" y="5379"/>
                    <a:pt x="0" y="8073"/>
                    <a:pt x="3767" y="8565"/>
                  </a:cubicBezTo>
                  <a:cubicBezTo>
                    <a:pt x="3982" y="8593"/>
                    <a:pt x="4185" y="8607"/>
                    <a:pt x="4377" y="8607"/>
                  </a:cubicBezTo>
                  <a:cubicBezTo>
                    <a:pt x="7536" y="8607"/>
                    <a:pt x="7627" y="4961"/>
                    <a:pt x="7386" y="3274"/>
                  </a:cubicBezTo>
                  <a:cubicBezTo>
                    <a:pt x="7168" y="1680"/>
                    <a:pt x="6125" y="0"/>
                    <a:pt x="4043" y="0"/>
                  </a:cubicBez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6"/>
            <p:cNvSpPr/>
            <p:nvPr/>
          </p:nvSpPr>
          <p:spPr>
            <a:xfrm>
              <a:off x="8002080" y="2332527"/>
              <a:ext cx="329486" cy="640984"/>
            </a:xfrm>
            <a:custGeom>
              <a:avLst/>
              <a:gdLst/>
              <a:ahLst/>
              <a:cxnLst/>
              <a:rect l="l" t="t" r="r" b="b"/>
              <a:pathLst>
                <a:path w="4176" h="8124" extrusionOk="0">
                  <a:moveTo>
                    <a:pt x="994" y="1"/>
                  </a:moveTo>
                  <a:lnTo>
                    <a:pt x="994" y="1"/>
                  </a:lnTo>
                  <a:cubicBezTo>
                    <a:pt x="1200" y="237"/>
                    <a:pt x="1338" y="522"/>
                    <a:pt x="1407" y="827"/>
                  </a:cubicBezTo>
                  <a:cubicBezTo>
                    <a:pt x="2469" y="1732"/>
                    <a:pt x="2577" y="3777"/>
                    <a:pt x="2420" y="5085"/>
                  </a:cubicBezTo>
                  <a:cubicBezTo>
                    <a:pt x="2194" y="7013"/>
                    <a:pt x="1495" y="7574"/>
                    <a:pt x="246" y="7918"/>
                  </a:cubicBezTo>
                  <a:cubicBezTo>
                    <a:pt x="158" y="7937"/>
                    <a:pt x="89" y="7996"/>
                    <a:pt x="0" y="8036"/>
                  </a:cubicBezTo>
                  <a:cubicBezTo>
                    <a:pt x="109" y="8055"/>
                    <a:pt x="207" y="8065"/>
                    <a:pt x="315" y="8085"/>
                  </a:cubicBezTo>
                  <a:cubicBezTo>
                    <a:pt x="529" y="8111"/>
                    <a:pt x="731" y="8124"/>
                    <a:pt x="922" y="8124"/>
                  </a:cubicBezTo>
                  <a:cubicBezTo>
                    <a:pt x="4084" y="8124"/>
                    <a:pt x="4176" y="4674"/>
                    <a:pt x="3944" y="3069"/>
                  </a:cubicBezTo>
                  <a:cubicBezTo>
                    <a:pt x="3738" y="1663"/>
                    <a:pt x="2803" y="188"/>
                    <a:pt x="994" y="1"/>
                  </a:cubicBezTo>
                  <a:close/>
                </a:path>
              </a:pathLst>
            </a:custGeom>
            <a:solidFill>
              <a:srgbClr val="E68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6"/>
            <p:cNvSpPr/>
            <p:nvPr/>
          </p:nvSpPr>
          <p:spPr>
            <a:xfrm>
              <a:off x="7552814" y="3488752"/>
              <a:ext cx="754284" cy="808646"/>
            </a:xfrm>
            <a:custGeom>
              <a:avLst/>
              <a:gdLst/>
              <a:ahLst/>
              <a:cxnLst/>
              <a:rect l="l" t="t" r="r" b="b"/>
              <a:pathLst>
                <a:path w="9560" h="10249" extrusionOk="0">
                  <a:moveTo>
                    <a:pt x="4042" y="1"/>
                  </a:moveTo>
                  <a:lnTo>
                    <a:pt x="0" y="1387"/>
                  </a:lnTo>
                  <a:lnTo>
                    <a:pt x="1101" y="5695"/>
                  </a:lnTo>
                  <a:lnTo>
                    <a:pt x="2134" y="5695"/>
                  </a:lnTo>
                  <a:lnTo>
                    <a:pt x="1701" y="2420"/>
                  </a:lnTo>
                  <a:lnTo>
                    <a:pt x="4406" y="1643"/>
                  </a:lnTo>
                  <a:lnTo>
                    <a:pt x="6678" y="2449"/>
                  </a:lnTo>
                  <a:lnTo>
                    <a:pt x="8763" y="10248"/>
                  </a:lnTo>
                  <a:lnTo>
                    <a:pt x="9559" y="9865"/>
                  </a:lnTo>
                  <a:lnTo>
                    <a:pt x="8635" y="532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rgbClr val="274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6"/>
            <p:cNvSpPr/>
            <p:nvPr/>
          </p:nvSpPr>
          <p:spPr>
            <a:xfrm>
              <a:off x="8096761" y="3032464"/>
              <a:ext cx="518373" cy="892438"/>
            </a:xfrm>
            <a:custGeom>
              <a:avLst/>
              <a:gdLst/>
              <a:ahLst/>
              <a:cxnLst/>
              <a:rect l="l" t="t" r="r" b="b"/>
              <a:pathLst>
                <a:path w="6570" h="11311" extrusionOk="0">
                  <a:moveTo>
                    <a:pt x="3167" y="2509"/>
                  </a:moveTo>
                  <a:lnTo>
                    <a:pt x="4652" y="4151"/>
                  </a:lnTo>
                  <a:lnTo>
                    <a:pt x="3806" y="4869"/>
                  </a:lnTo>
                  <a:lnTo>
                    <a:pt x="3167" y="2509"/>
                  </a:lnTo>
                  <a:close/>
                  <a:moveTo>
                    <a:pt x="954" y="1"/>
                  </a:moveTo>
                  <a:cubicBezTo>
                    <a:pt x="954" y="1"/>
                    <a:pt x="0" y="5823"/>
                    <a:pt x="954" y="11311"/>
                  </a:cubicBezTo>
                  <a:cubicBezTo>
                    <a:pt x="954" y="11311"/>
                    <a:pt x="4062" y="11084"/>
                    <a:pt x="5134" y="9717"/>
                  </a:cubicBezTo>
                  <a:lnTo>
                    <a:pt x="4141" y="6059"/>
                  </a:lnTo>
                  <a:lnTo>
                    <a:pt x="6570" y="4230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6"/>
            <p:cNvSpPr/>
            <p:nvPr/>
          </p:nvSpPr>
          <p:spPr>
            <a:xfrm>
              <a:off x="8329521" y="3217173"/>
              <a:ext cx="171607" cy="672070"/>
            </a:xfrm>
            <a:custGeom>
              <a:avLst/>
              <a:gdLst/>
              <a:ahLst/>
              <a:cxnLst/>
              <a:rect l="l" t="t" r="r" b="b"/>
              <a:pathLst>
                <a:path w="2175" h="8518" extrusionOk="0">
                  <a:moveTo>
                    <a:pt x="1" y="0"/>
                  </a:moveTo>
                  <a:lnTo>
                    <a:pt x="286" y="8517"/>
                  </a:lnTo>
                  <a:cubicBezTo>
                    <a:pt x="1023" y="8271"/>
                    <a:pt x="1761" y="7917"/>
                    <a:pt x="2174" y="7376"/>
                  </a:cubicBezTo>
                  <a:lnTo>
                    <a:pt x="1181" y="3718"/>
                  </a:lnTo>
                  <a:lnTo>
                    <a:pt x="1594" y="3413"/>
                  </a:lnTo>
                  <a:cubicBezTo>
                    <a:pt x="1269" y="3167"/>
                    <a:pt x="1063" y="2803"/>
                    <a:pt x="1004" y="2400"/>
                  </a:cubicBezTo>
                  <a:lnTo>
                    <a:pt x="856" y="2518"/>
                  </a:lnTo>
                  <a:lnTo>
                    <a:pt x="217" y="1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6"/>
            <p:cNvSpPr/>
            <p:nvPr/>
          </p:nvSpPr>
          <p:spPr>
            <a:xfrm>
              <a:off x="7599366" y="2507137"/>
              <a:ext cx="782215" cy="716333"/>
            </a:xfrm>
            <a:custGeom>
              <a:avLst/>
              <a:gdLst/>
              <a:ahLst/>
              <a:cxnLst/>
              <a:rect l="l" t="t" r="r" b="b"/>
              <a:pathLst>
                <a:path w="9914" h="9079" extrusionOk="0">
                  <a:moveTo>
                    <a:pt x="8901" y="1"/>
                  </a:moveTo>
                  <a:lnTo>
                    <a:pt x="8114" y="423"/>
                  </a:lnTo>
                  <a:cubicBezTo>
                    <a:pt x="8114" y="423"/>
                    <a:pt x="8635" y="3954"/>
                    <a:pt x="6953" y="4987"/>
                  </a:cubicBezTo>
                  <a:cubicBezTo>
                    <a:pt x="6403" y="5327"/>
                    <a:pt x="5574" y="5599"/>
                    <a:pt x="4767" y="5599"/>
                  </a:cubicBezTo>
                  <a:cubicBezTo>
                    <a:pt x="3570" y="5599"/>
                    <a:pt x="2423" y="5000"/>
                    <a:pt x="2311" y="3138"/>
                  </a:cubicBezTo>
                  <a:cubicBezTo>
                    <a:pt x="2311" y="3138"/>
                    <a:pt x="2183" y="4298"/>
                    <a:pt x="1111" y="4702"/>
                  </a:cubicBezTo>
                  <a:cubicBezTo>
                    <a:pt x="39" y="5095"/>
                    <a:pt x="0" y="7573"/>
                    <a:pt x="2006" y="7682"/>
                  </a:cubicBezTo>
                  <a:cubicBezTo>
                    <a:pt x="2011" y="7682"/>
                    <a:pt x="2015" y="7682"/>
                    <a:pt x="2019" y="7682"/>
                  </a:cubicBezTo>
                  <a:cubicBezTo>
                    <a:pt x="2259" y="7682"/>
                    <a:pt x="2724" y="7416"/>
                    <a:pt x="2724" y="7416"/>
                  </a:cubicBezTo>
                  <a:lnTo>
                    <a:pt x="2724" y="7416"/>
                  </a:lnTo>
                  <a:cubicBezTo>
                    <a:pt x="2705" y="7593"/>
                    <a:pt x="2705" y="7780"/>
                    <a:pt x="2724" y="7957"/>
                  </a:cubicBezTo>
                  <a:cubicBezTo>
                    <a:pt x="2724" y="8550"/>
                    <a:pt x="3519" y="9078"/>
                    <a:pt x="4507" y="9078"/>
                  </a:cubicBezTo>
                  <a:cubicBezTo>
                    <a:pt x="5010" y="9078"/>
                    <a:pt x="5564" y="8941"/>
                    <a:pt x="6088" y="8606"/>
                  </a:cubicBezTo>
                  <a:cubicBezTo>
                    <a:pt x="6353" y="8429"/>
                    <a:pt x="6648" y="7927"/>
                    <a:pt x="6619" y="7573"/>
                  </a:cubicBezTo>
                  <a:cubicBezTo>
                    <a:pt x="6619" y="7559"/>
                    <a:pt x="6623" y="7552"/>
                    <a:pt x="6632" y="7552"/>
                  </a:cubicBezTo>
                  <a:cubicBezTo>
                    <a:pt x="6676" y="7552"/>
                    <a:pt x="6844" y="7714"/>
                    <a:pt x="7228" y="7714"/>
                  </a:cubicBezTo>
                  <a:cubicBezTo>
                    <a:pt x="7320" y="7714"/>
                    <a:pt x="7425" y="7705"/>
                    <a:pt x="7543" y="7682"/>
                  </a:cubicBezTo>
                  <a:cubicBezTo>
                    <a:pt x="9432" y="7298"/>
                    <a:pt x="9914" y="6039"/>
                    <a:pt x="9560" y="3954"/>
                  </a:cubicBezTo>
                  <a:cubicBezTo>
                    <a:pt x="9196" y="1751"/>
                    <a:pt x="8901" y="1"/>
                    <a:pt x="8901" y="1"/>
                  </a:cubicBez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6"/>
            <p:cNvSpPr/>
            <p:nvPr/>
          </p:nvSpPr>
          <p:spPr>
            <a:xfrm>
              <a:off x="8007524" y="2507137"/>
              <a:ext cx="374065" cy="710100"/>
            </a:xfrm>
            <a:custGeom>
              <a:avLst/>
              <a:gdLst/>
              <a:ahLst/>
              <a:cxnLst/>
              <a:rect l="l" t="t" r="r" b="b"/>
              <a:pathLst>
                <a:path w="4741" h="9000" extrusionOk="0">
                  <a:moveTo>
                    <a:pt x="3728" y="1"/>
                  </a:moveTo>
                  <a:lnTo>
                    <a:pt x="2941" y="433"/>
                  </a:lnTo>
                  <a:cubicBezTo>
                    <a:pt x="2941" y="433"/>
                    <a:pt x="3462" y="3954"/>
                    <a:pt x="1780" y="4997"/>
                  </a:cubicBezTo>
                  <a:cubicBezTo>
                    <a:pt x="1348" y="5252"/>
                    <a:pt x="866" y="5429"/>
                    <a:pt x="374" y="5518"/>
                  </a:cubicBezTo>
                  <a:cubicBezTo>
                    <a:pt x="590" y="6344"/>
                    <a:pt x="649" y="7327"/>
                    <a:pt x="423" y="8134"/>
                  </a:cubicBezTo>
                  <a:cubicBezTo>
                    <a:pt x="335" y="8439"/>
                    <a:pt x="187" y="8734"/>
                    <a:pt x="0" y="8999"/>
                  </a:cubicBezTo>
                  <a:cubicBezTo>
                    <a:pt x="325" y="8921"/>
                    <a:pt x="639" y="8783"/>
                    <a:pt x="915" y="8606"/>
                  </a:cubicBezTo>
                  <a:cubicBezTo>
                    <a:pt x="1180" y="8439"/>
                    <a:pt x="1475" y="7927"/>
                    <a:pt x="1446" y="7583"/>
                  </a:cubicBezTo>
                  <a:cubicBezTo>
                    <a:pt x="1445" y="7568"/>
                    <a:pt x="1448" y="7562"/>
                    <a:pt x="1456" y="7562"/>
                  </a:cubicBezTo>
                  <a:cubicBezTo>
                    <a:pt x="1496" y="7562"/>
                    <a:pt x="1664" y="7718"/>
                    <a:pt x="2038" y="7718"/>
                  </a:cubicBezTo>
                  <a:cubicBezTo>
                    <a:pt x="2135" y="7718"/>
                    <a:pt x="2245" y="7708"/>
                    <a:pt x="2370" y="7682"/>
                  </a:cubicBezTo>
                  <a:cubicBezTo>
                    <a:pt x="4259" y="7308"/>
                    <a:pt x="4741" y="6039"/>
                    <a:pt x="4387" y="3954"/>
                  </a:cubicBezTo>
                  <a:cubicBezTo>
                    <a:pt x="4023" y="1751"/>
                    <a:pt x="3728" y="1"/>
                    <a:pt x="3728" y="1"/>
                  </a:cubicBezTo>
                  <a:close/>
                </a:path>
              </a:pathLst>
            </a:custGeom>
            <a:solidFill>
              <a:srgbClr val="E5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6"/>
            <p:cNvSpPr/>
            <p:nvPr/>
          </p:nvSpPr>
          <p:spPr>
            <a:xfrm>
              <a:off x="7856190" y="2674645"/>
              <a:ext cx="168530" cy="163639"/>
            </a:xfrm>
            <a:custGeom>
              <a:avLst/>
              <a:gdLst/>
              <a:ahLst/>
              <a:cxnLst/>
              <a:rect l="l" t="t" r="r" b="b"/>
              <a:pathLst>
                <a:path w="2136" h="2074" extrusionOk="0">
                  <a:moveTo>
                    <a:pt x="1414" y="0"/>
                  </a:moveTo>
                  <a:cubicBezTo>
                    <a:pt x="1371" y="0"/>
                    <a:pt x="1326" y="10"/>
                    <a:pt x="1279" y="31"/>
                  </a:cubicBezTo>
                  <a:cubicBezTo>
                    <a:pt x="1279" y="31"/>
                    <a:pt x="0" y="838"/>
                    <a:pt x="246" y="1772"/>
                  </a:cubicBezTo>
                  <a:cubicBezTo>
                    <a:pt x="246" y="1772"/>
                    <a:pt x="811" y="2073"/>
                    <a:pt x="1283" y="2073"/>
                  </a:cubicBezTo>
                  <a:cubicBezTo>
                    <a:pt x="1493" y="2073"/>
                    <a:pt x="1685" y="2014"/>
                    <a:pt x="1800" y="1841"/>
                  </a:cubicBezTo>
                  <a:cubicBezTo>
                    <a:pt x="2135" y="1325"/>
                    <a:pt x="1912" y="0"/>
                    <a:pt x="1414" y="0"/>
                  </a:cubicBezTo>
                  <a:close/>
                </a:path>
              </a:pathLst>
            </a:custGeom>
            <a:solidFill>
              <a:srgbClr val="E68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6"/>
            <p:cNvSpPr/>
            <p:nvPr/>
          </p:nvSpPr>
          <p:spPr>
            <a:xfrm>
              <a:off x="8024566" y="2596374"/>
              <a:ext cx="220052" cy="171529"/>
            </a:xfrm>
            <a:custGeom>
              <a:avLst/>
              <a:gdLst/>
              <a:ahLst/>
              <a:cxnLst/>
              <a:rect l="l" t="t" r="r" b="b"/>
              <a:pathLst>
                <a:path w="2789" h="2174" extrusionOk="0">
                  <a:moveTo>
                    <a:pt x="286" y="1"/>
                  </a:moveTo>
                  <a:cubicBezTo>
                    <a:pt x="1" y="1269"/>
                    <a:pt x="148" y="1987"/>
                    <a:pt x="1525" y="2164"/>
                  </a:cubicBezTo>
                  <a:cubicBezTo>
                    <a:pt x="1575" y="2171"/>
                    <a:pt x="1623" y="2174"/>
                    <a:pt x="1669" y="2174"/>
                  </a:cubicBezTo>
                  <a:cubicBezTo>
                    <a:pt x="2788" y="2174"/>
                    <a:pt x="2725" y="296"/>
                    <a:pt x="2725" y="296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6"/>
            <p:cNvSpPr/>
            <p:nvPr/>
          </p:nvSpPr>
          <p:spPr>
            <a:xfrm>
              <a:off x="7759378" y="2496564"/>
              <a:ext cx="576443" cy="127266"/>
            </a:xfrm>
            <a:custGeom>
              <a:avLst/>
              <a:gdLst/>
              <a:ahLst/>
              <a:cxnLst/>
              <a:rect l="l" t="t" r="r" b="b"/>
              <a:pathLst>
                <a:path w="7306" h="1613" extrusionOk="0">
                  <a:moveTo>
                    <a:pt x="210" y="1"/>
                  </a:moveTo>
                  <a:cubicBezTo>
                    <a:pt x="83" y="1"/>
                    <a:pt x="0" y="186"/>
                    <a:pt x="136" y="262"/>
                  </a:cubicBezTo>
                  <a:lnTo>
                    <a:pt x="136" y="253"/>
                  </a:lnTo>
                  <a:cubicBezTo>
                    <a:pt x="1761" y="1107"/>
                    <a:pt x="3676" y="1612"/>
                    <a:pt x="5541" y="1612"/>
                  </a:cubicBezTo>
                  <a:cubicBezTo>
                    <a:pt x="6080" y="1612"/>
                    <a:pt x="6615" y="1570"/>
                    <a:pt x="7138" y="1482"/>
                  </a:cubicBezTo>
                  <a:cubicBezTo>
                    <a:pt x="7306" y="1454"/>
                    <a:pt x="7244" y="1214"/>
                    <a:pt x="7086" y="1214"/>
                  </a:cubicBezTo>
                  <a:cubicBezTo>
                    <a:pt x="7078" y="1214"/>
                    <a:pt x="7069" y="1215"/>
                    <a:pt x="7059" y="1216"/>
                  </a:cubicBezTo>
                  <a:cubicBezTo>
                    <a:pt x="6560" y="1301"/>
                    <a:pt x="6048" y="1342"/>
                    <a:pt x="5531" y="1342"/>
                  </a:cubicBezTo>
                  <a:cubicBezTo>
                    <a:pt x="3718" y="1342"/>
                    <a:pt x="1850" y="843"/>
                    <a:pt x="273" y="17"/>
                  </a:cubicBezTo>
                  <a:cubicBezTo>
                    <a:pt x="252" y="6"/>
                    <a:pt x="230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6"/>
            <p:cNvSpPr/>
            <p:nvPr/>
          </p:nvSpPr>
          <p:spPr>
            <a:xfrm>
              <a:off x="8301590" y="2580436"/>
              <a:ext cx="102018" cy="146202"/>
            </a:xfrm>
            <a:custGeom>
              <a:avLst/>
              <a:gdLst/>
              <a:ahLst/>
              <a:cxnLst/>
              <a:rect l="l" t="t" r="r" b="b"/>
              <a:pathLst>
                <a:path w="1293" h="1853" extrusionOk="0">
                  <a:moveTo>
                    <a:pt x="505" y="0"/>
                  </a:moveTo>
                  <a:cubicBezTo>
                    <a:pt x="140" y="0"/>
                    <a:pt x="1" y="517"/>
                    <a:pt x="1" y="517"/>
                  </a:cubicBezTo>
                  <a:lnTo>
                    <a:pt x="158" y="1815"/>
                  </a:lnTo>
                  <a:cubicBezTo>
                    <a:pt x="243" y="1840"/>
                    <a:pt x="321" y="1852"/>
                    <a:pt x="394" y="1852"/>
                  </a:cubicBezTo>
                  <a:cubicBezTo>
                    <a:pt x="1210" y="1852"/>
                    <a:pt x="1292" y="401"/>
                    <a:pt x="778" y="85"/>
                  </a:cubicBezTo>
                  <a:cubicBezTo>
                    <a:pt x="675" y="25"/>
                    <a:pt x="585" y="0"/>
                    <a:pt x="505" y="0"/>
                  </a:cubicBezTo>
                  <a:close/>
                </a:path>
              </a:pathLst>
            </a:custGeom>
            <a:solidFill>
              <a:srgbClr val="E68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6"/>
            <p:cNvSpPr/>
            <p:nvPr/>
          </p:nvSpPr>
          <p:spPr>
            <a:xfrm>
              <a:off x="8301590" y="2608367"/>
              <a:ext cx="75665" cy="92392"/>
            </a:xfrm>
            <a:custGeom>
              <a:avLst/>
              <a:gdLst/>
              <a:ahLst/>
              <a:cxnLst/>
              <a:rect l="l" t="t" r="r" b="b"/>
              <a:pathLst>
                <a:path w="959" h="1171" extrusionOk="0">
                  <a:moveTo>
                    <a:pt x="372" y="0"/>
                  </a:moveTo>
                  <a:cubicBezTo>
                    <a:pt x="106" y="0"/>
                    <a:pt x="1" y="330"/>
                    <a:pt x="1" y="330"/>
                  </a:cubicBezTo>
                  <a:lnTo>
                    <a:pt x="119" y="1147"/>
                  </a:lnTo>
                  <a:cubicBezTo>
                    <a:pt x="182" y="1163"/>
                    <a:pt x="240" y="1171"/>
                    <a:pt x="295" y="1171"/>
                  </a:cubicBezTo>
                  <a:cubicBezTo>
                    <a:pt x="892" y="1171"/>
                    <a:pt x="959" y="253"/>
                    <a:pt x="571" y="55"/>
                  </a:cubicBezTo>
                  <a:cubicBezTo>
                    <a:pt x="497" y="16"/>
                    <a:pt x="430" y="0"/>
                    <a:pt x="372" y="0"/>
                  </a:cubicBezTo>
                  <a:close/>
                </a:path>
              </a:pathLst>
            </a:custGeom>
            <a:solidFill>
              <a:srgbClr val="CE7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6"/>
            <p:cNvSpPr/>
            <p:nvPr/>
          </p:nvSpPr>
          <p:spPr>
            <a:xfrm>
              <a:off x="7742099" y="2252363"/>
              <a:ext cx="575102" cy="317809"/>
            </a:xfrm>
            <a:custGeom>
              <a:avLst/>
              <a:gdLst/>
              <a:ahLst/>
              <a:cxnLst/>
              <a:rect l="l" t="t" r="r" b="b"/>
              <a:pathLst>
                <a:path w="7289" h="4028" extrusionOk="0">
                  <a:moveTo>
                    <a:pt x="3763" y="0"/>
                  </a:moveTo>
                  <a:cubicBezTo>
                    <a:pt x="3484" y="0"/>
                    <a:pt x="3187" y="27"/>
                    <a:pt x="2872" y="82"/>
                  </a:cubicBezTo>
                  <a:cubicBezTo>
                    <a:pt x="99" y="584"/>
                    <a:pt x="1" y="2512"/>
                    <a:pt x="237" y="3564"/>
                  </a:cubicBezTo>
                  <a:lnTo>
                    <a:pt x="247" y="3593"/>
                  </a:lnTo>
                  <a:cubicBezTo>
                    <a:pt x="955" y="3731"/>
                    <a:pt x="1564" y="3987"/>
                    <a:pt x="2312" y="4007"/>
                  </a:cubicBezTo>
                  <a:cubicBezTo>
                    <a:pt x="2619" y="4021"/>
                    <a:pt x="2925" y="4027"/>
                    <a:pt x="3232" y="4027"/>
                  </a:cubicBezTo>
                  <a:cubicBezTo>
                    <a:pt x="3761" y="4027"/>
                    <a:pt x="4291" y="4008"/>
                    <a:pt x="4820" y="3977"/>
                  </a:cubicBezTo>
                  <a:cubicBezTo>
                    <a:pt x="5685" y="3888"/>
                    <a:pt x="6501" y="3623"/>
                    <a:pt x="7288" y="3298"/>
                  </a:cubicBezTo>
                  <a:cubicBezTo>
                    <a:pt x="7288" y="3239"/>
                    <a:pt x="7278" y="3171"/>
                    <a:pt x="7269" y="3112"/>
                  </a:cubicBezTo>
                  <a:cubicBezTo>
                    <a:pt x="7033" y="1595"/>
                    <a:pt x="5940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6"/>
            <p:cNvSpPr/>
            <p:nvPr/>
          </p:nvSpPr>
          <p:spPr>
            <a:xfrm>
              <a:off x="8025355" y="2252363"/>
              <a:ext cx="291851" cy="317730"/>
            </a:xfrm>
            <a:custGeom>
              <a:avLst/>
              <a:gdLst/>
              <a:ahLst/>
              <a:cxnLst/>
              <a:rect l="l" t="t" r="r" b="b"/>
              <a:pathLst>
                <a:path w="3699" h="4027" extrusionOk="0">
                  <a:moveTo>
                    <a:pt x="176" y="0"/>
                  </a:moveTo>
                  <a:cubicBezTo>
                    <a:pt x="118" y="0"/>
                    <a:pt x="60" y="1"/>
                    <a:pt x="0" y="4"/>
                  </a:cubicBezTo>
                  <a:cubicBezTo>
                    <a:pt x="541" y="358"/>
                    <a:pt x="925" y="918"/>
                    <a:pt x="1063" y="1558"/>
                  </a:cubicBezTo>
                  <a:cubicBezTo>
                    <a:pt x="1230" y="2443"/>
                    <a:pt x="836" y="3584"/>
                    <a:pt x="0" y="4026"/>
                  </a:cubicBezTo>
                  <a:cubicBezTo>
                    <a:pt x="413" y="4026"/>
                    <a:pt x="827" y="4007"/>
                    <a:pt x="1230" y="3977"/>
                  </a:cubicBezTo>
                  <a:cubicBezTo>
                    <a:pt x="2085" y="3888"/>
                    <a:pt x="2902" y="3623"/>
                    <a:pt x="3698" y="3308"/>
                  </a:cubicBezTo>
                  <a:cubicBezTo>
                    <a:pt x="3698" y="3239"/>
                    <a:pt x="3688" y="3171"/>
                    <a:pt x="3679" y="3112"/>
                  </a:cubicBezTo>
                  <a:cubicBezTo>
                    <a:pt x="3449" y="1598"/>
                    <a:pt x="2351" y="0"/>
                    <a:pt x="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6"/>
            <p:cNvSpPr/>
            <p:nvPr/>
          </p:nvSpPr>
          <p:spPr>
            <a:xfrm>
              <a:off x="7885700" y="2624069"/>
              <a:ext cx="41186" cy="79689"/>
            </a:xfrm>
            <a:custGeom>
              <a:avLst/>
              <a:gdLst/>
              <a:ahLst/>
              <a:cxnLst/>
              <a:rect l="l" t="t" r="r" b="b"/>
              <a:pathLst>
                <a:path w="522" h="1010" extrusionOk="0">
                  <a:moveTo>
                    <a:pt x="189" y="1"/>
                  </a:moveTo>
                  <a:cubicBezTo>
                    <a:pt x="182" y="1"/>
                    <a:pt x="175" y="2"/>
                    <a:pt x="167" y="4"/>
                  </a:cubicBezTo>
                  <a:cubicBezTo>
                    <a:pt x="49" y="23"/>
                    <a:pt x="0" y="259"/>
                    <a:pt x="49" y="545"/>
                  </a:cubicBezTo>
                  <a:cubicBezTo>
                    <a:pt x="95" y="803"/>
                    <a:pt x="211" y="1009"/>
                    <a:pt x="323" y="1009"/>
                  </a:cubicBezTo>
                  <a:cubicBezTo>
                    <a:pt x="330" y="1009"/>
                    <a:pt x="337" y="1009"/>
                    <a:pt x="344" y="1007"/>
                  </a:cubicBezTo>
                  <a:cubicBezTo>
                    <a:pt x="462" y="987"/>
                    <a:pt x="521" y="751"/>
                    <a:pt x="472" y="466"/>
                  </a:cubicBezTo>
                  <a:cubicBezTo>
                    <a:pt x="417" y="207"/>
                    <a:pt x="301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6"/>
            <p:cNvSpPr/>
            <p:nvPr/>
          </p:nvSpPr>
          <p:spPr>
            <a:xfrm>
              <a:off x="7961682" y="2801203"/>
              <a:ext cx="189439" cy="105016"/>
            </a:xfrm>
            <a:custGeom>
              <a:avLst/>
              <a:gdLst/>
              <a:ahLst/>
              <a:cxnLst/>
              <a:rect l="l" t="t" r="r" b="b"/>
              <a:pathLst>
                <a:path w="2401" h="1331" extrusionOk="0">
                  <a:moveTo>
                    <a:pt x="2135" y="1"/>
                  </a:moveTo>
                  <a:lnTo>
                    <a:pt x="1" y="640"/>
                  </a:lnTo>
                  <a:cubicBezTo>
                    <a:pt x="1" y="640"/>
                    <a:pt x="119" y="1331"/>
                    <a:pt x="943" y="1331"/>
                  </a:cubicBezTo>
                  <a:cubicBezTo>
                    <a:pt x="1042" y="1331"/>
                    <a:pt x="1150" y="1321"/>
                    <a:pt x="1270" y="1299"/>
                  </a:cubicBezTo>
                  <a:cubicBezTo>
                    <a:pt x="2401" y="1093"/>
                    <a:pt x="2135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6"/>
            <p:cNvSpPr/>
            <p:nvPr/>
          </p:nvSpPr>
          <p:spPr>
            <a:xfrm>
              <a:off x="7822815" y="2548244"/>
              <a:ext cx="106357" cy="48997"/>
            </a:xfrm>
            <a:custGeom>
              <a:avLst/>
              <a:gdLst/>
              <a:ahLst/>
              <a:cxnLst/>
              <a:rect l="l" t="t" r="r" b="b"/>
              <a:pathLst>
                <a:path w="1348" h="621" extrusionOk="0">
                  <a:moveTo>
                    <a:pt x="640" y="1"/>
                  </a:moveTo>
                  <a:cubicBezTo>
                    <a:pt x="512" y="20"/>
                    <a:pt x="394" y="60"/>
                    <a:pt x="296" y="129"/>
                  </a:cubicBezTo>
                  <a:cubicBezTo>
                    <a:pt x="217" y="178"/>
                    <a:pt x="148" y="257"/>
                    <a:pt x="89" y="335"/>
                  </a:cubicBezTo>
                  <a:cubicBezTo>
                    <a:pt x="50" y="394"/>
                    <a:pt x="30" y="463"/>
                    <a:pt x="10" y="532"/>
                  </a:cubicBezTo>
                  <a:cubicBezTo>
                    <a:pt x="1" y="552"/>
                    <a:pt x="1" y="571"/>
                    <a:pt x="1" y="591"/>
                  </a:cubicBezTo>
                  <a:lnTo>
                    <a:pt x="1" y="611"/>
                  </a:lnTo>
                  <a:lnTo>
                    <a:pt x="20" y="620"/>
                  </a:lnTo>
                  <a:cubicBezTo>
                    <a:pt x="40" y="620"/>
                    <a:pt x="60" y="611"/>
                    <a:pt x="79" y="611"/>
                  </a:cubicBezTo>
                  <a:lnTo>
                    <a:pt x="256" y="571"/>
                  </a:lnTo>
                  <a:cubicBezTo>
                    <a:pt x="296" y="571"/>
                    <a:pt x="335" y="561"/>
                    <a:pt x="364" y="552"/>
                  </a:cubicBezTo>
                  <a:cubicBezTo>
                    <a:pt x="404" y="542"/>
                    <a:pt x="443" y="542"/>
                    <a:pt x="473" y="532"/>
                  </a:cubicBezTo>
                  <a:lnTo>
                    <a:pt x="581" y="512"/>
                  </a:lnTo>
                  <a:cubicBezTo>
                    <a:pt x="610" y="512"/>
                    <a:pt x="650" y="512"/>
                    <a:pt x="679" y="502"/>
                  </a:cubicBezTo>
                  <a:cubicBezTo>
                    <a:pt x="709" y="493"/>
                    <a:pt x="748" y="493"/>
                    <a:pt x="777" y="493"/>
                  </a:cubicBezTo>
                  <a:cubicBezTo>
                    <a:pt x="797" y="493"/>
                    <a:pt x="821" y="497"/>
                    <a:pt x="844" y="497"/>
                  </a:cubicBezTo>
                  <a:cubicBezTo>
                    <a:pt x="855" y="497"/>
                    <a:pt x="866" y="496"/>
                    <a:pt x="876" y="493"/>
                  </a:cubicBezTo>
                  <a:lnTo>
                    <a:pt x="984" y="493"/>
                  </a:lnTo>
                  <a:cubicBezTo>
                    <a:pt x="1013" y="502"/>
                    <a:pt x="1053" y="502"/>
                    <a:pt x="1082" y="502"/>
                  </a:cubicBezTo>
                  <a:cubicBezTo>
                    <a:pt x="1102" y="507"/>
                    <a:pt x="1119" y="507"/>
                    <a:pt x="1135" y="507"/>
                  </a:cubicBezTo>
                  <a:cubicBezTo>
                    <a:pt x="1151" y="507"/>
                    <a:pt x="1166" y="507"/>
                    <a:pt x="1181" y="512"/>
                  </a:cubicBezTo>
                  <a:cubicBezTo>
                    <a:pt x="1210" y="522"/>
                    <a:pt x="1240" y="522"/>
                    <a:pt x="1269" y="522"/>
                  </a:cubicBezTo>
                  <a:lnTo>
                    <a:pt x="1348" y="522"/>
                  </a:lnTo>
                  <a:lnTo>
                    <a:pt x="1348" y="502"/>
                  </a:lnTo>
                  <a:cubicBezTo>
                    <a:pt x="1348" y="483"/>
                    <a:pt x="1338" y="463"/>
                    <a:pt x="1338" y="443"/>
                  </a:cubicBezTo>
                  <a:cubicBezTo>
                    <a:pt x="1318" y="375"/>
                    <a:pt x="1279" y="316"/>
                    <a:pt x="1240" y="257"/>
                  </a:cubicBezTo>
                  <a:cubicBezTo>
                    <a:pt x="1210" y="217"/>
                    <a:pt x="1181" y="188"/>
                    <a:pt x="1141" y="158"/>
                  </a:cubicBezTo>
                  <a:cubicBezTo>
                    <a:pt x="1092" y="119"/>
                    <a:pt x="1053" y="89"/>
                    <a:pt x="1004" y="70"/>
                  </a:cubicBezTo>
                  <a:cubicBezTo>
                    <a:pt x="974" y="60"/>
                    <a:pt x="945" y="50"/>
                    <a:pt x="915" y="40"/>
                  </a:cubicBezTo>
                  <a:cubicBezTo>
                    <a:pt x="886" y="20"/>
                    <a:pt x="856" y="20"/>
                    <a:pt x="827" y="20"/>
                  </a:cubicBezTo>
                  <a:cubicBezTo>
                    <a:pt x="797" y="11"/>
                    <a:pt x="758" y="11"/>
                    <a:pt x="728" y="1"/>
                  </a:cubicBezTo>
                  <a:close/>
                </a:path>
              </a:pathLst>
            </a:custGeom>
            <a:solidFill>
              <a:srgbClr val="EB5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6"/>
            <p:cNvSpPr/>
            <p:nvPr/>
          </p:nvSpPr>
          <p:spPr>
            <a:xfrm>
              <a:off x="8066463" y="2536646"/>
              <a:ext cx="106357" cy="48208"/>
            </a:xfrm>
            <a:custGeom>
              <a:avLst/>
              <a:gdLst/>
              <a:ahLst/>
              <a:cxnLst/>
              <a:rect l="l" t="t" r="r" b="b"/>
              <a:pathLst>
                <a:path w="1348" h="611" extrusionOk="0">
                  <a:moveTo>
                    <a:pt x="640" y="0"/>
                  </a:moveTo>
                  <a:cubicBezTo>
                    <a:pt x="571" y="0"/>
                    <a:pt x="512" y="20"/>
                    <a:pt x="453" y="40"/>
                  </a:cubicBezTo>
                  <a:cubicBezTo>
                    <a:pt x="404" y="59"/>
                    <a:pt x="345" y="89"/>
                    <a:pt x="296" y="118"/>
                  </a:cubicBezTo>
                  <a:cubicBezTo>
                    <a:pt x="217" y="177"/>
                    <a:pt x="148" y="246"/>
                    <a:pt x="89" y="335"/>
                  </a:cubicBezTo>
                  <a:cubicBezTo>
                    <a:pt x="50" y="394"/>
                    <a:pt x="30" y="453"/>
                    <a:pt x="10" y="522"/>
                  </a:cubicBezTo>
                  <a:cubicBezTo>
                    <a:pt x="1" y="541"/>
                    <a:pt x="1" y="561"/>
                    <a:pt x="1" y="581"/>
                  </a:cubicBezTo>
                  <a:lnTo>
                    <a:pt x="1" y="610"/>
                  </a:lnTo>
                  <a:lnTo>
                    <a:pt x="30" y="610"/>
                  </a:lnTo>
                  <a:cubicBezTo>
                    <a:pt x="40" y="600"/>
                    <a:pt x="60" y="600"/>
                    <a:pt x="89" y="600"/>
                  </a:cubicBezTo>
                  <a:lnTo>
                    <a:pt x="266" y="571"/>
                  </a:lnTo>
                  <a:lnTo>
                    <a:pt x="374" y="551"/>
                  </a:lnTo>
                  <a:cubicBezTo>
                    <a:pt x="414" y="541"/>
                    <a:pt x="453" y="531"/>
                    <a:pt x="483" y="522"/>
                  </a:cubicBezTo>
                  <a:lnTo>
                    <a:pt x="591" y="512"/>
                  </a:lnTo>
                  <a:cubicBezTo>
                    <a:pt x="630" y="512"/>
                    <a:pt x="660" y="502"/>
                    <a:pt x="689" y="502"/>
                  </a:cubicBezTo>
                  <a:cubicBezTo>
                    <a:pt x="719" y="492"/>
                    <a:pt x="758" y="492"/>
                    <a:pt x="787" y="492"/>
                  </a:cubicBezTo>
                  <a:lnTo>
                    <a:pt x="886" y="492"/>
                  </a:lnTo>
                  <a:cubicBezTo>
                    <a:pt x="899" y="489"/>
                    <a:pt x="911" y="488"/>
                    <a:pt x="923" y="488"/>
                  </a:cubicBezTo>
                  <a:cubicBezTo>
                    <a:pt x="946" y="488"/>
                    <a:pt x="968" y="492"/>
                    <a:pt x="994" y="492"/>
                  </a:cubicBezTo>
                  <a:cubicBezTo>
                    <a:pt x="1023" y="492"/>
                    <a:pt x="1063" y="492"/>
                    <a:pt x="1092" y="502"/>
                  </a:cubicBezTo>
                  <a:cubicBezTo>
                    <a:pt x="1112" y="507"/>
                    <a:pt x="1129" y="507"/>
                    <a:pt x="1145" y="507"/>
                  </a:cubicBezTo>
                  <a:cubicBezTo>
                    <a:pt x="1161" y="507"/>
                    <a:pt x="1176" y="507"/>
                    <a:pt x="1191" y="512"/>
                  </a:cubicBezTo>
                  <a:cubicBezTo>
                    <a:pt x="1220" y="512"/>
                    <a:pt x="1250" y="522"/>
                    <a:pt x="1279" y="522"/>
                  </a:cubicBezTo>
                  <a:lnTo>
                    <a:pt x="1348" y="522"/>
                  </a:lnTo>
                  <a:lnTo>
                    <a:pt x="1348" y="502"/>
                  </a:lnTo>
                  <a:cubicBezTo>
                    <a:pt x="1348" y="482"/>
                    <a:pt x="1338" y="463"/>
                    <a:pt x="1338" y="443"/>
                  </a:cubicBezTo>
                  <a:cubicBezTo>
                    <a:pt x="1319" y="374"/>
                    <a:pt x="1279" y="305"/>
                    <a:pt x="1240" y="256"/>
                  </a:cubicBezTo>
                  <a:cubicBezTo>
                    <a:pt x="1210" y="217"/>
                    <a:pt x="1181" y="177"/>
                    <a:pt x="1141" y="148"/>
                  </a:cubicBezTo>
                  <a:cubicBezTo>
                    <a:pt x="1092" y="118"/>
                    <a:pt x="1053" y="89"/>
                    <a:pt x="1004" y="59"/>
                  </a:cubicBezTo>
                  <a:cubicBezTo>
                    <a:pt x="974" y="49"/>
                    <a:pt x="945" y="40"/>
                    <a:pt x="915" y="30"/>
                  </a:cubicBezTo>
                  <a:cubicBezTo>
                    <a:pt x="886" y="20"/>
                    <a:pt x="856" y="10"/>
                    <a:pt x="827" y="10"/>
                  </a:cubicBezTo>
                  <a:cubicBezTo>
                    <a:pt x="797" y="0"/>
                    <a:pt x="768" y="0"/>
                    <a:pt x="728" y="0"/>
                  </a:cubicBezTo>
                  <a:close/>
                </a:path>
              </a:pathLst>
            </a:custGeom>
            <a:solidFill>
              <a:srgbClr val="EB5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6"/>
            <p:cNvSpPr/>
            <p:nvPr/>
          </p:nvSpPr>
          <p:spPr>
            <a:xfrm>
              <a:off x="8199965" y="3440622"/>
              <a:ext cx="232045" cy="110618"/>
            </a:xfrm>
            <a:custGeom>
              <a:avLst/>
              <a:gdLst/>
              <a:ahLst/>
              <a:cxnLst/>
              <a:rect l="l" t="t" r="r" b="b"/>
              <a:pathLst>
                <a:path w="2941" h="1402" extrusionOk="0">
                  <a:moveTo>
                    <a:pt x="2498" y="1"/>
                  </a:moveTo>
                  <a:lnTo>
                    <a:pt x="1613" y="561"/>
                  </a:lnTo>
                  <a:lnTo>
                    <a:pt x="1033" y="227"/>
                  </a:lnTo>
                  <a:lnTo>
                    <a:pt x="0" y="611"/>
                  </a:lnTo>
                  <a:cubicBezTo>
                    <a:pt x="0" y="611"/>
                    <a:pt x="92" y="687"/>
                    <a:pt x="301" y="687"/>
                  </a:cubicBezTo>
                  <a:cubicBezTo>
                    <a:pt x="425" y="687"/>
                    <a:pt x="589" y="660"/>
                    <a:pt x="800" y="574"/>
                  </a:cubicBezTo>
                  <a:lnTo>
                    <a:pt x="800" y="574"/>
                  </a:lnTo>
                  <a:lnTo>
                    <a:pt x="138" y="847"/>
                  </a:lnTo>
                  <a:cubicBezTo>
                    <a:pt x="138" y="847"/>
                    <a:pt x="246" y="926"/>
                    <a:pt x="424" y="926"/>
                  </a:cubicBezTo>
                  <a:cubicBezTo>
                    <a:pt x="547" y="926"/>
                    <a:pt x="705" y="887"/>
                    <a:pt x="882" y="756"/>
                  </a:cubicBezTo>
                  <a:lnTo>
                    <a:pt x="882" y="756"/>
                  </a:lnTo>
                  <a:lnTo>
                    <a:pt x="335" y="1171"/>
                  </a:lnTo>
                  <a:cubicBezTo>
                    <a:pt x="335" y="1171"/>
                    <a:pt x="390" y="1208"/>
                    <a:pt x="490" y="1208"/>
                  </a:cubicBezTo>
                  <a:cubicBezTo>
                    <a:pt x="614" y="1208"/>
                    <a:pt x="808" y="1151"/>
                    <a:pt x="1053" y="896"/>
                  </a:cubicBezTo>
                  <a:lnTo>
                    <a:pt x="1053" y="896"/>
                  </a:lnTo>
                  <a:lnTo>
                    <a:pt x="698" y="1378"/>
                  </a:lnTo>
                  <a:cubicBezTo>
                    <a:pt x="698" y="1378"/>
                    <a:pt x="710" y="1402"/>
                    <a:pt x="750" y="1402"/>
                  </a:cubicBezTo>
                  <a:cubicBezTo>
                    <a:pt x="812" y="1402"/>
                    <a:pt x="942" y="1343"/>
                    <a:pt x="1200" y="1043"/>
                  </a:cubicBezTo>
                  <a:cubicBezTo>
                    <a:pt x="1200" y="1043"/>
                    <a:pt x="1449" y="1367"/>
                    <a:pt x="1734" y="1367"/>
                  </a:cubicBezTo>
                  <a:cubicBezTo>
                    <a:pt x="1820" y="1367"/>
                    <a:pt x="1910" y="1338"/>
                    <a:pt x="1997" y="1260"/>
                  </a:cubicBezTo>
                  <a:lnTo>
                    <a:pt x="2941" y="56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6"/>
            <p:cNvSpPr/>
            <p:nvPr/>
          </p:nvSpPr>
          <p:spPr>
            <a:xfrm>
              <a:off x="8302379" y="3444488"/>
              <a:ext cx="130422" cy="104621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230" y="1"/>
                  </a:moveTo>
                  <a:cubicBezTo>
                    <a:pt x="1092" y="591"/>
                    <a:pt x="600" y="1034"/>
                    <a:pt x="0" y="1102"/>
                  </a:cubicBezTo>
                  <a:cubicBezTo>
                    <a:pt x="101" y="1196"/>
                    <a:pt x="268" y="1325"/>
                    <a:pt x="449" y="1325"/>
                  </a:cubicBezTo>
                  <a:cubicBezTo>
                    <a:pt x="535" y="1325"/>
                    <a:pt x="623" y="1296"/>
                    <a:pt x="709" y="1220"/>
                  </a:cubicBezTo>
                  <a:lnTo>
                    <a:pt x="1653" y="522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E68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6"/>
            <p:cNvSpPr/>
            <p:nvPr/>
          </p:nvSpPr>
          <p:spPr>
            <a:xfrm>
              <a:off x="8335754" y="3404959"/>
              <a:ext cx="129633" cy="140521"/>
            </a:xfrm>
            <a:custGeom>
              <a:avLst/>
              <a:gdLst/>
              <a:ahLst/>
              <a:cxnLst/>
              <a:rect l="l" t="t" r="r" b="b"/>
              <a:pathLst>
                <a:path w="1643" h="1781" extrusionOk="0">
                  <a:moveTo>
                    <a:pt x="944" y="0"/>
                  </a:moveTo>
                  <a:lnTo>
                    <a:pt x="0" y="797"/>
                  </a:lnTo>
                  <a:lnTo>
                    <a:pt x="522" y="1780"/>
                  </a:lnTo>
                  <a:lnTo>
                    <a:pt x="1643" y="935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442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6"/>
            <p:cNvSpPr/>
            <p:nvPr/>
          </p:nvSpPr>
          <p:spPr>
            <a:xfrm>
              <a:off x="8365974" y="3347518"/>
              <a:ext cx="249166" cy="197960"/>
            </a:xfrm>
            <a:custGeom>
              <a:avLst/>
              <a:gdLst/>
              <a:ahLst/>
              <a:cxnLst/>
              <a:rect l="l" t="t" r="r" b="b"/>
              <a:pathLst>
                <a:path w="3158" h="2509" extrusionOk="0">
                  <a:moveTo>
                    <a:pt x="2951" y="1"/>
                  </a:moveTo>
                  <a:lnTo>
                    <a:pt x="1" y="2115"/>
                  </a:lnTo>
                  <a:lnTo>
                    <a:pt x="139" y="2508"/>
                  </a:lnTo>
                  <a:lnTo>
                    <a:pt x="3158" y="227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6"/>
            <p:cNvSpPr/>
            <p:nvPr/>
          </p:nvSpPr>
          <p:spPr>
            <a:xfrm>
              <a:off x="7395247" y="2640638"/>
              <a:ext cx="74560" cy="82293"/>
            </a:xfrm>
            <a:custGeom>
              <a:avLst/>
              <a:gdLst/>
              <a:ahLst/>
              <a:cxnLst/>
              <a:rect l="l" t="t" r="r" b="b"/>
              <a:pathLst>
                <a:path w="945" h="1043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512"/>
                    <a:pt x="440" y="521"/>
                    <a:pt x="471" y="521"/>
                  </a:cubicBezTo>
                  <a:cubicBezTo>
                    <a:pt x="472" y="521"/>
                    <a:pt x="473" y="521"/>
                    <a:pt x="473" y="521"/>
                  </a:cubicBezTo>
                  <a:lnTo>
                    <a:pt x="512" y="866"/>
                  </a:lnTo>
                  <a:lnTo>
                    <a:pt x="945" y="1043"/>
                  </a:lnTo>
                  <a:lnTo>
                    <a:pt x="836" y="2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6"/>
            <p:cNvSpPr/>
            <p:nvPr/>
          </p:nvSpPr>
          <p:spPr>
            <a:xfrm>
              <a:off x="8151835" y="3158154"/>
              <a:ext cx="69116" cy="42764"/>
            </a:xfrm>
            <a:custGeom>
              <a:avLst/>
              <a:gdLst/>
              <a:ahLst/>
              <a:cxnLst/>
              <a:rect l="l" t="t" r="r" b="b"/>
              <a:pathLst>
                <a:path w="876" h="542" extrusionOk="0">
                  <a:moveTo>
                    <a:pt x="69" y="1"/>
                  </a:moveTo>
                  <a:lnTo>
                    <a:pt x="0" y="542"/>
                  </a:lnTo>
                  <a:lnTo>
                    <a:pt x="876" y="542"/>
                  </a:lnTo>
                  <a:lnTo>
                    <a:pt x="876" y="21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6"/>
            <p:cNvSpPr/>
            <p:nvPr/>
          </p:nvSpPr>
          <p:spPr>
            <a:xfrm>
              <a:off x="8138658" y="3370005"/>
              <a:ext cx="65250" cy="35032"/>
            </a:xfrm>
            <a:custGeom>
              <a:avLst/>
              <a:gdLst/>
              <a:ahLst/>
              <a:cxnLst/>
              <a:rect l="l" t="t" r="r" b="b"/>
              <a:pathLst>
                <a:path w="827" h="444" extrusionOk="0">
                  <a:moveTo>
                    <a:pt x="0" y="1"/>
                  </a:moveTo>
                  <a:lnTo>
                    <a:pt x="0" y="443"/>
                  </a:lnTo>
                  <a:lnTo>
                    <a:pt x="826" y="316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6"/>
            <p:cNvSpPr/>
            <p:nvPr/>
          </p:nvSpPr>
          <p:spPr>
            <a:xfrm>
              <a:off x="8142524" y="3562446"/>
              <a:ext cx="65250" cy="35032"/>
            </a:xfrm>
            <a:custGeom>
              <a:avLst/>
              <a:gdLst/>
              <a:ahLst/>
              <a:cxnLst/>
              <a:rect l="l" t="t" r="r" b="b"/>
              <a:pathLst>
                <a:path w="827" h="444" extrusionOk="0">
                  <a:moveTo>
                    <a:pt x="0" y="1"/>
                  </a:moveTo>
                  <a:lnTo>
                    <a:pt x="0" y="443"/>
                  </a:lnTo>
                  <a:lnTo>
                    <a:pt x="827" y="316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6"/>
            <p:cNvSpPr/>
            <p:nvPr/>
          </p:nvSpPr>
          <p:spPr>
            <a:xfrm>
              <a:off x="8152624" y="3761121"/>
              <a:ext cx="66828" cy="38898"/>
            </a:xfrm>
            <a:custGeom>
              <a:avLst/>
              <a:gdLst/>
              <a:ahLst/>
              <a:cxnLst/>
              <a:rect l="l" t="t" r="r" b="b"/>
              <a:pathLst>
                <a:path w="847" h="493" extrusionOk="0">
                  <a:moveTo>
                    <a:pt x="826" y="1"/>
                  </a:moveTo>
                  <a:lnTo>
                    <a:pt x="0" y="50"/>
                  </a:lnTo>
                  <a:lnTo>
                    <a:pt x="30" y="492"/>
                  </a:lnTo>
                  <a:lnTo>
                    <a:pt x="846" y="305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6"/>
            <p:cNvSpPr/>
            <p:nvPr/>
          </p:nvSpPr>
          <p:spPr>
            <a:xfrm>
              <a:off x="8319422" y="3425157"/>
              <a:ext cx="92471" cy="120322"/>
            </a:xfrm>
            <a:custGeom>
              <a:avLst/>
              <a:gdLst/>
              <a:ahLst/>
              <a:cxnLst/>
              <a:rect l="l" t="t" r="r" b="b"/>
              <a:pathLst>
                <a:path w="1172" h="1525" extrusionOk="0">
                  <a:moveTo>
                    <a:pt x="591" y="0"/>
                  </a:moveTo>
                  <a:lnTo>
                    <a:pt x="1" y="246"/>
                  </a:lnTo>
                  <a:lnTo>
                    <a:pt x="729" y="1524"/>
                  </a:lnTo>
                  <a:lnTo>
                    <a:pt x="1171" y="119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6"/>
            <p:cNvSpPr/>
            <p:nvPr/>
          </p:nvSpPr>
          <p:spPr>
            <a:xfrm>
              <a:off x="8349720" y="3473998"/>
              <a:ext cx="62173" cy="71483"/>
            </a:xfrm>
            <a:custGeom>
              <a:avLst/>
              <a:gdLst/>
              <a:ahLst/>
              <a:cxnLst/>
              <a:rect l="l" t="t" r="r" b="b"/>
              <a:pathLst>
                <a:path w="788" h="906" extrusionOk="0">
                  <a:moveTo>
                    <a:pt x="512" y="1"/>
                  </a:moveTo>
                  <a:cubicBezTo>
                    <a:pt x="364" y="138"/>
                    <a:pt x="187" y="237"/>
                    <a:pt x="0" y="296"/>
                  </a:cubicBezTo>
                  <a:lnTo>
                    <a:pt x="345" y="905"/>
                  </a:lnTo>
                  <a:lnTo>
                    <a:pt x="787" y="571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917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6"/>
            <p:cNvSpPr/>
            <p:nvPr/>
          </p:nvSpPr>
          <p:spPr>
            <a:xfrm>
              <a:off x="7675348" y="1295207"/>
              <a:ext cx="355523" cy="281594"/>
            </a:xfrm>
            <a:custGeom>
              <a:avLst/>
              <a:gdLst/>
              <a:ahLst/>
              <a:cxnLst/>
              <a:rect l="l" t="t" r="r" b="b"/>
              <a:pathLst>
                <a:path w="4506" h="3569" extrusionOk="0">
                  <a:moveTo>
                    <a:pt x="1907" y="0"/>
                  </a:moveTo>
                  <a:cubicBezTo>
                    <a:pt x="984" y="0"/>
                    <a:pt x="221" y="429"/>
                    <a:pt x="99" y="1080"/>
                  </a:cubicBezTo>
                  <a:cubicBezTo>
                    <a:pt x="1" y="1602"/>
                    <a:pt x="335" y="2143"/>
                    <a:pt x="916" y="2507"/>
                  </a:cubicBezTo>
                  <a:cubicBezTo>
                    <a:pt x="721" y="2721"/>
                    <a:pt x="391" y="3185"/>
                    <a:pt x="1109" y="3185"/>
                  </a:cubicBezTo>
                  <a:cubicBezTo>
                    <a:pt x="1117" y="3185"/>
                    <a:pt x="1124" y="3185"/>
                    <a:pt x="1132" y="3185"/>
                  </a:cubicBezTo>
                  <a:lnTo>
                    <a:pt x="1368" y="2861"/>
                  </a:lnTo>
                  <a:lnTo>
                    <a:pt x="1368" y="2861"/>
                  </a:lnTo>
                  <a:cubicBezTo>
                    <a:pt x="1368" y="2861"/>
                    <a:pt x="1063" y="3411"/>
                    <a:pt x="1761" y="3549"/>
                  </a:cubicBezTo>
                  <a:cubicBezTo>
                    <a:pt x="1870" y="3500"/>
                    <a:pt x="1948" y="3401"/>
                    <a:pt x="1988" y="3293"/>
                  </a:cubicBezTo>
                  <a:cubicBezTo>
                    <a:pt x="2020" y="3424"/>
                    <a:pt x="2107" y="3568"/>
                    <a:pt x="2327" y="3568"/>
                  </a:cubicBezTo>
                  <a:cubicBezTo>
                    <a:pt x="2372" y="3568"/>
                    <a:pt x="2423" y="3562"/>
                    <a:pt x="2479" y="3549"/>
                  </a:cubicBezTo>
                  <a:cubicBezTo>
                    <a:pt x="2479" y="3549"/>
                    <a:pt x="2482" y="3549"/>
                    <a:pt x="2486" y="3549"/>
                  </a:cubicBezTo>
                  <a:cubicBezTo>
                    <a:pt x="2512" y="3549"/>
                    <a:pt x="2613" y="3527"/>
                    <a:pt x="2587" y="3185"/>
                  </a:cubicBezTo>
                  <a:lnTo>
                    <a:pt x="2587" y="3185"/>
                  </a:lnTo>
                  <a:cubicBezTo>
                    <a:pt x="2613" y="3306"/>
                    <a:pt x="2677" y="3471"/>
                    <a:pt x="2877" y="3471"/>
                  </a:cubicBezTo>
                  <a:cubicBezTo>
                    <a:pt x="2905" y="3471"/>
                    <a:pt x="2937" y="3468"/>
                    <a:pt x="2971" y="3460"/>
                  </a:cubicBezTo>
                  <a:cubicBezTo>
                    <a:pt x="3237" y="3411"/>
                    <a:pt x="3227" y="3165"/>
                    <a:pt x="3060" y="2920"/>
                  </a:cubicBezTo>
                  <a:cubicBezTo>
                    <a:pt x="3738" y="2802"/>
                    <a:pt x="4259" y="2418"/>
                    <a:pt x="4358" y="1887"/>
                  </a:cubicBezTo>
                  <a:cubicBezTo>
                    <a:pt x="4505" y="1100"/>
                    <a:pt x="3679" y="284"/>
                    <a:pt x="2499" y="58"/>
                  </a:cubicBezTo>
                  <a:cubicBezTo>
                    <a:pt x="2298" y="19"/>
                    <a:pt x="2099" y="0"/>
                    <a:pt x="1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6"/>
            <p:cNvSpPr/>
            <p:nvPr/>
          </p:nvSpPr>
          <p:spPr>
            <a:xfrm>
              <a:off x="7702963" y="1349018"/>
              <a:ext cx="139337" cy="114957"/>
            </a:xfrm>
            <a:custGeom>
              <a:avLst/>
              <a:gdLst/>
              <a:ahLst/>
              <a:cxnLst/>
              <a:rect l="l" t="t" r="r" b="b"/>
              <a:pathLst>
                <a:path w="1766" h="1457" extrusionOk="0">
                  <a:moveTo>
                    <a:pt x="815" y="0"/>
                  </a:moveTo>
                  <a:cubicBezTo>
                    <a:pt x="484" y="0"/>
                    <a:pt x="182" y="230"/>
                    <a:pt x="113" y="566"/>
                  </a:cubicBezTo>
                  <a:cubicBezTo>
                    <a:pt x="0" y="1054"/>
                    <a:pt x="388" y="1457"/>
                    <a:pt x="818" y="1457"/>
                  </a:cubicBezTo>
                  <a:cubicBezTo>
                    <a:pt x="950" y="1457"/>
                    <a:pt x="1087" y="1419"/>
                    <a:pt x="1215" y="1333"/>
                  </a:cubicBezTo>
                  <a:cubicBezTo>
                    <a:pt x="1765" y="979"/>
                    <a:pt x="1598" y="143"/>
                    <a:pt x="959" y="15"/>
                  </a:cubicBezTo>
                  <a:cubicBezTo>
                    <a:pt x="911" y="5"/>
                    <a:pt x="862" y="0"/>
                    <a:pt x="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6"/>
            <p:cNvSpPr/>
            <p:nvPr/>
          </p:nvSpPr>
          <p:spPr>
            <a:xfrm>
              <a:off x="7865895" y="1380026"/>
              <a:ext cx="139337" cy="115036"/>
            </a:xfrm>
            <a:custGeom>
              <a:avLst/>
              <a:gdLst/>
              <a:ahLst/>
              <a:cxnLst/>
              <a:rect l="l" t="t" r="r" b="b"/>
              <a:pathLst>
                <a:path w="1766" h="1458" extrusionOk="0">
                  <a:moveTo>
                    <a:pt x="815" y="1"/>
                  </a:moveTo>
                  <a:cubicBezTo>
                    <a:pt x="484" y="1"/>
                    <a:pt x="182" y="231"/>
                    <a:pt x="113" y="566"/>
                  </a:cubicBezTo>
                  <a:cubicBezTo>
                    <a:pt x="1" y="1055"/>
                    <a:pt x="388" y="1457"/>
                    <a:pt x="818" y="1457"/>
                  </a:cubicBezTo>
                  <a:cubicBezTo>
                    <a:pt x="951" y="1457"/>
                    <a:pt x="1087" y="1419"/>
                    <a:pt x="1215" y="1333"/>
                  </a:cubicBezTo>
                  <a:cubicBezTo>
                    <a:pt x="1766" y="979"/>
                    <a:pt x="1598" y="133"/>
                    <a:pt x="959" y="15"/>
                  </a:cubicBezTo>
                  <a:cubicBezTo>
                    <a:pt x="911" y="5"/>
                    <a:pt x="863" y="1"/>
                    <a:pt x="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6"/>
            <p:cNvSpPr/>
            <p:nvPr/>
          </p:nvSpPr>
          <p:spPr>
            <a:xfrm>
              <a:off x="7638106" y="1583040"/>
              <a:ext cx="371777" cy="174842"/>
            </a:xfrm>
            <a:custGeom>
              <a:avLst/>
              <a:gdLst/>
              <a:ahLst/>
              <a:cxnLst/>
              <a:rect l="l" t="t" r="r" b="b"/>
              <a:pathLst>
                <a:path w="4712" h="2216" extrusionOk="0">
                  <a:moveTo>
                    <a:pt x="4229" y="0"/>
                  </a:moveTo>
                  <a:cubicBezTo>
                    <a:pt x="4057" y="0"/>
                    <a:pt x="3862" y="167"/>
                    <a:pt x="3807" y="304"/>
                  </a:cubicBezTo>
                  <a:lnTo>
                    <a:pt x="3738" y="511"/>
                  </a:lnTo>
                  <a:lnTo>
                    <a:pt x="866" y="1140"/>
                  </a:lnTo>
                  <a:cubicBezTo>
                    <a:pt x="758" y="1064"/>
                    <a:pt x="583" y="962"/>
                    <a:pt x="431" y="962"/>
                  </a:cubicBezTo>
                  <a:cubicBezTo>
                    <a:pt x="348" y="962"/>
                    <a:pt x="272" y="992"/>
                    <a:pt x="217" y="1071"/>
                  </a:cubicBezTo>
                  <a:cubicBezTo>
                    <a:pt x="1" y="1386"/>
                    <a:pt x="325" y="1602"/>
                    <a:pt x="325" y="1602"/>
                  </a:cubicBezTo>
                  <a:cubicBezTo>
                    <a:pt x="207" y="1750"/>
                    <a:pt x="188" y="1947"/>
                    <a:pt x="286" y="2104"/>
                  </a:cubicBezTo>
                  <a:cubicBezTo>
                    <a:pt x="339" y="2184"/>
                    <a:pt x="410" y="2216"/>
                    <a:pt x="484" y="2216"/>
                  </a:cubicBezTo>
                  <a:cubicBezTo>
                    <a:pt x="656" y="2216"/>
                    <a:pt x="851" y="2045"/>
                    <a:pt x="906" y="1907"/>
                  </a:cubicBezTo>
                  <a:lnTo>
                    <a:pt x="955" y="1760"/>
                  </a:lnTo>
                  <a:lnTo>
                    <a:pt x="3738" y="1012"/>
                  </a:lnTo>
                  <a:cubicBezTo>
                    <a:pt x="3738" y="1012"/>
                    <a:pt x="4043" y="1257"/>
                    <a:pt x="4284" y="1257"/>
                  </a:cubicBezTo>
                  <a:cubicBezTo>
                    <a:pt x="4367" y="1257"/>
                    <a:pt x="4442" y="1228"/>
                    <a:pt x="4495" y="1150"/>
                  </a:cubicBezTo>
                  <a:cubicBezTo>
                    <a:pt x="4712" y="835"/>
                    <a:pt x="4387" y="619"/>
                    <a:pt x="4387" y="619"/>
                  </a:cubicBezTo>
                  <a:cubicBezTo>
                    <a:pt x="4505" y="471"/>
                    <a:pt x="4525" y="265"/>
                    <a:pt x="4426" y="108"/>
                  </a:cubicBezTo>
                  <a:cubicBezTo>
                    <a:pt x="4373" y="31"/>
                    <a:pt x="4303" y="0"/>
                    <a:pt x="4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6"/>
            <p:cNvSpPr/>
            <p:nvPr/>
          </p:nvSpPr>
          <p:spPr>
            <a:xfrm>
              <a:off x="7621616" y="1539408"/>
              <a:ext cx="341085" cy="265577"/>
            </a:xfrm>
            <a:custGeom>
              <a:avLst/>
              <a:gdLst/>
              <a:ahLst/>
              <a:cxnLst/>
              <a:rect l="l" t="t" r="r" b="b"/>
              <a:pathLst>
                <a:path w="4323" h="3366" extrusionOk="0">
                  <a:moveTo>
                    <a:pt x="851" y="1"/>
                  </a:moveTo>
                  <a:cubicBezTo>
                    <a:pt x="844" y="1"/>
                    <a:pt x="837" y="1"/>
                    <a:pt x="829" y="2"/>
                  </a:cubicBezTo>
                  <a:cubicBezTo>
                    <a:pt x="456" y="41"/>
                    <a:pt x="495" y="424"/>
                    <a:pt x="495" y="424"/>
                  </a:cubicBezTo>
                  <a:cubicBezTo>
                    <a:pt x="308" y="424"/>
                    <a:pt x="141" y="543"/>
                    <a:pt x="72" y="720"/>
                  </a:cubicBezTo>
                  <a:cubicBezTo>
                    <a:pt x="0" y="960"/>
                    <a:pt x="274" y="1083"/>
                    <a:pt x="484" y="1083"/>
                  </a:cubicBezTo>
                  <a:cubicBezTo>
                    <a:pt x="532" y="1083"/>
                    <a:pt x="577" y="1076"/>
                    <a:pt x="613" y="1064"/>
                  </a:cubicBezTo>
                  <a:lnTo>
                    <a:pt x="770" y="1015"/>
                  </a:lnTo>
                  <a:lnTo>
                    <a:pt x="3111" y="2696"/>
                  </a:lnTo>
                  <a:cubicBezTo>
                    <a:pt x="3111" y="2696"/>
                    <a:pt x="3111" y="3366"/>
                    <a:pt x="3462" y="3366"/>
                  </a:cubicBezTo>
                  <a:cubicBezTo>
                    <a:pt x="3470" y="3366"/>
                    <a:pt x="3477" y="3366"/>
                    <a:pt x="3485" y="3365"/>
                  </a:cubicBezTo>
                  <a:cubicBezTo>
                    <a:pt x="3849" y="3326"/>
                    <a:pt x="3829" y="2942"/>
                    <a:pt x="3829" y="2942"/>
                  </a:cubicBezTo>
                  <a:cubicBezTo>
                    <a:pt x="4016" y="2942"/>
                    <a:pt x="4183" y="2824"/>
                    <a:pt x="4242" y="2647"/>
                  </a:cubicBezTo>
                  <a:cubicBezTo>
                    <a:pt x="4322" y="2407"/>
                    <a:pt x="4050" y="2284"/>
                    <a:pt x="3840" y="2284"/>
                  </a:cubicBezTo>
                  <a:cubicBezTo>
                    <a:pt x="3792" y="2284"/>
                    <a:pt x="3747" y="2290"/>
                    <a:pt x="3711" y="2303"/>
                  </a:cubicBezTo>
                  <a:lnTo>
                    <a:pt x="3504" y="2372"/>
                  </a:lnTo>
                  <a:lnTo>
                    <a:pt x="1203" y="552"/>
                  </a:lnTo>
                  <a:cubicBezTo>
                    <a:pt x="1184" y="351"/>
                    <a:pt x="1109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6"/>
            <p:cNvSpPr/>
            <p:nvPr/>
          </p:nvSpPr>
          <p:spPr>
            <a:xfrm>
              <a:off x="7534114" y="4285264"/>
              <a:ext cx="974731" cy="268023"/>
            </a:xfrm>
            <a:custGeom>
              <a:avLst/>
              <a:gdLst/>
              <a:ahLst/>
              <a:cxnLst/>
              <a:rect l="l" t="t" r="r" b="b"/>
              <a:pathLst>
                <a:path w="12354" h="3397" extrusionOk="0">
                  <a:moveTo>
                    <a:pt x="3105" y="1"/>
                  </a:moveTo>
                  <a:cubicBezTo>
                    <a:pt x="1381" y="1"/>
                    <a:pt x="195" y="281"/>
                    <a:pt x="119" y="793"/>
                  </a:cubicBezTo>
                  <a:cubicBezTo>
                    <a:pt x="1" y="1579"/>
                    <a:pt x="2617" y="2632"/>
                    <a:pt x="5961" y="3133"/>
                  </a:cubicBezTo>
                  <a:cubicBezTo>
                    <a:pt x="7155" y="3312"/>
                    <a:pt x="8279" y="3397"/>
                    <a:pt x="9237" y="3397"/>
                  </a:cubicBezTo>
                  <a:cubicBezTo>
                    <a:pt x="10970" y="3397"/>
                    <a:pt x="12159" y="3119"/>
                    <a:pt x="12235" y="2612"/>
                  </a:cubicBezTo>
                  <a:cubicBezTo>
                    <a:pt x="12353" y="1815"/>
                    <a:pt x="9737" y="773"/>
                    <a:pt x="6394" y="271"/>
                  </a:cubicBezTo>
                  <a:cubicBezTo>
                    <a:pt x="5196" y="88"/>
                    <a:pt x="4067" y="1"/>
                    <a:pt x="3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6"/>
            <p:cNvSpPr/>
            <p:nvPr/>
          </p:nvSpPr>
          <p:spPr>
            <a:xfrm>
              <a:off x="8130847" y="3995459"/>
              <a:ext cx="329092" cy="506775"/>
            </a:xfrm>
            <a:custGeom>
              <a:avLst/>
              <a:gdLst/>
              <a:ahLst/>
              <a:cxnLst/>
              <a:rect l="l" t="t" r="r" b="b"/>
              <a:pathLst>
                <a:path w="4171" h="6423" extrusionOk="0">
                  <a:moveTo>
                    <a:pt x="2745" y="1"/>
                  </a:moveTo>
                  <a:lnTo>
                    <a:pt x="1" y="197"/>
                  </a:lnTo>
                  <a:lnTo>
                    <a:pt x="1545" y="6206"/>
                  </a:lnTo>
                  <a:lnTo>
                    <a:pt x="4171" y="6423"/>
                  </a:lnTo>
                  <a:lnTo>
                    <a:pt x="2853" y="5439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6"/>
            <p:cNvSpPr/>
            <p:nvPr/>
          </p:nvSpPr>
          <p:spPr>
            <a:xfrm>
              <a:off x="8277525" y="4299625"/>
              <a:ext cx="97836" cy="107935"/>
            </a:xfrm>
            <a:custGeom>
              <a:avLst/>
              <a:gdLst/>
              <a:ahLst/>
              <a:cxnLst/>
              <a:rect l="l" t="t" r="r" b="b"/>
              <a:pathLst>
                <a:path w="1240" h="1368" extrusionOk="0">
                  <a:moveTo>
                    <a:pt x="915" y="355"/>
                  </a:moveTo>
                  <a:lnTo>
                    <a:pt x="866" y="994"/>
                  </a:lnTo>
                  <a:lnTo>
                    <a:pt x="315" y="1014"/>
                  </a:lnTo>
                  <a:lnTo>
                    <a:pt x="315" y="1014"/>
                  </a:lnTo>
                  <a:lnTo>
                    <a:pt x="374" y="384"/>
                  </a:lnTo>
                  <a:lnTo>
                    <a:pt x="915" y="355"/>
                  </a:lnTo>
                  <a:close/>
                  <a:moveTo>
                    <a:pt x="1240" y="1"/>
                  </a:moveTo>
                  <a:lnTo>
                    <a:pt x="109" y="70"/>
                  </a:lnTo>
                  <a:lnTo>
                    <a:pt x="1" y="1368"/>
                  </a:lnTo>
                  <a:lnTo>
                    <a:pt x="1132" y="1319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6"/>
            <p:cNvSpPr/>
            <p:nvPr/>
          </p:nvSpPr>
          <p:spPr>
            <a:xfrm>
              <a:off x="7687025" y="4071520"/>
              <a:ext cx="74560" cy="279385"/>
            </a:xfrm>
            <a:custGeom>
              <a:avLst/>
              <a:gdLst/>
              <a:ahLst/>
              <a:cxnLst/>
              <a:rect l="l" t="t" r="r" b="b"/>
              <a:pathLst>
                <a:path w="945" h="3541" extrusionOk="0">
                  <a:moveTo>
                    <a:pt x="659" y="0"/>
                  </a:moveTo>
                  <a:lnTo>
                    <a:pt x="0" y="217"/>
                  </a:lnTo>
                  <a:lnTo>
                    <a:pt x="492" y="3541"/>
                  </a:lnTo>
                  <a:lnTo>
                    <a:pt x="945" y="347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61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6"/>
            <p:cNvSpPr/>
            <p:nvPr/>
          </p:nvSpPr>
          <p:spPr>
            <a:xfrm>
              <a:off x="7606309" y="3924842"/>
              <a:ext cx="213503" cy="199696"/>
            </a:xfrm>
            <a:custGeom>
              <a:avLst/>
              <a:gdLst/>
              <a:ahLst/>
              <a:cxnLst/>
              <a:rect l="l" t="t" r="r" b="b"/>
              <a:pathLst>
                <a:path w="2706" h="2531" extrusionOk="0">
                  <a:moveTo>
                    <a:pt x="2154" y="1"/>
                  </a:moveTo>
                  <a:lnTo>
                    <a:pt x="1" y="188"/>
                  </a:lnTo>
                  <a:cubicBezTo>
                    <a:pt x="1" y="188"/>
                    <a:pt x="228" y="2530"/>
                    <a:pt x="1336" y="2530"/>
                  </a:cubicBezTo>
                  <a:cubicBezTo>
                    <a:pt x="1381" y="2530"/>
                    <a:pt x="1428" y="2526"/>
                    <a:pt x="1476" y="2518"/>
                  </a:cubicBezTo>
                  <a:cubicBezTo>
                    <a:pt x="2705" y="2312"/>
                    <a:pt x="2154" y="1"/>
                    <a:pt x="2154" y="1"/>
                  </a:cubicBezTo>
                  <a:close/>
                </a:path>
              </a:pathLst>
            </a:custGeom>
            <a:solidFill>
              <a:srgbClr val="876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6"/>
            <p:cNvSpPr/>
            <p:nvPr/>
          </p:nvSpPr>
          <p:spPr>
            <a:xfrm>
              <a:off x="8332598" y="2699578"/>
              <a:ext cx="54441" cy="49155"/>
            </a:xfrm>
            <a:custGeom>
              <a:avLst/>
              <a:gdLst/>
              <a:ahLst/>
              <a:cxnLst/>
              <a:rect l="l" t="t" r="r" b="b"/>
              <a:pathLst>
                <a:path w="690" h="623" extrusionOk="0">
                  <a:moveTo>
                    <a:pt x="326" y="0"/>
                  </a:moveTo>
                  <a:cubicBezTo>
                    <a:pt x="149" y="0"/>
                    <a:pt x="10" y="134"/>
                    <a:pt x="1" y="305"/>
                  </a:cubicBezTo>
                  <a:cubicBezTo>
                    <a:pt x="16" y="517"/>
                    <a:pt x="178" y="623"/>
                    <a:pt x="342" y="623"/>
                  </a:cubicBezTo>
                  <a:cubicBezTo>
                    <a:pt x="505" y="623"/>
                    <a:pt x="670" y="517"/>
                    <a:pt x="689" y="305"/>
                  </a:cubicBezTo>
                  <a:cubicBezTo>
                    <a:pt x="680" y="197"/>
                    <a:pt x="630" y="89"/>
                    <a:pt x="542" y="20"/>
                  </a:cubicBezTo>
                  <a:lnTo>
                    <a:pt x="473" y="128"/>
                  </a:lnTo>
                  <a:cubicBezTo>
                    <a:pt x="522" y="168"/>
                    <a:pt x="562" y="237"/>
                    <a:pt x="562" y="305"/>
                  </a:cubicBezTo>
                  <a:cubicBezTo>
                    <a:pt x="542" y="433"/>
                    <a:pt x="441" y="497"/>
                    <a:pt x="340" y="497"/>
                  </a:cubicBezTo>
                  <a:cubicBezTo>
                    <a:pt x="239" y="497"/>
                    <a:pt x="139" y="433"/>
                    <a:pt x="119" y="305"/>
                  </a:cubicBezTo>
                  <a:cubicBezTo>
                    <a:pt x="128" y="194"/>
                    <a:pt x="216" y="118"/>
                    <a:pt x="325" y="118"/>
                  </a:cubicBezTo>
                  <a:cubicBezTo>
                    <a:pt x="332" y="118"/>
                    <a:pt x="339" y="118"/>
                    <a:pt x="345" y="119"/>
                  </a:cubicBezTo>
                  <a:cubicBezTo>
                    <a:pt x="365" y="119"/>
                    <a:pt x="375" y="89"/>
                    <a:pt x="375" y="60"/>
                  </a:cubicBezTo>
                  <a:cubicBezTo>
                    <a:pt x="375" y="30"/>
                    <a:pt x="365" y="1"/>
                    <a:pt x="345" y="1"/>
                  </a:cubicBezTo>
                  <a:cubicBezTo>
                    <a:pt x="339" y="0"/>
                    <a:pt x="333" y="0"/>
                    <a:pt x="326" y="0"/>
                  </a:cubicBezTo>
                  <a:close/>
                </a:path>
              </a:pathLst>
            </a:custGeom>
            <a:solidFill>
              <a:srgbClr val="FFC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6"/>
            <p:cNvSpPr/>
            <p:nvPr/>
          </p:nvSpPr>
          <p:spPr>
            <a:xfrm>
              <a:off x="7346328" y="2681273"/>
              <a:ext cx="73061" cy="32270"/>
            </a:xfrm>
            <a:custGeom>
              <a:avLst/>
              <a:gdLst/>
              <a:ahLst/>
              <a:cxnLst/>
              <a:rect l="l" t="t" r="r" b="b"/>
              <a:pathLst>
                <a:path w="926" h="409" extrusionOk="0">
                  <a:moveTo>
                    <a:pt x="363" y="1"/>
                  </a:moveTo>
                  <a:cubicBezTo>
                    <a:pt x="230" y="1"/>
                    <a:pt x="106" y="19"/>
                    <a:pt x="30" y="75"/>
                  </a:cubicBezTo>
                  <a:cubicBezTo>
                    <a:pt x="30" y="75"/>
                    <a:pt x="1" y="380"/>
                    <a:pt x="207" y="390"/>
                  </a:cubicBezTo>
                  <a:cubicBezTo>
                    <a:pt x="274" y="396"/>
                    <a:pt x="357" y="409"/>
                    <a:pt x="443" y="409"/>
                  </a:cubicBezTo>
                  <a:cubicBezTo>
                    <a:pt x="623" y="409"/>
                    <a:pt x="819" y="354"/>
                    <a:pt x="925" y="75"/>
                  </a:cubicBezTo>
                  <a:cubicBezTo>
                    <a:pt x="925" y="75"/>
                    <a:pt x="628" y="1"/>
                    <a:pt x="363" y="1"/>
                  </a:cubicBez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6"/>
            <p:cNvSpPr/>
            <p:nvPr/>
          </p:nvSpPr>
          <p:spPr>
            <a:xfrm>
              <a:off x="7346328" y="2713149"/>
              <a:ext cx="73061" cy="32270"/>
            </a:xfrm>
            <a:custGeom>
              <a:avLst/>
              <a:gdLst/>
              <a:ahLst/>
              <a:cxnLst/>
              <a:rect l="l" t="t" r="r" b="b"/>
              <a:pathLst>
                <a:path w="926" h="409" extrusionOk="0">
                  <a:moveTo>
                    <a:pt x="363" y="0"/>
                  </a:moveTo>
                  <a:cubicBezTo>
                    <a:pt x="230" y="0"/>
                    <a:pt x="106" y="19"/>
                    <a:pt x="30" y="74"/>
                  </a:cubicBezTo>
                  <a:cubicBezTo>
                    <a:pt x="30" y="74"/>
                    <a:pt x="1" y="379"/>
                    <a:pt x="207" y="389"/>
                  </a:cubicBezTo>
                  <a:cubicBezTo>
                    <a:pt x="274" y="396"/>
                    <a:pt x="357" y="408"/>
                    <a:pt x="443" y="408"/>
                  </a:cubicBezTo>
                  <a:cubicBezTo>
                    <a:pt x="623" y="408"/>
                    <a:pt x="819" y="354"/>
                    <a:pt x="925" y="74"/>
                  </a:cubicBezTo>
                  <a:cubicBezTo>
                    <a:pt x="925" y="74"/>
                    <a:pt x="628" y="0"/>
                    <a:pt x="363" y="0"/>
                  </a:cubicBez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6"/>
            <p:cNvSpPr/>
            <p:nvPr/>
          </p:nvSpPr>
          <p:spPr>
            <a:xfrm>
              <a:off x="7350983" y="2745420"/>
              <a:ext cx="64540" cy="22644"/>
            </a:xfrm>
            <a:custGeom>
              <a:avLst/>
              <a:gdLst/>
              <a:ahLst/>
              <a:cxnLst/>
              <a:rect l="l" t="t" r="r" b="b"/>
              <a:pathLst>
                <a:path w="818" h="287" extrusionOk="0">
                  <a:moveTo>
                    <a:pt x="322" y="1"/>
                  </a:moveTo>
                  <a:cubicBezTo>
                    <a:pt x="205" y="1"/>
                    <a:pt x="96" y="13"/>
                    <a:pt x="30" y="49"/>
                  </a:cubicBezTo>
                  <a:cubicBezTo>
                    <a:pt x="30" y="49"/>
                    <a:pt x="1" y="265"/>
                    <a:pt x="188" y="275"/>
                  </a:cubicBezTo>
                  <a:cubicBezTo>
                    <a:pt x="244" y="278"/>
                    <a:pt x="315" y="287"/>
                    <a:pt x="390" y="287"/>
                  </a:cubicBezTo>
                  <a:cubicBezTo>
                    <a:pt x="548" y="287"/>
                    <a:pt x="724" y="250"/>
                    <a:pt x="817" y="49"/>
                  </a:cubicBezTo>
                  <a:cubicBezTo>
                    <a:pt x="817" y="49"/>
                    <a:pt x="555" y="1"/>
                    <a:pt x="322" y="1"/>
                  </a:cubicBezTo>
                  <a:close/>
                </a:path>
              </a:pathLst>
            </a:custGeom>
            <a:solidFill>
              <a:srgbClr val="FF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6"/>
            <p:cNvSpPr/>
            <p:nvPr/>
          </p:nvSpPr>
          <p:spPr>
            <a:xfrm>
              <a:off x="6403375" y="2099294"/>
              <a:ext cx="583781" cy="2122094"/>
            </a:xfrm>
            <a:custGeom>
              <a:avLst/>
              <a:gdLst/>
              <a:ahLst/>
              <a:cxnLst/>
              <a:rect l="l" t="t" r="r" b="b"/>
              <a:pathLst>
                <a:path w="7399" h="26896" extrusionOk="0">
                  <a:moveTo>
                    <a:pt x="856" y="0"/>
                  </a:moveTo>
                  <a:cubicBezTo>
                    <a:pt x="287" y="0"/>
                    <a:pt x="1" y="1248"/>
                    <a:pt x="681" y="2052"/>
                  </a:cubicBezTo>
                  <a:cubicBezTo>
                    <a:pt x="3268" y="5101"/>
                    <a:pt x="4173" y="9753"/>
                    <a:pt x="4910" y="14237"/>
                  </a:cubicBezTo>
                  <a:cubicBezTo>
                    <a:pt x="4969" y="14572"/>
                    <a:pt x="5058" y="15201"/>
                    <a:pt x="5117" y="15673"/>
                  </a:cubicBezTo>
                  <a:cubicBezTo>
                    <a:pt x="5195" y="16244"/>
                    <a:pt x="5264" y="16804"/>
                    <a:pt x="5323" y="17375"/>
                  </a:cubicBezTo>
                  <a:cubicBezTo>
                    <a:pt x="5431" y="18378"/>
                    <a:pt x="5510" y="19381"/>
                    <a:pt x="5569" y="20384"/>
                  </a:cubicBezTo>
                  <a:cubicBezTo>
                    <a:pt x="5668" y="21820"/>
                    <a:pt x="5628" y="23275"/>
                    <a:pt x="5628" y="24721"/>
                  </a:cubicBezTo>
                  <a:cubicBezTo>
                    <a:pt x="5628" y="25065"/>
                    <a:pt x="5628" y="25410"/>
                    <a:pt x="5618" y="25754"/>
                  </a:cubicBezTo>
                  <a:cubicBezTo>
                    <a:pt x="5609" y="26385"/>
                    <a:pt x="6102" y="26896"/>
                    <a:pt x="6527" y="26896"/>
                  </a:cubicBezTo>
                  <a:cubicBezTo>
                    <a:pt x="6539" y="26896"/>
                    <a:pt x="6551" y="26895"/>
                    <a:pt x="6562" y="26895"/>
                  </a:cubicBezTo>
                  <a:cubicBezTo>
                    <a:pt x="7074" y="26865"/>
                    <a:pt x="7330" y="26295"/>
                    <a:pt x="7349" y="25646"/>
                  </a:cubicBezTo>
                  <a:lnTo>
                    <a:pt x="7349" y="25655"/>
                  </a:lnTo>
                  <a:cubicBezTo>
                    <a:pt x="7398" y="23275"/>
                    <a:pt x="7310" y="20895"/>
                    <a:pt x="7084" y="18525"/>
                  </a:cubicBezTo>
                  <a:cubicBezTo>
                    <a:pt x="6680" y="13844"/>
                    <a:pt x="5845" y="9084"/>
                    <a:pt x="4104" y="4914"/>
                  </a:cubicBezTo>
                  <a:cubicBezTo>
                    <a:pt x="3386" y="3193"/>
                    <a:pt x="2461" y="1609"/>
                    <a:pt x="1370" y="311"/>
                  </a:cubicBezTo>
                  <a:cubicBezTo>
                    <a:pt x="1187" y="92"/>
                    <a:pt x="1011" y="0"/>
                    <a:pt x="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6"/>
            <p:cNvSpPr/>
            <p:nvPr/>
          </p:nvSpPr>
          <p:spPr>
            <a:xfrm>
              <a:off x="5518966" y="1163915"/>
              <a:ext cx="1748266" cy="1831348"/>
            </a:xfrm>
            <a:custGeom>
              <a:avLst/>
              <a:gdLst/>
              <a:ahLst/>
              <a:cxnLst/>
              <a:rect l="l" t="t" r="r" b="b"/>
              <a:pathLst>
                <a:path w="22158" h="23211" extrusionOk="0">
                  <a:moveTo>
                    <a:pt x="11546" y="1"/>
                  </a:moveTo>
                  <a:cubicBezTo>
                    <a:pt x="11546" y="1"/>
                    <a:pt x="8242" y="3934"/>
                    <a:pt x="8143" y="5636"/>
                  </a:cubicBezTo>
                  <a:cubicBezTo>
                    <a:pt x="8114" y="6275"/>
                    <a:pt x="8458" y="7219"/>
                    <a:pt x="8900" y="8163"/>
                  </a:cubicBezTo>
                  <a:cubicBezTo>
                    <a:pt x="8192" y="7495"/>
                    <a:pt x="7465" y="6914"/>
                    <a:pt x="6884" y="6747"/>
                  </a:cubicBezTo>
                  <a:cubicBezTo>
                    <a:pt x="6709" y="6699"/>
                    <a:pt x="6497" y="6677"/>
                    <a:pt x="6259" y="6677"/>
                  </a:cubicBezTo>
                  <a:cubicBezTo>
                    <a:pt x="4330" y="6677"/>
                    <a:pt x="669" y="8095"/>
                    <a:pt x="669" y="8095"/>
                  </a:cubicBezTo>
                  <a:cubicBezTo>
                    <a:pt x="669" y="8095"/>
                    <a:pt x="2449" y="8704"/>
                    <a:pt x="4534" y="9442"/>
                  </a:cubicBezTo>
                  <a:cubicBezTo>
                    <a:pt x="2734" y="10327"/>
                    <a:pt x="0" y="13219"/>
                    <a:pt x="0" y="13219"/>
                  </a:cubicBezTo>
                  <a:cubicBezTo>
                    <a:pt x="0" y="13219"/>
                    <a:pt x="2449" y="12953"/>
                    <a:pt x="5075" y="12658"/>
                  </a:cubicBezTo>
                  <a:lnTo>
                    <a:pt x="5075" y="12658"/>
                  </a:lnTo>
                  <a:cubicBezTo>
                    <a:pt x="4996" y="12707"/>
                    <a:pt x="4927" y="12766"/>
                    <a:pt x="4868" y="12825"/>
                  </a:cubicBezTo>
                  <a:cubicBezTo>
                    <a:pt x="3609" y="13986"/>
                    <a:pt x="2675" y="19031"/>
                    <a:pt x="2675" y="19031"/>
                  </a:cubicBezTo>
                  <a:cubicBezTo>
                    <a:pt x="2675" y="19031"/>
                    <a:pt x="6334" y="16071"/>
                    <a:pt x="8930" y="13917"/>
                  </a:cubicBezTo>
                  <a:lnTo>
                    <a:pt x="8930" y="13917"/>
                  </a:lnTo>
                  <a:cubicBezTo>
                    <a:pt x="8094" y="14969"/>
                    <a:pt x="7248" y="16218"/>
                    <a:pt x="7140" y="17054"/>
                  </a:cubicBezTo>
                  <a:cubicBezTo>
                    <a:pt x="6924" y="18755"/>
                    <a:pt x="9471" y="23211"/>
                    <a:pt x="9471" y="23211"/>
                  </a:cubicBezTo>
                  <a:cubicBezTo>
                    <a:pt x="9471" y="23211"/>
                    <a:pt x="10169" y="19582"/>
                    <a:pt x="10740" y="16434"/>
                  </a:cubicBezTo>
                  <a:cubicBezTo>
                    <a:pt x="11694" y="17487"/>
                    <a:pt x="13454" y="18726"/>
                    <a:pt x="13454" y="18726"/>
                  </a:cubicBezTo>
                  <a:cubicBezTo>
                    <a:pt x="13454" y="18726"/>
                    <a:pt x="12382" y="14487"/>
                    <a:pt x="11851" y="12550"/>
                  </a:cubicBezTo>
                  <a:lnTo>
                    <a:pt x="11851" y="12550"/>
                  </a:lnTo>
                  <a:cubicBezTo>
                    <a:pt x="13700" y="12943"/>
                    <a:pt x="19355" y="13966"/>
                    <a:pt x="19355" y="13966"/>
                  </a:cubicBezTo>
                  <a:cubicBezTo>
                    <a:pt x="18725" y="13209"/>
                    <a:pt x="18057" y="12501"/>
                    <a:pt x="17339" y="11832"/>
                  </a:cubicBezTo>
                  <a:cubicBezTo>
                    <a:pt x="19866" y="11586"/>
                    <a:pt x="22158" y="11360"/>
                    <a:pt x="22158" y="11360"/>
                  </a:cubicBezTo>
                  <a:cubicBezTo>
                    <a:pt x="22158" y="11360"/>
                    <a:pt x="18022" y="8487"/>
                    <a:pt x="16279" y="8487"/>
                  </a:cubicBezTo>
                  <a:cubicBezTo>
                    <a:pt x="16262" y="8487"/>
                    <a:pt x="16244" y="8487"/>
                    <a:pt x="16227" y="8488"/>
                  </a:cubicBezTo>
                  <a:cubicBezTo>
                    <a:pt x="15264" y="8517"/>
                    <a:pt x="13680" y="9481"/>
                    <a:pt x="12471" y="10307"/>
                  </a:cubicBezTo>
                  <a:cubicBezTo>
                    <a:pt x="14536" y="7642"/>
                    <a:pt x="17880" y="3207"/>
                    <a:pt x="17880" y="3207"/>
                  </a:cubicBezTo>
                  <a:lnTo>
                    <a:pt x="17880" y="3207"/>
                  </a:lnTo>
                  <a:cubicBezTo>
                    <a:pt x="17879" y="3207"/>
                    <a:pt x="12864" y="4318"/>
                    <a:pt x="11753" y="5616"/>
                  </a:cubicBezTo>
                  <a:cubicBezTo>
                    <a:pt x="11684" y="5695"/>
                    <a:pt x="11625" y="5774"/>
                    <a:pt x="11576" y="5862"/>
                  </a:cubicBezTo>
                  <a:cubicBezTo>
                    <a:pt x="11576" y="2951"/>
                    <a:pt x="11546" y="1"/>
                    <a:pt x="11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6"/>
            <p:cNvSpPr/>
            <p:nvPr/>
          </p:nvSpPr>
          <p:spPr>
            <a:xfrm>
              <a:off x="6502870" y="3536882"/>
              <a:ext cx="933545" cy="722014"/>
            </a:xfrm>
            <a:custGeom>
              <a:avLst/>
              <a:gdLst/>
              <a:ahLst/>
              <a:cxnLst/>
              <a:rect l="l" t="t" r="r" b="b"/>
              <a:pathLst>
                <a:path w="11832" h="9151" extrusionOk="0">
                  <a:moveTo>
                    <a:pt x="2931" y="0"/>
                  </a:moveTo>
                  <a:cubicBezTo>
                    <a:pt x="2695" y="1466"/>
                    <a:pt x="2813" y="2970"/>
                    <a:pt x="3295" y="4377"/>
                  </a:cubicBezTo>
                  <a:cubicBezTo>
                    <a:pt x="2272" y="2941"/>
                    <a:pt x="945" y="2607"/>
                    <a:pt x="945" y="2607"/>
                  </a:cubicBezTo>
                  <a:lnTo>
                    <a:pt x="945" y="2607"/>
                  </a:lnTo>
                  <a:cubicBezTo>
                    <a:pt x="1112" y="3787"/>
                    <a:pt x="1486" y="4937"/>
                    <a:pt x="2046" y="5990"/>
                  </a:cubicBezTo>
                  <a:cubicBezTo>
                    <a:pt x="1441" y="5634"/>
                    <a:pt x="752" y="5439"/>
                    <a:pt x="52" y="5439"/>
                  </a:cubicBezTo>
                  <a:cubicBezTo>
                    <a:pt x="35" y="5439"/>
                    <a:pt x="18" y="5439"/>
                    <a:pt x="1" y="5439"/>
                  </a:cubicBezTo>
                  <a:cubicBezTo>
                    <a:pt x="1" y="5439"/>
                    <a:pt x="1053" y="8016"/>
                    <a:pt x="4633" y="8999"/>
                  </a:cubicBezTo>
                  <a:lnTo>
                    <a:pt x="4721" y="9048"/>
                  </a:lnTo>
                  <a:cubicBezTo>
                    <a:pt x="4982" y="9115"/>
                    <a:pt x="5253" y="9150"/>
                    <a:pt x="5523" y="9150"/>
                  </a:cubicBezTo>
                  <a:cubicBezTo>
                    <a:pt x="5650" y="9150"/>
                    <a:pt x="5776" y="9143"/>
                    <a:pt x="5901" y="9127"/>
                  </a:cubicBezTo>
                  <a:cubicBezTo>
                    <a:pt x="6728" y="9127"/>
                    <a:pt x="9167" y="8802"/>
                    <a:pt x="11832" y="5439"/>
                  </a:cubicBezTo>
                  <a:cubicBezTo>
                    <a:pt x="11585" y="5409"/>
                    <a:pt x="11339" y="5394"/>
                    <a:pt x="11092" y="5394"/>
                  </a:cubicBezTo>
                  <a:cubicBezTo>
                    <a:pt x="10287" y="5394"/>
                    <a:pt x="9489" y="5553"/>
                    <a:pt x="8744" y="5862"/>
                  </a:cubicBezTo>
                  <a:cubicBezTo>
                    <a:pt x="9894" y="4564"/>
                    <a:pt x="11035" y="2764"/>
                    <a:pt x="11035" y="2764"/>
                  </a:cubicBezTo>
                  <a:cubicBezTo>
                    <a:pt x="10957" y="2756"/>
                    <a:pt x="10878" y="2753"/>
                    <a:pt x="10800" y="2753"/>
                  </a:cubicBezTo>
                  <a:cubicBezTo>
                    <a:pt x="8994" y="2753"/>
                    <a:pt x="7160" y="4623"/>
                    <a:pt x="7160" y="4623"/>
                  </a:cubicBezTo>
                  <a:lnTo>
                    <a:pt x="9599" y="571"/>
                  </a:lnTo>
                  <a:lnTo>
                    <a:pt x="9599" y="571"/>
                  </a:lnTo>
                  <a:cubicBezTo>
                    <a:pt x="5026" y="1171"/>
                    <a:pt x="5872" y="5154"/>
                    <a:pt x="5872" y="5154"/>
                  </a:cubicBezTo>
                  <a:cubicBezTo>
                    <a:pt x="4918" y="1682"/>
                    <a:pt x="2932" y="1"/>
                    <a:pt x="2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6"/>
            <p:cNvSpPr/>
            <p:nvPr/>
          </p:nvSpPr>
          <p:spPr>
            <a:xfrm>
              <a:off x="7084848" y="4050532"/>
              <a:ext cx="308183" cy="203720"/>
            </a:xfrm>
            <a:custGeom>
              <a:avLst/>
              <a:gdLst/>
              <a:ahLst/>
              <a:cxnLst/>
              <a:rect l="l" t="t" r="r" b="b"/>
              <a:pathLst>
                <a:path w="3906" h="2582" extrusionOk="0">
                  <a:moveTo>
                    <a:pt x="955" y="1"/>
                  </a:moveTo>
                  <a:cubicBezTo>
                    <a:pt x="876" y="414"/>
                    <a:pt x="915" y="847"/>
                    <a:pt x="1073" y="1230"/>
                  </a:cubicBezTo>
                  <a:cubicBezTo>
                    <a:pt x="876" y="994"/>
                    <a:pt x="601" y="817"/>
                    <a:pt x="305" y="739"/>
                  </a:cubicBezTo>
                  <a:lnTo>
                    <a:pt x="305" y="739"/>
                  </a:lnTo>
                  <a:cubicBezTo>
                    <a:pt x="365" y="1073"/>
                    <a:pt x="483" y="1397"/>
                    <a:pt x="669" y="1693"/>
                  </a:cubicBezTo>
                  <a:cubicBezTo>
                    <a:pt x="463" y="1584"/>
                    <a:pt x="227" y="1535"/>
                    <a:pt x="1" y="1535"/>
                  </a:cubicBezTo>
                  <a:cubicBezTo>
                    <a:pt x="1" y="1535"/>
                    <a:pt x="345" y="2263"/>
                    <a:pt x="1525" y="2538"/>
                  </a:cubicBezTo>
                  <a:lnTo>
                    <a:pt x="1555" y="2558"/>
                  </a:lnTo>
                  <a:cubicBezTo>
                    <a:pt x="1648" y="2572"/>
                    <a:pt x="1747" y="2581"/>
                    <a:pt x="1843" y="2581"/>
                  </a:cubicBezTo>
                  <a:cubicBezTo>
                    <a:pt x="1879" y="2581"/>
                    <a:pt x="1914" y="2580"/>
                    <a:pt x="1948" y="2578"/>
                  </a:cubicBezTo>
                  <a:cubicBezTo>
                    <a:pt x="2213" y="2578"/>
                    <a:pt x="3030" y="2479"/>
                    <a:pt x="3905" y="1535"/>
                  </a:cubicBezTo>
                  <a:cubicBezTo>
                    <a:pt x="3827" y="1526"/>
                    <a:pt x="3748" y="1522"/>
                    <a:pt x="3668" y="1522"/>
                  </a:cubicBezTo>
                  <a:cubicBezTo>
                    <a:pt x="3400" y="1522"/>
                    <a:pt x="3131" y="1572"/>
                    <a:pt x="2872" y="1663"/>
                  </a:cubicBezTo>
                  <a:cubicBezTo>
                    <a:pt x="3148" y="1388"/>
                    <a:pt x="3403" y="1093"/>
                    <a:pt x="3630" y="788"/>
                  </a:cubicBezTo>
                  <a:cubicBezTo>
                    <a:pt x="3604" y="786"/>
                    <a:pt x="3578" y="785"/>
                    <a:pt x="3553" y="785"/>
                  </a:cubicBezTo>
                  <a:cubicBezTo>
                    <a:pt x="2957" y="785"/>
                    <a:pt x="2351" y="1309"/>
                    <a:pt x="2351" y="1309"/>
                  </a:cubicBezTo>
                  <a:lnTo>
                    <a:pt x="3158" y="168"/>
                  </a:lnTo>
                  <a:lnTo>
                    <a:pt x="3158" y="168"/>
                  </a:lnTo>
                  <a:cubicBezTo>
                    <a:pt x="1643" y="335"/>
                    <a:pt x="1928" y="1456"/>
                    <a:pt x="1928" y="1456"/>
                  </a:cubicBezTo>
                  <a:cubicBezTo>
                    <a:pt x="1751" y="886"/>
                    <a:pt x="1417" y="384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6"/>
            <p:cNvSpPr/>
            <p:nvPr/>
          </p:nvSpPr>
          <p:spPr>
            <a:xfrm>
              <a:off x="6491271" y="4297336"/>
              <a:ext cx="746552" cy="577390"/>
            </a:xfrm>
            <a:custGeom>
              <a:avLst/>
              <a:gdLst/>
              <a:ahLst/>
              <a:cxnLst/>
              <a:rect l="l" t="t" r="r" b="b"/>
              <a:pathLst>
                <a:path w="9462" h="7318" extrusionOk="0">
                  <a:moveTo>
                    <a:pt x="9461" y="0"/>
                  </a:moveTo>
                  <a:lnTo>
                    <a:pt x="492" y="610"/>
                  </a:lnTo>
                  <a:lnTo>
                    <a:pt x="0" y="7317"/>
                  </a:lnTo>
                  <a:lnTo>
                    <a:pt x="9461" y="6226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805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6"/>
            <p:cNvSpPr/>
            <p:nvPr/>
          </p:nvSpPr>
          <p:spPr>
            <a:xfrm>
              <a:off x="6490482" y="4297336"/>
              <a:ext cx="747341" cy="577390"/>
            </a:xfrm>
            <a:custGeom>
              <a:avLst/>
              <a:gdLst/>
              <a:ahLst/>
              <a:cxnLst/>
              <a:rect l="l" t="t" r="r" b="b"/>
              <a:pathLst>
                <a:path w="9472" h="7318" extrusionOk="0">
                  <a:moveTo>
                    <a:pt x="8979" y="522"/>
                  </a:moveTo>
                  <a:lnTo>
                    <a:pt x="8979" y="5783"/>
                  </a:lnTo>
                  <a:lnTo>
                    <a:pt x="541" y="6767"/>
                  </a:lnTo>
                  <a:lnTo>
                    <a:pt x="954" y="1072"/>
                  </a:lnTo>
                  <a:lnTo>
                    <a:pt x="8979" y="522"/>
                  </a:lnTo>
                  <a:close/>
                  <a:moveTo>
                    <a:pt x="9471" y="0"/>
                  </a:moveTo>
                  <a:lnTo>
                    <a:pt x="492" y="610"/>
                  </a:lnTo>
                  <a:lnTo>
                    <a:pt x="0" y="7317"/>
                  </a:lnTo>
                  <a:lnTo>
                    <a:pt x="9471" y="6226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6"/>
            <p:cNvSpPr/>
            <p:nvPr/>
          </p:nvSpPr>
          <p:spPr>
            <a:xfrm>
              <a:off x="6463261" y="3780530"/>
              <a:ext cx="745842" cy="404599"/>
            </a:xfrm>
            <a:custGeom>
              <a:avLst/>
              <a:gdLst/>
              <a:ahLst/>
              <a:cxnLst/>
              <a:rect l="l" t="t" r="r" b="b"/>
              <a:pathLst>
                <a:path w="9453" h="5128" extrusionOk="0">
                  <a:moveTo>
                    <a:pt x="1" y="0"/>
                  </a:moveTo>
                  <a:lnTo>
                    <a:pt x="1161" y="482"/>
                  </a:lnTo>
                  <a:lnTo>
                    <a:pt x="6020" y="482"/>
                  </a:lnTo>
                  <a:cubicBezTo>
                    <a:pt x="5843" y="571"/>
                    <a:pt x="5685" y="679"/>
                    <a:pt x="5528" y="807"/>
                  </a:cubicBezTo>
                  <a:cubicBezTo>
                    <a:pt x="798" y="4798"/>
                    <a:pt x="4297" y="5127"/>
                    <a:pt x="5580" y="5127"/>
                  </a:cubicBezTo>
                  <a:cubicBezTo>
                    <a:pt x="5833" y="5127"/>
                    <a:pt x="6000" y="5115"/>
                    <a:pt x="6000" y="5115"/>
                  </a:cubicBezTo>
                  <a:lnTo>
                    <a:pt x="9452" y="266"/>
                  </a:lnTo>
                  <a:cubicBezTo>
                    <a:pt x="8955" y="138"/>
                    <a:pt x="8445" y="68"/>
                    <a:pt x="7933" y="68"/>
                  </a:cubicBezTo>
                  <a:cubicBezTo>
                    <a:pt x="7816" y="68"/>
                    <a:pt x="7700" y="72"/>
                    <a:pt x="7584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6"/>
            <p:cNvSpPr/>
            <p:nvPr/>
          </p:nvSpPr>
          <p:spPr>
            <a:xfrm>
              <a:off x="6329049" y="4193344"/>
              <a:ext cx="863718" cy="142099"/>
            </a:xfrm>
            <a:custGeom>
              <a:avLst/>
              <a:gdLst/>
              <a:ahLst/>
              <a:cxnLst/>
              <a:rect l="l" t="t" r="r" b="b"/>
              <a:pathLst>
                <a:path w="10947" h="1801" extrusionOk="0">
                  <a:moveTo>
                    <a:pt x="7691" y="1"/>
                  </a:moveTo>
                  <a:lnTo>
                    <a:pt x="1" y="355"/>
                  </a:lnTo>
                  <a:lnTo>
                    <a:pt x="2567" y="1800"/>
                  </a:lnTo>
                  <a:lnTo>
                    <a:pt x="10947" y="1230"/>
                  </a:lnTo>
                  <a:lnTo>
                    <a:pt x="7691" y="1"/>
                  </a:lnTo>
                  <a:close/>
                </a:path>
              </a:pathLst>
            </a:custGeom>
            <a:solidFill>
              <a:srgbClr val="3D1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6"/>
            <p:cNvSpPr/>
            <p:nvPr/>
          </p:nvSpPr>
          <p:spPr>
            <a:xfrm>
              <a:off x="6294096" y="4184034"/>
              <a:ext cx="943723" cy="161508"/>
            </a:xfrm>
            <a:custGeom>
              <a:avLst/>
              <a:gdLst/>
              <a:ahLst/>
              <a:cxnLst/>
              <a:rect l="l" t="t" r="r" b="b"/>
              <a:pathLst>
                <a:path w="11961" h="2047" extrusionOk="0">
                  <a:moveTo>
                    <a:pt x="8115" y="246"/>
                  </a:moveTo>
                  <a:lnTo>
                    <a:pt x="10819" y="1259"/>
                  </a:lnTo>
                  <a:lnTo>
                    <a:pt x="3040" y="1800"/>
                  </a:lnTo>
                  <a:lnTo>
                    <a:pt x="876" y="571"/>
                  </a:lnTo>
                  <a:lnTo>
                    <a:pt x="8115" y="246"/>
                  </a:lnTo>
                  <a:close/>
                  <a:moveTo>
                    <a:pt x="8144" y="1"/>
                  </a:moveTo>
                  <a:lnTo>
                    <a:pt x="1" y="364"/>
                  </a:lnTo>
                  <a:lnTo>
                    <a:pt x="2991" y="2046"/>
                  </a:lnTo>
                  <a:lnTo>
                    <a:pt x="11960" y="1436"/>
                  </a:lnTo>
                  <a:lnTo>
                    <a:pt x="8144" y="1"/>
                  </a:lnTo>
                  <a:close/>
                </a:path>
              </a:pathLst>
            </a:custGeom>
            <a:solidFill>
              <a:srgbClr val="7D5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6"/>
            <p:cNvSpPr/>
            <p:nvPr/>
          </p:nvSpPr>
          <p:spPr>
            <a:xfrm>
              <a:off x="6274765" y="4244551"/>
              <a:ext cx="235201" cy="589067"/>
            </a:xfrm>
            <a:custGeom>
              <a:avLst/>
              <a:gdLst/>
              <a:ahLst/>
              <a:cxnLst/>
              <a:rect l="l" t="t" r="r" b="b"/>
              <a:pathLst>
                <a:path w="2981" h="7466" extrusionOk="0">
                  <a:moveTo>
                    <a:pt x="462" y="1"/>
                  </a:moveTo>
                  <a:lnTo>
                    <a:pt x="0" y="5115"/>
                  </a:lnTo>
                  <a:lnTo>
                    <a:pt x="2528" y="7465"/>
                  </a:lnTo>
                  <a:lnTo>
                    <a:pt x="2980" y="1417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7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6"/>
            <p:cNvSpPr/>
            <p:nvPr/>
          </p:nvSpPr>
          <p:spPr>
            <a:xfrm>
              <a:off x="6254566" y="4212754"/>
              <a:ext cx="274730" cy="661971"/>
            </a:xfrm>
            <a:custGeom>
              <a:avLst/>
              <a:gdLst/>
              <a:ahLst/>
              <a:cxnLst/>
              <a:rect l="l" t="t" r="r" b="b"/>
              <a:pathLst>
                <a:path w="3482" h="8390" extrusionOk="0">
                  <a:moveTo>
                    <a:pt x="925" y="807"/>
                  </a:moveTo>
                  <a:lnTo>
                    <a:pt x="2970" y="1958"/>
                  </a:lnTo>
                  <a:lnTo>
                    <a:pt x="2577" y="7337"/>
                  </a:lnTo>
                  <a:lnTo>
                    <a:pt x="512" y="5419"/>
                  </a:lnTo>
                  <a:lnTo>
                    <a:pt x="925" y="807"/>
                  </a:lnTo>
                  <a:close/>
                  <a:moveTo>
                    <a:pt x="502" y="0"/>
                  </a:moveTo>
                  <a:lnTo>
                    <a:pt x="0" y="5616"/>
                  </a:lnTo>
                  <a:lnTo>
                    <a:pt x="2990" y="8389"/>
                  </a:lnTo>
                  <a:lnTo>
                    <a:pt x="3482" y="1682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94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6"/>
            <p:cNvSpPr/>
            <p:nvPr/>
          </p:nvSpPr>
          <p:spPr>
            <a:xfrm>
              <a:off x="6281708" y="4350279"/>
              <a:ext cx="177209" cy="147227"/>
            </a:xfrm>
            <a:custGeom>
              <a:avLst/>
              <a:gdLst/>
              <a:ahLst/>
              <a:cxnLst/>
              <a:rect l="l" t="t" r="r" b="b"/>
              <a:pathLst>
                <a:path w="2246" h="1866" extrusionOk="0">
                  <a:moveTo>
                    <a:pt x="530" y="0"/>
                  </a:moveTo>
                  <a:cubicBezTo>
                    <a:pt x="473" y="0"/>
                    <a:pt x="418" y="29"/>
                    <a:pt x="384" y="96"/>
                  </a:cubicBezTo>
                  <a:cubicBezTo>
                    <a:pt x="109" y="618"/>
                    <a:pt x="1" y="1395"/>
                    <a:pt x="610" y="1729"/>
                  </a:cubicBezTo>
                  <a:cubicBezTo>
                    <a:pt x="779" y="1823"/>
                    <a:pt x="955" y="1865"/>
                    <a:pt x="1127" y="1865"/>
                  </a:cubicBezTo>
                  <a:cubicBezTo>
                    <a:pt x="1603" y="1865"/>
                    <a:pt x="2044" y="1535"/>
                    <a:pt x="2204" y="1050"/>
                  </a:cubicBezTo>
                  <a:cubicBezTo>
                    <a:pt x="2245" y="914"/>
                    <a:pt x="2132" y="824"/>
                    <a:pt x="2019" y="824"/>
                  </a:cubicBezTo>
                  <a:cubicBezTo>
                    <a:pt x="1945" y="824"/>
                    <a:pt x="1871" y="863"/>
                    <a:pt x="1840" y="952"/>
                  </a:cubicBezTo>
                  <a:cubicBezTo>
                    <a:pt x="1742" y="1280"/>
                    <a:pt x="1442" y="1484"/>
                    <a:pt x="1125" y="1484"/>
                  </a:cubicBezTo>
                  <a:cubicBezTo>
                    <a:pt x="994" y="1484"/>
                    <a:pt x="861" y="1449"/>
                    <a:pt x="738" y="1375"/>
                  </a:cubicBezTo>
                  <a:cubicBezTo>
                    <a:pt x="364" y="1168"/>
                    <a:pt x="551" y="569"/>
                    <a:pt x="699" y="283"/>
                  </a:cubicBezTo>
                  <a:cubicBezTo>
                    <a:pt x="780" y="135"/>
                    <a:pt x="653" y="0"/>
                    <a:pt x="530" y="0"/>
                  </a:cubicBezTo>
                  <a:close/>
                </a:path>
              </a:pathLst>
            </a:custGeom>
            <a:solidFill>
              <a:srgbClr val="BE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6"/>
            <p:cNvSpPr/>
            <p:nvPr/>
          </p:nvSpPr>
          <p:spPr>
            <a:xfrm>
              <a:off x="6235157" y="3799861"/>
              <a:ext cx="301161" cy="379588"/>
            </a:xfrm>
            <a:custGeom>
              <a:avLst/>
              <a:gdLst/>
              <a:ahLst/>
              <a:cxnLst/>
              <a:rect l="l" t="t" r="r" b="b"/>
              <a:pathLst>
                <a:path w="3817" h="4811" extrusionOk="0">
                  <a:moveTo>
                    <a:pt x="2874" y="1"/>
                  </a:moveTo>
                  <a:cubicBezTo>
                    <a:pt x="2258" y="1"/>
                    <a:pt x="1663" y="236"/>
                    <a:pt x="1200" y="641"/>
                  </a:cubicBezTo>
                  <a:cubicBezTo>
                    <a:pt x="492" y="1250"/>
                    <a:pt x="119" y="1929"/>
                    <a:pt x="60" y="2676"/>
                  </a:cubicBezTo>
                  <a:cubicBezTo>
                    <a:pt x="1" y="3601"/>
                    <a:pt x="463" y="4417"/>
                    <a:pt x="738" y="4810"/>
                  </a:cubicBezTo>
                  <a:lnTo>
                    <a:pt x="3816" y="139"/>
                  </a:lnTo>
                  <a:cubicBezTo>
                    <a:pt x="3521" y="50"/>
                    <a:pt x="3216" y="1"/>
                    <a:pt x="2912" y="1"/>
                  </a:cubicBezTo>
                  <a:cubicBezTo>
                    <a:pt x="2899" y="1"/>
                    <a:pt x="2886" y="1"/>
                    <a:pt x="2874" y="1"/>
                  </a:cubicBezTo>
                  <a:close/>
                </a:path>
              </a:pathLst>
            </a:custGeom>
            <a:solidFill>
              <a:srgbClr val="37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6"/>
            <p:cNvSpPr/>
            <p:nvPr/>
          </p:nvSpPr>
          <p:spPr>
            <a:xfrm>
              <a:off x="6114121" y="3780452"/>
              <a:ext cx="452413" cy="432372"/>
            </a:xfrm>
            <a:custGeom>
              <a:avLst/>
              <a:gdLst/>
              <a:ahLst/>
              <a:cxnLst/>
              <a:rect l="l" t="t" r="r" b="b"/>
              <a:pathLst>
                <a:path w="5734" h="5480" extrusionOk="0">
                  <a:moveTo>
                    <a:pt x="4407" y="493"/>
                  </a:moveTo>
                  <a:cubicBezTo>
                    <a:pt x="4420" y="493"/>
                    <a:pt x="4433" y="493"/>
                    <a:pt x="4446" y="493"/>
                  </a:cubicBezTo>
                  <a:cubicBezTo>
                    <a:pt x="4623" y="493"/>
                    <a:pt x="4790" y="503"/>
                    <a:pt x="4957" y="542"/>
                  </a:cubicBezTo>
                  <a:lnTo>
                    <a:pt x="2282" y="4604"/>
                  </a:lnTo>
                  <a:cubicBezTo>
                    <a:pt x="1977" y="4103"/>
                    <a:pt x="1830" y="3532"/>
                    <a:pt x="1849" y="2942"/>
                  </a:cubicBezTo>
                  <a:cubicBezTo>
                    <a:pt x="1889" y="2263"/>
                    <a:pt x="2243" y="1634"/>
                    <a:pt x="2902" y="1073"/>
                  </a:cubicBezTo>
                  <a:cubicBezTo>
                    <a:pt x="3315" y="699"/>
                    <a:pt x="3850" y="493"/>
                    <a:pt x="4407" y="493"/>
                  </a:cubicBezTo>
                  <a:close/>
                  <a:moveTo>
                    <a:pt x="4515" y="1"/>
                  </a:moveTo>
                  <a:cubicBezTo>
                    <a:pt x="4495" y="1"/>
                    <a:pt x="4475" y="1"/>
                    <a:pt x="4455" y="1"/>
                  </a:cubicBezTo>
                  <a:lnTo>
                    <a:pt x="4446" y="1"/>
                  </a:lnTo>
                  <a:cubicBezTo>
                    <a:pt x="4433" y="1"/>
                    <a:pt x="4420" y="1"/>
                    <a:pt x="4407" y="1"/>
                  </a:cubicBezTo>
                  <a:cubicBezTo>
                    <a:pt x="3732" y="1"/>
                    <a:pt x="3079" y="256"/>
                    <a:pt x="2577" y="700"/>
                  </a:cubicBezTo>
                  <a:cubicBezTo>
                    <a:pt x="0" y="2922"/>
                    <a:pt x="2292" y="5479"/>
                    <a:pt x="2292" y="5479"/>
                  </a:cubicBezTo>
                  <a:lnTo>
                    <a:pt x="5734" y="267"/>
                  </a:lnTo>
                  <a:cubicBezTo>
                    <a:pt x="5349" y="98"/>
                    <a:pt x="4929" y="1"/>
                    <a:pt x="4515" y="1"/>
                  </a:cubicBezTo>
                  <a:close/>
                </a:path>
              </a:pathLst>
            </a:custGeom>
            <a:solidFill>
              <a:srgbClr val="94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6"/>
            <p:cNvSpPr/>
            <p:nvPr/>
          </p:nvSpPr>
          <p:spPr>
            <a:xfrm>
              <a:off x="6294096" y="3818561"/>
              <a:ext cx="879262" cy="394263"/>
            </a:xfrm>
            <a:custGeom>
              <a:avLst/>
              <a:gdLst/>
              <a:ahLst/>
              <a:cxnLst/>
              <a:rect l="l" t="t" r="r" b="b"/>
              <a:pathLst>
                <a:path w="11144" h="4997" extrusionOk="0">
                  <a:moveTo>
                    <a:pt x="3305" y="0"/>
                  </a:moveTo>
                  <a:lnTo>
                    <a:pt x="1" y="4996"/>
                  </a:lnTo>
                  <a:lnTo>
                    <a:pt x="7849" y="4633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412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6"/>
            <p:cNvSpPr/>
            <p:nvPr/>
          </p:nvSpPr>
          <p:spPr>
            <a:xfrm>
              <a:off x="6742652" y="3818561"/>
              <a:ext cx="430715" cy="365544"/>
            </a:xfrm>
            <a:custGeom>
              <a:avLst/>
              <a:gdLst/>
              <a:ahLst/>
              <a:cxnLst/>
              <a:rect l="l" t="t" r="r" b="b"/>
              <a:pathLst>
                <a:path w="5459" h="4633" extrusionOk="0">
                  <a:moveTo>
                    <a:pt x="2390" y="0"/>
                  </a:moveTo>
                  <a:cubicBezTo>
                    <a:pt x="0" y="2233"/>
                    <a:pt x="2144" y="4633"/>
                    <a:pt x="2144" y="4633"/>
                  </a:cubicBezTo>
                  <a:lnTo>
                    <a:pt x="5459" y="0"/>
                  </a:lnTo>
                  <a:close/>
                </a:path>
              </a:pathLst>
            </a:custGeom>
            <a:solidFill>
              <a:srgbClr val="36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6"/>
            <p:cNvSpPr/>
            <p:nvPr/>
          </p:nvSpPr>
          <p:spPr>
            <a:xfrm>
              <a:off x="6294096" y="3801439"/>
              <a:ext cx="915792" cy="411385"/>
            </a:xfrm>
            <a:custGeom>
              <a:avLst/>
              <a:gdLst/>
              <a:ahLst/>
              <a:cxnLst/>
              <a:rect l="l" t="t" r="r" b="b"/>
              <a:pathLst>
                <a:path w="11607" h="5214" extrusionOk="0">
                  <a:moveTo>
                    <a:pt x="10898" y="375"/>
                  </a:moveTo>
                  <a:lnTo>
                    <a:pt x="7957" y="4486"/>
                  </a:lnTo>
                  <a:lnTo>
                    <a:pt x="719" y="4810"/>
                  </a:lnTo>
                  <a:lnTo>
                    <a:pt x="3640" y="375"/>
                  </a:lnTo>
                  <a:close/>
                  <a:moveTo>
                    <a:pt x="3443" y="1"/>
                  </a:moveTo>
                  <a:lnTo>
                    <a:pt x="1" y="5213"/>
                  </a:lnTo>
                  <a:lnTo>
                    <a:pt x="8144" y="4850"/>
                  </a:lnTo>
                  <a:lnTo>
                    <a:pt x="11606" y="1"/>
                  </a:lnTo>
                  <a:close/>
                </a:path>
              </a:pathLst>
            </a:custGeom>
            <a:solidFill>
              <a:srgbClr val="70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6"/>
            <p:cNvSpPr/>
            <p:nvPr/>
          </p:nvSpPr>
          <p:spPr>
            <a:xfrm>
              <a:off x="6751962" y="4312880"/>
              <a:ext cx="210347" cy="251612"/>
            </a:xfrm>
            <a:custGeom>
              <a:avLst/>
              <a:gdLst/>
              <a:ahLst/>
              <a:cxnLst/>
              <a:rect l="l" t="t" r="r" b="b"/>
              <a:pathLst>
                <a:path w="2666" h="3189" extrusionOk="0">
                  <a:moveTo>
                    <a:pt x="2666" y="0"/>
                  </a:moveTo>
                  <a:lnTo>
                    <a:pt x="0" y="226"/>
                  </a:lnTo>
                  <a:lnTo>
                    <a:pt x="178" y="2695"/>
                  </a:lnTo>
                  <a:lnTo>
                    <a:pt x="718" y="2695"/>
                  </a:lnTo>
                  <a:cubicBezTo>
                    <a:pt x="718" y="2695"/>
                    <a:pt x="965" y="3189"/>
                    <a:pt x="1450" y="3189"/>
                  </a:cubicBezTo>
                  <a:cubicBezTo>
                    <a:pt x="1468" y="3189"/>
                    <a:pt x="1487" y="3188"/>
                    <a:pt x="1505" y="3187"/>
                  </a:cubicBezTo>
                  <a:cubicBezTo>
                    <a:pt x="1810" y="3157"/>
                    <a:pt x="2076" y="2970"/>
                    <a:pt x="2203" y="2695"/>
                  </a:cubicBezTo>
                  <a:lnTo>
                    <a:pt x="2666" y="2695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9E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6"/>
            <p:cNvSpPr/>
            <p:nvPr/>
          </p:nvSpPr>
          <p:spPr>
            <a:xfrm>
              <a:off x="6777605" y="4312880"/>
              <a:ext cx="210347" cy="251612"/>
            </a:xfrm>
            <a:custGeom>
              <a:avLst/>
              <a:gdLst/>
              <a:ahLst/>
              <a:cxnLst/>
              <a:rect l="l" t="t" r="r" b="b"/>
              <a:pathLst>
                <a:path w="2666" h="3189" extrusionOk="0">
                  <a:moveTo>
                    <a:pt x="2665" y="0"/>
                  </a:moveTo>
                  <a:lnTo>
                    <a:pt x="0" y="226"/>
                  </a:lnTo>
                  <a:lnTo>
                    <a:pt x="167" y="2695"/>
                  </a:lnTo>
                  <a:lnTo>
                    <a:pt x="718" y="2695"/>
                  </a:lnTo>
                  <a:cubicBezTo>
                    <a:pt x="718" y="2695"/>
                    <a:pt x="956" y="3189"/>
                    <a:pt x="1440" y="3189"/>
                  </a:cubicBezTo>
                  <a:cubicBezTo>
                    <a:pt x="1458" y="3189"/>
                    <a:pt x="1476" y="3188"/>
                    <a:pt x="1495" y="3187"/>
                  </a:cubicBezTo>
                  <a:cubicBezTo>
                    <a:pt x="1800" y="3157"/>
                    <a:pt x="2075" y="2970"/>
                    <a:pt x="2193" y="2695"/>
                  </a:cubicBezTo>
                  <a:lnTo>
                    <a:pt x="2665" y="2695"/>
                  </a:lnTo>
                  <a:lnTo>
                    <a:pt x="2665" y="0"/>
                  </a:lnTo>
                  <a:close/>
                </a:path>
              </a:pathLst>
            </a:custGeom>
            <a:solidFill>
              <a:srgbClr val="E9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6"/>
            <p:cNvSpPr/>
            <p:nvPr/>
          </p:nvSpPr>
          <p:spPr>
            <a:xfrm>
              <a:off x="6838833" y="4350595"/>
              <a:ext cx="91682" cy="137681"/>
            </a:xfrm>
            <a:custGeom>
              <a:avLst/>
              <a:gdLst/>
              <a:ahLst/>
              <a:cxnLst/>
              <a:rect l="l" t="t" r="r" b="b"/>
              <a:pathLst>
                <a:path w="1162" h="1745" extrusionOk="0">
                  <a:moveTo>
                    <a:pt x="632" y="1"/>
                  </a:moveTo>
                  <a:cubicBezTo>
                    <a:pt x="550" y="1"/>
                    <a:pt x="465" y="20"/>
                    <a:pt x="385" y="63"/>
                  </a:cubicBezTo>
                  <a:cubicBezTo>
                    <a:pt x="30" y="250"/>
                    <a:pt x="1" y="742"/>
                    <a:pt x="326" y="968"/>
                  </a:cubicBezTo>
                  <a:lnTo>
                    <a:pt x="168" y="1745"/>
                  </a:lnTo>
                  <a:lnTo>
                    <a:pt x="1152" y="1745"/>
                  </a:lnTo>
                  <a:lnTo>
                    <a:pt x="916" y="978"/>
                  </a:lnTo>
                  <a:cubicBezTo>
                    <a:pt x="1073" y="879"/>
                    <a:pt x="1161" y="712"/>
                    <a:pt x="1161" y="535"/>
                  </a:cubicBezTo>
                  <a:cubicBezTo>
                    <a:pt x="1161" y="224"/>
                    <a:pt x="910" y="1"/>
                    <a:pt x="6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6"/>
            <p:cNvSpPr/>
            <p:nvPr/>
          </p:nvSpPr>
          <p:spPr>
            <a:xfrm>
              <a:off x="6930438" y="4203443"/>
              <a:ext cx="217370" cy="95548"/>
            </a:xfrm>
            <a:custGeom>
              <a:avLst/>
              <a:gdLst/>
              <a:ahLst/>
              <a:cxnLst/>
              <a:rect l="l" t="t" r="r" b="b"/>
              <a:pathLst>
                <a:path w="2755" h="1211" extrusionOk="0">
                  <a:moveTo>
                    <a:pt x="50" y="0"/>
                  </a:moveTo>
                  <a:lnTo>
                    <a:pt x="0" y="1210"/>
                  </a:lnTo>
                  <a:lnTo>
                    <a:pt x="0" y="1210"/>
                  </a:lnTo>
                  <a:lnTo>
                    <a:pt x="2754" y="101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230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66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2229" name="Google Shape;2229;p66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6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66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2" name="Google Shape;2232;p66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2233" name="Google Shape;2233;p66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34" name="Google Shape;2234;p66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235" name="Google Shape;2235;p66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67"/>
          <p:cNvSpPr txBox="1">
            <a:spLocks noGrp="1"/>
          </p:cNvSpPr>
          <p:nvPr>
            <p:ph type="body" idx="1"/>
          </p:nvPr>
        </p:nvSpPr>
        <p:spPr>
          <a:xfrm>
            <a:off x="720000" y="14097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DD0"/>
              </a:buClr>
              <a:buSzPts val="1100"/>
              <a:buFont typeface="Arial"/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41" name="Google Shape;2241;p67"/>
          <p:cNvSpPr/>
          <p:nvPr/>
        </p:nvSpPr>
        <p:spPr>
          <a:xfrm rot="-8256229">
            <a:off x="463544" y="4271819"/>
            <a:ext cx="429703" cy="442386"/>
          </a:xfrm>
          <a:custGeom>
            <a:avLst/>
            <a:gdLst/>
            <a:ahLst/>
            <a:cxnLst/>
            <a:rect l="l" t="t" r="r" b="b"/>
            <a:pathLst>
              <a:path w="3659" h="3767" extrusionOk="0">
                <a:moveTo>
                  <a:pt x="1282" y="1"/>
                </a:moveTo>
                <a:lnTo>
                  <a:pt x="742" y="51"/>
                </a:lnTo>
                <a:cubicBezTo>
                  <a:pt x="742" y="51"/>
                  <a:pt x="1037" y="893"/>
                  <a:pt x="1332" y="1779"/>
                </a:cubicBezTo>
                <a:cubicBezTo>
                  <a:pt x="677" y="2089"/>
                  <a:pt x="101" y="2348"/>
                  <a:pt x="0" y="2362"/>
                </a:cubicBezTo>
                <a:lnTo>
                  <a:pt x="209" y="3291"/>
                </a:lnTo>
                <a:lnTo>
                  <a:pt x="1570" y="2485"/>
                </a:lnTo>
                <a:cubicBezTo>
                  <a:pt x="1779" y="3126"/>
                  <a:pt x="1952" y="3673"/>
                  <a:pt x="1952" y="3767"/>
                </a:cubicBezTo>
                <a:lnTo>
                  <a:pt x="2902" y="3673"/>
                </a:lnTo>
                <a:lnTo>
                  <a:pt x="2211" y="2103"/>
                </a:lnTo>
                <a:lnTo>
                  <a:pt x="3658" y="1239"/>
                </a:lnTo>
                <a:lnTo>
                  <a:pt x="3543" y="713"/>
                </a:lnTo>
                <a:cubicBezTo>
                  <a:pt x="3543" y="713"/>
                  <a:pt x="2765" y="1095"/>
                  <a:pt x="1937" y="1491"/>
                </a:cubicBezTo>
                <a:lnTo>
                  <a:pt x="12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2" name="Google Shape;2242;p67"/>
          <p:cNvGrpSpPr/>
          <p:nvPr/>
        </p:nvGrpSpPr>
        <p:grpSpPr>
          <a:xfrm>
            <a:off x="2990643" y="3919730"/>
            <a:ext cx="1067006" cy="1031369"/>
            <a:chOff x="2990643" y="3919730"/>
            <a:chExt cx="1067006" cy="1031369"/>
          </a:xfrm>
        </p:grpSpPr>
        <p:sp>
          <p:nvSpPr>
            <p:cNvPr id="2243" name="Google Shape;2243;p67"/>
            <p:cNvSpPr/>
            <p:nvPr/>
          </p:nvSpPr>
          <p:spPr>
            <a:xfrm rot="3083972" flipH="1">
              <a:off x="3207397" y="4005624"/>
              <a:ext cx="633498" cy="859581"/>
            </a:xfrm>
            <a:custGeom>
              <a:avLst/>
              <a:gdLst/>
              <a:ahLst/>
              <a:cxnLst/>
              <a:rect l="l" t="t" r="r" b="b"/>
              <a:pathLst>
                <a:path w="8706" h="11813" extrusionOk="0">
                  <a:moveTo>
                    <a:pt x="5353" y="5072"/>
                  </a:moveTo>
                  <a:cubicBezTo>
                    <a:pt x="5350" y="5079"/>
                    <a:pt x="5349" y="5089"/>
                    <a:pt x="5343" y="5095"/>
                  </a:cubicBezTo>
                  <a:cubicBezTo>
                    <a:pt x="5336" y="5109"/>
                    <a:pt x="5336" y="5116"/>
                    <a:pt x="5329" y="5131"/>
                  </a:cubicBezTo>
                  <a:lnTo>
                    <a:pt x="5343" y="5087"/>
                  </a:lnTo>
                  <a:lnTo>
                    <a:pt x="5353" y="5072"/>
                  </a:lnTo>
                  <a:close/>
                  <a:moveTo>
                    <a:pt x="5754" y="0"/>
                  </a:moveTo>
                  <a:cubicBezTo>
                    <a:pt x="5520" y="0"/>
                    <a:pt x="5285" y="28"/>
                    <a:pt x="5055" y="83"/>
                  </a:cubicBezTo>
                  <a:cubicBezTo>
                    <a:pt x="4724" y="162"/>
                    <a:pt x="4400" y="299"/>
                    <a:pt x="4126" y="508"/>
                  </a:cubicBezTo>
                  <a:cubicBezTo>
                    <a:pt x="3845" y="709"/>
                    <a:pt x="3622" y="976"/>
                    <a:pt x="3464" y="1264"/>
                  </a:cubicBezTo>
                  <a:cubicBezTo>
                    <a:pt x="3377" y="1408"/>
                    <a:pt x="3320" y="1559"/>
                    <a:pt x="3269" y="1710"/>
                  </a:cubicBezTo>
                  <a:lnTo>
                    <a:pt x="3233" y="1818"/>
                  </a:lnTo>
                  <a:cubicBezTo>
                    <a:pt x="3219" y="1861"/>
                    <a:pt x="3219" y="1883"/>
                    <a:pt x="3212" y="1912"/>
                  </a:cubicBezTo>
                  <a:cubicBezTo>
                    <a:pt x="3204" y="1962"/>
                    <a:pt x="3190" y="2013"/>
                    <a:pt x="3183" y="2049"/>
                  </a:cubicBezTo>
                  <a:cubicBezTo>
                    <a:pt x="3168" y="2077"/>
                    <a:pt x="3161" y="2099"/>
                    <a:pt x="3161" y="2113"/>
                  </a:cubicBezTo>
                  <a:cubicBezTo>
                    <a:pt x="3161" y="2128"/>
                    <a:pt x="3168" y="2142"/>
                    <a:pt x="3147" y="2149"/>
                  </a:cubicBezTo>
                  <a:cubicBezTo>
                    <a:pt x="3134" y="2156"/>
                    <a:pt x="3117" y="2160"/>
                    <a:pt x="3097" y="2160"/>
                  </a:cubicBezTo>
                  <a:cubicBezTo>
                    <a:pt x="3034" y="2160"/>
                    <a:pt x="2940" y="2130"/>
                    <a:pt x="2859" y="2092"/>
                  </a:cubicBezTo>
                  <a:lnTo>
                    <a:pt x="2852" y="2085"/>
                  </a:lnTo>
                  <a:cubicBezTo>
                    <a:pt x="2827" y="2073"/>
                    <a:pt x="2800" y="2068"/>
                    <a:pt x="2772" y="2068"/>
                  </a:cubicBezTo>
                  <a:cubicBezTo>
                    <a:pt x="2729" y="2068"/>
                    <a:pt x="2685" y="2082"/>
                    <a:pt x="2650" y="2113"/>
                  </a:cubicBezTo>
                  <a:cubicBezTo>
                    <a:pt x="2578" y="2178"/>
                    <a:pt x="2571" y="2293"/>
                    <a:pt x="2636" y="2365"/>
                  </a:cubicBezTo>
                  <a:cubicBezTo>
                    <a:pt x="2693" y="2423"/>
                    <a:pt x="2744" y="2488"/>
                    <a:pt x="2816" y="2538"/>
                  </a:cubicBezTo>
                  <a:cubicBezTo>
                    <a:pt x="2888" y="2589"/>
                    <a:pt x="2967" y="2646"/>
                    <a:pt x="3082" y="2668"/>
                  </a:cubicBezTo>
                  <a:cubicBezTo>
                    <a:pt x="3122" y="2681"/>
                    <a:pt x="3167" y="2687"/>
                    <a:pt x="3214" y="2687"/>
                  </a:cubicBezTo>
                  <a:cubicBezTo>
                    <a:pt x="3296" y="2687"/>
                    <a:pt x="3384" y="2668"/>
                    <a:pt x="3456" y="2632"/>
                  </a:cubicBezTo>
                  <a:cubicBezTo>
                    <a:pt x="3579" y="2574"/>
                    <a:pt x="3665" y="2495"/>
                    <a:pt x="3730" y="2416"/>
                  </a:cubicBezTo>
                  <a:cubicBezTo>
                    <a:pt x="3860" y="2265"/>
                    <a:pt x="3939" y="2092"/>
                    <a:pt x="3982" y="2013"/>
                  </a:cubicBezTo>
                  <a:cubicBezTo>
                    <a:pt x="4040" y="1912"/>
                    <a:pt x="4105" y="1818"/>
                    <a:pt x="4177" y="1732"/>
                  </a:cubicBezTo>
                  <a:cubicBezTo>
                    <a:pt x="4450" y="1386"/>
                    <a:pt x="4839" y="1206"/>
                    <a:pt x="5249" y="1163"/>
                  </a:cubicBezTo>
                  <a:cubicBezTo>
                    <a:pt x="5303" y="1158"/>
                    <a:pt x="5356" y="1156"/>
                    <a:pt x="5410" y="1156"/>
                  </a:cubicBezTo>
                  <a:cubicBezTo>
                    <a:pt x="5778" y="1156"/>
                    <a:pt x="6150" y="1262"/>
                    <a:pt x="6452" y="1444"/>
                  </a:cubicBezTo>
                  <a:cubicBezTo>
                    <a:pt x="6812" y="1653"/>
                    <a:pt x="7057" y="1969"/>
                    <a:pt x="7143" y="2286"/>
                  </a:cubicBezTo>
                  <a:cubicBezTo>
                    <a:pt x="7186" y="2445"/>
                    <a:pt x="7194" y="2610"/>
                    <a:pt x="7165" y="2783"/>
                  </a:cubicBezTo>
                  <a:cubicBezTo>
                    <a:pt x="7150" y="2869"/>
                    <a:pt x="7129" y="2956"/>
                    <a:pt x="7100" y="3049"/>
                  </a:cubicBezTo>
                  <a:cubicBezTo>
                    <a:pt x="7086" y="3093"/>
                    <a:pt x="7064" y="3136"/>
                    <a:pt x="7050" y="3186"/>
                  </a:cubicBezTo>
                  <a:lnTo>
                    <a:pt x="6985" y="3338"/>
                  </a:lnTo>
                  <a:cubicBezTo>
                    <a:pt x="6898" y="3532"/>
                    <a:pt x="6798" y="3705"/>
                    <a:pt x="6697" y="3834"/>
                  </a:cubicBezTo>
                  <a:cubicBezTo>
                    <a:pt x="6596" y="3971"/>
                    <a:pt x="6495" y="4058"/>
                    <a:pt x="6373" y="4130"/>
                  </a:cubicBezTo>
                  <a:cubicBezTo>
                    <a:pt x="6261" y="4189"/>
                    <a:pt x="6118" y="4224"/>
                    <a:pt x="5952" y="4224"/>
                  </a:cubicBezTo>
                  <a:cubicBezTo>
                    <a:pt x="5936" y="4224"/>
                    <a:pt x="5921" y="4224"/>
                    <a:pt x="5905" y="4223"/>
                  </a:cubicBezTo>
                  <a:cubicBezTo>
                    <a:pt x="5811" y="4223"/>
                    <a:pt x="5710" y="4209"/>
                    <a:pt x="5610" y="4180"/>
                  </a:cubicBezTo>
                  <a:lnTo>
                    <a:pt x="5538" y="4166"/>
                  </a:lnTo>
                  <a:lnTo>
                    <a:pt x="5494" y="4151"/>
                  </a:lnTo>
                  <a:lnTo>
                    <a:pt x="5415" y="4122"/>
                  </a:lnTo>
                  <a:cubicBezTo>
                    <a:pt x="5323" y="4093"/>
                    <a:pt x="5223" y="4078"/>
                    <a:pt x="5119" y="4078"/>
                  </a:cubicBezTo>
                  <a:cubicBezTo>
                    <a:pt x="5044" y="4078"/>
                    <a:pt x="4967" y="4086"/>
                    <a:pt x="4889" y="4101"/>
                  </a:cubicBezTo>
                  <a:cubicBezTo>
                    <a:pt x="4709" y="4144"/>
                    <a:pt x="4515" y="4245"/>
                    <a:pt x="4371" y="4432"/>
                  </a:cubicBezTo>
                  <a:cubicBezTo>
                    <a:pt x="4335" y="4475"/>
                    <a:pt x="4306" y="4526"/>
                    <a:pt x="4285" y="4583"/>
                  </a:cubicBezTo>
                  <a:cubicBezTo>
                    <a:pt x="4270" y="4605"/>
                    <a:pt x="4263" y="4634"/>
                    <a:pt x="4249" y="4662"/>
                  </a:cubicBezTo>
                  <a:lnTo>
                    <a:pt x="4241" y="4684"/>
                  </a:lnTo>
                  <a:lnTo>
                    <a:pt x="4213" y="4785"/>
                  </a:lnTo>
                  <a:cubicBezTo>
                    <a:pt x="4177" y="4914"/>
                    <a:pt x="4133" y="5044"/>
                    <a:pt x="4090" y="5174"/>
                  </a:cubicBezTo>
                  <a:cubicBezTo>
                    <a:pt x="4011" y="5390"/>
                    <a:pt x="3932" y="5613"/>
                    <a:pt x="3845" y="5822"/>
                  </a:cubicBezTo>
                  <a:cubicBezTo>
                    <a:pt x="3677" y="5789"/>
                    <a:pt x="3508" y="5773"/>
                    <a:pt x="3340" y="5773"/>
                  </a:cubicBezTo>
                  <a:cubicBezTo>
                    <a:pt x="2263" y="5773"/>
                    <a:pt x="1250" y="6435"/>
                    <a:pt x="857" y="7507"/>
                  </a:cubicBezTo>
                  <a:lnTo>
                    <a:pt x="0" y="9833"/>
                  </a:lnTo>
                  <a:lnTo>
                    <a:pt x="5386" y="11813"/>
                  </a:lnTo>
                  <a:lnTo>
                    <a:pt x="6243" y="9480"/>
                  </a:lnTo>
                  <a:cubicBezTo>
                    <a:pt x="6711" y="8198"/>
                    <a:pt x="6121" y="6779"/>
                    <a:pt x="4918" y="6196"/>
                  </a:cubicBezTo>
                  <a:cubicBezTo>
                    <a:pt x="4990" y="5980"/>
                    <a:pt x="5062" y="5771"/>
                    <a:pt x="5149" y="5563"/>
                  </a:cubicBezTo>
                  <a:cubicBezTo>
                    <a:pt x="5170" y="5505"/>
                    <a:pt x="5192" y="5440"/>
                    <a:pt x="5221" y="5383"/>
                  </a:cubicBezTo>
                  <a:cubicBezTo>
                    <a:pt x="5372" y="5440"/>
                    <a:pt x="5538" y="5498"/>
                    <a:pt x="5710" y="5534"/>
                  </a:cubicBezTo>
                  <a:cubicBezTo>
                    <a:pt x="5870" y="5567"/>
                    <a:pt x="6043" y="5586"/>
                    <a:pt x="6222" y="5586"/>
                  </a:cubicBezTo>
                  <a:cubicBezTo>
                    <a:pt x="6431" y="5586"/>
                    <a:pt x="6649" y="5560"/>
                    <a:pt x="6862" y="5498"/>
                  </a:cubicBezTo>
                  <a:cubicBezTo>
                    <a:pt x="7258" y="5375"/>
                    <a:pt x="7611" y="5131"/>
                    <a:pt x="7863" y="4857"/>
                  </a:cubicBezTo>
                  <a:cubicBezTo>
                    <a:pt x="8123" y="4569"/>
                    <a:pt x="8295" y="4259"/>
                    <a:pt x="8425" y="3957"/>
                  </a:cubicBezTo>
                  <a:cubicBezTo>
                    <a:pt x="8461" y="3878"/>
                    <a:pt x="8490" y="3798"/>
                    <a:pt x="8519" y="3726"/>
                  </a:cubicBezTo>
                  <a:cubicBezTo>
                    <a:pt x="8540" y="3640"/>
                    <a:pt x="8569" y="3561"/>
                    <a:pt x="8591" y="3467"/>
                  </a:cubicBezTo>
                  <a:cubicBezTo>
                    <a:pt x="8634" y="3294"/>
                    <a:pt x="8670" y="3114"/>
                    <a:pt x="8677" y="2927"/>
                  </a:cubicBezTo>
                  <a:cubicBezTo>
                    <a:pt x="8706" y="2560"/>
                    <a:pt x="8655" y="2164"/>
                    <a:pt x="8519" y="1811"/>
                  </a:cubicBezTo>
                  <a:cubicBezTo>
                    <a:pt x="8382" y="1451"/>
                    <a:pt x="8173" y="1127"/>
                    <a:pt x="7914" y="875"/>
                  </a:cubicBezTo>
                  <a:cubicBezTo>
                    <a:pt x="7655" y="623"/>
                    <a:pt x="7352" y="428"/>
                    <a:pt x="7042" y="284"/>
                  </a:cubicBezTo>
                  <a:cubicBezTo>
                    <a:pt x="6634" y="96"/>
                    <a:pt x="6194" y="0"/>
                    <a:pt x="5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rot="3083972" flipH="1">
              <a:off x="3150477" y="4609785"/>
              <a:ext cx="415565" cy="160230"/>
            </a:xfrm>
            <a:custGeom>
              <a:avLst/>
              <a:gdLst/>
              <a:ahLst/>
              <a:cxnLst/>
              <a:rect l="l" t="t" r="r" b="b"/>
              <a:pathLst>
                <a:path w="5711" h="2202" extrusionOk="0">
                  <a:moveTo>
                    <a:pt x="107" y="1"/>
                  </a:moveTo>
                  <a:cubicBezTo>
                    <a:pt x="68" y="1"/>
                    <a:pt x="33" y="23"/>
                    <a:pt x="22" y="63"/>
                  </a:cubicBezTo>
                  <a:cubicBezTo>
                    <a:pt x="0" y="106"/>
                    <a:pt x="29" y="156"/>
                    <a:pt x="72" y="178"/>
                  </a:cubicBezTo>
                  <a:lnTo>
                    <a:pt x="5574" y="2194"/>
                  </a:lnTo>
                  <a:cubicBezTo>
                    <a:pt x="5588" y="2201"/>
                    <a:pt x="5595" y="2201"/>
                    <a:pt x="5610" y="2201"/>
                  </a:cubicBezTo>
                  <a:cubicBezTo>
                    <a:pt x="5646" y="2201"/>
                    <a:pt x="5682" y="2180"/>
                    <a:pt x="5689" y="2144"/>
                  </a:cubicBezTo>
                  <a:cubicBezTo>
                    <a:pt x="5711" y="2093"/>
                    <a:pt x="5682" y="2043"/>
                    <a:pt x="5639" y="2029"/>
                  </a:cubicBezTo>
                  <a:lnTo>
                    <a:pt x="137" y="5"/>
                  </a:lnTo>
                  <a:cubicBezTo>
                    <a:pt x="127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5" name="Google Shape;2245;p67"/>
          <p:cNvSpPr txBox="1">
            <a:spLocks noGrp="1"/>
          </p:cNvSpPr>
          <p:nvPr>
            <p:ph type="title"/>
          </p:nvPr>
        </p:nvSpPr>
        <p:spPr>
          <a:xfrm>
            <a:off x="1595400" y="445025"/>
            <a:ext cx="59532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46" name="Google Shape;2246;p67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2247" name="Google Shape;2247;p67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9" name="Google Shape;2249;p67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0" name="Google Shape;2250;p67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2251" name="Google Shape;2251;p67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253" name="Google Shape;2253;p67"/>
          <p:cNvGrpSpPr/>
          <p:nvPr/>
        </p:nvGrpSpPr>
        <p:grpSpPr>
          <a:xfrm>
            <a:off x="5562666" y="1562100"/>
            <a:ext cx="3240009" cy="3279056"/>
            <a:chOff x="5562666" y="1562100"/>
            <a:chExt cx="3240009" cy="3279056"/>
          </a:xfrm>
        </p:grpSpPr>
        <p:sp>
          <p:nvSpPr>
            <p:cNvPr id="2254" name="Google Shape;2254;p67"/>
            <p:cNvSpPr/>
            <p:nvPr/>
          </p:nvSpPr>
          <p:spPr>
            <a:xfrm>
              <a:off x="5734050" y="4593625"/>
              <a:ext cx="2725939" cy="247531"/>
            </a:xfrm>
            <a:custGeom>
              <a:avLst/>
              <a:gdLst/>
              <a:ahLst/>
              <a:cxnLst/>
              <a:rect l="l" t="t" r="r" b="b"/>
              <a:pathLst>
                <a:path w="39850" h="5431" extrusionOk="0">
                  <a:moveTo>
                    <a:pt x="19925" y="1"/>
                  </a:moveTo>
                  <a:cubicBezTo>
                    <a:pt x="8922" y="1"/>
                    <a:pt x="0" y="1218"/>
                    <a:pt x="0" y="2715"/>
                  </a:cubicBezTo>
                  <a:cubicBezTo>
                    <a:pt x="0" y="4213"/>
                    <a:pt x="8922" y="5430"/>
                    <a:pt x="19925" y="5430"/>
                  </a:cubicBezTo>
                  <a:cubicBezTo>
                    <a:pt x="30928" y="5430"/>
                    <a:pt x="39849" y="4213"/>
                    <a:pt x="39849" y="2715"/>
                  </a:cubicBezTo>
                  <a:cubicBezTo>
                    <a:pt x="39849" y="1218"/>
                    <a:pt x="30928" y="1"/>
                    <a:pt x="19925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5984134" y="1725538"/>
              <a:ext cx="741583" cy="339598"/>
            </a:xfrm>
            <a:custGeom>
              <a:avLst/>
              <a:gdLst/>
              <a:ahLst/>
              <a:cxnLst/>
              <a:rect l="l" t="t" r="r" b="b"/>
              <a:pathLst>
                <a:path w="14288" h="6543" extrusionOk="0">
                  <a:moveTo>
                    <a:pt x="10122" y="1"/>
                  </a:moveTo>
                  <a:cubicBezTo>
                    <a:pt x="8885" y="1"/>
                    <a:pt x="8008" y="2782"/>
                    <a:pt x="7632" y="3423"/>
                  </a:cubicBezTo>
                  <a:cubicBezTo>
                    <a:pt x="7131" y="2762"/>
                    <a:pt x="5231" y="474"/>
                    <a:pt x="3989" y="474"/>
                  </a:cubicBezTo>
                  <a:cubicBezTo>
                    <a:pt x="3755" y="474"/>
                    <a:pt x="3544" y="555"/>
                    <a:pt x="3370" y="744"/>
                  </a:cubicBezTo>
                  <a:cubicBezTo>
                    <a:pt x="2382" y="1744"/>
                    <a:pt x="5454" y="4721"/>
                    <a:pt x="5846" y="5411"/>
                  </a:cubicBezTo>
                  <a:cubicBezTo>
                    <a:pt x="4916" y="5118"/>
                    <a:pt x="3060" y="4606"/>
                    <a:pt x="1688" y="4606"/>
                  </a:cubicBezTo>
                  <a:cubicBezTo>
                    <a:pt x="725" y="4606"/>
                    <a:pt x="0" y="4858"/>
                    <a:pt x="0" y="5614"/>
                  </a:cubicBezTo>
                  <a:cubicBezTo>
                    <a:pt x="0" y="6442"/>
                    <a:pt x="2093" y="6509"/>
                    <a:pt x="3527" y="6509"/>
                  </a:cubicBezTo>
                  <a:cubicBezTo>
                    <a:pt x="3803" y="6509"/>
                    <a:pt x="4055" y="6507"/>
                    <a:pt x="4263" y="6507"/>
                  </a:cubicBezTo>
                  <a:cubicBezTo>
                    <a:pt x="6644" y="6507"/>
                    <a:pt x="8954" y="6543"/>
                    <a:pt x="11228" y="6543"/>
                  </a:cubicBezTo>
                  <a:cubicBezTo>
                    <a:pt x="12121" y="6543"/>
                    <a:pt x="13883" y="6507"/>
                    <a:pt x="14086" y="5316"/>
                  </a:cubicBezTo>
                  <a:cubicBezTo>
                    <a:pt x="14288" y="3530"/>
                    <a:pt x="11609" y="3828"/>
                    <a:pt x="10609" y="3626"/>
                  </a:cubicBezTo>
                  <a:cubicBezTo>
                    <a:pt x="10907" y="2828"/>
                    <a:pt x="11407" y="447"/>
                    <a:pt x="10418" y="54"/>
                  </a:cubicBezTo>
                  <a:cubicBezTo>
                    <a:pt x="10318" y="17"/>
                    <a:pt x="10219" y="1"/>
                    <a:pt x="10122" y="1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83775" y="1562100"/>
              <a:ext cx="495669" cy="226814"/>
            </a:xfrm>
            <a:custGeom>
              <a:avLst/>
              <a:gdLst/>
              <a:ahLst/>
              <a:cxnLst/>
              <a:rect l="l" t="t" r="r" b="b"/>
              <a:pathLst>
                <a:path w="9550" h="4370" extrusionOk="0">
                  <a:moveTo>
                    <a:pt x="2782" y="0"/>
                  </a:moveTo>
                  <a:cubicBezTo>
                    <a:pt x="2717" y="0"/>
                    <a:pt x="2651" y="11"/>
                    <a:pt x="2584" y="36"/>
                  </a:cubicBezTo>
                  <a:cubicBezTo>
                    <a:pt x="1929" y="298"/>
                    <a:pt x="2251" y="1893"/>
                    <a:pt x="2453" y="2417"/>
                  </a:cubicBezTo>
                  <a:cubicBezTo>
                    <a:pt x="1786" y="2548"/>
                    <a:pt x="0" y="2357"/>
                    <a:pt x="131" y="3548"/>
                  </a:cubicBezTo>
                  <a:cubicBezTo>
                    <a:pt x="262" y="4346"/>
                    <a:pt x="1441" y="4369"/>
                    <a:pt x="2036" y="4369"/>
                  </a:cubicBezTo>
                  <a:cubicBezTo>
                    <a:pt x="3560" y="4369"/>
                    <a:pt x="5108" y="4346"/>
                    <a:pt x="6704" y="4346"/>
                  </a:cubicBezTo>
                  <a:cubicBezTo>
                    <a:pt x="6836" y="4346"/>
                    <a:pt x="6994" y="4347"/>
                    <a:pt x="7168" y="4347"/>
                  </a:cubicBezTo>
                  <a:cubicBezTo>
                    <a:pt x="8126" y="4347"/>
                    <a:pt x="9549" y="4304"/>
                    <a:pt x="9549" y="3750"/>
                  </a:cubicBezTo>
                  <a:cubicBezTo>
                    <a:pt x="9549" y="3246"/>
                    <a:pt x="9068" y="3078"/>
                    <a:pt x="8428" y="3078"/>
                  </a:cubicBezTo>
                  <a:cubicBezTo>
                    <a:pt x="7511" y="3078"/>
                    <a:pt x="6268" y="3423"/>
                    <a:pt x="5644" y="3619"/>
                  </a:cubicBezTo>
                  <a:cubicBezTo>
                    <a:pt x="5906" y="3155"/>
                    <a:pt x="7966" y="1155"/>
                    <a:pt x="7299" y="500"/>
                  </a:cubicBezTo>
                  <a:cubicBezTo>
                    <a:pt x="7183" y="373"/>
                    <a:pt x="7042" y="318"/>
                    <a:pt x="6884" y="318"/>
                  </a:cubicBezTo>
                  <a:cubicBezTo>
                    <a:pt x="6055" y="318"/>
                    <a:pt x="4782" y="1836"/>
                    <a:pt x="4442" y="2286"/>
                  </a:cubicBezTo>
                  <a:cubicBezTo>
                    <a:pt x="4199" y="1855"/>
                    <a:pt x="3607" y="0"/>
                    <a:pt x="2782" y="0"/>
                  </a:cubicBez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6420377" y="2254778"/>
              <a:ext cx="151451" cy="1926257"/>
            </a:xfrm>
            <a:custGeom>
              <a:avLst/>
              <a:gdLst/>
              <a:ahLst/>
              <a:cxnLst/>
              <a:rect l="l" t="t" r="r" b="b"/>
              <a:pathLst>
                <a:path w="2918" h="37113" extrusionOk="0">
                  <a:moveTo>
                    <a:pt x="929" y="1"/>
                  </a:moveTo>
                  <a:lnTo>
                    <a:pt x="0" y="203"/>
                  </a:lnTo>
                  <a:lnTo>
                    <a:pt x="1965" y="37112"/>
                  </a:lnTo>
                  <a:lnTo>
                    <a:pt x="2917" y="3710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6012522" y="2258515"/>
              <a:ext cx="963466" cy="1127841"/>
            </a:xfrm>
            <a:custGeom>
              <a:avLst/>
              <a:gdLst/>
              <a:ahLst/>
              <a:cxnLst/>
              <a:rect l="l" t="t" r="r" b="b"/>
              <a:pathLst>
                <a:path w="18563" h="21730" extrusionOk="0">
                  <a:moveTo>
                    <a:pt x="15848" y="0"/>
                  </a:moveTo>
                  <a:lnTo>
                    <a:pt x="0" y="2691"/>
                  </a:lnTo>
                  <a:cubicBezTo>
                    <a:pt x="0" y="2691"/>
                    <a:pt x="1298" y="7430"/>
                    <a:pt x="1501" y="11168"/>
                  </a:cubicBezTo>
                  <a:cubicBezTo>
                    <a:pt x="1727" y="15312"/>
                    <a:pt x="1596" y="21729"/>
                    <a:pt x="1596" y="21729"/>
                  </a:cubicBezTo>
                  <a:lnTo>
                    <a:pt x="17776" y="18491"/>
                  </a:lnTo>
                  <a:cubicBezTo>
                    <a:pt x="17776" y="18491"/>
                    <a:pt x="18562" y="15478"/>
                    <a:pt x="18134" y="9632"/>
                  </a:cubicBezTo>
                  <a:cubicBezTo>
                    <a:pt x="17765" y="4536"/>
                    <a:pt x="15848" y="0"/>
                    <a:pt x="15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79464" y="1811123"/>
              <a:ext cx="813260" cy="2430490"/>
            </a:xfrm>
            <a:custGeom>
              <a:avLst/>
              <a:gdLst/>
              <a:ahLst/>
              <a:cxnLst/>
              <a:rect l="l" t="t" r="r" b="b"/>
              <a:pathLst>
                <a:path w="15669" h="46828" extrusionOk="0">
                  <a:moveTo>
                    <a:pt x="1119" y="0"/>
                  </a:moveTo>
                  <a:lnTo>
                    <a:pt x="0" y="214"/>
                  </a:lnTo>
                  <a:lnTo>
                    <a:pt x="14335" y="46780"/>
                  </a:lnTo>
                  <a:lnTo>
                    <a:pt x="15669" y="46827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101366" y="2144176"/>
              <a:ext cx="1442370" cy="1389845"/>
            </a:xfrm>
            <a:custGeom>
              <a:avLst/>
              <a:gdLst/>
              <a:ahLst/>
              <a:cxnLst/>
              <a:rect l="l" t="t" r="r" b="b"/>
              <a:pathLst>
                <a:path w="27790" h="26778" extrusionOk="0">
                  <a:moveTo>
                    <a:pt x="23241" y="1"/>
                  </a:moveTo>
                  <a:lnTo>
                    <a:pt x="0" y="6501"/>
                  </a:lnTo>
                  <a:cubicBezTo>
                    <a:pt x="0" y="6501"/>
                    <a:pt x="5299" y="15895"/>
                    <a:pt x="6072" y="26778"/>
                  </a:cubicBezTo>
                  <a:lnTo>
                    <a:pt x="26515" y="20967"/>
                  </a:lnTo>
                  <a:cubicBezTo>
                    <a:pt x="26515" y="20967"/>
                    <a:pt x="27789" y="14419"/>
                    <a:pt x="26361" y="8942"/>
                  </a:cubicBezTo>
                  <a:cubicBezTo>
                    <a:pt x="25765" y="6644"/>
                    <a:pt x="23241" y="1"/>
                    <a:pt x="23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5831471" y="3526521"/>
              <a:ext cx="2460749" cy="1211352"/>
            </a:xfrm>
            <a:custGeom>
              <a:avLst/>
              <a:gdLst/>
              <a:ahLst/>
              <a:cxnLst/>
              <a:rect l="l" t="t" r="r" b="b"/>
              <a:pathLst>
                <a:path w="47411" h="23339" extrusionOk="0">
                  <a:moveTo>
                    <a:pt x="46780" y="1"/>
                  </a:moveTo>
                  <a:lnTo>
                    <a:pt x="40946" y="2263"/>
                  </a:lnTo>
                  <a:lnTo>
                    <a:pt x="35886" y="7264"/>
                  </a:lnTo>
                  <a:lnTo>
                    <a:pt x="33552" y="10062"/>
                  </a:lnTo>
                  <a:lnTo>
                    <a:pt x="14645" y="13455"/>
                  </a:lnTo>
                  <a:lnTo>
                    <a:pt x="13823" y="10526"/>
                  </a:lnTo>
                  <a:lnTo>
                    <a:pt x="11001" y="10252"/>
                  </a:lnTo>
                  <a:lnTo>
                    <a:pt x="10561" y="7406"/>
                  </a:lnTo>
                  <a:lnTo>
                    <a:pt x="0" y="10062"/>
                  </a:lnTo>
                  <a:lnTo>
                    <a:pt x="2143" y="15074"/>
                  </a:lnTo>
                  <a:lnTo>
                    <a:pt x="5096" y="14395"/>
                  </a:lnTo>
                  <a:cubicBezTo>
                    <a:pt x="5096" y="14395"/>
                    <a:pt x="6870" y="21480"/>
                    <a:pt x="14264" y="22813"/>
                  </a:cubicBezTo>
                  <a:cubicBezTo>
                    <a:pt x="15789" y="23086"/>
                    <a:pt x="18137" y="23339"/>
                    <a:pt x="20810" y="23339"/>
                  </a:cubicBezTo>
                  <a:cubicBezTo>
                    <a:pt x="27817" y="23339"/>
                    <a:pt x="37064" y="21601"/>
                    <a:pt x="39624" y="13931"/>
                  </a:cubicBezTo>
                  <a:cubicBezTo>
                    <a:pt x="43148" y="3323"/>
                    <a:pt x="45291" y="2525"/>
                    <a:pt x="47411" y="1751"/>
                  </a:cubicBezTo>
                  <a:lnTo>
                    <a:pt x="46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5562666" y="3330644"/>
              <a:ext cx="2855624" cy="964089"/>
            </a:xfrm>
            <a:custGeom>
              <a:avLst/>
              <a:gdLst/>
              <a:ahLst/>
              <a:cxnLst/>
              <a:rect l="l" t="t" r="r" b="b"/>
              <a:pathLst>
                <a:path w="55019" h="18575" extrusionOk="0">
                  <a:moveTo>
                    <a:pt x="54602" y="0"/>
                  </a:moveTo>
                  <a:cubicBezTo>
                    <a:pt x="41303" y="2382"/>
                    <a:pt x="38505" y="10371"/>
                    <a:pt x="36541" y="12395"/>
                  </a:cubicBezTo>
                  <a:cubicBezTo>
                    <a:pt x="34576" y="14407"/>
                    <a:pt x="18014" y="16872"/>
                    <a:pt x="18014" y="16872"/>
                  </a:cubicBezTo>
                  <a:lnTo>
                    <a:pt x="16907" y="13478"/>
                  </a:lnTo>
                  <a:lnTo>
                    <a:pt x="14502" y="13574"/>
                  </a:lnTo>
                  <a:lnTo>
                    <a:pt x="13716" y="10430"/>
                  </a:lnTo>
                  <a:lnTo>
                    <a:pt x="0" y="12871"/>
                  </a:lnTo>
                  <a:lnTo>
                    <a:pt x="441" y="14788"/>
                  </a:lnTo>
                  <a:lnTo>
                    <a:pt x="12407" y="12061"/>
                  </a:lnTo>
                  <a:lnTo>
                    <a:pt x="12573" y="14883"/>
                  </a:lnTo>
                  <a:lnTo>
                    <a:pt x="15574" y="14979"/>
                  </a:lnTo>
                  <a:lnTo>
                    <a:pt x="16288" y="18574"/>
                  </a:lnTo>
                  <a:cubicBezTo>
                    <a:pt x="16288" y="18574"/>
                    <a:pt x="32326" y="15907"/>
                    <a:pt x="35362" y="14859"/>
                  </a:cubicBezTo>
                  <a:cubicBezTo>
                    <a:pt x="37731" y="14026"/>
                    <a:pt x="38076" y="13526"/>
                    <a:pt x="38243" y="13264"/>
                  </a:cubicBezTo>
                  <a:cubicBezTo>
                    <a:pt x="44530" y="3013"/>
                    <a:pt x="55019" y="2215"/>
                    <a:pt x="55019" y="2215"/>
                  </a:cubicBezTo>
                  <a:lnTo>
                    <a:pt x="54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6359847" y="3803986"/>
              <a:ext cx="1214934" cy="304097"/>
            </a:xfrm>
            <a:custGeom>
              <a:avLst/>
              <a:gdLst/>
              <a:ahLst/>
              <a:cxnLst/>
              <a:rect l="l" t="t" r="r" b="b"/>
              <a:pathLst>
                <a:path w="23408" h="5859" extrusionOk="0">
                  <a:moveTo>
                    <a:pt x="23408" y="1"/>
                  </a:moveTo>
                  <a:lnTo>
                    <a:pt x="0" y="5180"/>
                  </a:lnTo>
                  <a:lnTo>
                    <a:pt x="250" y="5859"/>
                  </a:lnTo>
                  <a:lnTo>
                    <a:pt x="22956" y="1215"/>
                  </a:lnTo>
                  <a:lnTo>
                    <a:pt x="234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7357207" y="4053632"/>
              <a:ext cx="73598" cy="161988"/>
            </a:xfrm>
            <a:custGeom>
              <a:avLst/>
              <a:gdLst/>
              <a:ahLst/>
              <a:cxnLst/>
              <a:rect l="l" t="t" r="r" b="b"/>
              <a:pathLst>
                <a:path w="1418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84" y="3120"/>
                  </a:lnTo>
                  <a:lnTo>
                    <a:pt x="1417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7211362" y="4019637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7074809" y="3994309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0" y="358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6932078" y="3960936"/>
              <a:ext cx="72975" cy="161988"/>
            </a:xfrm>
            <a:custGeom>
              <a:avLst/>
              <a:gdLst/>
              <a:ahLst/>
              <a:cxnLst/>
              <a:rect l="l" t="t" r="r" b="b"/>
              <a:pathLst>
                <a:path w="1406" h="3121" extrusionOk="0">
                  <a:moveTo>
                    <a:pt x="941" y="1"/>
                  </a:moveTo>
                  <a:lnTo>
                    <a:pt x="1" y="358"/>
                  </a:lnTo>
                  <a:lnTo>
                    <a:pt x="572" y="3120"/>
                  </a:lnTo>
                  <a:lnTo>
                    <a:pt x="1406" y="2989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6792410" y="3931300"/>
              <a:ext cx="73598" cy="161936"/>
            </a:xfrm>
            <a:custGeom>
              <a:avLst/>
              <a:gdLst/>
              <a:ahLst/>
              <a:cxnLst/>
              <a:rect l="l" t="t" r="r" b="b"/>
              <a:pathLst>
                <a:path w="1418" h="3120" extrusionOk="0">
                  <a:moveTo>
                    <a:pt x="941" y="0"/>
                  </a:moveTo>
                  <a:lnTo>
                    <a:pt x="1" y="358"/>
                  </a:lnTo>
                  <a:lnTo>
                    <a:pt x="584" y="3120"/>
                  </a:lnTo>
                  <a:lnTo>
                    <a:pt x="1418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648435" y="3904727"/>
              <a:ext cx="73598" cy="162559"/>
            </a:xfrm>
            <a:custGeom>
              <a:avLst/>
              <a:gdLst/>
              <a:ahLst/>
              <a:cxnLst/>
              <a:rect l="l" t="t" r="r" b="b"/>
              <a:pathLst>
                <a:path w="1418" h="3132" extrusionOk="0">
                  <a:moveTo>
                    <a:pt x="941" y="0"/>
                  </a:moveTo>
                  <a:lnTo>
                    <a:pt x="1" y="369"/>
                  </a:lnTo>
                  <a:lnTo>
                    <a:pt x="572" y="3132"/>
                  </a:lnTo>
                  <a:lnTo>
                    <a:pt x="1418" y="3001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6512452" y="3880022"/>
              <a:ext cx="72975" cy="161936"/>
            </a:xfrm>
            <a:custGeom>
              <a:avLst/>
              <a:gdLst/>
              <a:ahLst/>
              <a:cxnLst/>
              <a:rect l="l" t="t" r="r" b="b"/>
              <a:pathLst>
                <a:path w="1406" h="3120" extrusionOk="0">
                  <a:moveTo>
                    <a:pt x="941" y="0"/>
                  </a:moveTo>
                  <a:lnTo>
                    <a:pt x="0" y="357"/>
                  </a:lnTo>
                  <a:lnTo>
                    <a:pt x="572" y="3120"/>
                  </a:lnTo>
                  <a:lnTo>
                    <a:pt x="1405" y="298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872592" y="3747777"/>
              <a:ext cx="93373" cy="186019"/>
            </a:xfrm>
            <a:custGeom>
              <a:avLst/>
              <a:gdLst/>
              <a:ahLst/>
              <a:cxnLst/>
              <a:rect l="l" t="t" r="r" b="b"/>
              <a:pathLst>
                <a:path w="1799" h="3584" extrusionOk="0">
                  <a:moveTo>
                    <a:pt x="1144" y="0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98" y="325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8240888" y="3805854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1" y="0"/>
                  </a:moveTo>
                  <a:lnTo>
                    <a:pt x="0" y="465"/>
                  </a:lnTo>
                  <a:lnTo>
                    <a:pt x="560" y="3584"/>
                  </a:lnTo>
                  <a:lnTo>
                    <a:pt x="1786" y="3251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8064162" y="3778035"/>
              <a:ext cx="92750" cy="186070"/>
            </a:xfrm>
            <a:custGeom>
              <a:avLst/>
              <a:gdLst/>
              <a:ahLst/>
              <a:cxnLst/>
              <a:rect l="l" t="t" r="r" b="b"/>
              <a:pathLst>
                <a:path w="1787" h="3585" extrusionOk="0">
                  <a:moveTo>
                    <a:pt x="1132" y="1"/>
                  </a:moveTo>
                  <a:lnTo>
                    <a:pt x="1" y="465"/>
                  </a:lnTo>
                  <a:lnTo>
                    <a:pt x="560" y="3584"/>
                  </a:lnTo>
                  <a:lnTo>
                    <a:pt x="1787" y="3251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7833037" y="3700806"/>
              <a:ext cx="550686" cy="150829"/>
            </a:xfrm>
            <a:custGeom>
              <a:avLst/>
              <a:gdLst/>
              <a:ahLst/>
              <a:cxnLst/>
              <a:rect l="l" t="t" r="r" b="b"/>
              <a:pathLst>
                <a:path w="10610" h="2906" extrusionOk="0">
                  <a:moveTo>
                    <a:pt x="10395" y="0"/>
                  </a:moveTo>
                  <a:lnTo>
                    <a:pt x="1" y="1858"/>
                  </a:lnTo>
                  <a:lnTo>
                    <a:pt x="96" y="2905"/>
                  </a:lnTo>
                  <a:lnTo>
                    <a:pt x="10609" y="1322"/>
                  </a:lnTo>
                  <a:lnTo>
                    <a:pt x="10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8087043" y="1848804"/>
              <a:ext cx="715632" cy="368819"/>
            </a:xfrm>
            <a:custGeom>
              <a:avLst/>
              <a:gdLst/>
              <a:ahLst/>
              <a:cxnLst/>
              <a:rect l="l" t="t" r="r" b="b"/>
              <a:pathLst>
                <a:path w="13788" h="7106" extrusionOk="0">
                  <a:moveTo>
                    <a:pt x="13526" y="0"/>
                  </a:moveTo>
                  <a:cubicBezTo>
                    <a:pt x="12800" y="84"/>
                    <a:pt x="12443" y="167"/>
                    <a:pt x="11954" y="262"/>
                  </a:cubicBezTo>
                  <a:cubicBezTo>
                    <a:pt x="11169" y="405"/>
                    <a:pt x="10573" y="727"/>
                    <a:pt x="9847" y="1048"/>
                  </a:cubicBezTo>
                  <a:cubicBezTo>
                    <a:pt x="8704" y="1548"/>
                    <a:pt x="7728" y="2179"/>
                    <a:pt x="6632" y="2774"/>
                  </a:cubicBezTo>
                  <a:cubicBezTo>
                    <a:pt x="4561" y="3894"/>
                    <a:pt x="2334" y="3977"/>
                    <a:pt x="1" y="4239"/>
                  </a:cubicBezTo>
                  <a:cubicBezTo>
                    <a:pt x="453" y="4644"/>
                    <a:pt x="1453" y="5203"/>
                    <a:pt x="2156" y="5501"/>
                  </a:cubicBezTo>
                  <a:cubicBezTo>
                    <a:pt x="1615" y="5722"/>
                    <a:pt x="830" y="5922"/>
                    <a:pt x="197" y="5922"/>
                  </a:cubicBezTo>
                  <a:cubicBezTo>
                    <a:pt x="146" y="5922"/>
                    <a:pt x="97" y="5920"/>
                    <a:pt x="48" y="5918"/>
                  </a:cubicBezTo>
                  <a:lnTo>
                    <a:pt x="48" y="5918"/>
                  </a:lnTo>
                  <a:cubicBezTo>
                    <a:pt x="1009" y="6733"/>
                    <a:pt x="2305" y="7106"/>
                    <a:pt x="3611" y="7106"/>
                  </a:cubicBezTo>
                  <a:cubicBezTo>
                    <a:pt x="5091" y="7106"/>
                    <a:pt x="6584" y="6628"/>
                    <a:pt x="7621" y="5775"/>
                  </a:cubicBezTo>
                  <a:cubicBezTo>
                    <a:pt x="9466" y="4251"/>
                    <a:pt x="11240" y="1572"/>
                    <a:pt x="13788" y="1370"/>
                  </a:cubicBezTo>
                  <a:cubicBezTo>
                    <a:pt x="13752" y="893"/>
                    <a:pt x="13669" y="453"/>
                    <a:pt x="1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6" name="Google Shape;2276;p67"/>
            <p:cNvGrpSpPr/>
            <p:nvPr/>
          </p:nvGrpSpPr>
          <p:grpSpPr>
            <a:xfrm>
              <a:off x="6381130" y="4163527"/>
              <a:ext cx="1564688" cy="432654"/>
              <a:chOff x="6379471" y="4160209"/>
              <a:chExt cx="1564688" cy="432654"/>
            </a:xfrm>
          </p:grpSpPr>
          <p:sp>
            <p:nvSpPr>
              <p:cNvPr id="2277" name="Google Shape;2277;p67"/>
              <p:cNvSpPr/>
              <p:nvPr/>
            </p:nvSpPr>
            <p:spPr>
              <a:xfrm flipH="1">
                <a:off x="7399706" y="4430512"/>
                <a:ext cx="176157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128" extrusionOk="0">
                    <a:moveTo>
                      <a:pt x="1581" y="0"/>
                    </a:moveTo>
                    <a:cubicBezTo>
                      <a:pt x="1515" y="0"/>
                      <a:pt x="1448" y="4"/>
                      <a:pt x="1382" y="11"/>
                    </a:cubicBezTo>
                    <a:cubicBezTo>
                      <a:pt x="500" y="106"/>
                      <a:pt x="0" y="809"/>
                      <a:pt x="96" y="1690"/>
                    </a:cubicBezTo>
                    <a:cubicBezTo>
                      <a:pt x="196" y="2513"/>
                      <a:pt x="888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11"/>
                      <a:pt x="3394" y="2226"/>
                      <a:pt x="3287" y="1345"/>
                    </a:cubicBezTo>
                    <a:cubicBezTo>
                      <a:pt x="3198" y="530"/>
                      <a:pt x="2398" y="0"/>
                      <a:pt x="1581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7"/>
              <p:cNvSpPr/>
              <p:nvPr/>
            </p:nvSpPr>
            <p:spPr>
              <a:xfrm flipH="1">
                <a:off x="7069091" y="4371189"/>
                <a:ext cx="175534" cy="16235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8" extrusionOk="0">
                    <a:moveTo>
                      <a:pt x="1569" y="0"/>
                    </a:moveTo>
                    <a:cubicBezTo>
                      <a:pt x="1503" y="0"/>
                      <a:pt x="1436" y="4"/>
                      <a:pt x="1369" y="11"/>
                    </a:cubicBezTo>
                    <a:cubicBezTo>
                      <a:pt x="488" y="106"/>
                      <a:pt x="0" y="809"/>
                      <a:pt x="95" y="1690"/>
                    </a:cubicBezTo>
                    <a:cubicBezTo>
                      <a:pt x="184" y="2513"/>
                      <a:pt x="886" y="3128"/>
                      <a:pt x="1696" y="3128"/>
                    </a:cubicBezTo>
                    <a:cubicBezTo>
                      <a:pt x="1754" y="3128"/>
                      <a:pt x="1811" y="3125"/>
                      <a:pt x="1869" y="3119"/>
                    </a:cubicBezTo>
                    <a:cubicBezTo>
                      <a:pt x="2751" y="3023"/>
                      <a:pt x="3382" y="2226"/>
                      <a:pt x="3286" y="1345"/>
                    </a:cubicBezTo>
                    <a:cubicBezTo>
                      <a:pt x="3198" y="530"/>
                      <a:pt x="2388" y="0"/>
                      <a:pt x="1569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67"/>
              <p:cNvSpPr/>
              <p:nvPr/>
            </p:nvSpPr>
            <p:spPr>
              <a:xfrm flipH="1">
                <a:off x="6699550" y="4308751"/>
                <a:ext cx="175534" cy="161884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19" extrusionOk="0">
                    <a:moveTo>
                      <a:pt x="1569" y="1"/>
                    </a:moveTo>
                    <a:cubicBezTo>
                      <a:pt x="1503" y="1"/>
                      <a:pt x="1436" y="4"/>
                      <a:pt x="1369" y="12"/>
                    </a:cubicBezTo>
                    <a:cubicBezTo>
                      <a:pt x="488" y="107"/>
                      <a:pt x="0" y="809"/>
                      <a:pt x="95" y="1690"/>
                    </a:cubicBezTo>
                    <a:cubicBezTo>
                      <a:pt x="184" y="2507"/>
                      <a:pt x="865" y="3119"/>
                      <a:pt x="1666" y="3119"/>
                    </a:cubicBezTo>
                    <a:cubicBezTo>
                      <a:pt x="1729" y="3119"/>
                      <a:pt x="1793" y="3115"/>
                      <a:pt x="1857" y="3107"/>
                    </a:cubicBezTo>
                    <a:cubicBezTo>
                      <a:pt x="2739" y="3012"/>
                      <a:pt x="3381" y="2226"/>
                      <a:pt x="3286" y="1345"/>
                    </a:cubicBezTo>
                    <a:cubicBezTo>
                      <a:pt x="3187" y="530"/>
                      <a:pt x="2386" y="1"/>
                      <a:pt x="1569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67"/>
              <p:cNvSpPr/>
              <p:nvPr/>
            </p:nvSpPr>
            <p:spPr>
              <a:xfrm flipH="1">
                <a:off x="6379471" y="4197526"/>
                <a:ext cx="175534" cy="162403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129" extrusionOk="0">
                    <a:moveTo>
                      <a:pt x="1570" y="1"/>
                    </a:moveTo>
                    <a:cubicBezTo>
                      <a:pt x="1503" y="1"/>
                      <a:pt x="1436" y="4"/>
                      <a:pt x="1370" y="11"/>
                    </a:cubicBezTo>
                    <a:cubicBezTo>
                      <a:pt x="489" y="107"/>
                      <a:pt x="1" y="809"/>
                      <a:pt x="96" y="1690"/>
                    </a:cubicBezTo>
                    <a:cubicBezTo>
                      <a:pt x="185" y="2513"/>
                      <a:pt x="887" y="3128"/>
                      <a:pt x="1697" y="3128"/>
                    </a:cubicBezTo>
                    <a:cubicBezTo>
                      <a:pt x="1754" y="3128"/>
                      <a:pt x="1812" y="3125"/>
                      <a:pt x="1870" y="3119"/>
                    </a:cubicBezTo>
                    <a:cubicBezTo>
                      <a:pt x="2751" y="3024"/>
                      <a:pt x="3382" y="2226"/>
                      <a:pt x="3287" y="1345"/>
                    </a:cubicBezTo>
                    <a:cubicBezTo>
                      <a:pt x="3199" y="530"/>
                      <a:pt x="2388" y="1"/>
                      <a:pt x="1570" y="1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67"/>
              <p:cNvSpPr/>
              <p:nvPr/>
            </p:nvSpPr>
            <p:spPr>
              <a:xfrm flipH="1">
                <a:off x="7722276" y="4160209"/>
                <a:ext cx="221883" cy="283907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5470" extrusionOk="0">
                    <a:moveTo>
                      <a:pt x="2070" y="0"/>
                    </a:moveTo>
                    <a:cubicBezTo>
                      <a:pt x="1410" y="0"/>
                      <a:pt x="785" y="428"/>
                      <a:pt x="584" y="1123"/>
                    </a:cubicBezTo>
                    <a:cubicBezTo>
                      <a:pt x="0" y="3183"/>
                      <a:pt x="1203" y="5469"/>
                      <a:pt x="1203" y="5469"/>
                    </a:cubicBezTo>
                    <a:lnTo>
                      <a:pt x="4144" y="4933"/>
                    </a:lnTo>
                    <a:cubicBezTo>
                      <a:pt x="4144" y="4933"/>
                      <a:pt x="4275" y="1897"/>
                      <a:pt x="3394" y="707"/>
                    </a:cubicBezTo>
                    <a:cubicBezTo>
                      <a:pt x="3027" y="217"/>
                      <a:pt x="2540" y="0"/>
                      <a:pt x="2070" y="0"/>
                    </a:cubicBezTo>
                    <a:close/>
                  </a:path>
                </a:pathLst>
              </a:custGeom>
              <a:solidFill>
                <a:schemeClr val="dk1">
                  <a:alpha val="31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2" name="Google Shape;2282;p67"/>
            <p:cNvSpPr/>
            <p:nvPr/>
          </p:nvSpPr>
          <p:spPr>
            <a:xfrm flipH="1">
              <a:off x="7393070" y="4420161"/>
              <a:ext cx="176157" cy="162351"/>
            </a:xfrm>
            <a:custGeom>
              <a:avLst/>
              <a:gdLst/>
              <a:ahLst/>
              <a:cxnLst/>
              <a:rect l="l" t="t" r="r" b="b"/>
              <a:pathLst>
                <a:path w="3394" h="3128" extrusionOk="0">
                  <a:moveTo>
                    <a:pt x="1581" y="0"/>
                  </a:moveTo>
                  <a:cubicBezTo>
                    <a:pt x="1515" y="0"/>
                    <a:pt x="1448" y="4"/>
                    <a:pt x="1382" y="11"/>
                  </a:cubicBezTo>
                  <a:cubicBezTo>
                    <a:pt x="500" y="106"/>
                    <a:pt x="0" y="809"/>
                    <a:pt x="96" y="1690"/>
                  </a:cubicBezTo>
                  <a:cubicBezTo>
                    <a:pt x="196" y="2513"/>
                    <a:pt x="888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11"/>
                    <a:pt x="3394" y="2226"/>
                    <a:pt x="3287" y="1345"/>
                  </a:cubicBezTo>
                  <a:cubicBezTo>
                    <a:pt x="3198" y="530"/>
                    <a:pt x="2398" y="0"/>
                    <a:pt x="1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7420267" y="4442634"/>
              <a:ext cx="124255" cy="114134"/>
            </a:xfrm>
            <a:custGeom>
              <a:avLst/>
              <a:gdLst/>
              <a:ahLst/>
              <a:cxnLst/>
              <a:rect l="l" t="t" r="r" b="b"/>
              <a:pathLst>
                <a:path w="2394" h="2199" extrusionOk="0">
                  <a:moveTo>
                    <a:pt x="1274" y="1"/>
                  </a:moveTo>
                  <a:cubicBezTo>
                    <a:pt x="1087" y="1"/>
                    <a:pt x="892" y="54"/>
                    <a:pt x="703" y="161"/>
                  </a:cubicBezTo>
                  <a:cubicBezTo>
                    <a:pt x="179" y="471"/>
                    <a:pt x="1" y="1126"/>
                    <a:pt x="298" y="1650"/>
                  </a:cubicBezTo>
                  <a:cubicBezTo>
                    <a:pt x="507" y="2002"/>
                    <a:pt x="871" y="2198"/>
                    <a:pt x="1247" y="2198"/>
                  </a:cubicBezTo>
                  <a:cubicBezTo>
                    <a:pt x="1430" y="2198"/>
                    <a:pt x="1615" y="2152"/>
                    <a:pt x="1787" y="2055"/>
                  </a:cubicBezTo>
                  <a:cubicBezTo>
                    <a:pt x="2310" y="1745"/>
                    <a:pt x="2394" y="1019"/>
                    <a:pt x="2096" y="495"/>
                  </a:cubicBezTo>
                  <a:cubicBezTo>
                    <a:pt x="1906" y="168"/>
                    <a:pt x="1604" y="1"/>
                    <a:pt x="1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062455" y="4360837"/>
              <a:ext cx="175534" cy="162351"/>
            </a:xfrm>
            <a:custGeom>
              <a:avLst/>
              <a:gdLst/>
              <a:ahLst/>
              <a:cxnLst/>
              <a:rect l="l" t="t" r="r" b="b"/>
              <a:pathLst>
                <a:path w="3382" h="3128" extrusionOk="0">
                  <a:moveTo>
                    <a:pt x="1569" y="0"/>
                  </a:moveTo>
                  <a:cubicBezTo>
                    <a:pt x="1503" y="0"/>
                    <a:pt x="1436" y="4"/>
                    <a:pt x="1369" y="11"/>
                  </a:cubicBezTo>
                  <a:cubicBezTo>
                    <a:pt x="488" y="106"/>
                    <a:pt x="0" y="809"/>
                    <a:pt x="95" y="1690"/>
                  </a:cubicBezTo>
                  <a:cubicBezTo>
                    <a:pt x="184" y="2513"/>
                    <a:pt x="886" y="3128"/>
                    <a:pt x="1696" y="3128"/>
                  </a:cubicBezTo>
                  <a:cubicBezTo>
                    <a:pt x="1754" y="3128"/>
                    <a:pt x="1811" y="3125"/>
                    <a:pt x="1869" y="3119"/>
                  </a:cubicBezTo>
                  <a:cubicBezTo>
                    <a:pt x="2751" y="3023"/>
                    <a:pt x="3382" y="2226"/>
                    <a:pt x="3286" y="1345"/>
                  </a:cubicBezTo>
                  <a:cubicBezTo>
                    <a:pt x="3198" y="530"/>
                    <a:pt x="2388" y="0"/>
                    <a:pt x="1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089652" y="4383518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8" y="1"/>
                  </a:moveTo>
                  <a:cubicBezTo>
                    <a:pt x="1080" y="1"/>
                    <a:pt x="882" y="56"/>
                    <a:pt x="691" y="169"/>
                  </a:cubicBezTo>
                  <a:cubicBezTo>
                    <a:pt x="179" y="467"/>
                    <a:pt x="0" y="1122"/>
                    <a:pt x="298" y="1646"/>
                  </a:cubicBezTo>
                  <a:cubicBezTo>
                    <a:pt x="498" y="1998"/>
                    <a:pt x="866" y="2194"/>
                    <a:pt x="1240" y="2194"/>
                  </a:cubicBezTo>
                  <a:cubicBezTo>
                    <a:pt x="1423" y="2194"/>
                    <a:pt x="1607" y="2148"/>
                    <a:pt x="1774" y="2051"/>
                  </a:cubicBezTo>
                  <a:cubicBezTo>
                    <a:pt x="2298" y="1753"/>
                    <a:pt x="2382" y="1015"/>
                    <a:pt x="2084" y="503"/>
                  </a:cubicBezTo>
                  <a:cubicBezTo>
                    <a:pt x="1895" y="170"/>
                    <a:pt x="1595" y="1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6692913" y="4298400"/>
              <a:ext cx="175534" cy="161884"/>
            </a:xfrm>
            <a:custGeom>
              <a:avLst/>
              <a:gdLst/>
              <a:ahLst/>
              <a:cxnLst/>
              <a:rect l="l" t="t" r="r" b="b"/>
              <a:pathLst>
                <a:path w="3382" h="3119" extrusionOk="0">
                  <a:moveTo>
                    <a:pt x="1569" y="1"/>
                  </a:moveTo>
                  <a:cubicBezTo>
                    <a:pt x="1503" y="1"/>
                    <a:pt x="1436" y="4"/>
                    <a:pt x="1369" y="12"/>
                  </a:cubicBezTo>
                  <a:cubicBezTo>
                    <a:pt x="488" y="107"/>
                    <a:pt x="0" y="809"/>
                    <a:pt x="95" y="1690"/>
                  </a:cubicBezTo>
                  <a:cubicBezTo>
                    <a:pt x="184" y="2507"/>
                    <a:pt x="865" y="3119"/>
                    <a:pt x="1666" y="3119"/>
                  </a:cubicBezTo>
                  <a:cubicBezTo>
                    <a:pt x="1729" y="3119"/>
                    <a:pt x="1793" y="3115"/>
                    <a:pt x="1857" y="3107"/>
                  </a:cubicBezTo>
                  <a:cubicBezTo>
                    <a:pt x="2739" y="3012"/>
                    <a:pt x="3381" y="2226"/>
                    <a:pt x="3286" y="1345"/>
                  </a:cubicBezTo>
                  <a:cubicBezTo>
                    <a:pt x="3187" y="530"/>
                    <a:pt x="2386" y="1"/>
                    <a:pt x="1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720111" y="4320925"/>
              <a:ext cx="123632" cy="113926"/>
            </a:xfrm>
            <a:custGeom>
              <a:avLst/>
              <a:gdLst/>
              <a:ahLst/>
              <a:cxnLst/>
              <a:rect l="l" t="t" r="r" b="b"/>
              <a:pathLst>
                <a:path w="2382" h="2195" extrusionOk="0">
                  <a:moveTo>
                    <a:pt x="1262" y="0"/>
                  </a:moveTo>
                  <a:cubicBezTo>
                    <a:pt x="1075" y="0"/>
                    <a:pt x="880" y="54"/>
                    <a:pt x="691" y="161"/>
                  </a:cubicBezTo>
                  <a:cubicBezTo>
                    <a:pt x="179" y="459"/>
                    <a:pt x="0" y="1125"/>
                    <a:pt x="298" y="1649"/>
                  </a:cubicBezTo>
                  <a:cubicBezTo>
                    <a:pt x="496" y="1998"/>
                    <a:pt x="854" y="2194"/>
                    <a:pt x="1225" y="2194"/>
                  </a:cubicBezTo>
                  <a:cubicBezTo>
                    <a:pt x="1411" y="2194"/>
                    <a:pt x="1600" y="2145"/>
                    <a:pt x="1774" y="2042"/>
                  </a:cubicBezTo>
                  <a:cubicBezTo>
                    <a:pt x="2298" y="1744"/>
                    <a:pt x="2382" y="1018"/>
                    <a:pt x="2084" y="494"/>
                  </a:cubicBezTo>
                  <a:cubicBezTo>
                    <a:pt x="1894" y="167"/>
                    <a:pt x="1592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372834" y="4187175"/>
              <a:ext cx="175534" cy="162403"/>
            </a:xfrm>
            <a:custGeom>
              <a:avLst/>
              <a:gdLst/>
              <a:ahLst/>
              <a:cxnLst/>
              <a:rect l="l" t="t" r="r" b="b"/>
              <a:pathLst>
                <a:path w="3382" h="3129" extrusionOk="0">
                  <a:moveTo>
                    <a:pt x="1570" y="1"/>
                  </a:moveTo>
                  <a:cubicBezTo>
                    <a:pt x="1503" y="1"/>
                    <a:pt x="1436" y="4"/>
                    <a:pt x="1370" y="11"/>
                  </a:cubicBezTo>
                  <a:cubicBezTo>
                    <a:pt x="489" y="107"/>
                    <a:pt x="1" y="809"/>
                    <a:pt x="96" y="1690"/>
                  </a:cubicBezTo>
                  <a:cubicBezTo>
                    <a:pt x="185" y="2513"/>
                    <a:pt x="887" y="3128"/>
                    <a:pt x="1697" y="3128"/>
                  </a:cubicBezTo>
                  <a:cubicBezTo>
                    <a:pt x="1754" y="3128"/>
                    <a:pt x="1812" y="3125"/>
                    <a:pt x="1870" y="3119"/>
                  </a:cubicBezTo>
                  <a:cubicBezTo>
                    <a:pt x="2751" y="3024"/>
                    <a:pt x="3382" y="2226"/>
                    <a:pt x="3287" y="1345"/>
                  </a:cubicBezTo>
                  <a:cubicBezTo>
                    <a:pt x="3199" y="530"/>
                    <a:pt x="2388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6399409" y="4210167"/>
              <a:ext cx="124255" cy="113615"/>
            </a:xfrm>
            <a:custGeom>
              <a:avLst/>
              <a:gdLst/>
              <a:ahLst/>
              <a:cxnLst/>
              <a:rect l="l" t="t" r="r" b="b"/>
              <a:pathLst>
                <a:path w="2394" h="2189" extrusionOk="0">
                  <a:moveTo>
                    <a:pt x="1278" y="0"/>
                  </a:moveTo>
                  <a:cubicBezTo>
                    <a:pt x="1091" y="0"/>
                    <a:pt x="895" y="55"/>
                    <a:pt x="703" y="164"/>
                  </a:cubicBezTo>
                  <a:cubicBezTo>
                    <a:pt x="179" y="461"/>
                    <a:pt x="1" y="1128"/>
                    <a:pt x="298" y="1640"/>
                  </a:cubicBezTo>
                  <a:cubicBezTo>
                    <a:pt x="499" y="1993"/>
                    <a:pt x="866" y="2189"/>
                    <a:pt x="1244" y="2189"/>
                  </a:cubicBezTo>
                  <a:cubicBezTo>
                    <a:pt x="1429" y="2189"/>
                    <a:pt x="1615" y="2142"/>
                    <a:pt x="1787" y="2045"/>
                  </a:cubicBezTo>
                  <a:cubicBezTo>
                    <a:pt x="2299" y="1747"/>
                    <a:pt x="2394" y="1009"/>
                    <a:pt x="2096" y="497"/>
                  </a:cubicBezTo>
                  <a:cubicBezTo>
                    <a:pt x="1900" y="165"/>
                    <a:pt x="16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7715639" y="4149858"/>
              <a:ext cx="221883" cy="283907"/>
            </a:xfrm>
            <a:custGeom>
              <a:avLst/>
              <a:gdLst/>
              <a:ahLst/>
              <a:cxnLst/>
              <a:rect l="l" t="t" r="r" b="b"/>
              <a:pathLst>
                <a:path w="4275" h="5470" extrusionOk="0">
                  <a:moveTo>
                    <a:pt x="2070" y="0"/>
                  </a:moveTo>
                  <a:cubicBezTo>
                    <a:pt x="1410" y="0"/>
                    <a:pt x="785" y="428"/>
                    <a:pt x="584" y="1123"/>
                  </a:cubicBezTo>
                  <a:cubicBezTo>
                    <a:pt x="0" y="3183"/>
                    <a:pt x="1203" y="5469"/>
                    <a:pt x="1203" y="5469"/>
                  </a:cubicBezTo>
                  <a:lnTo>
                    <a:pt x="4144" y="4933"/>
                  </a:lnTo>
                  <a:cubicBezTo>
                    <a:pt x="4144" y="4933"/>
                    <a:pt x="4275" y="1897"/>
                    <a:pt x="3394" y="707"/>
                  </a:cubicBezTo>
                  <a:cubicBezTo>
                    <a:pt x="3027" y="217"/>
                    <a:pt x="2540" y="0"/>
                    <a:pt x="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740345" y="4181570"/>
              <a:ext cx="170604" cy="218821"/>
            </a:xfrm>
            <a:custGeom>
              <a:avLst/>
              <a:gdLst/>
              <a:ahLst/>
              <a:cxnLst/>
              <a:rect l="l" t="t" r="r" b="b"/>
              <a:pathLst>
                <a:path w="3287" h="4216" extrusionOk="0">
                  <a:moveTo>
                    <a:pt x="1598" y="0"/>
                  </a:moveTo>
                  <a:cubicBezTo>
                    <a:pt x="1089" y="0"/>
                    <a:pt x="606" y="333"/>
                    <a:pt x="453" y="870"/>
                  </a:cubicBezTo>
                  <a:cubicBezTo>
                    <a:pt x="0" y="2453"/>
                    <a:pt x="929" y="4215"/>
                    <a:pt x="929" y="4215"/>
                  </a:cubicBezTo>
                  <a:lnTo>
                    <a:pt x="3191" y="3798"/>
                  </a:lnTo>
                  <a:cubicBezTo>
                    <a:pt x="3191" y="3798"/>
                    <a:pt x="3286" y="1465"/>
                    <a:pt x="2608" y="548"/>
                  </a:cubicBezTo>
                  <a:cubicBezTo>
                    <a:pt x="2331" y="168"/>
                    <a:pt x="1958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734169" y="4284127"/>
              <a:ext cx="169358" cy="45155"/>
            </a:xfrm>
            <a:custGeom>
              <a:avLst/>
              <a:gdLst/>
              <a:ahLst/>
              <a:cxnLst/>
              <a:rect l="l" t="t" r="r" b="b"/>
              <a:pathLst>
                <a:path w="3263" h="870" extrusionOk="0">
                  <a:moveTo>
                    <a:pt x="3155" y="1"/>
                  </a:moveTo>
                  <a:lnTo>
                    <a:pt x="0" y="489"/>
                  </a:lnTo>
                  <a:lnTo>
                    <a:pt x="83" y="870"/>
                  </a:lnTo>
                  <a:lnTo>
                    <a:pt x="3262" y="632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7812023" y="4171034"/>
              <a:ext cx="66176" cy="230551"/>
            </a:xfrm>
            <a:custGeom>
              <a:avLst/>
              <a:gdLst/>
              <a:ahLst/>
              <a:cxnLst/>
              <a:rect l="l" t="t" r="r" b="b"/>
              <a:pathLst>
                <a:path w="1275" h="4442" extrusionOk="0">
                  <a:moveTo>
                    <a:pt x="405" y="1"/>
                  </a:moveTo>
                  <a:lnTo>
                    <a:pt x="0" y="299"/>
                  </a:lnTo>
                  <a:lnTo>
                    <a:pt x="846" y="4442"/>
                  </a:lnTo>
                  <a:lnTo>
                    <a:pt x="1274" y="439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66298" y="4164857"/>
              <a:ext cx="52577" cy="231797"/>
            </a:xfrm>
            <a:custGeom>
              <a:avLst/>
              <a:gdLst/>
              <a:ahLst/>
              <a:cxnLst/>
              <a:rect l="l" t="t" r="r" b="b"/>
              <a:pathLst>
                <a:path w="1013" h="4466" extrusionOk="0">
                  <a:moveTo>
                    <a:pt x="417" y="1"/>
                  </a:moveTo>
                  <a:lnTo>
                    <a:pt x="0" y="275"/>
                  </a:lnTo>
                  <a:lnTo>
                    <a:pt x="584" y="4466"/>
                  </a:lnTo>
                  <a:lnTo>
                    <a:pt x="1012" y="4442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5" name="Google Shape;2295;p67"/>
            <p:cNvGrpSpPr/>
            <p:nvPr/>
          </p:nvGrpSpPr>
          <p:grpSpPr>
            <a:xfrm rot="399249">
              <a:off x="6303567" y="2542795"/>
              <a:ext cx="351618" cy="462616"/>
              <a:chOff x="6136556" y="2419856"/>
              <a:chExt cx="495670" cy="652143"/>
            </a:xfrm>
          </p:grpSpPr>
          <p:sp>
            <p:nvSpPr>
              <p:cNvPr id="2296" name="Google Shape;2296;p67"/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7"/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7"/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7"/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67"/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1" name="Google Shape;2301;p67"/>
            <p:cNvGrpSpPr/>
            <p:nvPr/>
          </p:nvGrpSpPr>
          <p:grpSpPr>
            <a:xfrm rot="782354">
              <a:off x="7529938" y="2483383"/>
              <a:ext cx="505736" cy="665387"/>
              <a:chOff x="6136556" y="2419856"/>
              <a:chExt cx="495670" cy="652143"/>
            </a:xfrm>
          </p:grpSpPr>
          <p:sp>
            <p:nvSpPr>
              <p:cNvPr id="2302" name="Google Shape;2302;p67"/>
              <p:cNvSpPr/>
              <p:nvPr/>
            </p:nvSpPr>
            <p:spPr>
              <a:xfrm>
                <a:off x="6159399" y="2419856"/>
                <a:ext cx="438294" cy="420516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67"/>
              <p:cNvSpPr/>
              <p:nvPr/>
            </p:nvSpPr>
            <p:spPr>
              <a:xfrm>
                <a:off x="6234304" y="2535672"/>
                <a:ext cx="131222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67"/>
              <p:cNvSpPr/>
              <p:nvPr/>
            </p:nvSpPr>
            <p:spPr>
              <a:xfrm>
                <a:off x="6412535" y="2535672"/>
                <a:ext cx="129629" cy="11050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67"/>
              <p:cNvSpPr/>
              <p:nvPr/>
            </p:nvSpPr>
            <p:spPr>
              <a:xfrm>
                <a:off x="6146118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67"/>
              <p:cNvSpPr/>
              <p:nvPr/>
            </p:nvSpPr>
            <p:spPr>
              <a:xfrm>
                <a:off x="6136556" y="2755882"/>
                <a:ext cx="486107" cy="316118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7" name="Google Shape;2307;p67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67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67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68"/>
          <p:cNvSpPr txBox="1">
            <a:spLocks noGrp="1"/>
          </p:cNvSpPr>
          <p:nvPr>
            <p:ph type="body" idx="1"/>
          </p:nvPr>
        </p:nvSpPr>
        <p:spPr>
          <a:xfrm>
            <a:off x="2317350" y="1694300"/>
            <a:ext cx="45093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DD0"/>
              </a:buClr>
              <a:buSzPts val="1100"/>
              <a:buFont typeface="Arial"/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15" name="Google Shape;2315;p68"/>
          <p:cNvSpPr txBox="1">
            <a:spLocks noGrp="1"/>
          </p:cNvSpPr>
          <p:nvPr>
            <p:ph type="title"/>
          </p:nvPr>
        </p:nvSpPr>
        <p:spPr>
          <a:xfrm>
            <a:off x="1506000" y="445045"/>
            <a:ext cx="61320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6" name="Google Shape;2316;p68"/>
          <p:cNvSpPr/>
          <p:nvPr/>
        </p:nvSpPr>
        <p:spPr>
          <a:xfrm>
            <a:off x="7826054" y="4065707"/>
            <a:ext cx="169645" cy="216641"/>
          </a:xfrm>
          <a:custGeom>
            <a:avLst/>
            <a:gdLst/>
            <a:ahLst/>
            <a:cxnLst/>
            <a:rect l="l" t="t" r="r" b="b"/>
            <a:pathLst>
              <a:path w="2303" h="2941" extrusionOk="0">
                <a:moveTo>
                  <a:pt x="521" y="1"/>
                </a:moveTo>
                <a:cubicBezTo>
                  <a:pt x="498" y="1"/>
                  <a:pt x="482" y="4"/>
                  <a:pt x="473" y="10"/>
                </a:cubicBezTo>
                <a:cubicBezTo>
                  <a:pt x="364" y="79"/>
                  <a:pt x="0" y="295"/>
                  <a:pt x="217" y="403"/>
                </a:cubicBezTo>
                <a:cubicBezTo>
                  <a:pt x="414" y="462"/>
                  <a:pt x="600" y="541"/>
                  <a:pt x="787" y="629"/>
                </a:cubicBezTo>
                <a:cubicBezTo>
                  <a:pt x="1023" y="748"/>
                  <a:pt x="1259" y="905"/>
                  <a:pt x="1269" y="1082"/>
                </a:cubicBezTo>
                <a:cubicBezTo>
                  <a:pt x="1299" y="1456"/>
                  <a:pt x="305" y="2439"/>
                  <a:pt x="1309" y="2872"/>
                </a:cubicBezTo>
                <a:cubicBezTo>
                  <a:pt x="1417" y="2919"/>
                  <a:pt x="1514" y="2941"/>
                  <a:pt x="1600" y="2941"/>
                </a:cubicBezTo>
                <a:cubicBezTo>
                  <a:pt x="2303" y="2941"/>
                  <a:pt x="2295" y="1511"/>
                  <a:pt x="2076" y="1003"/>
                </a:cubicBezTo>
                <a:cubicBezTo>
                  <a:pt x="1938" y="669"/>
                  <a:pt x="1604" y="423"/>
                  <a:pt x="1240" y="236"/>
                </a:cubicBezTo>
                <a:cubicBezTo>
                  <a:pt x="933" y="87"/>
                  <a:pt x="641" y="1"/>
                  <a:pt x="5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68"/>
          <p:cNvSpPr/>
          <p:nvPr/>
        </p:nvSpPr>
        <p:spPr>
          <a:xfrm>
            <a:off x="7897065" y="3974586"/>
            <a:ext cx="245664" cy="175906"/>
          </a:xfrm>
          <a:custGeom>
            <a:avLst/>
            <a:gdLst/>
            <a:ahLst/>
            <a:cxnLst/>
            <a:rect l="l" t="t" r="r" b="b"/>
            <a:pathLst>
              <a:path w="3335" h="2388" extrusionOk="0">
                <a:moveTo>
                  <a:pt x="972" y="1"/>
                </a:moveTo>
                <a:cubicBezTo>
                  <a:pt x="631" y="1"/>
                  <a:pt x="359" y="57"/>
                  <a:pt x="335" y="106"/>
                </a:cubicBezTo>
                <a:cubicBezTo>
                  <a:pt x="256" y="214"/>
                  <a:pt x="0" y="568"/>
                  <a:pt x="246" y="568"/>
                </a:cubicBezTo>
                <a:cubicBezTo>
                  <a:pt x="396" y="550"/>
                  <a:pt x="545" y="543"/>
                  <a:pt x="693" y="543"/>
                </a:cubicBezTo>
                <a:cubicBezTo>
                  <a:pt x="778" y="543"/>
                  <a:pt x="862" y="545"/>
                  <a:pt x="944" y="549"/>
                </a:cubicBezTo>
                <a:cubicBezTo>
                  <a:pt x="1190" y="568"/>
                  <a:pt x="1417" y="627"/>
                  <a:pt x="1495" y="765"/>
                </a:cubicBezTo>
                <a:cubicBezTo>
                  <a:pt x="1672" y="1099"/>
                  <a:pt x="1161" y="2388"/>
                  <a:pt x="2252" y="2388"/>
                </a:cubicBezTo>
                <a:cubicBezTo>
                  <a:pt x="3334" y="2388"/>
                  <a:pt x="2656" y="795"/>
                  <a:pt x="2203" y="372"/>
                </a:cubicBezTo>
                <a:cubicBezTo>
                  <a:pt x="1957" y="136"/>
                  <a:pt x="1544" y="37"/>
                  <a:pt x="1180" y="8"/>
                </a:cubicBezTo>
                <a:cubicBezTo>
                  <a:pt x="1109" y="3"/>
                  <a:pt x="1039" y="1"/>
                  <a:pt x="9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68"/>
          <p:cNvSpPr/>
          <p:nvPr/>
        </p:nvSpPr>
        <p:spPr>
          <a:xfrm>
            <a:off x="7912976" y="3881918"/>
            <a:ext cx="265259" cy="107179"/>
          </a:xfrm>
          <a:custGeom>
            <a:avLst/>
            <a:gdLst/>
            <a:ahLst/>
            <a:cxnLst/>
            <a:rect l="l" t="t" r="r" b="b"/>
            <a:pathLst>
              <a:path w="3601" h="1455" extrusionOk="0">
                <a:moveTo>
                  <a:pt x="2260" y="1"/>
                </a:moveTo>
                <a:cubicBezTo>
                  <a:pt x="1956" y="1"/>
                  <a:pt x="1591" y="66"/>
                  <a:pt x="1161" y="223"/>
                </a:cubicBezTo>
                <a:cubicBezTo>
                  <a:pt x="945" y="302"/>
                  <a:pt x="728" y="400"/>
                  <a:pt x="522" y="508"/>
                </a:cubicBezTo>
                <a:cubicBezTo>
                  <a:pt x="522" y="508"/>
                  <a:pt x="1" y="892"/>
                  <a:pt x="276" y="961"/>
                </a:cubicBezTo>
                <a:cubicBezTo>
                  <a:pt x="542" y="931"/>
                  <a:pt x="797" y="912"/>
                  <a:pt x="1063" y="912"/>
                </a:cubicBezTo>
                <a:cubicBezTo>
                  <a:pt x="1466" y="912"/>
                  <a:pt x="1938" y="951"/>
                  <a:pt x="2194" y="1118"/>
                </a:cubicBezTo>
                <a:cubicBezTo>
                  <a:pt x="2491" y="1300"/>
                  <a:pt x="2721" y="1454"/>
                  <a:pt x="2924" y="1454"/>
                </a:cubicBezTo>
                <a:cubicBezTo>
                  <a:pt x="3084" y="1454"/>
                  <a:pt x="3227" y="1359"/>
                  <a:pt x="3374" y="1108"/>
                </a:cubicBezTo>
                <a:cubicBezTo>
                  <a:pt x="3601" y="708"/>
                  <a:pt x="3265" y="1"/>
                  <a:pt x="22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68"/>
          <p:cNvSpPr/>
          <p:nvPr/>
        </p:nvSpPr>
        <p:spPr>
          <a:xfrm>
            <a:off x="6971642" y="4052448"/>
            <a:ext cx="200288" cy="202130"/>
          </a:xfrm>
          <a:custGeom>
            <a:avLst/>
            <a:gdLst/>
            <a:ahLst/>
            <a:cxnLst/>
            <a:rect l="l" t="t" r="r" b="b"/>
            <a:pathLst>
              <a:path w="2719" h="2744" extrusionOk="0">
                <a:moveTo>
                  <a:pt x="2176" y="0"/>
                </a:moveTo>
                <a:cubicBezTo>
                  <a:pt x="2030" y="0"/>
                  <a:pt x="1774" y="42"/>
                  <a:pt x="1499" y="131"/>
                </a:cubicBezTo>
                <a:cubicBezTo>
                  <a:pt x="1135" y="239"/>
                  <a:pt x="742" y="446"/>
                  <a:pt x="555" y="741"/>
                </a:cubicBezTo>
                <a:cubicBezTo>
                  <a:pt x="244" y="1235"/>
                  <a:pt x="1" y="2743"/>
                  <a:pt x="809" y="2743"/>
                </a:cubicBezTo>
                <a:cubicBezTo>
                  <a:pt x="869" y="2743"/>
                  <a:pt x="935" y="2735"/>
                  <a:pt x="1007" y="2717"/>
                </a:cubicBezTo>
                <a:cubicBezTo>
                  <a:pt x="2070" y="2452"/>
                  <a:pt x="1243" y="1321"/>
                  <a:pt x="1342" y="957"/>
                </a:cubicBezTo>
                <a:cubicBezTo>
                  <a:pt x="1381" y="790"/>
                  <a:pt x="1627" y="672"/>
                  <a:pt x="1883" y="583"/>
                </a:cubicBezTo>
                <a:cubicBezTo>
                  <a:pt x="2079" y="524"/>
                  <a:pt x="2286" y="485"/>
                  <a:pt x="2492" y="455"/>
                </a:cubicBezTo>
                <a:cubicBezTo>
                  <a:pt x="2719" y="387"/>
                  <a:pt x="2394" y="111"/>
                  <a:pt x="2296" y="23"/>
                </a:cubicBezTo>
                <a:cubicBezTo>
                  <a:pt x="2281" y="8"/>
                  <a:pt x="2239" y="0"/>
                  <a:pt x="21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68"/>
          <p:cNvSpPr/>
          <p:nvPr/>
        </p:nvSpPr>
        <p:spPr>
          <a:xfrm>
            <a:off x="6849510" y="3943280"/>
            <a:ext cx="260986" cy="162720"/>
          </a:xfrm>
          <a:custGeom>
            <a:avLst/>
            <a:gdLst/>
            <a:ahLst/>
            <a:cxnLst/>
            <a:rect l="l" t="t" r="r" b="b"/>
            <a:pathLst>
              <a:path w="3543" h="2209" extrusionOk="0">
                <a:moveTo>
                  <a:pt x="2269" y="0"/>
                </a:moveTo>
                <a:cubicBezTo>
                  <a:pt x="1967" y="0"/>
                  <a:pt x="1661" y="51"/>
                  <a:pt x="1436" y="207"/>
                </a:cubicBezTo>
                <a:cubicBezTo>
                  <a:pt x="925" y="561"/>
                  <a:pt x="0" y="2016"/>
                  <a:pt x="1062" y="2193"/>
                </a:cubicBezTo>
                <a:cubicBezTo>
                  <a:pt x="1127" y="2204"/>
                  <a:pt x="1187" y="2209"/>
                  <a:pt x="1242" y="2209"/>
                </a:cubicBezTo>
                <a:cubicBezTo>
                  <a:pt x="2101" y="2209"/>
                  <a:pt x="1854" y="985"/>
                  <a:pt x="2075" y="708"/>
                </a:cubicBezTo>
                <a:cubicBezTo>
                  <a:pt x="2145" y="615"/>
                  <a:pt x="2305" y="583"/>
                  <a:pt x="2490" y="583"/>
                </a:cubicBezTo>
                <a:cubicBezTo>
                  <a:pt x="2540" y="583"/>
                  <a:pt x="2593" y="586"/>
                  <a:pt x="2646" y="590"/>
                </a:cubicBezTo>
                <a:cubicBezTo>
                  <a:pt x="2872" y="610"/>
                  <a:pt x="3098" y="649"/>
                  <a:pt x="3324" y="708"/>
                </a:cubicBezTo>
                <a:cubicBezTo>
                  <a:pt x="3336" y="710"/>
                  <a:pt x="3346" y="711"/>
                  <a:pt x="3356" y="711"/>
                </a:cubicBezTo>
                <a:cubicBezTo>
                  <a:pt x="3543" y="711"/>
                  <a:pt x="3371" y="358"/>
                  <a:pt x="3324" y="246"/>
                </a:cubicBezTo>
                <a:cubicBezTo>
                  <a:pt x="3305" y="177"/>
                  <a:pt x="2931" y="49"/>
                  <a:pt x="2508" y="10"/>
                </a:cubicBezTo>
                <a:cubicBezTo>
                  <a:pt x="2430" y="4"/>
                  <a:pt x="2350" y="0"/>
                  <a:pt x="22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68"/>
          <p:cNvSpPr/>
          <p:nvPr/>
        </p:nvSpPr>
        <p:spPr>
          <a:xfrm>
            <a:off x="6849362" y="3834995"/>
            <a:ext cx="258850" cy="99813"/>
          </a:xfrm>
          <a:custGeom>
            <a:avLst/>
            <a:gdLst/>
            <a:ahLst/>
            <a:cxnLst/>
            <a:rect l="l" t="t" r="r" b="b"/>
            <a:pathLst>
              <a:path w="3514" h="1355" extrusionOk="0">
                <a:moveTo>
                  <a:pt x="1133" y="1"/>
                </a:moveTo>
                <a:cubicBezTo>
                  <a:pt x="345" y="1"/>
                  <a:pt x="1" y="560"/>
                  <a:pt x="150" y="939"/>
                </a:cubicBezTo>
                <a:cubicBezTo>
                  <a:pt x="269" y="1247"/>
                  <a:pt x="416" y="1354"/>
                  <a:pt x="607" y="1354"/>
                </a:cubicBezTo>
                <a:cubicBezTo>
                  <a:pt x="794" y="1354"/>
                  <a:pt x="1023" y="1252"/>
                  <a:pt x="1310" y="1136"/>
                </a:cubicBezTo>
                <a:cubicBezTo>
                  <a:pt x="1441" y="1075"/>
                  <a:pt x="1617" y="1052"/>
                  <a:pt x="1808" y="1052"/>
                </a:cubicBezTo>
                <a:cubicBezTo>
                  <a:pt x="2019" y="1052"/>
                  <a:pt x="2249" y="1080"/>
                  <a:pt x="2461" y="1116"/>
                </a:cubicBezTo>
                <a:cubicBezTo>
                  <a:pt x="2717" y="1165"/>
                  <a:pt x="2972" y="1214"/>
                  <a:pt x="3228" y="1293"/>
                </a:cubicBezTo>
                <a:cubicBezTo>
                  <a:pt x="3513" y="1273"/>
                  <a:pt x="3061" y="801"/>
                  <a:pt x="3061" y="801"/>
                </a:cubicBezTo>
                <a:cubicBezTo>
                  <a:pt x="2874" y="664"/>
                  <a:pt x="2677" y="536"/>
                  <a:pt x="2481" y="418"/>
                </a:cubicBezTo>
                <a:cubicBezTo>
                  <a:pt x="1942" y="116"/>
                  <a:pt x="1492" y="1"/>
                  <a:pt x="11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68"/>
          <p:cNvSpPr/>
          <p:nvPr/>
        </p:nvSpPr>
        <p:spPr>
          <a:xfrm>
            <a:off x="6981366" y="3388082"/>
            <a:ext cx="188429" cy="384960"/>
          </a:xfrm>
          <a:custGeom>
            <a:avLst/>
            <a:gdLst/>
            <a:ahLst/>
            <a:cxnLst/>
            <a:rect l="l" t="t" r="r" b="b"/>
            <a:pathLst>
              <a:path w="2558" h="5226" extrusionOk="0">
                <a:moveTo>
                  <a:pt x="1116" y="0"/>
                </a:moveTo>
                <a:cubicBezTo>
                  <a:pt x="1041" y="0"/>
                  <a:pt x="978" y="19"/>
                  <a:pt x="934" y="63"/>
                </a:cubicBezTo>
                <a:cubicBezTo>
                  <a:pt x="826" y="210"/>
                  <a:pt x="738" y="377"/>
                  <a:pt x="689" y="554"/>
                </a:cubicBezTo>
                <a:cubicBezTo>
                  <a:pt x="344" y="1439"/>
                  <a:pt x="0" y="3308"/>
                  <a:pt x="1495" y="4764"/>
                </a:cubicBezTo>
                <a:cubicBezTo>
                  <a:pt x="1672" y="4931"/>
                  <a:pt x="1859" y="5088"/>
                  <a:pt x="2065" y="5226"/>
                </a:cubicBezTo>
                <a:cubicBezTo>
                  <a:pt x="2065" y="5226"/>
                  <a:pt x="2557" y="4842"/>
                  <a:pt x="2469" y="4744"/>
                </a:cubicBezTo>
                <a:cubicBezTo>
                  <a:pt x="2174" y="4410"/>
                  <a:pt x="1269" y="3603"/>
                  <a:pt x="1515" y="2285"/>
                </a:cubicBezTo>
                <a:cubicBezTo>
                  <a:pt x="1770" y="967"/>
                  <a:pt x="2174" y="466"/>
                  <a:pt x="2105" y="417"/>
                </a:cubicBezTo>
                <a:cubicBezTo>
                  <a:pt x="2040" y="384"/>
                  <a:pt x="1458" y="0"/>
                  <a:pt x="11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68"/>
          <p:cNvSpPr/>
          <p:nvPr/>
        </p:nvSpPr>
        <p:spPr>
          <a:xfrm>
            <a:off x="7920269" y="3461303"/>
            <a:ext cx="239845" cy="328387"/>
          </a:xfrm>
          <a:custGeom>
            <a:avLst/>
            <a:gdLst/>
            <a:ahLst/>
            <a:cxnLst/>
            <a:rect l="l" t="t" r="r" b="b"/>
            <a:pathLst>
              <a:path w="3256" h="4458" extrusionOk="0">
                <a:moveTo>
                  <a:pt x="2854" y="0"/>
                </a:moveTo>
                <a:cubicBezTo>
                  <a:pt x="2523" y="0"/>
                  <a:pt x="1939" y="72"/>
                  <a:pt x="1859" y="101"/>
                </a:cubicBezTo>
                <a:cubicBezTo>
                  <a:pt x="1751" y="141"/>
                  <a:pt x="2065" y="858"/>
                  <a:pt x="1662" y="2078"/>
                </a:cubicBezTo>
                <a:cubicBezTo>
                  <a:pt x="1249" y="3298"/>
                  <a:pt x="148" y="4035"/>
                  <a:pt x="148" y="4035"/>
                </a:cubicBezTo>
                <a:cubicBezTo>
                  <a:pt x="0" y="4045"/>
                  <a:pt x="118" y="4379"/>
                  <a:pt x="216" y="4448"/>
                </a:cubicBezTo>
                <a:cubicBezTo>
                  <a:pt x="225" y="4454"/>
                  <a:pt x="241" y="4457"/>
                  <a:pt x="266" y="4457"/>
                </a:cubicBezTo>
                <a:cubicBezTo>
                  <a:pt x="358" y="4457"/>
                  <a:pt x="559" y="4412"/>
                  <a:pt x="816" y="4310"/>
                </a:cubicBezTo>
                <a:cubicBezTo>
                  <a:pt x="1387" y="4074"/>
                  <a:pt x="1908" y="3711"/>
                  <a:pt x="2331" y="3248"/>
                </a:cubicBezTo>
                <a:cubicBezTo>
                  <a:pt x="2941" y="2550"/>
                  <a:pt x="3255" y="1635"/>
                  <a:pt x="3196" y="701"/>
                </a:cubicBezTo>
                <a:cubicBezTo>
                  <a:pt x="3196" y="475"/>
                  <a:pt x="3157" y="249"/>
                  <a:pt x="3078" y="32"/>
                </a:cubicBezTo>
                <a:cubicBezTo>
                  <a:pt x="3058" y="9"/>
                  <a:pt x="2972" y="0"/>
                  <a:pt x="2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68"/>
          <p:cNvSpPr/>
          <p:nvPr/>
        </p:nvSpPr>
        <p:spPr>
          <a:xfrm>
            <a:off x="6987848" y="3581742"/>
            <a:ext cx="980301" cy="654123"/>
          </a:xfrm>
          <a:custGeom>
            <a:avLst/>
            <a:gdLst/>
            <a:ahLst/>
            <a:cxnLst/>
            <a:rect l="l" t="t" r="r" b="b"/>
            <a:pathLst>
              <a:path w="13308" h="8880" extrusionOk="0">
                <a:moveTo>
                  <a:pt x="7652" y="1"/>
                </a:moveTo>
                <a:cubicBezTo>
                  <a:pt x="7353" y="1"/>
                  <a:pt x="7069" y="17"/>
                  <a:pt x="6806" y="50"/>
                </a:cubicBezTo>
                <a:cubicBezTo>
                  <a:pt x="6354" y="99"/>
                  <a:pt x="5902" y="177"/>
                  <a:pt x="5459" y="276"/>
                </a:cubicBezTo>
                <a:cubicBezTo>
                  <a:pt x="4702" y="453"/>
                  <a:pt x="3954" y="709"/>
                  <a:pt x="3246" y="1053"/>
                </a:cubicBezTo>
                <a:cubicBezTo>
                  <a:pt x="3089" y="1131"/>
                  <a:pt x="2931" y="1220"/>
                  <a:pt x="2774" y="1308"/>
                </a:cubicBezTo>
                <a:cubicBezTo>
                  <a:pt x="1" y="2912"/>
                  <a:pt x="610" y="5508"/>
                  <a:pt x="1997" y="6875"/>
                </a:cubicBezTo>
                <a:cubicBezTo>
                  <a:pt x="3320" y="8175"/>
                  <a:pt x="5080" y="8879"/>
                  <a:pt x="6884" y="8879"/>
                </a:cubicBezTo>
                <a:cubicBezTo>
                  <a:pt x="7455" y="8879"/>
                  <a:pt x="8029" y="8809"/>
                  <a:pt x="8596" y="8665"/>
                </a:cubicBezTo>
                <a:cubicBezTo>
                  <a:pt x="11114" y="8045"/>
                  <a:pt x="13101" y="6364"/>
                  <a:pt x="13297" y="4170"/>
                </a:cubicBezTo>
                <a:cubicBezTo>
                  <a:pt x="13307" y="3984"/>
                  <a:pt x="13307" y="3787"/>
                  <a:pt x="13297" y="3590"/>
                </a:cubicBezTo>
                <a:cubicBezTo>
                  <a:pt x="13287" y="3482"/>
                  <a:pt x="13278" y="3374"/>
                  <a:pt x="13268" y="3256"/>
                </a:cubicBezTo>
                <a:cubicBezTo>
                  <a:pt x="12946" y="946"/>
                  <a:pt x="9903" y="1"/>
                  <a:pt x="76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68"/>
          <p:cNvSpPr/>
          <p:nvPr/>
        </p:nvSpPr>
        <p:spPr>
          <a:xfrm>
            <a:off x="7061290" y="3806561"/>
            <a:ext cx="241760" cy="204119"/>
          </a:xfrm>
          <a:custGeom>
            <a:avLst/>
            <a:gdLst/>
            <a:ahLst/>
            <a:cxnLst/>
            <a:rect l="l" t="t" r="r" b="b"/>
            <a:pathLst>
              <a:path w="3282" h="2771" extrusionOk="0">
                <a:moveTo>
                  <a:pt x="1733" y="0"/>
                </a:moveTo>
                <a:cubicBezTo>
                  <a:pt x="720" y="0"/>
                  <a:pt x="1" y="1119"/>
                  <a:pt x="548" y="2072"/>
                </a:cubicBezTo>
                <a:cubicBezTo>
                  <a:pt x="815" y="2546"/>
                  <a:pt x="1277" y="2771"/>
                  <a:pt x="1739" y="2771"/>
                </a:cubicBezTo>
                <a:cubicBezTo>
                  <a:pt x="2313" y="2771"/>
                  <a:pt x="2884" y="2422"/>
                  <a:pt x="3075" y="1767"/>
                </a:cubicBezTo>
                <a:cubicBezTo>
                  <a:pt x="3282" y="1020"/>
                  <a:pt x="2839" y="253"/>
                  <a:pt x="2092" y="46"/>
                </a:cubicBezTo>
                <a:cubicBezTo>
                  <a:pt x="1969" y="15"/>
                  <a:pt x="1849" y="0"/>
                  <a:pt x="17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68"/>
          <p:cNvSpPr/>
          <p:nvPr/>
        </p:nvSpPr>
        <p:spPr>
          <a:xfrm>
            <a:off x="7219590" y="4030202"/>
            <a:ext cx="92152" cy="77640"/>
          </a:xfrm>
          <a:custGeom>
            <a:avLst/>
            <a:gdLst/>
            <a:ahLst/>
            <a:cxnLst/>
            <a:rect l="l" t="t" r="r" b="b"/>
            <a:pathLst>
              <a:path w="1251" h="1054" extrusionOk="0">
                <a:moveTo>
                  <a:pt x="666" y="0"/>
                </a:moveTo>
                <a:cubicBezTo>
                  <a:pt x="275" y="0"/>
                  <a:pt x="0" y="456"/>
                  <a:pt x="238" y="816"/>
                </a:cubicBezTo>
                <a:cubicBezTo>
                  <a:pt x="345" y="979"/>
                  <a:pt x="510" y="1054"/>
                  <a:pt x="673" y="1054"/>
                </a:cubicBezTo>
                <a:cubicBezTo>
                  <a:pt x="914" y="1054"/>
                  <a:pt x="1151" y="891"/>
                  <a:pt x="1192" y="610"/>
                </a:cubicBezTo>
                <a:cubicBezTo>
                  <a:pt x="1251" y="335"/>
                  <a:pt x="1074" y="69"/>
                  <a:pt x="808" y="20"/>
                </a:cubicBezTo>
                <a:cubicBezTo>
                  <a:pt x="760" y="6"/>
                  <a:pt x="712" y="0"/>
                  <a:pt x="6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68"/>
          <p:cNvSpPr/>
          <p:nvPr/>
        </p:nvSpPr>
        <p:spPr>
          <a:xfrm>
            <a:off x="7795484" y="3933703"/>
            <a:ext cx="66886" cy="57015"/>
          </a:xfrm>
          <a:custGeom>
            <a:avLst/>
            <a:gdLst/>
            <a:ahLst/>
            <a:cxnLst/>
            <a:rect l="l" t="t" r="r" b="b"/>
            <a:pathLst>
              <a:path w="908" h="774" extrusionOk="0">
                <a:moveTo>
                  <a:pt x="508" y="1"/>
                </a:moveTo>
                <a:cubicBezTo>
                  <a:pt x="185" y="1"/>
                  <a:pt x="0" y="385"/>
                  <a:pt x="219" y="641"/>
                </a:cubicBezTo>
                <a:cubicBezTo>
                  <a:pt x="296" y="732"/>
                  <a:pt x="400" y="773"/>
                  <a:pt x="503" y="773"/>
                </a:cubicBezTo>
                <a:cubicBezTo>
                  <a:pt x="692" y="773"/>
                  <a:pt x="878" y="637"/>
                  <a:pt x="897" y="415"/>
                </a:cubicBezTo>
                <a:cubicBezTo>
                  <a:pt x="907" y="209"/>
                  <a:pt x="750" y="22"/>
                  <a:pt x="543" y="2"/>
                </a:cubicBezTo>
                <a:cubicBezTo>
                  <a:pt x="531" y="1"/>
                  <a:pt x="519" y="1"/>
                  <a:pt x="5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68"/>
          <p:cNvSpPr/>
          <p:nvPr/>
        </p:nvSpPr>
        <p:spPr>
          <a:xfrm>
            <a:off x="7695377" y="3987919"/>
            <a:ext cx="136570" cy="116018"/>
          </a:xfrm>
          <a:custGeom>
            <a:avLst/>
            <a:gdLst/>
            <a:ahLst/>
            <a:cxnLst/>
            <a:rect l="l" t="t" r="r" b="b"/>
            <a:pathLst>
              <a:path w="1854" h="1575" extrusionOk="0">
                <a:moveTo>
                  <a:pt x="1034" y="1"/>
                </a:moveTo>
                <a:cubicBezTo>
                  <a:pt x="379" y="1"/>
                  <a:pt x="0" y="779"/>
                  <a:pt x="437" y="1292"/>
                </a:cubicBezTo>
                <a:cubicBezTo>
                  <a:pt x="600" y="1487"/>
                  <a:pt x="817" y="1574"/>
                  <a:pt x="1032" y="1574"/>
                </a:cubicBezTo>
                <a:cubicBezTo>
                  <a:pt x="1413" y="1574"/>
                  <a:pt x="1786" y="1297"/>
                  <a:pt x="1824" y="850"/>
                </a:cubicBezTo>
                <a:cubicBezTo>
                  <a:pt x="1853" y="417"/>
                  <a:pt x="1529" y="43"/>
                  <a:pt x="1106" y="4"/>
                </a:cubicBezTo>
                <a:cubicBezTo>
                  <a:pt x="1082" y="2"/>
                  <a:pt x="1058" y="1"/>
                  <a:pt x="10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68"/>
          <p:cNvSpPr/>
          <p:nvPr/>
        </p:nvSpPr>
        <p:spPr>
          <a:xfrm>
            <a:off x="7599689" y="4032264"/>
            <a:ext cx="26518" cy="22393"/>
          </a:xfrm>
          <a:custGeom>
            <a:avLst/>
            <a:gdLst/>
            <a:ahLst/>
            <a:cxnLst/>
            <a:rect l="l" t="t" r="r" b="b"/>
            <a:pathLst>
              <a:path w="360" h="304" extrusionOk="0">
                <a:moveTo>
                  <a:pt x="190" y="0"/>
                </a:moveTo>
                <a:cubicBezTo>
                  <a:pt x="66" y="0"/>
                  <a:pt x="0" y="155"/>
                  <a:pt x="84" y="248"/>
                </a:cubicBezTo>
                <a:cubicBezTo>
                  <a:pt x="116" y="287"/>
                  <a:pt x="158" y="304"/>
                  <a:pt x="200" y="304"/>
                </a:cubicBezTo>
                <a:cubicBezTo>
                  <a:pt x="273" y="304"/>
                  <a:pt x="343" y="250"/>
                  <a:pt x="349" y="169"/>
                </a:cubicBezTo>
                <a:cubicBezTo>
                  <a:pt x="359" y="80"/>
                  <a:pt x="300" y="2"/>
                  <a:pt x="212" y="2"/>
                </a:cubicBezTo>
                <a:cubicBezTo>
                  <a:pt x="204" y="1"/>
                  <a:pt x="197" y="0"/>
                  <a:pt x="1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68"/>
          <p:cNvSpPr/>
          <p:nvPr/>
        </p:nvSpPr>
        <p:spPr>
          <a:xfrm>
            <a:off x="7919532" y="3155234"/>
            <a:ext cx="360799" cy="336343"/>
          </a:xfrm>
          <a:custGeom>
            <a:avLst/>
            <a:gdLst/>
            <a:ahLst/>
            <a:cxnLst/>
            <a:rect l="l" t="t" r="r" b="b"/>
            <a:pathLst>
              <a:path w="4898" h="4566" extrusionOk="0">
                <a:moveTo>
                  <a:pt x="2059" y="1"/>
                </a:moveTo>
                <a:cubicBezTo>
                  <a:pt x="1946" y="1"/>
                  <a:pt x="1833" y="6"/>
                  <a:pt x="1721" y="17"/>
                </a:cubicBezTo>
                <a:cubicBezTo>
                  <a:pt x="40" y="194"/>
                  <a:pt x="718" y="696"/>
                  <a:pt x="915" y="794"/>
                </a:cubicBezTo>
                <a:cubicBezTo>
                  <a:pt x="1230" y="1001"/>
                  <a:pt x="1534" y="1217"/>
                  <a:pt x="1829" y="1453"/>
                </a:cubicBezTo>
                <a:cubicBezTo>
                  <a:pt x="2138" y="1694"/>
                  <a:pt x="2370" y="1916"/>
                  <a:pt x="2306" y="1916"/>
                </a:cubicBezTo>
                <a:cubicBezTo>
                  <a:pt x="2305" y="1916"/>
                  <a:pt x="2303" y="1916"/>
                  <a:pt x="2302" y="1916"/>
                </a:cubicBezTo>
                <a:cubicBezTo>
                  <a:pt x="2233" y="1906"/>
                  <a:pt x="1898" y="1876"/>
                  <a:pt x="1515" y="1837"/>
                </a:cubicBezTo>
                <a:cubicBezTo>
                  <a:pt x="1157" y="1808"/>
                  <a:pt x="750" y="1780"/>
                  <a:pt x="470" y="1780"/>
                </a:cubicBezTo>
                <a:cubicBezTo>
                  <a:pt x="265" y="1780"/>
                  <a:pt x="128" y="1795"/>
                  <a:pt x="128" y="1837"/>
                </a:cubicBezTo>
                <a:cubicBezTo>
                  <a:pt x="10" y="2260"/>
                  <a:pt x="0" y="2702"/>
                  <a:pt x="118" y="3125"/>
                </a:cubicBezTo>
                <a:cubicBezTo>
                  <a:pt x="256" y="3597"/>
                  <a:pt x="580" y="3991"/>
                  <a:pt x="1013" y="4227"/>
                </a:cubicBezTo>
                <a:cubicBezTo>
                  <a:pt x="1402" y="4458"/>
                  <a:pt x="1823" y="4566"/>
                  <a:pt x="2239" y="4566"/>
                </a:cubicBezTo>
                <a:cubicBezTo>
                  <a:pt x="3328" y="4566"/>
                  <a:pt x="4382" y="3826"/>
                  <a:pt x="4731" y="2624"/>
                </a:cubicBezTo>
                <a:cubicBezTo>
                  <a:pt x="4898" y="2102"/>
                  <a:pt x="4809" y="1542"/>
                  <a:pt x="4495" y="1109"/>
                </a:cubicBezTo>
                <a:cubicBezTo>
                  <a:pt x="4010" y="413"/>
                  <a:pt x="3035" y="1"/>
                  <a:pt x="20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68"/>
          <p:cNvSpPr/>
          <p:nvPr/>
        </p:nvSpPr>
        <p:spPr>
          <a:xfrm>
            <a:off x="7922405" y="3154571"/>
            <a:ext cx="328240" cy="107768"/>
          </a:xfrm>
          <a:custGeom>
            <a:avLst/>
            <a:gdLst/>
            <a:ahLst/>
            <a:cxnLst/>
            <a:rect l="l" t="t" r="r" b="b"/>
            <a:pathLst>
              <a:path w="4456" h="1463" extrusionOk="0">
                <a:moveTo>
                  <a:pt x="2015" y="0"/>
                </a:moveTo>
                <a:cubicBezTo>
                  <a:pt x="1904" y="0"/>
                  <a:pt x="1793" y="6"/>
                  <a:pt x="1682" y="17"/>
                </a:cubicBezTo>
                <a:cubicBezTo>
                  <a:pt x="1" y="194"/>
                  <a:pt x="679" y="705"/>
                  <a:pt x="876" y="803"/>
                </a:cubicBezTo>
                <a:cubicBezTo>
                  <a:pt x="1191" y="1000"/>
                  <a:pt x="1495" y="1226"/>
                  <a:pt x="1790" y="1462"/>
                </a:cubicBezTo>
                <a:cubicBezTo>
                  <a:pt x="1830" y="1275"/>
                  <a:pt x="1879" y="941"/>
                  <a:pt x="1928" y="823"/>
                </a:cubicBezTo>
                <a:cubicBezTo>
                  <a:pt x="1937" y="795"/>
                  <a:pt x="2008" y="782"/>
                  <a:pt x="2121" y="782"/>
                </a:cubicBezTo>
                <a:cubicBezTo>
                  <a:pt x="2631" y="782"/>
                  <a:pt x="4005" y="1028"/>
                  <a:pt x="4456" y="1108"/>
                </a:cubicBezTo>
                <a:cubicBezTo>
                  <a:pt x="3970" y="419"/>
                  <a:pt x="2992" y="0"/>
                  <a:pt x="20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68"/>
          <p:cNvSpPr/>
          <p:nvPr/>
        </p:nvSpPr>
        <p:spPr>
          <a:xfrm>
            <a:off x="7579727" y="3404583"/>
            <a:ext cx="363745" cy="350265"/>
          </a:xfrm>
          <a:custGeom>
            <a:avLst/>
            <a:gdLst/>
            <a:ahLst/>
            <a:cxnLst/>
            <a:rect l="l" t="t" r="r" b="b"/>
            <a:pathLst>
              <a:path w="4938" h="4755" extrusionOk="0">
                <a:moveTo>
                  <a:pt x="2482" y="1"/>
                </a:moveTo>
                <a:cubicBezTo>
                  <a:pt x="1387" y="1"/>
                  <a:pt x="418" y="759"/>
                  <a:pt x="178" y="1865"/>
                </a:cubicBezTo>
                <a:cubicBezTo>
                  <a:pt x="148" y="1963"/>
                  <a:pt x="138" y="2061"/>
                  <a:pt x="129" y="2160"/>
                </a:cubicBezTo>
                <a:cubicBezTo>
                  <a:pt x="1" y="3477"/>
                  <a:pt x="974" y="4638"/>
                  <a:pt x="2292" y="4746"/>
                </a:cubicBezTo>
                <a:cubicBezTo>
                  <a:pt x="2358" y="4752"/>
                  <a:pt x="2424" y="4754"/>
                  <a:pt x="2488" y="4754"/>
                </a:cubicBezTo>
                <a:cubicBezTo>
                  <a:pt x="3722" y="4754"/>
                  <a:pt x="4765" y="3795"/>
                  <a:pt x="4849" y="2543"/>
                </a:cubicBezTo>
                <a:cubicBezTo>
                  <a:pt x="4938" y="1304"/>
                  <a:pt x="4053" y="202"/>
                  <a:pt x="2823" y="25"/>
                </a:cubicBezTo>
                <a:cubicBezTo>
                  <a:pt x="2708" y="9"/>
                  <a:pt x="2594" y="1"/>
                  <a:pt x="24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68"/>
          <p:cNvSpPr/>
          <p:nvPr/>
        </p:nvSpPr>
        <p:spPr>
          <a:xfrm>
            <a:off x="7617442" y="3449738"/>
            <a:ext cx="289788" cy="255241"/>
          </a:xfrm>
          <a:custGeom>
            <a:avLst/>
            <a:gdLst/>
            <a:ahLst/>
            <a:cxnLst/>
            <a:rect l="l" t="t" r="r" b="b"/>
            <a:pathLst>
              <a:path w="3934" h="3465" extrusionOk="0">
                <a:moveTo>
                  <a:pt x="1966" y="1"/>
                </a:moveTo>
                <a:cubicBezTo>
                  <a:pt x="1294" y="1"/>
                  <a:pt x="653" y="391"/>
                  <a:pt x="374" y="1045"/>
                </a:cubicBezTo>
                <a:cubicBezTo>
                  <a:pt x="0" y="1930"/>
                  <a:pt x="403" y="2943"/>
                  <a:pt x="1288" y="3327"/>
                </a:cubicBezTo>
                <a:cubicBezTo>
                  <a:pt x="1508" y="3420"/>
                  <a:pt x="1736" y="3465"/>
                  <a:pt x="1961" y="3465"/>
                </a:cubicBezTo>
                <a:cubicBezTo>
                  <a:pt x="2635" y="3465"/>
                  <a:pt x="3280" y="3068"/>
                  <a:pt x="3560" y="2412"/>
                </a:cubicBezTo>
                <a:cubicBezTo>
                  <a:pt x="3934" y="1527"/>
                  <a:pt x="3531" y="514"/>
                  <a:pt x="2646" y="140"/>
                </a:cubicBezTo>
                <a:cubicBezTo>
                  <a:pt x="2424" y="46"/>
                  <a:pt x="2193" y="1"/>
                  <a:pt x="19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68"/>
          <p:cNvSpPr/>
          <p:nvPr/>
        </p:nvSpPr>
        <p:spPr>
          <a:xfrm>
            <a:off x="7695671" y="3513457"/>
            <a:ext cx="132593" cy="127878"/>
          </a:xfrm>
          <a:custGeom>
            <a:avLst/>
            <a:gdLst/>
            <a:ahLst/>
            <a:cxnLst/>
            <a:rect l="l" t="t" r="r" b="b"/>
            <a:pathLst>
              <a:path w="1800" h="1736" extrusionOk="0">
                <a:moveTo>
                  <a:pt x="893" y="0"/>
                </a:moveTo>
                <a:cubicBezTo>
                  <a:pt x="442" y="0"/>
                  <a:pt x="67" y="351"/>
                  <a:pt x="30" y="809"/>
                </a:cubicBezTo>
                <a:cubicBezTo>
                  <a:pt x="0" y="1291"/>
                  <a:pt x="364" y="1704"/>
                  <a:pt x="846" y="1734"/>
                </a:cubicBezTo>
                <a:cubicBezTo>
                  <a:pt x="864" y="1735"/>
                  <a:pt x="883" y="1736"/>
                  <a:pt x="901" y="1736"/>
                </a:cubicBezTo>
                <a:cubicBezTo>
                  <a:pt x="1350" y="1736"/>
                  <a:pt x="1742" y="1391"/>
                  <a:pt x="1770" y="927"/>
                </a:cubicBezTo>
                <a:cubicBezTo>
                  <a:pt x="1800" y="446"/>
                  <a:pt x="1436" y="32"/>
                  <a:pt x="964" y="3"/>
                </a:cubicBezTo>
                <a:cubicBezTo>
                  <a:pt x="940" y="1"/>
                  <a:pt x="916" y="0"/>
                  <a:pt x="893" y="0"/>
                </a:cubicBezTo>
                <a:close/>
              </a:path>
            </a:pathLst>
          </a:custGeom>
          <a:solidFill>
            <a:srgbClr val="1B1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68"/>
          <p:cNvSpPr/>
          <p:nvPr/>
        </p:nvSpPr>
        <p:spPr>
          <a:xfrm>
            <a:off x="7592765" y="3403331"/>
            <a:ext cx="246401" cy="138633"/>
          </a:xfrm>
          <a:custGeom>
            <a:avLst/>
            <a:gdLst/>
            <a:ahLst/>
            <a:cxnLst/>
            <a:rect l="l" t="t" r="r" b="b"/>
            <a:pathLst>
              <a:path w="3345" h="1882" extrusionOk="0">
                <a:moveTo>
                  <a:pt x="2314" y="0"/>
                </a:moveTo>
                <a:cubicBezTo>
                  <a:pt x="1243" y="0"/>
                  <a:pt x="239" y="735"/>
                  <a:pt x="1" y="1882"/>
                </a:cubicBezTo>
                <a:lnTo>
                  <a:pt x="3345" y="239"/>
                </a:lnTo>
                <a:cubicBezTo>
                  <a:pt x="3010" y="76"/>
                  <a:pt x="2658" y="0"/>
                  <a:pt x="2314" y="0"/>
                </a:cubicBezTo>
                <a:close/>
              </a:path>
            </a:pathLst>
          </a:custGeom>
          <a:solidFill>
            <a:srgbClr val="E34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68"/>
          <p:cNvSpPr/>
          <p:nvPr/>
        </p:nvSpPr>
        <p:spPr>
          <a:xfrm>
            <a:off x="6990058" y="3131220"/>
            <a:ext cx="312255" cy="314613"/>
          </a:xfrm>
          <a:custGeom>
            <a:avLst/>
            <a:gdLst/>
            <a:ahLst/>
            <a:cxnLst/>
            <a:rect l="l" t="t" r="r" b="b"/>
            <a:pathLst>
              <a:path w="4239" h="4271" extrusionOk="0">
                <a:moveTo>
                  <a:pt x="1772" y="1"/>
                </a:moveTo>
                <a:cubicBezTo>
                  <a:pt x="1290" y="1"/>
                  <a:pt x="647" y="212"/>
                  <a:pt x="256" y="1081"/>
                </a:cubicBezTo>
                <a:cubicBezTo>
                  <a:pt x="30" y="1573"/>
                  <a:pt x="0" y="2133"/>
                  <a:pt x="157" y="2655"/>
                </a:cubicBezTo>
                <a:cubicBezTo>
                  <a:pt x="384" y="3451"/>
                  <a:pt x="964" y="4031"/>
                  <a:pt x="1249" y="4120"/>
                </a:cubicBezTo>
                <a:cubicBezTo>
                  <a:pt x="1384" y="4159"/>
                  <a:pt x="1677" y="4270"/>
                  <a:pt x="2055" y="4270"/>
                </a:cubicBezTo>
                <a:cubicBezTo>
                  <a:pt x="2449" y="4270"/>
                  <a:pt x="2936" y="4149"/>
                  <a:pt x="3432" y="3697"/>
                </a:cubicBezTo>
                <a:cubicBezTo>
                  <a:pt x="3521" y="3618"/>
                  <a:pt x="3600" y="3540"/>
                  <a:pt x="3669" y="3461"/>
                </a:cubicBezTo>
                <a:cubicBezTo>
                  <a:pt x="3846" y="3245"/>
                  <a:pt x="3983" y="2999"/>
                  <a:pt x="4062" y="2733"/>
                </a:cubicBezTo>
                <a:cubicBezTo>
                  <a:pt x="4239" y="2124"/>
                  <a:pt x="4082" y="1583"/>
                  <a:pt x="3934" y="1455"/>
                </a:cubicBezTo>
                <a:cubicBezTo>
                  <a:pt x="3916" y="1438"/>
                  <a:pt x="3889" y="1431"/>
                  <a:pt x="3856" y="1431"/>
                </a:cubicBezTo>
                <a:cubicBezTo>
                  <a:pt x="3572" y="1431"/>
                  <a:pt x="2798" y="1985"/>
                  <a:pt x="2331" y="2232"/>
                </a:cubicBezTo>
                <a:cubicBezTo>
                  <a:pt x="2272" y="2261"/>
                  <a:pt x="2203" y="2301"/>
                  <a:pt x="2134" y="2320"/>
                </a:cubicBezTo>
                <a:cubicBezTo>
                  <a:pt x="2103" y="2339"/>
                  <a:pt x="2072" y="2346"/>
                  <a:pt x="2041" y="2346"/>
                </a:cubicBezTo>
                <a:cubicBezTo>
                  <a:pt x="2023" y="2346"/>
                  <a:pt x="2005" y="2343"/>
                  <a:pt x="1987" y="2340"/>
                </a:cubicBezTo>
                <a:cubicBezTo>
                  <a:pt x="1977" y="2340"/>
                  <a:pt x="1967" y="2330"/>
                  <a:pt x="1967" y="2330"/>
                </a:cubicBezTo>
                <a:cubicBezTo>
                  <a:pt x="1849" y="2183"/>
                  <a:pt x="2085" y="1307"/>
                  <a:pt x="2262" y="717"/>
                </a:cubicBezTo>
                <a:cubicBezTo>
                  <a:pt x="2321" y="530"/>
                  <a:pt x="2370" y="343"/>
                  <a:pt x="2410" y="157"/>
                </a:cubicBezTo>
                <a:cubicBezTo>
                  <a:pt x="2410" y="147"/>
                  <a:pt x="2370" y="117"/>
                  <a:pt x="2311" y="98"/>
                </a:cubicBezTo>
                <a:cubicBezTo>
                  <a:pt x="2199" y="50"/>
                  <a:pt x="2004" y="1"/>
                  <a:pt x="17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68"/>
          <p:cNvSpPr/>
          <p:nvPr/>
        </p:nvSpPr>
        <p:spPr>
          <a:xfrm>
            <a:off x="7475789" y="3577322"/>
            <a:ext cx="518437" cy="298628"/>
          </a:xfrm>
          <a:custGeom>
            <a:avLst/>
            <a:gdLst/>
            <a:ahLst/>
            <a:cxnLst/>
            <a:rect l="l" t="t" r="r" b="b"/>
            <a:pathLst>
              <a:path w="7038" h="4054" extrusionOk="0">
                <a:moveTo>
                  <a:pt x="1028" y="0"/>
                </a:moveTo>
                <a:cubicBezTo>
                  <a:pt x="799" y="0"/>
                  <a:pt x="0" y="1440"/>
                  <a:pt x="94" y="1683"/>
                </a:cubicBezTo>
                <a:cubicBezTo>
                  <a:pt x="113" y="1723"/>
                  <a:pt x="290" y="1811"/>
                  <a:pt x="586" y="1939"/>
                </a:cubicBezTo>
                <a:cubicBezTo>
                  <a:pt x="2105" y="2572"/>
                  <a:pt x="6614" y="4054"/>
                  <a:pt x="6807" y="4054"/>
                </a:cubicBezTo>
                <a:cubicBezTo>
                  <a:pt x="6808" y="4054"/>
                  <a:pt x="6810" y="4054"/>
                  <a:pt x="6811" y="4053"/>
                </a:cubicBezTo>
                <a:cubicBezTo>
                  <a:pt x="6939" y="4024"/>
                  <a:pt x="6890" y="3670"/>
                  <a:pt x="6860" y="3522"/>
                </a:cubicBezTo>
                <a:cubicBezTo>
                  <a:pt x="6831" y="3375"/>
                  <a:pt x="7037" y="3335"/>
                  <a:pt x="5169" y="2499"/>
                </a:cubicBezTo>
                <a:cubicBezTo>
                  <a:pt x="3900" y="1949"/>
                  <a:pt x="2493" y="1024"/>
                  <a:pt x="1687" y="473"/>
                </a:cubicBezTo>
                <a:cubicBezTo>
                  <a:pt x="1313" y="208"/>
                  <a:pt x="1067" y="31"/>
                  <a:pt x="1058" y="11"/>
                </a:cubicBezTo>
                <a:cubicBezTo>
                  <a:pt x="1049" y="4"/>
                  <a:pt x="1039" y="0"/>
                  <a:pt x="10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68"/>
          <p:cNvSpPr/>
          <p:nvPr/>
        </p:nvSpPr>
        <p:spPr>
          <a:xfrm>
            <a:off x="7475052" y="3577322"/>
            <a:ext cx="125079" cy="142832"/>
          </a:xfrm>
          <a:custGeom>
            <a:avLst/>
            <a:gdLst/>
            <a:ahLst/>
            <a:cxnLst/>
            <a:rect l="l" t="t" r="r" b="b"/>
            <a:pathLst>
              <a:path w="1698" h="1939" extrusionOk="0">
                <a:moveTo>
                  <a:pt x="1029" y="0"/>
                </a:moveTo>
                <a:cubicBezTo>
                  <a:pt x="808" y="0"/>
                  <a:pt x="1" y="1440"/>
                  <a:pt x="104" y="1683"/>
                </a:cubicBezTo>
                <a:cubicBezTo>
                  <a:pt x="114" y="1723"/>
                  <a:pt x="300" y="1811"/>
                  <a:pt x="596" y="1939"/>
                </a:cubicBezTo>
                <a:cubicBezTo>
                  <a:pt x="1136" y="1565"/>
                  <a:pt x="1510" y="896"/>
                  <a:pt x="1697" y="473"/>
                </a:cubicBezTo>
                <a:cubicBezTo>
                  <a:pt x="1323" y="208"/>
                  <a:pt x="1077" y="31"/>
                  <a:pt x="1058" y="11"/>
                </a:cubicBezTo>
                <a:cubicBezTo>
                  <a:pt x="1050" y="4"/>
                  <a:pt x="1040" y="0"/>
                  <a:pt x="10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68"/>
          <p:cNvSpPr/>
          <p:nvPr/>
        </p:nvSpPr>
        <p:spPr>
          <a:xfrm>
            <a:off x="7229829" y="3384988"/>
            <a:ext cx="350707" cy="348350"/>
          </a:xfrm>
          <a:custGeom>
            <a:avLst/>
            <a:gdLst/>
            <a:ahLst/>
            <a:cxnLst/>
            <a:rect l="l" t="t" r="r" b="b"/>
            <a:pathLst>
              <a:path w="4761" h="4729" extrusionOk="0">
                <a:moveTo>
                  <a:pt x="2390" y="0"/>
                </a:moveTo>
                <a:cubicBezTo>
                  <a:pt x="2335" y="0"/>
                  <a:pt x="2279" y="2"/>
                  <a:pt x="2223" y="6"/>
                </a:cubicBezTo>
                <a:cubicBezTo>
                  <a:pt x="964" y="95"/>
                  <a:pt x="0" y="1157"/>
                  <a:pt x="30" y="2416"/>
                </a:cubicBezTo>
                <a:cubicBezTo>
                  <a:pt x="59" y="3675"/>
                  <a:pt x="1063" y="4688"/>
                  <a:pt x="2321" y="4727"/>
                </a:cubicBezTo>
                <a:cubicBezTo>
                  <a:pt x="2347" y="4728"/>
                  <a:pt x="2372" y="4728"/>
                  <a:pt x="2397" y="4728"/>
                </a:cubicBezTo>
                <a:cubicBezTo>
                  <a:pt x="3622" y="4728"/>
                  <a:pt x="4645" y="3787"/>
                  <a:pt x="4751" y="2563"/>
                </a:cubicBezTo>
                <a:cubicBezTo>
                  <a:pt x="4761" y="2396"/>
                  <a:pt x="4751" y="2239"/>
                  <a:pt x="4741" y="2081"/>
                </a:cubicBezTo>
                <a:cubicBezTo>
                  <a:pt x="4591" y="888"/>
                  <a:pt x="3570" y="0"/>
                  <a:pt x="2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68"/>
          <p:cNvSpPr/>
          <p:nvPr/>
        </p:nvSpPr>
        <p:spPr>
          <a:xfrm>
            <a:off x="7311669" y="3385062"/>
            <a:ext cx="267395" cy="153292"/>
          </a:xfrm>
          <a:custGeom>
            <a:avLst/>
            <a:gdLst/>
            <a:ahLst/>
            <a:cxnLst/>
            <a:rect l="l" t="t" r="r" b="b"/>
            <a:pathLst>
              <a:path w="3630" h="2081" extrusionOk="0">
                <a:moveTo>
                  <a:pt x="1274" y="0"/>
                </a:moveTo>
                <a:cubicBezTo>
                  <a:pt x="844" y="0"/>
                  <a:pt x="404" y="119"/>
                  <a:pt x="1" y="379"/>
                </a:cubicBezTo>
                <a:cubicBezTo>
                  <a:pt x="709" y="743"/>
                  <a:pt x="2715" y="1775"/>
                  <a:pt x="3630" y="2080"/>
                </a:cubicBezTo>
                <a:cubicBezTo>
                  <a:pt x="3473" y="826"/>
                  <a:pt x="2407" y="0"/>
                  <a:pt x="12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68"/>
          <p:cNvSpPr/>
          <p:nvPr/>
        </p:nvSpPr>
        <p:spPr>
          <a:xfrm>
            <a:off x="7117568" y="2759590"/>
            <a:ext cx="809256" cy="549080"/>
          </a:xfrm>
          <a:custGeom>
            <a:avLst/>
            <a:gdLst/>
            <a:ahLst/>
            <a:cxnLst/>
            <a:rect l="l" t="t" r="r" b="b"/>
            <a:pathLst>
              <a:path w="10986" h="7454" extrusionOk="0">
                <a:moveTo>
                  <a:pt x="4089" y="0"/>
                </a:moveTo>
                <a:cubicBezTo>
                  <a:pt x="3111" y="0"/>
                  <a:pt x="1840" y="282"/>
                  <a:pt x="1003" y="1386"/>
                </a:cubicBezTo>
                <a:cubicBezTo>
                  <a:pt x="669" y="1838"/>
                  <a:pt x="413" y="2349"/>
                  <a:pt x="256" y="2890"/>
                </a:cubicBezTo>
                <a:cubicBezTo>
                  <a:pt x="30" y="3628"/>
                  <a:pt x="0" y="4228"/>
                  <a:pt x="30" y="4307"/>
                </a:cubicBezTo>
                <a:cubicBezTo>
                  <a:pt x="49" y="4346"/>
                  <a:pt x="580" y="4631"/>
                  <a:pt x="1347" y="5015"/>
                </a:cubicBezTo>
                <a:lnTo>
                  <a:pt x="2046" y="5369"/>
                </a:lnTo>
                <a:cubicBezTo>
                  <a:pt x="2547" y="5615"/>
                  <a:pt x="3098" y="5880"/>
                  <a:pt x="3629" y="6146"/>
                </a:cubicBezTo>
                <a:lnTo>
                  <a:pt x="4347" y="6500"/>
                </a:lnTo>
                <a:cubicBezTo>
                  <a:pt x="5439" y="7021"/>
                  <a:pt x="6314" y="7434"/>
                  <a:pt x="6373" y="7454"/>
                </a:cubicBezTo>
                <a:cubicBezTo>
                  <a:pt x="6374" y="7454"/>
                  <a:pt x="6374" y="7454"/>
                  <a:pt x="6375" y="7454"/>
                </a:cubicBezTo>
                <a:cubicBezTo>
                  <a:pt x="6488" y="7454"/>
                  <a:pt x="8120" y="5587"/>
                  <a:pt x="9392" y="4061"/>
                </a:cubicBezTo>
                <a:cubicBezTo>
                  <a:pt x="10268" y="3018"/>
                  <a:pt x="10986" y="2133"/>
                  <a:pt x="10936" y="2104"/>
                </a:cubicBezTo>
                <a:lnTo>
                  <a:pt x="10484" y="1946"/>
                </a:lnTo>
                <a:cubicBezTo>
                  <a:pt x="10041" y="1779"/>
                  <a:pt x="9294" y="1514"/>
                  <a:pt x="8478" y="1238"/>
                </a:cubicBezTo>
                <a:lnTo>
                  <a:pt x="7720" y="973"/>
                </a:lnTo>
                <a:cubicBezTo>
                  <a:pt x="7455" y="884"/>
                  <a:pt x="7179" y="796"/>
                  <a:pt x="6914" y="707"/>
                </a:cubicBezTo>
                <a:cubicBezTo>
                  <a:pt x="6442" y="560"/>
                  <a:pt x="5989" y="412"/>
                  <a:pt x="5596" y="304"/>
                </a:cubicBezTo>
                <a:cubicBezTo>
                  <a:pt x="5222" y="186"/>
                  <a:pt x="4898" y="97"/>
                  <a:pt x="4662" y="58"/>
                </a:cubicBezTo>
                <a:cubicBezTo>
                  <a:pt x="4563" y="38"/>
                  <a:pt x="4475" y="19"/>
                  <a:pt x="4386" y="9"/>
                </a:cubicBezTo>
                <a:cubicBezTo>
                  <a:pt x="4291" y="3"/>
                  <a:pt x="4191" y="0"/>
                  <a:pt x="4089" y="0"/>
                </a:cubicBezTo>
                <a:close/>
              </a:path>
            </a:pathLst>
          </a:custGeom>
          <a:solidFill>
            <a:srgbClr val="FFB3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68"/>
          <p:cNvSpPr/>
          <p:nvPr/>
        </p:nvSpPr>
        <p:spPr>
          <a:xfrm>
            <a:off x="7384889" y="2811670"/>
            <a:ext cx="301427" cy="426727"/>
          </a:xfrm>
          <a:custGeom>
            <a:avLst/>
            <a:gdLst/>
            <a:ahLst/>
            <a:cxnLst/>
            <a:rect l="l" t="t" r="r" b="b"/>
            <a:pathLst>
              <a:path w="4092" h="5793" extrusionOk="0">
                <a:moveTo>
                  <a:pt x="3285" y="0"/>
                </a:moveTo>
                <a:cubicBezTo>
                  <a:pt x="2842" y="177"/>
                  <a:pt x="2095" y="590"/>
                  <a:pt x="1269" y="1554"/>
                </a:cubicBezTo>
                <a:cubicBezTo>
                  <a:pt x="148" y="2852"/>
                  <a:pt x="10" y="4829"/>
                  <a:pt x="0" y="5439"/>
                </a:cubicBezTo>
                <a:lnTo>
                  <a:pt x="718" y="5793"/>
                </a:lnTo>
                <a:cubicBezTo>
                  <a:pt x="738" y="4524"/>
                  <a:pt x="1102" y="3275"/>
                  <a:pt x="1770" y="2203"/>
                </a:cubicBezTo>
                <a:cubicBezTo>
                  <a:pt x="2616" y="885"/>
                  <a:pt x="3560" y="423"/>
                  <a:pt x="4091" y="266"/>
                </a:cubicBezTo>
                <a:lnTo>
                  <a:pt x="3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68"/>
          <p:cNvSpPr/>
          <p:nvPr/>
        </p:nvSpPr>
        <p:spPr>
          <a:xfrm>
            <a:off x="7216055" y="2763789"/>
            <a:ext cx="313802" cy="391295"/>
          </a:xfrm>
          <a:custGeom>
            <a:avLst/>
            <a:gdLst/>
            <a:ahLst/>
            <a:cxnLst/>
            <a:rect l="l" t="t" r="r" b="b"/>
            <a:pathLst>
              <a:path w="4260" h="5312" extrusionOk="0">
                <a:moveTo>
                  <a:pt x="3325" y="1"/>
                </a:moveTo>
                <a:cubicBezTo>
                  <a:pt x="2863" y="188"/>
                  <a:pt x="2184" y="581"/>
                  <a:pt x="1427" y="1378"/>
                </a:cubicBezTo>
                <a:cubicBezTo>
                  <a:pt x="384" y="2499"/>
                  <a:pt x="89" y="4171"/>
                  <a:pt x="1" y="4958"/>
                </a:cubicBezTo>
                <a:lnTo>
                  <a:pt x="709" y="5312"/>
                </a:lnTo>
                <a:cubicBezTo>
                  <a:pt x="827" y="4141"/>
                  <a:pt x="1230" y="3030"/>
                  <a:pt x="1899" y="2066"/>
                </a:cubicBezTo>
                <a:cubicBezTo>
                  <a:pt x="2784" y="807"/>
                  <a:pt x="3718" y="385"/>
                  <a:pt x="4259" y="237"/>
                </a:cubicBezTo>
                <a:cubicBezTo>
                  <a:pt x="3885" y="129"/>
                  <a:pt x="3561" y="50"/>
                  <a:pt x="33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68"/>
          <p:cNvSpPr/>
          <p:nvPr/>
        </p:nvSpPr>
        <p:spPr>
          <a:xfrm>
            <a:off x="7117568" y="2850048"/>
            <a:ext cx="773014" cy="458623"/>
          </a:xfrm>
          <a:custGeom>
            <a:avLst/>
            <a:gdLst/>
            <a:ahLst/>
            <a:cxnLst/>
            <a:rect l="l" t="t" r="r" b="b"/>
            <a:pathLst>
              <a:path w="10494" h="6226" extrusionOk="0">
                <a:moveTo>
                  <a:pt x="8478" y="0"/>
                </a:moveTo>
                <a:cubicBezTo>
                  <a:pt x="7593" y="295"/>
                  <a:pt x="6648" y="1269"/>
                  <a:pt x="5980" y="2695"/>
                </a:cubicBezTo>
                <a:cubicBezTo>
                  <a:pt x="5686" y="3319"/>
                  <a:pt x="5171" y="3555"/>
                  <a:pt x="4555" y="3555"/>
                </a:cubicBezTo>
                <a:cubicBezTo>
                  <a:pt x="3170" y="3555"/>
                  <a:pt x="1277" y="2357"/>
                  <a:pt x="256" y="1662"/>
                </a:cubicBezTo>
                <a:cubicBezTo>
                  <a:pt x="30" y="2400"/>
                  <a:pt x="0" y="3000"/>
                  <a:pt x="30" y="3079"/>
                </a:cubicBezTo>
                <a:cubicBezTo>
                  <a:pt x="49" y="3118"/>
                  <a:pt x="580" y="3403"/>
                  <a:pt x="1347" y="3787"/>
                </a:cubicBezTo>
                <a:lnTo>
                  <a:pt x="2046" y="4141"/>
                </a:lnTo>
                <a:cubicBezTo>
                  <a:pt x="2547" y="4387"/>
                  <a:pt x="3098" y="4652"/>
                  <a:pt x="3629" y="4918"/>
                </a:cubicBezTo>
                <a:lnTo>
                  <a:pt x="4347" y="5272"/>
                </a:lnTo>
                <a:cubicBezTo>
                  <a:pt x="5439" y="5793"/>
                  <a:pt x="6314" y="6206"/>
                  <a:pt x="6373" y="6226"/>
                </a:cubicBezTo>
                <a:cubicBezTo>
                  <a:pt x="6374" y="6226"/>
                  <a:pt x="6374" y="6226"/>
                  <a:pt x="6375" y="6226"/>
                </a:cubicBezTo>
                <a:cubicBezTo>
                  <a:pt x="6488" y="6226"/>
                  <a:pt x="8111" y="4359"/>
                  <a:pt x="9392" y="2833"/>
                </a:cubicBezTo>
                <a:lnTo>
                  <a:pt x="10494" y="708"/>
                </a:lnTo>
                <a:cubicBezTo>
                  <a:pt x="10041" y="551"/>
                  <a:pt x="9294" y="286"/>
                  <a:pt x="8478" y="0"/>
                </a:cubicBezTo>
                <a:close/>
              </a:path>
            </a:pathLst>
          </a:custGeom>
          <a:solidFill>
            <a:srgbClr val="FF9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68"/>
          <p:cNvSpPr/>
          <p:nvPr/>
        </p:nvSpPr>
        <p:spPr>
          <a:xfrm>
            <a:off x="7587019" y="2905369"/>
            <a:ext cx="463705" cy="403302"/>
          </a:xfrm>
          <a:custGeom>
            <a:avLst/>
            <a:gdLst/>
            <a:ahLst/>
            <a:cxnLst/>
            <a:rect l="l" t="t" r="r" b="b"/>
            <a:pathLst>
              <a:path w="6295" h="5475" extrusionOk="0">
                <a:moveTo>
                  <a:pt x="3704" y="0"/>
                </a:moveTo>
                <a:cubicBezTo>
                  <a:pt x="3550" y="0"/>
                  <a:pt x="3388" y="12"/>
                  <a:pt x="3216" y="36"/>
                </a:cubicBezTo>
                <a:cubicBezTo>
                  <a:pt x="49" y="479"/>
                  <a:pt x="0" y="5475"/>
                  <a:pt x="0" y="5475"/>
                </a:cubicBezTo>
                <a:cubicBezTo>
                  <a:pt x="0" y="5475"/>
                  <a:pt x="3560" y="4472"/>
                  <a:pt x="5212" y="3921"/>
                </a:cubicBezTo>
                <a:cubicBezTo>
                  <a:pt x="5675" y="3763"/>
                  <a:pt x="5989" y="3645"/>
                  <a:pt x="6029" y="3596"/>
                </a:cubicBezTo>
                <a:cubicBezTo>
                  <a:pt x="6166" y="3419"/>
                  <a:pt x="6294" y="1226"/>
                  <a:pt x="4986" y="351"/>
                </a:cubicBezTo>
                <a:cubicBezTo>
                  <a:pt x="4658" y="137"/>
                  <a:pt x="4235" y="0"/>
                  <a:pt x="3704" y="0"/>
                </a:cubicBezTo>
                <a:close/>
              </a:path>
            </a:pathLst>
          </a:custGeom>
          <a:solidFill>
            <a:srgbClr val="FFB3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68"/>
          <p:cNvSpPr/>
          <p:nvPr/>
        </p:nvSpPr>
        <p:spPr>
          <a:xfrm>
            <a:off x="7929624" y="2931151"/>
            <a:ext cx="121101" cy="263049"/>
          </a:xfrm>
          <a:custGeom>
            <a:avLst/>
            <a:gdLst/>
            <a:ahLst/>
            <a:cxnLst/>
            <a:rect l="l" t="t" r="r" b="b"/>
            <a:pathLst>
              <a:path w="1644" h="3571" extrusionOk="0">
                <a:moveTo>
                  <a:pt x="335" y="1"/>
                </a:moveTo>
                <a:cubicBezTo>
                  <a:pt x="207" y="915"/>
                  <a:pt x="1" y="2696"/>
                  <a:pt x="198" y="2863"/>
                </a:cubicBezTo>
                <a:cubicBezTo>
                  <a:pt x="424" y="3050"/>
                  <a:pt x="591" y="3050"/>
                  <a:pt x="561" y="3571"/>
                </a:cubicBezTo>
                <a:cubicBezTo>
                  <a:pt x="1024" y="3413"/>
                  <a:pt x="1338" y="3295"/>
                  <a:pt x="1378" y="3246"/>
                </a:cubicBezTo>
                <a:cubicBezTo>
                  <a:pt x="1515" y="3069"/>
                  <a:pt x="1643" y="876"/>
                  <a:pt x="335" y="1"/>
                </a:cubicBezTo>
                <a:close/>
              </a:path>
            </a:pathLst>
          </a:custGeom>
          <a:solidFill>
            <a:srgbClr val="FF9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68"/>
          <p:cNvSpPr/>
          <p:nvPr/>
        </p:nvSpPr>
        <p:spPr>
          <a:xfrm>
            <a:off x="7095837" y="3065881"/>
            <a:ext cx="504956" cy="453614"/>
          </a:xfrm>
          <a:custGeom>
            <a:avLst/>
            <a:gdLst/>
            <a:ahLst/>
            <a:cxnLst/>
            <a:rect l="l" t="t" r="r" b="b"/>
            <a:pathLst>
              <a:path w="6855" h="6158" extrusionOk="0">
                <a:moveTo>
                  <a:pt x="282" y="0"/>
                </a:moveTo>
                <a:cubicBezTo>
                  <a:pt x="155" y="0"/>
                  <a:pt x="0" y="2776"/>
                  <a:pt x="0" y="2922"/>
                </a:cubicBezTo>
                <a:cubicBezTo>
                  <a:pt x="10" y="3070"/>
                  <a:pt x="6717" y="6158"/>
                  <a:pt x="6717" y="6158"/>
                </a:cubicBezTo>
                <a:cubicBezTo>
                  <a:pt x="6776" y="6158"/>
                  <a:pt x="6806" y="5863"/>
                  <a:pt x="6825" y="5450"/>
                </a:cubicBezTo>
                <a:cubicBezTo>
                  <a:pt x="6855" y="4564"/>
                  <a:pt x="6786" y="3168"/>
                  <a:pt x="6737" y="3089"/>
                </a:cubicBezTo>
                <a:cubicBezTo>
                  <a:pt x="6678" y="3011"/>
                  <a:pt x="3265" y="1398"/>
                  <a:pt x="1426" y="532"/>
                </a:cubicBezTo>
                <a:lnTo>
                  <a:pt x="285" y="1"/>
                </a:lnTo>
                <a:cubicBezTo>
                  <a:pt x="284" y="1"/>
                  <a:pt x="283" y="0"/>
                  <a:pt x="282" y="0"/>
                </a:cubicBezTo>
                <a:close/>
              </a:path>
            </a:pathLst>
          </a:custGeom>
          <a:solidFill>
            <a:srgbClr val="F89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68"/>
          <p:cNvSpPr/>
          <p:nvPr/>
        </p:nvSpPr>
        <p:spPr>
          <a:xfrm>
            <a:off x="7095837" y="3065881"/>
            <a:ext cx="502820" cy="453614"/>
          </a:xfrm>
          <a:custGeom>
            <a:avLst/>
            <a:gdLst/>
            <a:ahLst/>
            <a:cxnLst/>
            <a:rect l="l" t="t" r="r" b="b"/>
            <a:pathLst>
              <a:path w="6826" h="6158" extrusionOk="0">
                <a:moveTo>
                  <a:pt x="282" y="0"/>
                </a:moveTo>
                <a:cubicBezTo>
                  <a:pt x="155" y="0"/>
                  <a:pt x="0" y="2776"/>
                  <a:pt x="0" y="2922"/>
                </a:cubicBezTo>
                <a:cubicBezTo>
                  <a:pt x="10" y="3070"/>
                  <a:pt x="6717" y="6158"/>
                  <a:pt x="6717" y="6158"/>
                </a:cubicBezTo>
                <a:cubicBezTo>
                  <a:pt x="6776" y="6158"/>
                  <a:pt x="6806" y="5863"/>
                  <a:pt x="6825" y="5450"/>
                </a:cubicBezTo>
                <a:cubicBezTo>
                  <a:pt x="6806" y="5410"/>
                  <a:pt x="6766" y="5391"/>
                  <a:pt x="6737" y="5371"/>
                </a:cubicBezTo>
                <a:cubicBezTo>
                  <a:pt x="6412" y="5263"/>
                  <a:pt x="1947" y="3040"/>
                  <a:pt x="1397" y="2706"/>
                </a:cubicBezTo>
                <a:cubicBezTo>
                  <a:pt x="934" y="2420"/>
                  <a:pt x="1298" y="975"/>
                  <a:pt x="1426" y="532"/>
                </a:cubicBezTo>
                <a:lnTo>
                  <a:pt x="285" y="1"/>
                </a:lnTo>
                <a:cubicBezTo>
                  <a:pt x="284" y="1"/>
                  <a:pt x="283" y="0"/>
                  <a:pt x="282" y="0"/>
                </a:cubicBezTo>
                <a:close/>
              </a:path>
            </a:pathLst>
          </a:custGeom>
          <a:solidFill>
            <a:srgbClr val="E57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68"/>
          <p:cNvSpPr/>
          <p:nvPr/>
        </p:nvSpPr>
        <p:spPr>
          <a:xfrm>
            <a:off x="7579727" y="3079656"/>
            <a:ext cx="463705" cy="439839"/>
          </a:xfrm>
          <a:custGeom>
            <a:avLst/>
            <a:gdLst/>
            <a:ahLst/>
            <a:cxnLst/>
            <a:rect l="l" t="t" r="r" b="b"/>
            <a:pathLst>
              <a:path w="6295" h="5971" extrusionOk="0">
                <a:moveTo>
                  <a:pt x="6184" y="1"/>
                </a:moveTo>
                <a:cubicBezTo>
                  <a:pt x="6136" y="1"/>
                  <a:pt x="5700" y="195"/>
                  <a:pt x="5085" y="483"/>
                </a:cubicBezTo>
                <a:cubicBezTo>
                  <a:pt x="3846" y="1063"/>
                  <a:pt x="1889" y="2017"/>
                  <a:pt x="856" y="2538"/>
                </a:cubicBezTo>
                <a:cubicBezTo>
                  <a:pt x="610" y="2646"/>
                  <a:pt x="384" y="2774"/>
                  <a:pt x="158" y="2902"/>
                </a:cubicBezTo>
                <a:cubicBezTo>
                  <a:pt x="158" y="2902"/>
                  <a:pt x="1" y="5931"/>
                  <a:pt x="138" y="5971"/>
                </a:cubicBezTo>
                <a:cubicBezTo>
                  <a:pt x="139" y="5971"/>
                  <a:pt x="140" y="5971"/>
                  <a:pt x="141" y="5971"/>
                </a:cubicBezTo>
                <a:cubicBezTo>
                  <a:pt x="332" y="5971"/>
                  <a:pt x="6088" y="2970"/>
                  <a:pt x="6098" y="2853"/>
                </a:cubicBezTo>
                <a:cubicBezTo>
                  <a:pt x="6108" y="2725"/>
                  <a:pt x="6295" y="50"/>
                  <a:pt x="6187" y="1"/>
                </a:cubicBezTo>
                <a:cubicBezTo>
                  <a:pt x="6186" y="1"/>
                  <a:pt x="6185" y="1"/>
                  <a:pt x="6184" y="1"/>
                </a:cubicBezTo>
                <a:close/>
              </a:path>
            </a:pathLst>
          </a:custGeom>
          <a:solidFill>
            <a:srgbClr val="F89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68"/>
          <p:cNvSpPr/>
          <p:nvPr/>
        </p:nvSpPr>
        <p:spPr>
          <a:xfrm>
            <a:off x="7579727" y="3079656"/>
            <a:ext cx="463705" cy="439839"/>
          </a:xfrm>
          <a:custGeom>
            <a:avLst/>
            <a:gdLst/>
            <a:ahLst/>
            <a:cxnLst/>
            <a:rect l="l" t="t" r="r" b="b"/>
            <a:pathLst>
              <a:path w="6295" h="5971" extrusionOk="0">
                <a:moveTo>
                  <a:pt x="6184" y="1"/>
                </a:moveTo>
                <a:cubicBezTo>
                  <a:pt x="6136" y="1"/>
                  <a:pt x="5700" y="195"/>
                  <a:pt x="5085" y="483"/>
                </a:cubicBezTo>
                <a:cubicBezTo>
                  <a:pt x="5095" y="1083"/>
                  <a:pt x="5144" y="2568"/>
                  <a:pt x="5075" y="2607"/>
                </a:cubicBezTo>
                <a:cubicBezTo>
                  <a:pt x="5070" y="2610"/>
                  <a:pt x="5061" y="2611"/>
                  <a:pt x="5049" y="2611"/>
                </a:cubicBezTo>
                <a:cubicBezTo>
                  <a:pt x="4998" y="2611"/>
                  <a:pt x="4895" y="2593"/>
                  <a:pt x="4785" y="2593"/>
                </a:cubicBezTo>
                <a:cubicBezTo>
                  <a:pt x="4600" y="2593"/>
                  <a:pt x="4394" y="2642"/>
                  <a:pt x="4377" y="2902"/>
                </a:cubicBezTo>
                <a:cubicBezTo>
                  <a:pt x="4338" y="3345"/>
                  <a:pt x="4308" y="3453"/>
                  <a:pt x="2872" y="4132"/>
                </a:cubicBezTo>
                <a:cubicBezTo>
                  <a:pt x="2443" y="4339"/>
                  <a:pt x="2098" y="4453"/>
                  <a:pt x="1823" y="4453"/>
                </a:cubicBezTo>
                <a:cubicBezTo>
                  <a:pt x="1211" y="4453"/>
                  <a:pt x="945" y="3889"/>
                  <a:pt x="856" y="2538"/>
                </a:cubicBezTo>
                <a:cubicBezTo>
                  <a:pt x="610" y="2646"/>
                  <a:pt x="384" y="2774"/>
                  <a:pt x="158" y="2902"/>
                </a:cubicBezTo>
                <a:cubicBezTo>
                  <a:pt x="158" y="2902"/>
                  <a:pt x="1" y="5931"/>
                  <a:pt x="138" y="5971"/>
                </a:cubicBezTo>
                <a:cubicBezTo>
                  <a:pt x="139" y="5971"/>
                  <a:pt x="140" y="5971"/>
                  <a:pt x="141" y="5971"/>
                </a:cubicBezTo>
                <a:cubicBezTo>
                  <a:pt x="332" y="5971"/>
                  <a:pt x="6088" y="2970"/>
                  <a:pt x="6098" y="2853"/>
                </a:cubicBezTo>
                <a:cubicBezTo>
                  <a:pt x="6108" y="2725"/>
                  <a:pt x="6295" y="50"/>
                  <a:pt x="6187" y="1"/>
                </a:cubicBezTo>
                <a:cubicBezTo>
                  <a:pt x="6186" y="1"/>
                  <a:pt x="6185" y="1"/>
                  <a:pt x="6184" y="1"/>
                </a:cubicBezTo>
                <a:close/>
              </a:path>
            </a:pathLst>
          </a:custGeom>
          <a:solidFill>
            <a:srgbClr val="E57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68"/>
          <p:cNvSpPr/>
          <p:nvPr/>
        </p:nvSpPr>
        <p:spPr>
          <a:xfrm>
            <a:off x="7412365" y="3826229"/>
            <a:ext cx="296860" cy="173696"/>
          </a:xfrm>
          <a:custGeom>
            <a:avLst/>
            <a:gdLst/>
            <a:ahLst/>
            <a:cxnLst/>
            <a:rect l="l" t="t" r="r" b="b"/>
            <a:pathLst>
              <a:path w="4030" h="2358" extrusionOk="0">
                <a:moveTo>
                  <a:pt x="1302" y="1"/>
                </a:moveTo>
                <a:cubicBezTo>
                  <a:pt x="803" y="1"/>
                  <a:pt x="298" y="32"/>
                  <a:pt x="188" y="183"/>
                </a:cubicBezTo>
                <a:cubicBezTo>
                  <a:pt x="1" y="428"/>
                  <a:pt x="129" y="2169"/>
                  <a:pt x="1368" y="2346"/>
                </a:cubicBezTo>
                <a:cubicBezTo>
                  <a:pt x="1416" y="2354"/>
                  <a:pt x="1464" y="2357"/>
                  <a:pt x="1513" y="2357"/>
                </a:cubicBezTo>
                <a:cubicBezTo>
                  <a:pt x="2715" y="2357"/>
                  <a:pt x="4029" y="217"/>
                  <a:pt x="3935" y="94"/>
                </a:cubicBezTo>
                <a:cubicBezTo>
                  <a:pt x="3887" y="20"/>
                  <a:pt x="3608" y="3"/>
                  <a:pt x="3242" y="3"/>
                </a:cubicBezTo>
                <a:cubicBezTo>
                  <a:pt x="2927" y="3"/>
                  <a:pt x="2548" y="15"/>
                  <a:pt x="2194" y="15"/>
                </a:cubicBezTo>
                <a:cubicBezTo>
                  <a:pt x="1989" y="15"/>
                  <a:pt x="1647" y="1"/>
                  <a:pt x="13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68"/>
          <p:cNvSpPr/>
          <p:nvPr/>
        </p:nvSpPr>
        <p:spPr>
          <a:xfrm>
            <a:off x="7429087" y="3888916"/>
            <a:ext cx="215168" cy="51490"/>
          </a:xfrm>
          <a:custGeom>
            <a:avLst/>
            <a:gdLst/>
            <a:ahLst/>
            <a:cxnLst/>
            <a:rect l="l" t="t" r="r" b="b"/>
            <a:pathLst>
              <a:path w="2921" h="699" fill="none" extrusionOk="0">
                <a:moveTo>
                  <a:pt x="0" y="433"/>
                </a:moveTo>
                <a:cubicBezTo>
                  <a:pt x="0" y="433"/>
                  <a:pt x="197" y="0"/>
                  <a:pt x="374" y="79"/>
                </a:cubicBezTo>
                <a:cubicBezTo>
                  <a:pt x="551" y="158"/>
                  <a:pt x="659" y="659"/>
                  <a:pt x="826" y="649"/>
                </a:cubicBezTo>
                <a:cubicBezTo>
                  <a:pt x="984" y="640"/>
                  <a:pt x="1406" y="59"/>
                  <a:pt x="1564" y="89"/>
                </a:cubicBezTo>
                <a:cubicBezTo>
                  <a:pt x="1711" y="128"/>
                  <a:pt x="1928" y="699"/>
                  <a:pt x="2065" y="669"/>
                </a:cubicBezTo>
                <a:cubicBezTo>
                  <a:pt x="2213" y="640"/>
                  <a:pt x="2547" y="89"/>
                  <a:pt x="2685" y="118"/>
                </a:cubicBezTo>
                <a:cubicBezTo>
                  <a:pt x="2823" y="148"/>
                  <a:pt x="2921" y="531"/>
                  <a:pt x="2921" y="531"/>
                </a:cubicBezTo>
              </a:path>
            </a:pathLst>
          </a:custGeom>
          <a:noFill/>
          <a:ln w="3200" cap="flat" cmpd="sng">
            <a:solidFill>
              <a:srgbClr val="F84100"/>
            </a:solidFill>
            <a:prstDash val="solid"/>
            <a:miter lim="98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68"/>
          <p:cNvSpPr/>
          <p:nvPr/>
        </p:nvSpPr>
        <p:spPr>
          <a:xfrm>
            <a:off x="7960783" y="2797821"/>
            <a:ext cx="88469" cy="532654"/>
          </a:xfrm>
          <a:custGeom>
            <a:avLst/>
            <a:gdLst/>
            <a:ahLst/>
            <a:cxnLst/>
            <a:rect l="l" t="t" r="r" b="b"/>
            <a:pathLst>
              <a:path w="1201" h="7231" extrusionOk="0">
                <a:moveTo>
                  <a:pt x="750" y="0"/>
                </a:moveTo>
                <a:cubicBezTo>
                  <a:pt x="649" y="0"/>
                  <a:pt x="561" y="76"/>
                  <a:pt x="552" y="178"/>
                </a:cubicBezTo>
                <a:lnTo>
                  <a:pt x="11" y="7004"/>
                </a:lnTo>
                <a:cubicBezTo>
                  <a:pt x="1" y="7112"/>
                  <a:pt x="79" y="7200"/>
                  <a:pt x="188" y="7210"/>
                </a:cubicBezTo>
                <a:lnTo>
                  <a:pt x="433" y="7230"/>
                </a:lnTo>
                <a:cubicBezTo>
                  <a:pt x="440" y="7230"/>
                  <a:pt x="446" y="7231"/>
                  <a:pt x="452" y="7231"/>
                </a:cubicBezTo>
                <a:cubicBezTo>
                  <a:pt x="551" y="7231"/>
                  <a:pt x="631" y="7155"/>
                  <a:pt x="640" y="7053"/>
                </a:cubicBezTo>
                <a:lnTo>
                  <a:pt x="1191" y="227"/>
                </a:lnTo>
                <a:cubicBezTo>
                  <a:pt x="1201" y="119"/>
                  <a:pt x="1122" y="31"/>
                  <a:pt x="1014" y="21"/>
                </a:cubicBezTo>
                <a:lnTo>
                  <a:pt x="768" y="1"/>
                </a:lnTo>
                <a:cubicBezTo>
                  <a:pt x="762" y="1"/>
                  <a:pt x="756" y="0"/>
                  <a:pt x="750" y="0"/>
                </a:cubicBezTo>
                <a:close/>
              </a:path>
            </a:pathLst>
          </a:custGeom>
          <a:solidFill>
            <a:srgbClr val="B65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68"/>
          <p:cNvSpPr/>
          <p:nvPr/>
        </p:nvSpPr>
        <p:spPr>
          <a:xfrm>
            <a:off x="7960783" y="3084738"/>
            <a:ext cx="66002" cy="244928"/>
          </a:xfrm>
          <a:custGeom>
            <a:avLst/>
            <a:gdLst/>
            <a:ahLst/>
            <a:cxnLst/>
            <a:rect l="l" t="t" r="r" b="b"/>
            <a:pathLst>
              <a:path w="896" h="3325" extrusionOk="0">
                <a:moveTo>
                  <a:pt x="256" y="1"/>
                </a:moveTo>
                <a:lnTo>
                  <a:pt x="11" y="3109"/>
                </a:lnTo>
                <a:cubicBezTo>
                  <a:pt x="1" y="3217"/>
                  <a:pt x="79" y="3315"/>
                  <a:pt x="188" y="3325"/>
                </a:cubicBezTo>
                <a:lnTo>
                  <a:pt x="266" y="3325"/>
                </a:lnTo>
                <a:cubicBezTo>
                  <a:pt x="286" y="2922"/>
                  <a:pt x="374" y="1004"/>
                  <a:pt x="394" y="788"/>
                </a:cubicBezTo>
                <a:cubicBezTo>
                  <a:pt x="401" y="665"/>
                  <a:pt x="546" y="627"/>
                  <a:pt x="692" y="627"/>
                </a:cubicBezTo>
                <a:cubicBezTo>
                  <a:pt x="745" y="627"/>
                  <a:pt x="799" y="632"/>
                  <a:pt x="847" y="640"/>
                </a:cubicBezTo>
                <a:lnTo>
                  <a:pt x="896" y="1"/>
                </a:lnTo>
                <a:close/>
              </a:path>
            </a:pathLst>
          </a:custGeom>
          <a:solidFill>
            <a:srgbClr val="A23B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68"/>
          <p:cNvSpPr/>
          <p:nvPr/>
        </p:nvSpPr>
        <p:spPr>
          <a:xfrm>
            <a:off x="7945608" y="2816237"/>
            <a:ext cx="515122" cy="316454"/>
          </a:xfrm>
          <a:custGeom>
            <a:avLst/>
            <a:gdLst/>
            <a:ahLst/>
            <a:cxnLst/>
            <a:rect l="l" t="t" r="r" b="b"/>
            <a:pathLst>
              <a:path w="6993" h="4296" extrusionOk="0">
                <a:moveTo>
                  <a:pt x="1243" y="1"/>
                </a:moveTo>
                <a:cubicBezTo>
                  <a:pt x="799" y="1"/>
                  <a:pt x="501" y="18"/>
                  <a:pt x="482" y="56"/>
                </a:cubicBezTo>
                <a:cubicBezTo>
                  <a:pt x="403" y="213"/>
                  <a:pt x="0" y="3960"/>
                  <a:pt x="246" y="4000"/>
                </a:cubicBezTo>
                <a:cubicBezTo>
                  <a:pt x="669" y="4069"/>
                  <a:pt x="5695" y="4275"/>
                  <a:pt x="6206" y="4295"/>
                </a:cubicBezTo>
                <a:cubicBezTo>
                  <a:pt x="6213" y="4295"/>
                  <a:pt x="6220" y="4295"/>
                  <a:pt x="6226" y="4295"/>
                </a:cubicBezTo>
                <a:cubicBezTo>
                  <a:pt x="6587" y="4295"/>
                  <a:pt x="5967" y="3749"/>
                  <a:pt x="5773" y="3469"/>
                </a:cubicBezTo>
                <a:cubicBezTo>
                  <a:pt x="5724" y="3390"/>
                  <a:pt x="5704" y="3331"/>
                  <a:pt x="5754" y="3311"/>
                </a:cubicBezTo>
                <a:cubicBezTo>
                  <a:pt x="5970" y="3223"/>
                  <a:pt x="6993" y="3026"/>
                  <a:pt x="6953" y="2859"/>
                </a:cubicBezTo>
                <a:cubicBezTo>
                  <a:pt x="6914" y="2584"/>
                  <a:pt x="6521" y="2180"/>
                  <a:pt x="6078" y="1984"/>
                </a:cubicBezTo>
                <a:cubicBezTo>
                  <a:pt x="5645" y="1787"/>
                  <a:pt x="5124" y="1600"/>
                  <a:pt x="5301" y="1512"/>
                </a:cubicBezTo>
                <a:cubicBezTo>
                  <a:pt x="5468" y="1423"/>
                  <a:pt x="6432" y="1207"/>
                  <a:pt x="6383" y="1040"/>
                </a:cubicBezTo>
                <a:cubicBezTo>
                  <a:pt x="6334" y="872"/>
                  <a:pt x="4800" y="567"/>
                  <a:pt x="4849" y="489"/>
                </a:cubicBezTo>
                <a:cubicBezTo>
                  <a:pt x="4898" y="410"/>
                  <a:pt x="5645" y="282"/>
                  <a:pt x="5488" y="213"/>
                </a:cubicBezTo>
                <a:cubicBezTo>
                  <a:pt x="5390" y="164"/>
                  <a:pt x="3531" y="56"/>
                  <a:pt x="2105" y="17"/>
                </a:cubicBezTo>
                <a:cubicBezTo>
                  <a:pt x="1787" y="6"/>
                  <a:pt x="1492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68"/>
          <p:cNvSpPr/>
          <p:nvPr/>
        </p:nvSpPr>
        <p:spPr>
          <a:xfrm>
            <a:off x="7946345" y="2816090"/>
            <a:ext cx="484552" cy="316601"/>
          </a:xfrm>
          <a:custGeom>
            <a:avLst/>
            <a:gdLst/>
            <a:ahLst/>
            <a:cxnLst/>
            <a:rect l="l" t="t" r="r" b="b"/>
            <a:pathLst>
              <a:path w="6578" h="4298" extrusionOk="0">
                <a:moveTo>
                  <a:pt x="1161" y="0"/>
                </a:moveTo>
                <a:cubicBezTo>
                  <a:pt x="756" y="0"/>
                  <a:pt x="490" y="16"/>
                  <a:pt x="472" y="58"/>
                </a:cubicBezTo>
                <a:cubicBezTo>
                  <a:pt x="403" y="215"/>
                  <a:pt x="0" y="3962"/>
                  <a:pt x="246" y="4002"/>
                </a:cubicBezTo>
                <a:cubicBezTo>
                  <a:pt x="669" y="4071"/>
                  <a:pt x="5685" y="4277"/>
                  <a:pt x="6196" y="4297"/>
                </a:cubicBezTo>
                <a:cubicBezTo>
                  <a:pt x="6203" y="4297"/>
                  <a:pt x="6210" y="4297"/>
                  <a:pt x="6216" y="4297"/>
                </a:cubicBezTo>
                <a:cubicBezTo>
                  <a:pt x="6578" y="4297"/>
                  <a:pt x="5966" y="3751"/>
                  <a:pt x="5773" y="3481"/>
                </a:cubicBezTo>
                <a:cubicBezTo>
                  <a:pt x="4662" y="3412"/>
                  <a:pt x="3865" y="3195"/>
                  <a:pt x="3295" y="2900"/>
                </a:cubicBezTo>
                <a:cubicBezTo>
                  <a:pt x="3236" y="2871"/>
                  <a:pt x="3177" y="2841"/>
                  <a:pt x="3118" y="2802"/>
                </a:cubicBezTo>
                <a:cubicBezTo>
                  <a:pt x="3049" y="2753"/>
                  <a:pt x="2990" y="2713"/>
                  <a:pt x="2941" y="2674"/>
                </a:cubicBezTo>
                <a:cubicBezTo>
                  <a:pt x="2901" y="2654"/>
                  <a:pt x="2872" y="2625"/>
                  <a:pt x="2842" y="2605"/>
                </a:cubicBezTo>
                <a:cubicBezTo>
                  <a:pt x="2783" y="2556"/>
                  <a:pt x="2724" y="2507"/>
                  <a:pt x="2665" y="2448"/>
                </a:cubicBezTo>
                <a:cubicBezTo>
                  <a:pt x="2341" y="2143"/>
                  <a:pt x="2115" y="1740"/>
                  <a:pt x="2036" y="1307"/>
                </a:cubicBezTo>
                <a:cubicBezTo>
                  <a:pt x="1957" y="874"/>
                  <a:pt x="1977" y="432"/>
                  <a:pt x="2105" y="19"/>
                </a:cubicBezTo>
                <a:cubicBezTo>
                  <a:pt x="1751" y="7"/>
                  <a:pt x="1426" y="0"/>
                  <a:pt x="11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68"/>
          <p:cNvSpPr/>
          <p:nvPr/>
        </p:nvSpPr>
        <p:spPr>
          <a:xfrm>
            <a:off x="8093376" y="2859330"/>
            <a:ext cx="163825" cy="189534"/>
          </a:xfrm>
          <a:custGeom>
            <a:avLst/>
            <a:gdLst/>
            <a:ahLst/>
            <a:cxnLst/>
            <a:rect l="l" t="t" r="r" b="b"/>
            <a:pathLst>
              <a:path w="2224" h="2573" extrusionOk="0">
                <a:moveTo>
                  <a:pt x="1656" y="641"/>
                </a:moveTo>
                <a:cubicBezTo>
                  <a:pt x="1927" y="641"/>
                  <a:pt x="2070" y="981"/>
                  <a:pt x="1869" y="1173"/>
                </a:cubicBezTo>
                <a:cubicBezTo>
                  <a:pt x="1806" y="1233"/>
                  <a:pt x="1729" y="1260"/>
                  <a:pt x="1654" y="1260"/>
                </a:cubicBezTo>
                <a:cubicBezTo>
                  <a:pt x="1486" y="1260"/>
                  <a:pt x="1327" y="1124"/>
                  <a:pt x="1348" y="927"/>
                </a:cubicBezTo>
                <a:cubicBezTo>
                  <a:pt x="1348" y="775"/>
                  <a:pt x="1467" y="651"/>
                  <a:pt x="1616" y="651"/>
                </a:cubicBezTo>
                <a:cubicBezTo>
                  <a:pt x="1622" y="651"/>
                  <a:pt x="1627" y="651"/>
                  <a:pt x="1633" y="651"/>
                </a:cubicBezTo>
                <a:lnTo>
                  <a:pt x="1633" y="641"/>
                </a:lnTo>
                <a:cubicBezTo>
                  <a:pt x="1641" y="641"/>
                  <a:pt x="1648" y="641"/>
                  <a:pt x="1656" y="641"/>
                </a:cubicBezTo>
                <a:close/>
                <a:moveTo>
                  <a:pt x="792" y="532"/>
                </a:moveTo>
                <a:cubicBezTo>
                  <a:pt x="1212" y="532"/>
                  <a:pt x="1428" y="1053"/>
                  <a:pt x="1122" y="1350"/>
                </a:cubicBezTo>
                <a:cubicBezTo>
                  <a:pt x="1025" y="1443"/>
                  <a:pt x="907" y="1485"/>
                  <a:pt x="792" y="1485"/>
                </a:cubicBezTo>
                <a:cubicBezTo>
                  <a:pt x="534" y="1485"/>
                  <a:pt x="288" y="1275"/>
                  <a:pt x="315" y="976"/>
                </a:cubicBezTo>
                <a:cubicBezTo>
                  <a:pt x="315" y="730"/>
                  <a:pt x="512" y="533"/>
                  <a:pt x="758" y="533"/>
                </a:cubicBezTo>
                <a:cubicBezTo>
                  <a:pt x="769" y="532"/>
                  <a:pt x="781" y="532"/>
                  <a:pt x="792" y="532"/>
                </a:cubicBezTo>
                <a:close/>
                <a:moveTo>
                  <a:pt x="762" y="1768"/>
                </a:moveTo>
                <a:cubicBezTo>
                  <a:pt x="811" y="1768"/>
                  <a:pt x="861" y="1803"/>
                  <a:pt x="856" y="1871"/>
                </a:cubicBezTo>
                <a:lnTo>
                  <a:pt x="827" y="2215"/>
                </a:lnTo>
                <a:cubicBezTo>
                  <a:pt x="827" y="2264"/>
                  <a:pt x="777" y="2304"/>
                  <a:pt x="728" y="2304"/>
                </a:cubicBezTo>
                <a:cubicBezTo>
                  <a:pt x="679" y="2294"/>
                  <a:pt x="640" y="2254"/>
                  <a:pt x="650" y="2205"/>
                </a:cubicBezTo>
                <a:lnTo>
                  <a:pt x="669" y="1851"/>
                </a:lnTo>
                <a:cubicBezTo>
                  <a:pt x="674" y="1796"/>
                  <a:pt x="718" y="1768"/>
                  <a:pt x="762" y="1768"/>
                </a:cubicBezTo>
                <a:close/>
                <a:moveTo>
                  <a:pt x="1063" y="1792"/>
                </a:moveTo>
                <a:cubicBezTo>
                  <a:pt x="1112" y="1792"/>
                  <a:pt x="1141" y="1841"/>
                  <a:pt x="1141" y="1890"/>
                </a:cubicBezTo>
                <a:lnTo>
                  <a:pt x="1112" y="2235"/>
                </a:lnTo>
                <a:cubicBezTo>
                  <a:pt x="1112" y="2300"/>
                  <a:pt x="1066" y="2330"/>
                  <a:pt x="1020" y="2330"/>
                </a:cubicBezTo>
                <a:cubicBezTo>
                  <a:pt x="969" y="2330"/>
                  <a:pt x="919" y="2292"/>
                  <a:pt x="935" y="2225"/>
                </a:cubicBezTo>
                <a:lnTo>
                  <a:pt x="964" y="1881"/>
                </a:lnTo>
                <a:cubicBezTo>
                  <a:pt x="964" y="1822"/>
                  <a:pt x="1004" y="1792"/>
                  <a:pt x="1063" y="1792"/>
                </a:cubicBezTo>
                <a:close/>
                <a:moveTo>
                  <a:pt x="1157" y="0"/>
                </a:moveTo>
                <a:cubicBezTo>
                  <a:pt x="684" y="0"/>
                  <a:pt x="161" y="271"/>
                  <a:pt x="40" y="720"/>
                </a:cubicBezTo>
                <a:cubicBezTo>
                  <a:pt x="20" y="769"/>
                  <a:pt x="10" y="828"/>
                  <a:pt x="10" y="887"/>
                </a:cubicBezTo>
                <a:cubicBezTo>
                  <a:pt x="1" y="1232"/>
                  <a:pt x="178" y="1546"/>
                  <a:pt x="473" y="1723"/>
                </a:cubicBezTo>
                <a:cubicBezTo>
                  <a:pt x="512" y="1743"/>
                  <a:pt x="423" y="2343"/>
                  <a:pt x="463" y="2461"/>
                </a:cubicBezTo>
                <a:cubicBezTo>
                  <a:pt x="482" y="2543"/>
                  <a:pt x="769" y="2572"/>
                  <a:pt x="993" y="2572"/>
                </a:cubicBezTo>
                <a:cubicBezTo>
                  <a:pt x="1117" y="2572"/>
                  <a:pt x="1221" y="2563"/>
                  <a:pt x="1250" y="2549"/>
                </a:cubicBezTo>
                <a:cubicBezTo>
                  <a:pt x="1289" y="2530"/>
                  <a:pt x="1299" y="2431"/>
                  <a:pt x="1299" y="2304"/>
                </a:cubicBezTo>
                <a:cubicBezTo>
                  <a:pt x="1299" y="2117"/>
                  <a:pt x="1279" y="1871"/>
                  <a:pt x="1269" y="1782"/>
                </a:cubicBezTo>
                <a:cubicBezTo>
                  <a:pt x="1269" y="1645"/>
                  <a:pt x="2145" y="1468"/>
                  <a:pt x="2184" y="936"/>
                </a:cubicBezTo>
                <a:cubicBezTo>
                  <a:pt x="2223" y="405"/>
                  <a:pt x="1790" y="22"/>
                  <a:pt x="1230" y="2"/>
                </a:cubicBezTo>
                <a:cubicBezTo>
                  <a:pt x="1206" y="1"/>
                  <a:pt x="1182" y="0"/>
                  <a:pt x="11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68"/>
          <p:cNvSpPr/>
          <p:nvPr/>
        </p:nvSpPr>
        <p:spPr>
          <a:xfrm>
            <a:off x="6990058" y="3131367"/>
            <a:ext cx="170308" cy="206329"/>
          </a:xfrm>
          <a:custGeom>
            <a:avLst/>
            <a:gdLst/>
            <a:ahLst/>
            <a:cxnLst/>
            <a:rect l="l" t="t" r="r" b="b"/>
            <a:pathLst>
              <a:path w="2312" h="2801" extrusionOk="0">
                <a:moveTo>
                  <a:pt x="1765" y="1"/>
                </a:moveTo>
                <a:cubicBezTo>
                  <a:pt x="1599" y="1"/>
                  <a:pt x="1435" y="25"/>
                  <a:pt x="1279" y="76"/>
                </a:cubicBezTo>
                <a:cubicBezTo>
                  <a:pt x="905" y="204"/>
                  <a:pt x="521" y="489"/>
                  <a:pt x="256" y="1079"/>
                </a:cubicBezTo>
                <a:cubicBezTo>
                  <a:pt x="39" y="1551"/>
                  <a:pt x="0" y="2072"/>
                  <a:pt x="138" y="2574"/>
                </a:cubicBezTo>
                <a:cubicBezTo>
                  <a:pt x="148" y="2623"/>
                  <a:pt x="187" y="2653"/>
                  <a:pt x="226" y="2653"/>
                </a:cubicBezTo>
                <a:lnTo>
                  <a:pt x="2016" y="2800"/>
                </a:lnTo>
                <a:cubicBezTo>
                  <a:pt x="2065" y="2800"/>
                  <a:pt x="2105" y="2780"/>
                  <a:pt x="2124" y="2741"/>
                </a:cubicBezTo>
                <a:lnTo>
                  <a:pt x="2193" y="2594"/>
                </a:lnTo>
                <a:cubicBezTo>
                  <a:pt x="2223" y="2544"/>
                  <a:pt x="2203" y="2485"/>
                  <a:pt x="2154" y="2456"/>
                </a:cubicBezTo>
                <a:cubicBezTo>
                  <a:pt x="2085" y="2417"/>
                  <a:pt x="2006" y="2358"/>
                  <a:pt x="1987" y="2348"/>
                </a:cubicBezTo>
                <a:cubicBezTo>
                  <a:pt x="1938" y="2328"/>
                  <a:pt x="1928" y="2240"/>
                  <a:pt x="1938" y="2122"/>
                </a:cubicBezTo>
                <a:cubicBezTo>
                  <a:pt x="1957" y="1767"/>
                  <a:pt x="2026" y="1423"/>
                  <a:pt x="2124" y="1089"/>
                </a:cubicBezTo>
                <a:cubicBezTo>
                  <a:pt x="2144" y="1040"/>
                  <a:pt x="2174" y="922"/>
                  <a:pt x="2203" y="794"/>
                </a:cubicBezTo>
                <a:cubicBezTo>
                  <a:pt x="2252" y="636"/>
                  <a:pt x="2282" y="469"/>
                  <a:pt x="2292" y="302"/>
                </a:cubicBezTo>
                <a:lnTo>
                  <a:pt x="2301" y="174"/>
                </a:lnTo>
                <a:cubicBezTo>
                  <a:pt x="2311" y="125"/>
                  <a:pt x="2282" y="76"/>
                  <a:pt x="2233" y="66"/>
                </a:cubicBezTo>
                <a:cubicBezTo>
                  <a:pt x="2079" y="23"/>
                  <a:pt x="1922" y="1"/>
                  <a:pt x="17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68"/>
          <p:cNvSpPr/>
          <p:nvPr/>
        </p:nvSpPr>
        <p:spPr>
          <a:xfrm>
            <a:off x="7919532" y="3286059"/>
            <a:ext cx="111599" cy="106663"/>
          </a:xfrm>
          <a:custGeom>
            <a:avLst/>
            <a:gdLst/>
            <a:ahLst/>
            <a:cxnLst/>
            <a:rect l="l" t="t" r="r" b="b"/>
            <a:pathLst>
              <a:path w="1515" h="1448" extrusionOk="0">
                <a:moveTo>
                  <a:pt x="496" y="1"/>
                </a:moveTo>
                <a:cubicBezTo>
                  <a:pt x="277" y="1"/>
                  <a:pt x="128" y="18"/>
                  <a:pt x="128" y="61"/>
                </a:cubicBezTo>
                <a:cubicBezTo>
                  <a:pt x="10" y="474"/>
                  <a:pt x="0" y="926"/>
                  <a:pt x="118" y="1349"/>
                </a:cubicBezTo>
                <a:lnTo>
                  <a:pt x="1407" y="1448"/>
                </a:lnTo>
                <a:lnTo>
                  <a:pt x="1515" y="61"/>
                </a:lnTo>
                <a:cubicBezTo>
                  <a:pt x="1168" y="28"/>
                  <a:pt x="775" y="1"/>
                  <a:pt x="4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68"/>
          <p:cNvSpPr/>
          <p:nvPr/>
        </p:nvSpPr>
        <p:spPr>
          <a:xfrm>
            <a:off x="7134952" y="3302854"/>
            <a:ext cx="136939" cy="83386"/>
          </a:xfrm>
          <a:custGeom>
            <a:avLst/>
            <a:gdLst/>
            <a:ahLst/>
            <a:cxnLst/>
            <a:rect l="l" t="t" r="r" b="b"/>
            <a:pathLst>
              <a:path w="1859" h="1132" extrusionOk="0">
                <a:moveTo>
                  <a:pt x="0" y="0"/>
                </a:moveTo>
                <a:lnTo>
                  <a:pt x="0" y="0"/>
                </a:lnTo>
                <a:cubicBezTo>
                  <a:pt x="30" y="256"/>
                  <a:pt x="1180" y="866"/>
                  <a:pt x="1702" y="1131"/>
                </a:cubicBezTo>
                <a:cubicBezTo>
                  <a:pt x="1761" y="1062"/>
                  <a:pt x="1810" y="984"/>
                  <a:pt x="1859" y="9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4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68"/>
          <p:cNvSpPr/>
          <p:nvPr/>
        </p:nvSpPr>
        <p:spPr>
          <a:xfrm>
            <a:off x="6694450" y="3440236"/>
            <a:ext cx="173917" cy="185040"/>
          </a:xfrm>
          <a:custGeom>
            <a:avLst/>
            <a:gdLst/>
            <a:ahLst/>
            <a:cxnLst/>
            <a:rect l="l" t="t" r="r" b="b"/>
            <a:pathLst>
              <a:path w="2361" h="2512" extrusionOk="0">
                <a:moveTo>
                  <a:pt x="935" y="1"/>
                </a:moveTo>
                <a:cubicBezTo>
                  <a:pt x="863" y="1"/>
                  <a:pt x="829" y="533"/>
                  <a:pt x="886" y="712"/>
                </a:cubicBezTo>
                <a:cubicBezTo>
                  <a:pt x="955" y="859"/>
                  <a:pt x="886" y="1036"/>
                  <a:pt x="728" y="1105"/>
                </a:cubicBezTo>
                <a:cubicBezTo>
                  <a:pt x="384" y="1292"/>
                  <a:pt x="1" y="1430"/>
                  <a:pt x="40" y="1558"/>
                </a:cubicBezTo>
                <a:cubicBezTo>
                  <a:pt x="50" y="1597"/>
                  <a:pt x="126" y="1610"/>
                  <a:pt x="231" y="1610"/>
                </a:cubicBezTo>
                <a:cubicBezTo>
                  <a:pt x="440" y="1610"/>
                  <a:pt x="761" y="1558"/>
                  <a:pt x="886" y="1558"/>
                </a:cubicBezTo>
                <a:cubicBezTo>
                  <a:pt x="887" y="1557"/>
                  <a:pt x="888" y="1557"/>
                  <a:pt x="889" y="1557"/>
                </a:cubicBezTo>
                <a:cubicBezTo>
                  <a:pt x="1069" y="1557"/>
                  <a:pt x="739" y="2492"/>
                  <a:pt x="846" y="2512"/>
                </a:cubicBezTo>
                <a:cubicBezTo>
                  <a:pt x="848" y="2512"/>
                  <a:pt x="849" y="2512"/>
                  <a:pt x="851" y="2512"/>
                </a:cubicBezTo>
                <a:cubicBezTo>
                  <a:pt x="968" y="2512"/>
                  <a:pt x="1104" y="1802"/>
                  <a:pt x="1240" y="1725"/>
                </a:cubicBezTo>
                <a:cubicBezTo>
                  <a:pt x="1248" y="1720"/>
                  <a:pt x="1259" y="1717"/>
                  <a:pt x="1272" y="1717"/>
                </a:cubicBezTo>
                <a:cubicBezTo>
                  <a:pt x="1443" y="1717"/>
                  <a:pt x="1955" y="2127"/>
                  <a:pt x="2100" y="2127"/>
                </a:cubicBezTo>
                <a:cubicBezTo>
                  <a:pt x="2117" y="2127"/>
                  <a:pt x="2129" y="2121"/>
                  <a:pt x="2135" y="2108"/>
                </a:cubicBezTo>
                <a:cubicBezTo>
                  <a:pt x="2204" y="1971"/>
                  <a:pt x="1604" y="1479"/>
                  <a:pt x="1505" y="1361"/>
                </a:cubicBezTo>
                <a:cubicBezTo>
                  <a:pt x="1417" y="1233"/>
                  <a:pt x="2312" y="997"/>
                  <a:pt x="2351" y="889"/>
                </a:cubicBezTo>
                <a:cubicBezTo>
                  <a:pt x="2361" y="860"/>
                  <a:pt x="2318" y="850"/>
                  <a:pt x="2247" y="850"/>
                </a:cubicBezTo>
                <a:cubicBezTo>
                  <a:pt x="2020" y="850"/>
                  <a:pt x="1499" y="958"/>
                  <a:pt x="1387" y="958"/>
                </a:cubicBezTo>
                <a:cubicBezTo>
                  <a:pt x="1240" y="958"/>
                  <a:pt x="1023" y="53"/>
                  <a:pt x="945" y="4"/>
                </a:cubicBezTo>
                <a:cubicBezTo>
                  <a:pt x="941" y="2"/>
                  <a:pt x="938" y="1"/>
                  <a:pt x="935" y="1"/>
                </a:cubicBezTo>
                <a:close/>
              </a:path>
            </a:pathLst>
          </a:cu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8"/>
          <p:cNvSpPr/>
          <p:nvPr/>
        </p:nvSpPr>
        <p:spPr>
          <a:xfrm>
            <a:off x="7775374" y="2571750"/>
            <a:ext cx="180399" cy="179516"/>
          </a:xfrm>
          <a:custGeom>
            <a:avLst/>
            <a:gdLst/>
            <a:ahLst/>
            <a:cxnLst/>
            <a:rect l="l" t="t" r="r" b="b"/>
            <a:pathLst>
              <a:path w="2449" h="2437" extrusionOk="0">
                <a:moveTo>
                  <a:pt x="1578" y="1"/>
                </a:moveTo>
                <a:cubicBezTo>
                  <a:pt x="1502" y="1"/>
                  <a:pt x="1226" y="420"/>
                  <a:pt x="1190" y="592"/>
                </a:cubicBezTo>
                <a:cubicBezTo>
                  <a:pt x="1172" y="747"/>
                  <a:pt x="1044" y="860"/>
                  <a:pt x="892" y="860"/>
                </a:cubicBezTo>
                <a:cubicBezTo>
                  <a:pt x="880" y="860"/>
                  <a:pt x="868" y="859"/>
                  <a:pt x="856" y="857"/>
                </a:cubicBezTo>
                <a:cubicBezTo>
                  <a:pt x="628" y="846"/>
                  <a:pt x="404" y="820"/>
                  <a:pt x="246" y="820"/>
                </a:cubicBezTo>
                <a:cubicBezTo>
                  <a:pt x="124" y="820"/>
                  <a:pt x="42" y="835"/>
                  <a:pt x="30" y="887"/>
                </a:cubicBezTo>
                <a:cubicBezTo>
                  <a:pt x="0" y="1015"/>
                  <a:pt x="590" y="1231"/>
                  <a:pt x="757" y="1320"/>
                </a:cubicBezTo>
                <a:cubicBezTo>
                  <a:pt x="925" y="1408"/>
                  <a:pt x="157" y="2047"/>
                  <a:pt x="246" y="2126"/>
                </a:cubicBezTo>
                <a:cubicBezTo>
                  <a:pt x="252" y="2131"/>
                  <a:pt x="259" y="2134"/>
                  <a:pt x="268" y="2134"/>
                </a:cubicBezTo>
                <a:cubicBezTo>
                  <a:pt x="397" y="2134"/>
                  <a:pt x="837" y="1644"/>
                  <a:pt x="984" y="1644"/>
                </a:cubicBezTo>
                <a:cubicBezTo>
                  <a:pt x="1134" y="1654"/>
                  <a:pt x="1419" y="2436"/>
                  <a:pt x="1547" y="2436"/>
                </a:cubicBezTo>
                <a:cubicBezTo>
                  <a:pt x="1553" y="2436"/>
                  <a:pt x="1559" y="2434"/>
                  <a:pt x="1564" y="2431"/>
                </a:cubicBezTo>
                <a:cubicBezTo>
                  <a:pt x="1682" y="2352"/>
                  <a:pt x="1416" y="1625"/>
                  <a:pt x="1397" y="1467"/>
                </a:cubicBezTo>
                <a:cubicBezTo>
                  <a:pt x="1392" y="1429"/>
                  <a:pt x="1441" y="1415"/>
                  <a:pt x="1520" y="1415"/>
                </a:cubicBezTo>
                <a:cubicBezTo>
                  <a:pt x="1718" y="1415"/>
                  <a:pt x="2103" y="1502"/>
                  <a:pt x="2278" y="1502"/>
                </a:cubicBezTo>
                <a:cubicBezTo>
                  <a:pt x="2318" y="1502"/>
                  <a:pt x="2347" y="1498"/>
                  <a:pt x="2360" y="1487"/>
                </a:cubicBezTo>
                <a:cubicBezTo>
                  <a:pt x="2449" y="1408"/>
                  <a:pt x="1623" y="1143"/>
                  <a:pt x="1495" y="1064"/>
                </a:cubicBezTo>
                <a:cubicBezTo>
                  <a:pt x="1367" y="985"/>
                  <a:pt x="1633" y="90"/>
                  <a:pt x="1593" y="12"/>
                </a:cubicBezTo>
                <a:cubicBezTo>
                  <a:pt x="1590" y="4"/>
                  <a:pt x="1585" y="1"/>
                  <a:pt x="1578" y="1"/>
                </a:cubicBezTo>
                <a:close/>
              </a:path>
            </a:pathLst>
          </a:cu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68"/>
          <p:cNvSpPr/>
          <p:nvPr/>
        </p:nvSpPr>
        <p:spPr>
          <a:xfrm>
            <a:off x="8283204" y="3692678"/>
            <a:ext cx="183346" cy="178705"/>
          </a:xfrm>
          <a:custGeom>
            <a:avLst/>
            <a:gdLst/>
            <a:ahLst/>
            <a:cxnLst/>
            <a:rect l="l" t="t" r="r" b="b"/>
            <a:pathLst>
              <a:path w="2489" h="2426" extrusionOk="0">
                <a:moveTo>
                  <a:pt x="1441" y="1"/>
                </a:moveTo>
                <a:cubicBezTo>
                  <a:pt x="1363" y="1"/>
                  <a:pt x="1140" y="465"/>
                  <a:pt x="1131" y="638"/>
                </a:cubicBezTo>
                <a:cubicBezTo>
                  <a:pt x="1131" y="806"/>
                  <a:pt x="994" y="943"/>
                  <a:pt x="826" y="943"/>
                </a:cubicBezTo>
                <a:cubicBezTo>
                  <a:pt x="433" y="983"/>
                  <a:pt x="30" y="963"/>
                  <a:pt x="20" y="1091"/>
                </a:cubicBezTo>
                <a:cubicBezTo>
                  <a:pt x="0" y="1219"/>
                  <a:pt x="620" y="1356"/>
                  <a:pt x="797" y="1425"/>
                </a:cubicBezTo>
                <a:cubicBezTo>
                  <a:pt x="974" y="1484"/>
                  <a:pt x="295" y="2222"/>
                  <a:pt x="394" y="2291"/>
                </a:cubicBezTo>
                <a:cubicBezTo>
                  <a:pt x="399" y="2294"/>
                  <a:pt x="405" y="2296"/>
                  <a:pt x="412" y="2296"/>
                </a:cubicBezTo>
                <a:cubicBezTo>
                  <a:pt x="535" y="2296"/>
                  <a:pt x="913" y="1739"/>
                  <a:pt x="1062" y="1720"/>
                </a:cubicBezTo>
                <a:cubicBezTo>
                  <a:pt x="1064" y="1720"/>
                  <a:pt x="1066" y="1720"/>
                  <a:pt x="1068" y="1720"/>
                </a:cubicBezTo>
                <a:cubicBezTo>
                  <a:pt x="1221" y="1720"/>
                  <a:pt x="1592" y="2425"/>
                  <a:pt x="1722" y="2425"/>
                </a:cubicBezTo>
                <a:cubicBezTo>
                  <a:pt x="1729" y="2425"/>
                  <a:pt x="1735" y="2423"/>
                  <a:pt x="1741" y="2419"/>
                </a:cubicBezTo>
                <a:cubicBezTo>
                  <a:pt x="1849" y="2320"/>
                  <a:pt x="1495" y="1632"/>
                  <a:pt x="1446" y="1484"/>
                </a:cubicBezTo>
                <a:cubicBezTo>
                  <a:pt x="1429" y="1417"/>
                  <a:pt x="1589" y="1403"/>
                  <a:pt x="1783" y="1403"/>
                </a:cubicBezTo>
                <a:cubicBezTo>
                  <a:pt x="1906" y="1403"/>
                  <a:pt x="2043" y="1409"/>
                  <a:pt x="2158" y="1409"/>
                </a:cubicBezTo>
                <a:cubicBezTo>
                  <a:pt x="2284" y="1409"/>
                  <a:pt x="2383" y="1402"/>
                  <a:pt x="2410" y="1376"/>
                </a:cubicBezTo>
                <a:cubicBezTo>
                  <a:pt x="2488" y="1288"/>
                  <a:pt x="1633" y="1130"/>
                  <a:pt x="1495" y="1061"/>
                </a:cubicBezTo>
                <a:cubicBezTo>
                  <a:pt x="1357" y="1002"/>
                  <a:pt x="1505" y="88"/>
                  <a:pt x="1456" y="9"/>
                </a:cubicBezTo>
                <a:cubicBezTo>
                  <a:pt x="1452" y="4"/>
                  <a:pt x="1447" y="1"/>
                  <a:pt x="1441" y="1"/>
                </a:cubicBezTo>
                <a:close/>
              </a:path>
            </a:pathLst>
          </a:custGeom>
          <a:solidFill>
            <a:srgbClr val="FF5C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68"/>
          <p:cNvSpPr/>
          <p:nvPr/>
        </p:nvSpPr>
        <p:spPr>
          <a:xfrm>
            <a:off x="6929876" y="2943527"/>
            <a:ext cx="78303" cy="81176"/>
          </a:xfrm>
          <a:custGeom>
            <a:avLst/>
            <a:gdLst/>
            <a:ahLst/>
            <a:cxnLst/>
            <a:rect l="l" t="t" r="r" b="b"/>
            <a:pathLst>
              <a:path w="1063" h="1102" extrusionOk="0">
                <a:moveTo>
                  <a:pt x="532" y="0"/>
                </a:moveTo>
                <a:cubicBezTo>
                  <a:pt x="237" y="0"/>
                  <a:pt x="1" y="246"/>
                  <a:pt x="1" y="551"/>
                </a:cubicBezTo>
                <a:cubicBezTo>
                  <a:pt x="1" y="856"/>
                  <a:pt x="237" y="1101"/>
                  <a:pt x="532" y="1101"/>
                </a:cubicBezTo>
                <a:cubicBezTo>
                  <a:pt x="817" y="1101"/>
                  <a:pt x="1063" y="856"/>
                  <a:pt x="1063" y="551"/>
                </a:cubicBezTo>
                <a:cubicBezTo>
                  <a:pt x="1063" y="246"/>
                  <a:pt x="817" y="0"/>
                  <a:pt x="5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68"/>
          <p:cNvSpPr/>
          <p:nvPr/>
        </p:nvSpPr>
        <p:spPr>
          <a:xfrm>
            <a:off x="8160777" y="4027992"/>
            <a:ext cx="51490" cy="43756"/>
          </a:xfrm>
          <a:custGeom>
            <a:avLst/>
            <a:gdLst/>
            <a:ahLst/>
            <a:cxnLst/>
            <a:rect l="l" t="t" r="r" b="b"/>
            <a:pathLst>
              <a:path w="699" h="594" extrusionOk="0">
                <a:moveTo>
                  <a:pt x="394" y="1"/>
                </a:moveTo>
                <a:cubicBezTo>
                  <a:pt x="138" y="1"/>
                  <a:pt x="0" y="315"/>
                  <a:pt x="177" y="502"/>
                </a:cubicBezTo>
                <a:cubicBezTo>
                  <a:pt x="240" y="565"/>
                  <a:pt x="318" y="593"/>
                  <a:pt x="395" y="593"/>
                </a:cubicBezTo>
                <a:cubicBezTo>
                  <a:pt x="546" y="593"/>
                  <a:pt x="692" y="482"/>
                  <a:pt x="698" y="306"/>
                </a:cubicBezTo>
                <a:cubicBezTo>
                  <a:pt x="698" y="138"/>
                  <a:pt x="561" y="1"/>
                  <a:pt x="3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68"/>
          <p:cNvSpPr/>
          <p:nvPr/>
        </p:nvSpPr>
        <p:spPr>
          <a:xfrm>
            <a:off x="7707236" y="4222904"/>
            <a:ext cx="51490" cy="44050"/>
          </a:xfrm>
          <a:custGeom>
            <a:avLst/>
            <a:gdLst/>
            <a:ahLst/>
            <a:cxnLst/>
            <a:rect l="l" t="t" r="r" b="b"/>
            <a:pathLst>
              <a:path w="699" h="598" extrusionOk="0">
                <a:moveTo>
                  <a:pt x="404" y="0"/>
                </a:moveTo>
                <a:cubicBezTo>
                  <a:pt x="138" y="0"/>
                  <a:pt x="1" y="315"/>
                  <a:pt x="187" y="502"/>
                </a:cubicBezTo>
                <a:cubicBezTo>
                  <a:pt x="247" y="568"/>
                  <a:pt x="324" y="598"/>
                  <a:pt x="399" y="598"/>
                </a:cubicBezTo>
                <a:cubicBezTo>
                  <a:pt x="548" y="598"/>
                  <a:pt x="692" y="484"/>
                  <a:pt x="699" y="315"/>
                </a:cubicBezTo>
                <a:cubicBezTo>
                  <a:pt x="699" y="148"/>
                  <a:pt x="571" y="0"/>
                  <a:pt x="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7" name="Google Shape;2367;p68"/>
          <p:cNvGrpSpPr/>
          <p:nvPr/>
        </p:nvGrpSpPr>
        <p:grpSpPr>
          <a:xfrm rot="-1039545">
            <a:off x="184967" y="469946"/>
            <a:ext cx="725031" cy="723620"/>
            <a:chOff x="-1158200" y="1575175"/>
            <a:chExt cx="491503" cy="490546"/>
          </a:xfrm>
        </p:grpSpPr>
        <p:sp>
          <p:nvSpPr>
            <p:cNvPr id="2368" name="Google Shape;2368;p68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8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0" name="Google Shape;2370;p68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371" name="Google Shape;2371;p68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68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68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68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68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76" name="Google Shape;2376;p68"/>
          <p:cNvGrpSpPr/>
          <p:nvPr/>
        </p:nvGrpSpPr>
        <p:grpSpPr>
          <a:xfrm rot="-1039561">
            <a:off x="703307" y="861652"/>
            <a:ext cx="563776" cy="562680"/>
            <a:chOff x="-1158200" y="1575175"/>
            <a:chExt cx="491503" cy="490546"/>
          </a:xfrm>
        </p:grpSpPr>
        <p:sp>
          <p:nvSpPr>
            <p:cNvPr id="2377" name="Google Shape;2377;p68"/>
            <p:cNvSpPr/>
            <p:nvPr/>
          </p:nvSpPr>
          <p:spPr>
            <a:xfrm>
              <a:off x="-1158200" y="1575175"/>
              <a:ext cx="491503" cy="490546"/>
            </a:xfrm>
            <a:custGeom>
              <a:avLst/>
              <a:gdLst/>
              <a:ahLst/>
              <a:cxnLst/>
              <a:rect l="l" t="t" r="r" b="b"/>
              <a:pathLst>
                <a:path w="5466" h="5454" extrusionOk="0">
                  <a:moveTo>
                    <a:pt x="2727" y="0"/>
                  </a:moveTo>
                  <a:cubicBezTo>
                    <a:pt x="1227" y="0"/>
                    <a:pt x="1" y="1215"/>
                    <a:pt x="1" y="2727"/>
                  </a:cubicBezTo>
                  <a:cubicBezTo>
                    <a:pt x="1" y="4239"/>
                    <a:pt x="1227" y="5453"/>
                    <a:pt x="2727" y="5453"/>
                  </a:cubicBezTo>
                  <a:cubicBezTo>
                    <a:pt x="4239" y="5453"/>
                    <a:pt x="5466" y="4239"/>
                    <a:pt x="5466" y="2727"/>
                  </a:cubicBezTo>
                  <a:cubicBezTo>
                    <a:pt x="5466" y="1215"/>
                    <a:pt x="4239" y="0"/>
                    <a:pt x="2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8"/>
            <p:cNvSpPr/>
            <p:nvPr/>
          </p:nvSpPr>
          <p:spPr>
            <a:xfrm>
              <a:off x="-1143683" y="1588636"/>
              <a:ext cx="462470" cy="463624"/>
            </a:xfrm>
            <a:custGeom>
              <a:avLst/>
              <a:gdLst/>
              <a:ahLst/>
              <a:cxnLst/>
              <a:rect l="l" t="t" r="r" b="b"/>
              <a:pathLst>
                <a:path w="5371" h="5383" extrusionOk="0">
                  <a:moveTo>
                    <a:pt x="2727" y="572"/>
                  </a:moveTo>
                  <a:cubicBezTo>
                    <a:pt x="2977" y="572"/>
                    <a:pt x="3227" y="620"/>
                    <a:pt x="3453" y="715"/>
                  </a:cubicBezTo>
                  <a:cubicBezTo>
                    <a:pt x="3572" y="763"/>
                    <a:pt x="3679" y="811"/>
                    <a:pt x="3787" y="882"/>
                  </a:cubicBezTo>
                  <a:cubicBezTo>
                    <a:pt x="3941" y="977"/>
                    <a:pt x="4084" y="1096"/>
                    <a:pt x="4215" y="1227"/>
                  </a:cubicBezTo>
                  <a:cubicBezTo>
                    <a:pt x="4346" y="1358"/>
                    <a:pt x="4453" y="1513"/>
                    <a:pt x="4549" y="1668"/>
                  </a:cubicBezTo>
                  <a:cubicBezTo>
                    <a:pt x="4549" y="1668"/>
                    <a:pt x="4549" y="1680"/>
                    <a:pt x="4549" y="1680"/>
                  </a:cubicBezTo>
                  <a:cubicBezTo>
                    <a:pt x="4608" y="1787"/>
                    <a:pt x="4656" y="1894"/>
                    <a:pt x="4691" y="2013"/>
                  </a:cubicBezTo>
                  <a:cubicBezTo>
                    <a:pt x="4775" y="2251"/>
                    <a:pt x="4811" y="2489"/>
                    <a:pt x="4811" y="2739"/>
                  </a:cubicBezTo>
                  <a:cubicBezTo>
                    <a:pt x="4787" y="3513"/>
                    <a:pt x="4358" y="4192"/>
                    <a:pt x="3703" y="4549"/>
                  </a:cubicBezTo>
                  <a:cubicBezTo>
                    <a:pt x="3596" y="4609"/>
                    <a:pt x="3489" y="4656"/>
                    <a:pt x="3370" y="4704"/>
                  </a:cubicBezTo>
                  <a:lnTo>
                    <a:pt x="3358" y="4704"/>
                  </a:lnTo>
                  <a:cubicBezTo>
                    <a:pt x="3310" y="4716"/>
                    <a:pt x="3251" y="4740"/>
                    <a:pt x="3203" y="4752"/>
                  </a:cubicBezTo>
                  <a:cubicBezTo>
                    <a:pt x="3045" y="4791"/>
                    <a:pt x="2888" y="4814"/>
                    <a:pt x="2730" y="4814"/>
                  </a:cubicBezTo>
                  <a:cubicBezTo>
                    <a:pt x="2697" y="4814"/>
                    <a:pt x="2664" y="4813"/>
                    <a:pt x="2632" y="4811"/>
                  </a:cubicBezTo>
                  <a:cubicBezTo>
                    <a:pt x="2382" y="4811"/>
                    <a:pt x="2144" y="4763"/>
                    <a:pt x="1917" y="4668"/>
                  </a:cubicBezTo>
                  <a:cubicBezTo>
                    <a:pt x="1108" y="4359"/>
                    <a:pt x="536" y="3561"/>
                    <a:pt x="560" y="2644"/>
                  </a:cubicBezTo>
                  <a:cubicBezTo>
                    <a:pt x="584" y="1870"/>
                    <a:pt x="1012" y="1192"/>
                    <a:pt x="1667" y="834"/>
                  </a:cubicBezTo>
                  <a:cubicBezTo>
                    <a:pt x="1774" y="775"/>
                    <a:pt x="1882" y="727"/>
                    <a:pt x="2001" y="680"/>
                  </a:cubicBezTo>
                  <a:cubicBezTo>
                    <a:pt x="2060" y="668"/>
                    <a:pt x="2108" y="644"/>
                    <a:pt x="2167" y="632"/>
                  </a:cubicBezTo>
                  <a:cubicBezTo>
                    <a:pt x="2358" y="584"/>
                    <a:pt x="2536" y="572"/>
                    <a:pt x="2727" y="572"/>
                  </a:cubicBezTo>
                  <a:close/>
                  <a:moveTo>
                    <a:pt x="2739" y="1"/>
                  </a:moveTo>
                  <a:cubicBezTo>
                    <a:pt x="2715" y="1"/>
                    <a:pt x="2703" y="25"/>
                    <a:pt x="2703" y="49"/>
                  </a:cubicBezTo>
                  <a:lnTo>
                    <a:pt x="2691" y="489"/>
                  </a:lnTo>
                  <a:cubicBezTo>
                    <a:pt x="2584" y="489"/>
                    <a:pt x="2489" y="489"/>
                    <a:pt x="2394" y="501"/>
                  </a:cubicBezTo>
                  <a:lnTo>
                    <a:pt x="2322" y="72"/>
                  </a:lnTo>
                  <a:cubicBezTo>
                    <a:pt x="2322" y="49"/>
                    <a:pt x="2298" y="37"/>
                    <a:pt x="2274" y="37"/>
                  </a:cubicBezTo>
                  <a:cubicBezTo>
                    <a:pt x="2251" y="37"/>
                    <a:pt x="2239" y="60"/>
                    <a:pt x="2239" y="84"/>
                  </a:cubicBezTo>
                  <a:lnTo>
                    <a:pt x="2310" y="513"/>
                  </a:lnTo>
                  <a:cubicBezTo>
                    <a:pt x="2251" y="525"/>
                    <a:pt x="2203" y="537"/>
                    <a:pt x="2144" y="549"/>
                  </a:cubicBezTo>
                  <a:cubicBezTo>
                    <a:pt x="2108" y="561"/>
                    <a:pt x="2060" y="572"/>
                    <a:pt x="2013" y="584"/>
                  </a:cubicBezTo>
                  <a:lnTo>
                    <a:pt x="1870" y="180"/>
                  </a:lnTo>
                  <a:cubicBezTo>
                    <a:pt x="1870" y="156"/>
                    <a:pt x="1846" y="144"/>
                    <a:pt x="1822" y="144"/>
                  </a:cubicBezTo>
                  <a:cubicBezTo>
                    <a:pt x="1798" y="156"/>
                    <a:pt x="1786" y="180"/>
                    <a:pt x="1798" y="203"/>
                  </a:cubicBezTo>
                  <a:lnTo>
                    <a:pt x="1941" y="620"/>
                  </a:lnTo>
                  <a:cubicBezTo>
                    <a:pt x="1846" y="656"/>
                    <a:pt x="1751" y="692"/>
                    <a:pt x="1655" y="739"/>
                  </a:cubicBezTo>
                  <a:lnTo>
                    <a:pt x="1453" y="358"/>
                  </a:lnTo>
                  <a:cubicBezTo>
                    <a:pt x="1444" y="341"/>
                    <a:pt x="1429" y="330"/>
                    <a:pt x="1412" y="330"/>
                  </a:cubicBezTo>
                  <a:cubicBezTo>
                    <a:pt x="1406" y="330"/>
                    <a:pt x="1400" y="331"/>
                    <a:pt x="1393" y="334"/>
                  </a:cubicBezTo>
                  <a:cubicBezTo>
                    <a:pt x="1370" y="346"/>
                    <a:pt x="1370" y="370"/>
                    <a:pt x="1382" y="394"/>
                  </a:cubicBezTo>
                  <a:lnTo>
                    <a:pt x="1584" y="775"/>
                  </a:lnTo>
                  <a:cubicBezTo>
                    <a:pt x="1501" y="834"/>
                    <a:pt x="1417" y="882"/>
                    <a:pt x="1334" y="942"/>
                  </a:cubicBezTo>
                  <a:lnTo>
                    <a:pt x="1060" y="608"/>
                  </a:lnTo>
                  <a:cubicBezTo>
                    <a:pt x="1053" y="594"/>
                    <a:pt x="1042" y="588"/>
                    <a:pt x="1029" y="588"/>
                  </a:cubicBezTo>
                  <a:cubicBezTo>
                    <a:pt x="1020" y="588"/>
                    <a:pt x="1010" y="591"/>
                    <a:pt x="1001" y="596"/>
                  </a:cubicBezTo>
                  <a:cubicBezTo>
                    <a:pt x="989" y="608"/>
                    <a:pt x="977" y="632"/>
                    <a:pt x="1001" y="656"/>
                  </a:cubicBezTo>
                  <a:lnTo>
                    <a:pt x="1274" y="1001"/>
                  </a:lnTo>
                  <a:cubicBezTo>
                    <a:pt x="1191" y="1061"/>
                    <a:pt x="1120" y="1132"/>
                    <a:pt x="1060" y="1203"/>
                  </a:cubicBezTo>
                  <a:lnTo>
                    <a:pt x="727" y="918"/>
                  </a:lnTo>
                  <a:cubicBezTo>
                    <a:pt x="715" y="912"/>
                    <a:pt x="703" y="909"/>
                    <a:pt x="692" y="909"/>
                  </a:cubicBezTo>
                  <a:cubicBezTo>
                    <a:pt x="682" y="909"/>
                    <a:pt x="673" y="912"/>
                    <a:pt x="667" y="918"/>
                  </a:cubicBezTo>
                  <a:cubicBezTo>
                    <a:pt x="643" y="942"/>
                    <a:pt x="655" y="965"/>
                    <a:pt x="667" y="977"/>
                  </a:cubicBezTo>
                  <a:lnTo>
                    <a:pt x="1001" y="1275"/>
                  </a:lnTo>
                  <a:cubicBezTo>
                    <a:pt x="929" y="1346"/>
                    <a:pt x="870" y="1430"/>
                    <a:pt x="822" y="1513"/>
                  </a:cubicBezTo>
                  <a:lnTo>
                    <a:pt x="441" y="1287"/>
                  </a:lnTo>
                  <a:cubicBezTo>
                    <a:pt x="436" y="1282"/>
                    <a:pt x="427" y="1279"/>
                    <a:pt x="417" y="1279"/>
                  </a:cubicBezTo>
                  <a:cubicBezTo>
                    <a:pt x="404" y="1279"/>
                    <a:pt x="388" y="1285"/>
                    <a:pt x="381" y="1299"/>
                  </a:cubicBezTo>
                  <a:cubicBezTo>
                    <a:pt x="369" y="1323"/>
                    <a:pt x="381" y="1346"/>
                    <a:pt x="405" y="1358"/>
                  </a:cubicBezTo>
                  <a:lnTo>
                    <a:pt x="774" y="1584"/>
                  </a:lnTo>
                  <a:cubicBezTo>
                    <a:pt x="727" y="1668"/>
                    <a:pt x="679" y="1763"/>
                    <a:pt x="643" y="1858"/>
                  </a:cubicBezTo>
                  <a:lnTo>
                    <a:pt x="239" y="1692"/>
                  </a:lnTo>
                  <a:cubicBezTo>
                    <a:pt x="232" y="1688"/>
                    <a:pt x="226" y="1687"/>
                    <a:pt x="220" y="1687"/>
                  </a:cubicBezTo>
                  <a:cubicBezTo>
                    <a:pt x="203" y="1687"/>
                    <a:pt x="188" y="1698"/>
                    <a:pt x="179" y="1715"/>
                  </a:cubicBezTo>
                  <a:cubicBezTo>
                    <a:pt x="167" y="1739"/>
                    <a:pt x="179" y="1763"/>
                    <a:pt x="203" y="1775"/>
                  </a:cubicBezTo>
                  <a:lnTo>
                    <a:pt x="620" y="1930"/>
                  </a:lnTo>
                  <a:cubicBezTo>
                    <a:pt x="584" y="2025"/>
                    <a:pt x="548" y="2120"/>
                    <a:pt x="524" y="2216"/>
                  </a:cubicBezTo>
                  <a:lnTo>
                    <a:pt x="96" y="2132"/>
                  </a:lnTo>
                  <a:cubicBezTo>
                    <a:pt x="72" y="2132"/>
                    <a:pt x="48" y="2144"/>
                    <a:pt x="48" y="2168"/>
                  </a:cubicBezTo>
                  <a:cubicBezTo>
                    <a:pt x="48" y="2192"/>
                    <a:pt x="60" y="2216"/>
                    <a:pt x="84" y="2216"/>
                  </a:cubicBezTo>
                  <a:lnTo>
                    <a:pt x="512" y="2299"/>
                  </a:lnTo>
                  <a:cubicBezTo>
                    <a:pt x="500" y="2394"/>
                    <a:pt x="489" y="2501"/>
                    <a:pt x="477" y="2597"/>
                  </a:cubicBezTo>
                  <a:lnTo>
                    <a:pt x="36" y="2597"/>
                  </a:lnTo>
                  <a:cubicBezTo>
                    <a:pt x="12" y="2597"/>
                    <a:pt x="0" y="2608"/>
                    <a:pt x="0" y="2632"/>
                  </a:cubicBezTo>
                  <a:cubicBezTo>
                    <a:pt x="0" y="2656"/>
                    <a:pt x="12" y="2680"/>
                    <a:pt x="36" y="2680"/>
                  </a:cubicBezTo>
                  <a:lnTo>
                    <a:pt x="477" y="2680"/>
                  </a:lnTo>
                  <a:cubicBezTo>
                    <a:pt x="477" y="2787"/>
                    <a:pt x="489" y="2882"/>
                    <a:pt x="500" y="2989"/>
                  </a:cubicBezTo>
                  <a:lnTo>
                    <a:pt x="60" y="3049"/>
                  </a:lnTo>
                  <a:cubicBezTo>
                    <a:pt x="36" y="3061"/>
                    <a:pt x="24" y="3073"/>
                    <a:pt x="24" y="3097"/>
                  </a:cubicBezTo>
                  <a:cubicBezTo>
                    <a:pt x="36" y="3120"/>
                    <a:pt x="48" y="3132"/>
                    <a:pt x="72" y="3132"/>
                  </a:cubicBezTo>
                  <a:lnTo>
                    <a:pt x="512" y="3073"/>
                  </a:lnTo>
                  <a:cubicBezTo>
                    <a:pt x="524" y="3168"/>
                    <a:pt x="548" y="3263"/>
                    <a:pt x="584" y="3359"/>
                  </a:cubicBezTo>
                  <a:lnTo>
                    <a:pt x="167" y="3501"/>
                  </a:lnTo>
                  <a:cubicBezTo>
                    <a:pt x="143" y="3513"/>
                    <a:pt x="131" y="3537"/>
                    <a:pt x="143" y="3549"/>
                  </a:cubicBezTo>
                  <a:cubicBezTo>
                    <a:pt x="143" y="3573"/>
                    <a:pt x="167" y="3585"/>
                    <a:pt x="191" y="3585"/>
                  </a:cubicBezTo>
                  <a:lnTo>
                    <a:pt x="608" y="3442"/>
                  </a:lnTo>
                  <a:cubicBezTo>
                    <a:pt x="643" y="3537"/>
                    <a:pt x="679" y="3620"/>
                    <a:pt x="727" y="3716"/>
                  </a:cubicBezTo>
                  <a:lnTo>
                    <a:pt x="346" y="3930"/>
                  </a:lnTo>
                  <a:cubicBezTo>
                    <a:pt x="322" y="3942"/>
                    <a:pt x="310" y="3966"/>
                    <a:pt x="322" y="3978"/>
                  </a:cubicBezTo>
                  <a:cubicBezTo>
                    <a:pt x="331" y="3995"/>
                    <a:pt x="346" y="4006"/>
                    <a:pt x="358" y="4006"/>
                  </a:cubicBezTo>
                  <a:cubicBezTo>
                    <a:pt x="362" y="4006"/>
                    <a:pt x="366" y="4005"/>
                    <a:pt x="369" y="4001"/>
                  </a:cubicBezTo>
                  <a:lnTo>
                    <a:pt x="381" y="4001"/>
                  </a:lnTo>
                  <a:lnTo>
                    <a:pt x="774" y="3787"/>
                  </a:lnTo>
                  <a:cubicBezTo>
                    <a:pt x="822" y="3870"/>
                    <a:pt x="881" y="3954"/>
                    <a:pt x="941" y="4037"/>
                  </a:cubicBezTo>
                  <a:lnTo>
                    <a:pt x="596" y="4311"/>
                  </a:lnTo>
                  <a:cubicBezTo>
                    <a:pt x="572" y="4323"/>
                    <a:pt x="572" y="4359"/>
                    <a:pt x="584" y="4371"/>
                  </a:cubicBezTo>
                  <a:cubicBezTo>
                    <a:pt x="592" y="4379"/>
                    <a:pt x="607" y="4387"/>
                    <a:pt x="618" y="4387"/>
                  </a:cubicBezTo>
                  <a:cubicBezTo>
                    <a:pt x="623" y="4387"/>
                    <a:pt x="628" y="4386"/>
                    <a:pt x="631" y="4382"/>
                  </a:cubicBezTo>
                  <a:lnTo>
                    <a:pt x="643" y="4382"/>
                  </a:lnTo>
                  <a:lnTo>
                    <a:pt x="989" y="4109"/>
                  </a:lnTo>
                  <a:cubicBezTo>
                    <a:pt x="1048" y="4180"/>
                    <a:pt x="1120" y="4251"/>
                    <a:pt x="1203" y="4323"/>
                  </a:cubicBezTo>
                  <a:lnTo>
                    <a:pt x="905" y="4656"/>
                  </a:lnTo>
                  <a:cubicBezTo>
                    <a:pt x="893" y="4668"/>
                    <a:pt x="893" y="4692"/>
                    <a:pt x="905" y="4716"/>
                  </a:cubicBezTo>
                  <a:cubicBezTo>
                    <a:pt x="913" y="4716"/>
                    <a:pt x="921" y="4721"/>
                    <a:pt x="933" y="4721"/>
                  </a:cubicBezTo>
                  <a:cubicBezTo>
                    <a:pt x="938" y="4721"/>
                    <a:pt x="945" y="4720"/>
                    <a:pt x="953" y="4716"/>
                  </a:cubicBezTo>
                  <a:cubicBezTo>
                    <a:pt x="953" y="4716"/>
                    <a:pt x="965" y="4716"/>
                    <a:pt x="965" y="4704"/>
                  </a:cubicBezTo>
                  <a:lnTo>
                    <a:pt x="1262" y="4371"/>
                  </a:lnTo>
                  <a:cubicBezTo>
                    <a:pt x="1334" y="4442"/>
                    <a:pt x="1417" y="4502"/>
                    <a:pt x="1501" y="4561"/>
                  </a:cubicBezTo>
                  <a:lnTo>
                    <a:pt x="1274" y="4930"/>
                  </a:lnTo>
                  <a:cubicBezTo>
                    <a:pt x="1262" y="4954"/>
                    <a:pt x="1262" y="4978"/>
                    <a:pt x="1286" y="4990"/>
                  </a:cubicBezTo>
                  <a:cubicBezTo>
                    <a:pt x="1294" y="4990"/>
                    <a:pt x="1302" y="4995"/>
                    <a:pt x="1310" y="4995"/>
                  </a:cubicBezTo>
                  <a:cubicBezTo>
                    <a:pt x="1314" y="4995"/>
                    <a:pt x="1318" y="4994"/>
                    <a:pt x="1322" y="4990"/>
                  </a:cubicBezTo>
                  <a:cubicBezTo>
                    <a:pt x="1334" y="4990"/>
                    <a:pt x="1334" y="4990"/>
                    <a:pt x="1346" y="4978"/>
                  </a:cubicBezTo>
                  <a:lnTo>
                    <a:pt x="1572" y="4597"/>
                  </a:lnTo>
                  <a:cubicBezTo>
                    <a:pt x="1655" y="4644"/>
                    <a:pt x="1751" y="4692"/>
                    <a:pt x="1846" y="4728"/>
                  </a:cubicBezTo>
                  <a:lnTo>
                    <a:pt x="1679" y="5144"/>
                  </a:lnTo>
                  <a:cubicBezTo>
                    <a:pt x="1679" y="5168"/>
                    <a:pt x="1691" y="5192"/>
                    <a:pt x="1703" y="5192"/>
                  </a:cubicBezTo>
                  <a:cubicBezTo>
                    <a:pt x="1709" y="5198"/>
                    <a:pt x="1715" y="5201"/>
                    <a:pt x="1719" y="5201"/>
                  </a:cubicBezTo>
                  <a:cubicBezTo>
                    <a:pt x="1724" y="5201"/>
                    <a:pt x="1727" y="5198"/>
                    <a:pt x="1727" y="5192"/>
                  </a:cubicBezTo>
                  <a:cubicBezTo>
                    <a:pt x="1751" y="5192"/>
                    <a:pt x="1751" y="5180"/>
                    <a:pt x="1763" y="5168"/>
                  </a:cubicBezTo>
                  <a:lnTo>
                    <a:pt x="1917" y="4763"/>
                  </a:lnTo>
                  <a:cubicBezTo>
                    <a:pt x="2013" y="4799"/>
                    <a:pt x="2108" y="4823"/>
                    <a:pt x="2215" y="4847"/>
                  </a:cubicBezTo>
                  <a:lnTo>
                    <a:pt x="2120" y="5275"/>
                  </a:lnTo>
                  <a:cubicBezTo>
                    <a:pt x="2120" y="5299"/>
                    <a:pt x="2132" y="5323"/>
                    <a:pt x="2155" y="5323"/>
                  </a:cubicBezTo>
                  <a:lnTo>
                    <a:pt x="2179" y="5323"/>
                  </a:lnTo>
                  <a:cubicBezTo>
                    <a:pt x="2191" y="5323"/>
                    <a:pt x="2203" y="5311"/>
                    <a:pt x="2203" y="5299"/>
                  </a:cubicBezTo>
                  <a:lnTo>
                    <a:pt x="2286" y="4859"/>
                  </a:lnTo>
                  <a:cubicBezTo>
                    <a:pt x="2394" y="4883"/>
                    <a:pt x="2489" y="4894"/>
                    <a:pt x="2596" y="4894"/>
                  </a:cubicBezTo>
                  <a:lnTo>
                    <a:pt x="2584" y="5335"/>
                  </a:lnTo>
                  <a:cubicBezTo>
                    <a:pt x="2584" y="5359"/>
                    <a:pt x="2596" y="5383"/>
                    <a:pt x="2620" y="5383"/>
                  </a:cubicBezTo>
                  <a:lnTo>
                    <a:pt x="2632" y="5383"/>
                  </a:lnTo>
                  <a:cubicBezTo>
                    <a:pt x="2655" y="5371"/>
                    <a:pt x="2667" y="5359"/>
                    <a:pt x="2667" y="5335"/>
                  </a:cubicBezTo>
                  <a:lnTo>
                    <a:pt x="2679" y="4894"/>
                  </a:lnTo>
                  <a:cubicBezTo>
                    <a:pt x="2775" y="4894"/>
                    <a:pt x="2882" y="4894"/>
                    <a:pt x="2977" y="4883"/>
                  </a:cubicBezTo>
                  <a:lnTo>
                    <a:pt x="3036" y="5311"/>
                  </a:lnTo>
                  <a:cubicBezTo>
                    <a:pt x="3048" y="5335"/>
                    <a:pt x="3072" y="5347"/>
                    <a:pt x="3084" y="5347"/>
                  </a:cubicBezTo>
                  <a:lnTo>
                    <a:pt x="3096" y="5347"/>
                  </a:lnTo>
                  <a:cubicBezTo>
                    <a:pt x="3120" y="5347"/>
                    <a:pt x="3132" y="5323"/>
                    <a:pt x="3120" y="5299"/>
                  </a:cubicBezTo>
                  <a:lnTo>
                    <a:pt x="3060" y="4871"/>
                  </a:lnTo>
                  <a:cubicBezTo>
                    <a:pt x="3108" y="4859"/>
                    <a:pt x="3167" y="4847"/>
                    <a:pt x="3215" y="4835"/>
                  </a:cubicBezTo>
                  <a:cubicBezTo>
                    <a:pt x="3263" y="4823"/>
                    <a:pt x="3310" y="4811"/>
                    <a:pt x="3346" y="4799"/>
                  </a:cubicBezTo>
                  <a:lnTo>
                    <a:pt x="3489" y="5216"/>
                  </a:lnTo>
                  <a:cubicBezTo>
                    <a:pt x="3501" y="5228"/>
                    <a:pt x="3525" y="5240"/>
                    <a:pt x="3537" y="5240"/>
                  </a:cubicBezTo>
                  <a:lnTo>
                    <a:pt x="3548" y="5240"/>
                  </a:lnTo>
                  <a:cubicBezTo>
                    <a:pt x="3560" y="5228"/>
                    <a:pt x="3572" y="5204"/>
                    <a:pt x="3572" y="5180"/>
                  </a:cubicBezTo>
                  <a:lnTo>
                    <a:pt x="3429" y="4763"/>
                  </a:lnTo>
                  <a:cubicBezTo>
                    <a:pt x="3525" y="4728"/>
                    <a:pt x="3620" y="4692"/>
                    <a:pt x="3703" y="4644"/>
                  </a:cubicBezTo>
                  <a:lnTo>
                    <a:pt x="3918" y="5037"/>
                  </a:lnTo>
                  <a:cubicBezTo>
                    <a:pt x="3926" y="5046"/>
                    <a:pt x="3934" y="5054"/>
                    <a:pt x="3947" y="5054"/>
                  </a:cubicBezTo>
                  <a:cubicBezTo>
                    <a:pt x="3952" y="5054"/>
                    <a:pt x="3958" y="5053"/>
                    <a:pt x="3965" y="5049"/>
                  </a:cubicBezTo>
                  <a:lnTo>
                    <a:pt x="3977" y="5049"/>
                  </a:lnTo>
                  <a:cubicBezTo>
                    <a:pt x="3989" y="5037"/>
                    <a:pt x="4001" y="5013"/>
                    <a:pt x="3989" y="4990"/>
                  </a:cubicBezTo>
                  <a:lnTo>
                    <a:pt x="3775" y="4609"/>
                  </a:lnTo>
                  <a:cubicBezTo>
                    <a:pt x="3870" y="4561"/>
                    <a:pt x="3953" y="4502"/>
                    <a:pt x="4025" y="4442"/>
                  </a:cubicBezTo>
                  <a:lnTo>
                    <a:pt x="4299" y="4787"/>
                  </a:lnTo>
                  <a:cubicBezTo>
                    <a:pt x="4310" y="4799"/>
                    <a:pt x="4334" y="4799"/>
                    <a:pt x="4346" y="4799"/>
                  </a:cubicBezTo>
                  <a:cubicBezTo>
                    <a:pt x="4358" y="4799"/>
                    <a:pt x="4358" y="4787"/>
                    <a:pt x="4358" y="4787"/>
                  </a:cubicBezTo>
                  <a:cubicBezTo>
                    <a:pt x="4382" y="4775"/>
                    <a:pt x="4382" y="4752"/>
                    <a:pt x="4370" y="4728"/>
                  </a:cubicBezTo>
                  <a:lnTo>
                    <a:pt x="4096" y="4382"/>
                  </a:lnTo>
                  <a:cubicBezTo>
                    <a:pt x="4168" y="4323"/>
                    <a:pt x="4239" y="4251"/>
                    <a:pt x="4310" y="4180"/>
                  </a:cubicBezTo>
                  <a:lnTo>
                    <a:pt x="4644" y="4466"/>
                  </a:lnTo>
                  <a:cubicBezTo>
                    <a:pt x="4656" y="4478"/>
                    <a:pt x="4668" y="4478"/>
                    <a:pt x="4680" y="4478"/>
                  </a:cubicBezTo>
                  <a:cubicBezTo>
                    <a:pt x="4691" y="4478"/>
                    <a:pt x="4691" y="4466"/>
                    <a:pt x="4703" y="4466"/>
                  </a:cubicBezTo>
                  <a:cubicBezTo>
                    <a:pt x="4715" y="4442"/>
                    <a:pt x="4715" y="4418"/>
                    <a:pt x="4703" y="4406"/>
                  </a:cubicBezTo>
                  <a:lnTo>
                    <a:pt x="4370" y="4121"/>
                  </a:lnTo>
                  <a:cubicBezTo>
                    <a:pt x="4430" y="4037"/>
                    <a:pt x="4489" y="3954"/>
                    <a:pt x="4549" y="3870"/>
                  </a:cubicBezTo>
                  <a:lnTo>
                    <a:pt x="4918" y="4097"/>
                  </a:lnTo>
                  <a:cubicBezTo>
                    <a:pt x="4930" y="4109"/>
                    <a:pt x="4941" y="4109"/>
                    <a:pt x="4953" y="4109"/>
                  </a:cubicBezTo>
                  <a:cubicBezTo>
                    <a:pt x="4965" y="4109"/>
                    <a:pt x="4977" y="4097"/>
                    <a:pt x="4977" y="4085"/>
                  </a:cubicBezTo>
                  <a:cubicBezTo>
                    <a:pt x="4989" y="4073"/>
                    <a:pt x="4989" y="4037"/>
                    <a:pt x="4965" y="4025"/>
                  </a:cubicBezTo>
                  <a:lnTo>
                    <a:pt x="4584" y="3799"/>
                  </a:lnTo>
                  <a:cubicBezTo>
                    <a:pt x="4644" y="3716"/>
                    <a:pt x="4680" y="3620"/>
                    <a:pt x="4727" y="3537"/>
                  </a:cubicBezTo>
                  <a:lnTo>
                    <a:pt x="5132" y="3692"/>
                  </a:lnTo>
                  <a:lnTo>
                    <a:pt x="5156" y="3692"/>
                  </a:lnTo>
                  <a:cubicBezTo>
                    <a:pt x="5168" y="3692"/>
                    <a:pt x="5180" y="3680"/>
                    <a:pt x="5192" y="3668"/>
                  </a:cubicBezTo>
                  <a:cubicBezTo>
                    <a:pt x="5192" y="3644"/>
                    <a:pt x="5180" y="3620"/>
                    <a:pt x="5168" y="3609"/>
                  </a:cubicBezTo>
                  <a:lnTo>
                    <a:pt x="4751" y="3454"/>
                  </a:lnTo>
                  <a:cubicBezTo>
                    <a:pt x="4787" y="3359"/>
                    <a:pt x="4811" y="3263"/>
                    <a:pt x="4834" y="3168"/>
                  </a:cubicBezTo>
                  <a:lnTo>
                    <a:pt x="5263" y="3251"/>
                  </a:lnTo>
                  <a:lnTo>
                    <a:pt x="5287" y="3251"/>
                  </a:lnTo>
                  <a:cubicBezTo>
                    <a:pt x="5299" y="3251"/>
                    <a:pt x="5311" y="3239"/>
                    <a:pt x="5322" y="3216"/>
                  </a:cubicBezTo>
                  <a:cubicBezTo>
                    <a:pt x="5322" y="3192"/>
                    <a:pt x="5311" y="3168"/>
                    <a:pt x="5287" y="3168"/>
                  </a:cubicBezTo>
                  <a:lnTo>
                    <a:pt x="4858" y="3085"/>
                  </a:lnTo>
                  <a:cubicBezTo>
                    <a:pt x="4870" y="2989"/>
                    <a:pt x="4882" y="2882"/>
                    <a:pt x="4882" y="2787"/>
                  </a:cubicBezTo>
                  <a:lnTo>
                    <a:pt x="5322" y="2799"/>
                  </a:lnTo>
                  <a:cubicBezTo>
                    <a:pt x="5334" y="2799"/>
                    <a:pt x="5334" y="2799"/>
                    <a:pt x="5334" y="2787"/>
                  </a:cubicBezTo>
                  <a:cubicBezTo>
                    <a:pt x="5358" y="2787"/>
                    <a:pt x="5370" y="2775"/>
                    <a:pt x="5370" y="2751"/>
                  </a:cubicBezTo>
                  <a:cubicBezTo>
                    <a:pt x="5370" y="2727"/>
                    <a:pt x="5346" y="2716"/>
                    <a:pt x="5334" y="2716"/>
                  </a:cubicBezTo>
                  <a:lnTo>
                    <a:pt x="4894" y="2704"/>
                  </a:lnTo>
                  <a:cubicBezTo>
                    <a:pt x="4894" y="2597"/>
                    <a:pt x="4882" y="2501"/>
                    <a:pt x="4870" y="2394"/>
                  </a:cubicBezTo>
                  <a:lnTo>
                    <a:pt x="5299" y="2335"/>
                  </a:lnTo>
                  <a:lnTo>
                    <a:pt x="5311" y="2335"/>
                  </a:lnTo>
                  <a:cubicBezTo>
                    <a:pt x="5334" y="2323"/>
                    <a:pt x="5346" y="2311"/>
                    <a:pt x="5334" y="2287"/>
                  </a:cubicBezTo>
                  <a:cubicBezTo>
                    <a:pt x="5334" y="2263"/>
                    <a:pt x="5311" y="2251"/>
                    <a:pt x="5287" y="2251"/>
                  </a:cubicBezTo>
                  <a:lnTo>
                    <a:pt x="4858" y="2323"/>
                  </a:lnTo>
                  <a:cubicBezTo>
                    <a:pt x="4834" y="2216"/>
                    <a:pt x="4811" y="2120"/>
                    <a:pt x="4787" y="2025"/>
                  </a:cubicBezTo>
                  <a:lnTo>
                    <a:pt x="5203" y="1882"/>
                  </a:lnTo>
                  <a:cubicBezTo>
                    <a:pt x="5227" y="1870"/>
                    <a:pt x="5239" y="1858"/>
                    <a:pt x="5227" y="1835"/>
                  </a:cubicBezTo>
                  <a:cubicBezTo>
                    <a:pt x="5215" y="1811"/>
                    <a:pt x="5192" y="1799"/>
                    <a:pt x="5180" y="1799"/>
                  </a:cubicBezTo>
                  <a:lnTo>
                    <a:pt x="4763" y="1942"/>
                  </a:lnTo>
                  <a:cubicBezTo>
                    <a:pt x="4727" y="1846"/>
                    <a:pt x="4680" y="1763"/>
                    <a:pt x="4644" y="1668"/>
                  </a:cubicBezTo>
                  <a:lnTo>
                    <a:pt x="5025" y="1454"/>
                  </a:lnTo>
                  <a:cubicBezTo>
                    <a:pt x="5049" y="1442"/>
                    <a:pt x="5049" y="1418"/>
                    <a:pt x="5037" y="1406"/>
                  </a:cubicBezTo>
                  <a:cubicBezTo>
                    <a:pt x="5028" y="1388"/>
                    <a:pt x="5013" y="1377"/>
                    <a:pt x="4996" y="1377"/>
                  </a:cubicBezTo>
                  <a:cubicBezTo>
                    <a:pt x="4990" y="1377"/>
                    <a:pt x="4984" y="1379"/>
                    <a:pt x="4977" y="1382"/>
                  </a:cubicBezTo>
                  <a:lnTo>
                    <a:pt x="4596" y="1596"/>
                  </a:lnTo>
                  <a:cubicBezTo>
                    <a:pt x="4549" y="1513"/>
                    <a:pt x="4489" y="1430"/>
                    <a:pt x="4430" y="1346"/>
                  </a:cubicBezTo>
                  <a:lnTo>
                    <a:pt x="4775" y="1073"/>
                  </a:lnTo>
                  <a:cubicBezTo>
                    <a:pt x="4787" y="1061"/>
                    <a:pt x="4799" y="1025"/>
                    <a:pt x="4775" y="1013"/>
                  </a:cubicBezTo>
                  <a:cubicBezTo>
                    <a:pt x="4768" y="999"/>
                    <a:pt x="4757" y="993"/>
                    <a:pt x="4744" y="993"/>
                  </a:cubicBezTo>
                  <a:cubicBezTo>
                    <a:pt x="4735" y="993"/>
                    <a:pt x="4725" y="996"/>
                    <a:pt x="4715" y="1001"/>
                  </a:cubicBezTo>
                  <a:lnTo>
                    <a:pt x="4382" y="1287"/>
                  </a:lnTo>
                  <a:cubicBezTo>
                    <a:pt x="4346" y="1239"/>
                    <a:pt x="4310" y="1203"/>
                    <a:pt x="4275" y="1168"/>
                  </a:cubicBezTo>
                  <a:cubicBezTo>
                    <a:pt x="4239" y="1132"/>
                    <a:pt x="4203" y="1096"/>
                    <a:pt x="4168" y="1061"/>
                  </a:cubicBezTo>
                  <a:lnTo>
                    <a:pt x="4465" y="727"/>
                  </a:lnTo>
                  <a:cubicBezTo>
                    <a:pt x="4477" y="715"/>
                    <a:pt x="4477" y="692"/>
                    <a:pt x="4453" y="668"/>
                  </a:cubicBezTo>
                  <a:cubicBezTo>
                    <a:pt x="4448" y="663"/>
                    <a:pt x="4441" y="660"/>
                    <a:pt x="4433" y="660"/>
                  </a:cubicBezTo>
                  <a:cubicBezTo>
                    <a:pt x="4422" y="660"/>
                    <a:pt x="4408" y="666"/>
                    <a:pt x="4394" y="680"/>
                  </a:cubicBezTo>
                  <a:lnTo>
                    <a:pt x="4108" y="1013"/>
                  </a:lnTo>
                  <a:cubicBezTo>
                    <a:pt x="4025" y="942"/>
                    <a:pt x="3953" y="882"/>
                    <a:pt x="3870" y="834"/>
                  </a:cubicBezTo>
                  <a:lnTo>
                    <a:pt x="4096" y="453"/>
                  </a:lnTo>
                  <a:cubicBezTo>
                    <a:pt x="4108" y="430"/>
                    <a:pt x="4096" y="406"/>
                    <a:pt x="4072" y="394"/>
                  </a:cubicBezTo>
                  <a:cubicBezTo>
                    <a:pt x="4069" y="390"/>
                    <a:pt x="4064" y="389"/>
                    <a:pt x="4059" y="389"/>
                  </a:cubicBezTo>
                  <a:cubicBezTo>
                    <a:pt x="4047" y="389"/>
                    <a:pt x="4033" y="397"/>
                    <a:pt x="4025" y="406"/>
                  </a:cubicBezTo>
                  <a:lnTo>
                    <a:pt x="3798" y="787"/>
                  </a:lnTo>
                  <a:cubicBezTo>
                    <a:pt x="3703" y="739"/>
                    <a:pt x="3620" y="692"/>
                    <a:pt x="3525" y="656"/>
                  </a:cubicBezTo>
                  <a:lnTo>
                    <a:pt x="3679" y="239"/>
                  </a:lnTo>
                  <a:cubicBezTo>
                    <a:pt x="3691" y="227"/>
                    <a:pt x="3679" y="191"/>
                    <a:pt x="3656" y="191"/>
                  </a:cubicBezTo>
                  <a:cubicBezTo>
                    <a:pt x="3649" y="188"/>
                    <a:pt x="3643" y="187"/>
                    <a:pt x="3637" y="187"/>
                  </a:cubicBezTo>
                  <a:cubicBezTo>
                    <a:pt x="3621" y="187"/>
                    <a:pt x="3608" y="198"/>
                    <a:pt x="3608" y="215"/>
                  </a:cubicBezTo>
                  <a:lnTo>
                    <a:pt x="3441" y="620"/>
                  </a:lnTo>
                  <a:cubicBezTo>
                    <a:pt x="3346" y="584"/>
                    <a:pt x="3251" y="561"/>
                    <a:pt x="3156" y="537"/>
                  </a:cubicBezTo>
                  <a:lnTo>
                    <a:pt x="3239" y="108"/>
                  </a:lnTo>
                  <a:cubicBezTo>
                    <a:pt x="3251" y="84"/>
                    <a:pt x="3227" y="60"/>
                    <a:pt x="3203" y="60"/>
                  </a:cubicBezTo>
                  <a:cubicBezTo>
                    <a:pt x="3201" y="58"/>
                    <a:pt x="3198" y="57"/>
                    <a:pt x="3196" y="57"/>
                  </a:cubicBezTo>
                  <a:cubicBezTo>
                    <a:pt x="3183" y="57"/>
                    <a:pt x="3165" y="77"/>
                    <a:pt x="3156" y="96"/>
                  </a:cubicBezTo>
                  <a:lnTo>
                    <a:pt x="3072" y="525"/>
                  </a:lnTo>
                  <a:cubicBezTo>
                    <a:pt x="2977" y="501"/>
                    <a:pt x="2870" y="489"/>
                    <a:pt x="2775" y="489"/>
                  </a:cubicBezTo>
                  <a:lnTo>
                    <a:pt x="2786" y="49"/>
                  </a:lnTo>
                  <a:cubicBezTo>
                    <a:pt x="2786" y="25"/>
                    <a:pt x="2763" y="13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9" name="Google Shape;2379;p68"/>
            <p:cNvGrpSpPr/>
            <p:nvPr/>
          </p:nvGrpSpPr>
          <p:grpSpPr>
            <a:xfrm>
              <a:off x="-1023447" y="1674407"/>
              <a:ext cx="221998" cy="292083"/>
              <a:chOff x="-1023443" y="1674418"/>
              <a:chExt cx="221998" cy="292083"/>
            </a:xfrm>
          </p:grpSpPr>
          <p:sp>
            <p:nvSpPr>
              <p:cNvPr id="2380" name="Google Shape;2380;p68"/>
              <p:cNvSpPr/>
              <p:nvPr/>
            </p:nvSpPr>
            <p:spPr>
              <a:xfrm flipH="1">
                <a:off x="-1007977" y="1674418"/>
                <a:ext cx="196300" cy="18834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83" extrusionOk="0">
                    <a:moveTo>
                      <a:pt x="863" y="0"/>
                    </a:moveTo>
                    <a:cubicBezTo>
                      <a:pt x="575" y="0"/>
                      <a:pt x="281" y="134"/>
                      <a:pt x="188" y="408"/>
                    </a:cubicBezTo>
                    <a:cubicBezTo>
                      <a:pt x="1" y="970"/>
                      <a:pt x="591" y="1085"/>
                      <a:pt x="649" y="1142"/>
                    </a:cubicBezTo>
                    <a:cubicBezTo>
                      <a:pt x="714" y="1207"/>
                      <a:pt x="548" y="1531"/>
                      <a:pt x="649" y="1546"/>
                    </a:cubicBezTo>
                    <a:cubicBezTo>
                      <a:pt x="651" y="1546"/>
                      <a:pt x="652" y="1546"/>
                      <a:pt x="654" y="1546"/>
                    </a:cubicBezTo>
                    <a:cubicBezTo>
                      <a:pt x="730" y="1546"/>
                      <a:pt x="755" y="1419"/>
                      <a:pt x="762" y="1366"/>
                    </a:cubicBezTo>
                    <a:lnTo>
                      <a:pt x="762" y="1366"/>
                    </a:lnTo>
                    <a:cubicBezTo>
                      <a:pt x="757" y="1426"/>
                      <a:pt x="751" y="1583"/>
                      <a:pt x="837" y="1583"/>
                    </a:cubicBezTo>
                    <a:cubicBezTo>
                      <a:pt x="841" y="1583"/>
                      <a:pt x="846" y="1583"/>
                      <a:pt x="851" y="1582"/>
                    </a:cubicBezTo>
                    <a:cubicBezTo>
                      <a:pt x="936" y="1562"/>
                      <a:pt x="937" y="1464"/>
                      <a:pt x="930" y="1407"/>
                    </a:cubicBezTo>
                    <a:lnTo>
                      <a:pt x="930" y="1407"/>
                    </a:lnTo>
                    <a:cubicBezTo>
                      <a:pt x="942" y="1461"/>
                      <a:pt x="969" y="1550"/>
                      <a:pt x="1019" y="1550"/>
                    </a:cubicBezTo>
                    <a:cubicBezTo>
                      <a:pt x="1025" y="1550"/>
                      <a:pt x="1031" y="1548"/>
                      <a:pt x="1038" y="1546"/>
                    </a:cubicBezTo>
                    <a:cubicBezTo>
                      <a:pt x="1124" y="1510"/>
                      <a:pt x="973" y="1171"/>
                      <a:pt x="1038" y="1142"/>
                    </a:cubicBezTo>
                    <a:cubicBezTo>
                      <a:pt x="1103" y="1121"/>
                      <a:pt x="1650" y="948"/>
                      <a:pt x="1513" y="408"/>
                    </a:cubicBezTo>
                    <a:cubicBezTo>
                      <a:pt x="1448" y="139"/>
                      <a:pt x="1158" y="0"/>
                      <a:pt x="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68"/>
              <p:cNvSpPr/>
              <p:nvPr/>
            </p:nvSpPr>
            <p:spPr>
              <a:xfrm flipH="1">
                <a:off x="-903995" y="1726290"/>
                <a:ext cx="58771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16" extrusionOk="0">
                    <a:moveTo>
                      <a:pt x="218" y="1"/>
                    </a:moveTo>
                    <a:cubicBezTo>
                      <a:pt x="198" y="1"/>
                      <a:pt x="178" y="8"/>
                      <a:pt x="158" y="22"/>
                    </a:cubicBezTo>
                    <a:cubicBezTo>
                      <a:pt x="1" y="142"/>
                      <a:pt x="184" y="415"/>
                      <a:pt x="320" y="415"/>
                    </a:cubicBezTo>
                    <a:cubicBezTo>
                      <a:pt x="339" y="415"/>
                      <a:pt x="358" y="410"/>
                      <a:pt x="374" y="397"/>
                    </a:cubicBezTo>
                    <a:cubicBezTo>
                      <a:pt x="493" y="303"/>
                      <a:pt x="356" y="1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68"/>
              <p:cNvSpPr/>
              <p:nvPr/>
            </p:nvSpPr>
            <p:spPr>
              <a:xfrm flipH="1">
                <a:off x="-983107" y="1726290"/>
                <a:ext cx="58057" cy="4949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16" extrusionOk="0">
                    <a:moveTo>
                      <a:pt x="277" y="1"/>
                    </a:moveTo>
                    <a:cubicBezTo>
                      <a:pt x="139" y="1"/>
                      <a:pt x="1" y="303"/>
                      <a:pt x="114" y="397"/>
                    </a:cubicBezTo>
                    <a:cubicBezTo>
                      <a:pt x="131" y="410"/>
                      <a:pt x="150" y="415"/>
                      <a:pt x="170" y="415"/>
                    </a:cubicBezTo>
                    <a:cubicBezTo>
                      <a:pt x="309" y="415"/>
                      <a:pt x="488" y="142"/>
                      <a:pt x="337" y="22"/>
                    </a:cubicBezTo>
                    <a:cubicBezTo>
                      <a:pt x="317" y="8"/>
                      <a:pt x="297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68"/>
              <p:cNvSpPr/>
              <p:nvPr/>
            </p:nvSpPr>
            <p:spPr>
              <a:xfrm flipH="1">
                <a:off x="-1023443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226" y="1"/>
                    </a:moveTo>
                    <a:cubicBezTo>
                      <a:pt x="216" y="1"/>
                      <a:pt x="206" y="3"/>
                      <a:pt x="195" y="7"/>
                    </a:cubicBezTo>
                    <a:cubicBezTo>
                      <a:pt x="72" y="57"/>
                      <a:pt x="252" y="281"/>
                      <a:pt x="252" y="281"/>
                    </a:cubicBezTo>
                    <a:cubicBezTo>
                      <a:pt x="252" y="281"/>
                      <a:pt x="0" y="302"/>
                      <a:pt x="22" y="439"/>
                    </a:cubicBezTo>
                    <a:cubicBezTo>
                      <a:pt x="29" y="473"/>
                      <a:pt x="52" y="486"/>
                      <a:pt x="83" y="486"/>
                    </a:cubicBezTo>
                    <a:cubicBezTo>
                      <a:pt x="172" y="486"/>
                      <a:pt x="328" y="381"/>
                      <a:pt x="370" y="381"/>
                    </a:cubicBezTo>
                    <a:cubicBezTo>
                      <a:pt x="372" y="381"/>
                      <a:pt x="373" y="381"/>
                      <a:pt x="375" y="382"/>
                    </a:cubicBezTo>
                    <a:cubicBezTo>
                      <a:pt x="411" y="389"/>
                      <a:pt x="1318" y="886"/>
                      <a:pt x="1369" y="929"/>
                    </a:cubicBezTo>
                    <a:cubicBezTo>
                      <a:pt x="1417" y="963"/>
                      <a:pt x="1412" y="1189"/>
                      <a:pt x="1526" y="1189"/>
                    </a:cubicBezTo>
                    <a:cubicBezTo>
                      <a:pt x="1531" y="1189"/>
                      <a:pt x="1536" y="1189"/>
                      <a:pt x="1541" y="1188"/>
                    </a:cubicBezTo>
                    <a:cubicBezTo>
                      <a:pt x="1671" y="1159"/>
                      <a:pt x="1556" y="936"/>
                      <a:pt x="1606" y="929"/>
                    </a:cubicBezTo>
                    <a:cubicBezTo>
                      <a:pt x="1657" y="914"/>
                      <a:pt x="1829" y="814"/>
                      <a:pt x="1750" y="727"/>
                    </a:cubicBezTo>
                    <a:cubicBezTo>
                      <a:pt x="1736" y="711"/>
                      <a:pt x="1722" y="704"/>
                      <a:pt x="1707" y="704"/>
                    </a:cubicBezTo>
                    <a:cubicBezTo>
                      <a:pt x="1649" y="704"/>
                      <a:pt x="1578" y="797"/>
                      <a:pt x="1469" y="797"/>
                    </a:cubicBezTo>
                    <a:cubicBezTo>
                      <a:pt x="1455" y="797"/>
                      <a:pt x="1441" y="795"/>
                      <a:pt x="1426" y="792"/>
                    </a:cubicBezTo>
                    <a:cubicBezTo>
                      <a:pt x="1268" y="749"/>
                      <a:pt x="533" y="418"/>
                      <a:pt x="375" y="252"/>
                    </a:cubicBezTo>
                    <a:cubicBezTo>
                      <a:pt x="349" y="226"/>
                      <a:pt x="328" y="1"/>
                      <a:pt x="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68"/>
              <p:cNvSpPr/>
              <p:nvPr/>
            </p:nvSpPr>
            <p:spPr>
              <a:xfrm flipH="1">
                <a:off x="-1019160" y="1824918"/>
                <a:ext cx="217715" cy="14158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190" extrusionOk="0">
                    <a:moveTo>
                      <a:pt x="1604" y="1"/>
                    </a:moveTo>
                    <a:cubicBezTo>
                      <a:pt x="1502" y="1"/>
                      <a:pt x="1481" y="226"/>
                      <a:pt x="1455" y="252"/>
                    </a:cubicBezTo>
                    <a:cubicBezTo>
                      <a:pt x="1297" y="418"/>
                      <a:pt x="562" y="749"/>
                      <a:pt x="397" y="792"/>
                    </a:cubicBezTo>
                    <a:cubicBezTo>
                      <a:pt x="382" y="795"/>
                      <a:pt x="369" y="797"/>
                      <a:pt x="356" y="797"/>
                    </a:cubicBezTo>
                    <a:cubicBezTo>
                      <a:pt x="251" y="797"/>
                      <a:pt x="180" y="704"/>
                      <a:pt x="119" y="704"/>
                    </a:cubicBezTo>
                    <a:cubicBezTo>
                      <a:pt x="103" y="704"/>
                      <a:pt x="88" y="711"/>
                      <a:pt x="72" y="727"/>
                    </a:cubicBezTo>
                    <a:cubicBezTo>
                      <a:pt x="0" y="814"/>
                      <a:pt x="173" y="914"/>
                      <a:pt x="224" y="929"/>
                    </a:cubicBezTo>
                    <a:cubicBezTo>
                      <a:pt x="274" y="936"/>
                      <a:pt x="159" y="1159"/>
                      <a:pt x="288" y="1188"/>
                    </a:cubicBezTo>
                    <a:cubicBezTo>
                      <a:pt x="294" y="1189"/>
                      <a:pt x="299" y="1189"/>
                      <a:pt x="304" y="1189"/>
                    </a:cubicBezTo>
                    <a:cubicBezTo>
                      <a:pt x="418" y="1189"/>
                      <a:pt x="413" y="963"/>
                      <a:pt x="461" y="929"/>
                    </a:cubicBezTo>
                    <a:cubicBezTo>
                      <a:pt x="512" y="886"/>
                      <a:pt x="1419" y="389"/>
                      <a:pt x="1455" y="382"/>
                    </a:cubicBezTo>
                    <a:cubicBezTo>
                      <a:pt x="1456" y="381"/>
                      <a:pt x="1458" y="381"/>
                      <a:pt x="1460" y="381"/>
                    </a:cubicBezTo>
                    <a:cubicBezTo>
                      <a:pt x="1502" y="381"/>
                      <a:pt x="1658" y="486"/>
                      <a:pt x="1747" y="486"/>
                    </a:cubicBezTo>
                    <a:cubicBezTo>
                      <a:pt x="1778" y="486"/>
                      <a:pt x="1801" y="473"/>
                      <a:pt x="1808" y="439"/>
                    </a:cubicBezTo>
                    <a:cubicBezTo>
                      <a:pt x="1829" y="302"/>
                      <a:pt x="1570" y="281"/>
                      <a:pt x="1570" y="281"/>
                    </a:cubicBezTo>
                    <a:cubicBezTo>
                      <a:pt x="1570" y="281"/>
                      <a:pt x="1757" y="57"/>
                      <a:pt x="1635" y="7"/>
                    </a:cubicBezTo>
                    <a:cubicBezTo>
                      <a:pt x="1624" y="3"/>
                      <a:pt x="1614" y="1"/>
                      <a:pt x="1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5" name="Google Shape;2385;p68"/>
          <p:cNvGrpSpPr/>
          <p:nvPr/>
        </p:nvGrpSpPr>
        <p:grpSpPr>
          <a:xfrm>
            <a:off x="503974" y="2759517"/>
            <a:ext cx="1710112" cy="1553185"/>
            <a:chOff x="824725" y="2794179"/>
            <a:chExt cx="1469926" cy="1335040"/>
          </a:xfrm>
        </p:grpSpPr>
        <p:sp>
          <p:nvSpPr>
            <p:cNvPr id="2386" name="Google Shape;2386;p68"/>
            <p:cNvSpPr/>
            <p:nvPr/>
          </p:nvSpPr>
          <p:spPr>
            <a:xfrm>
              <a:off x="847653" y="3212359"/>
              <a:ext cx="1134358" cy="157294"/>
            </a:xfrm>
            <a:custGeom>
              <a:avLst/>
              <a:gdLst/>
              <a:ahLst/>
              <a:cxnLst/>
              <a:rect l="l" t="t" r="r" b="b"/>
              <a:pathLst>
                <a:path w="13457" h="1866" extrusionOk="0">
                  <a:moveTo>
                    <a:pt x="13012" y="1"/>
                  </a:moveTo>
                  <a:cubicBezTo>
                    <a:pt x="12028" y="1"/>
                    <a:pt x="6942" y="1046"/>
                    <a:pt x="3233" y="1046"/>
                  </a:cubicBezTo>
                  <a:cubicBezTo>
                    <a:pt x="2335" y="1046"/>
                    <a:pt x="1518" y="985"/>
                    <a:pt x="859" y="833"/>
                  </a:cubicBezTo>
                  <a:cubicBezTo>
                    <a:pt x="859" y="833"/>
                    <a:pt x="433" y="639"/>
                    <a:pt x="182" y="639"/>
                  </a:cubicBezTo>
                  <a:cubicBezTo>
                    <a:pt x="76" y="639"/>
                    <a:pt x="1" y="674"/>
                    <a:pt x="4" y="774"/>
                  </a:cubicBezTo>
                  <a:cubicBezTo>
                    <a:pt x="14" y="1118"/>
                    <a:pt x="614" y="1856"/>
                    <a:pt x="5236" y="1866"/>
                  </a:cubicBezTo>
                  <a:cubicBezTo>
                    <a:pt x="5250" y="1866"/>
                    <a:pt x="5264" y="1866"/>
                    <a:pt x="5278" y="1866"/>
                  </a:cubicBezTo>
                  <a:cubicBezTo>
                    <a:pt x="9871" y="1866"/>
                    <a:pt x="13457" y="281"/>
                    <a:pt x="13173" y="27"/>
                  </a:cubicBezTo>
                  <a:cubicBezTo>
                    <a:pt x="13153" y="9"/>
                    <a:pt x="13098" y="1"/>
                    <a:pt x="1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8"/>
            <p:cNvSpPr/>
            <p:nvPr/>
          </p:nvSpPr>
          <p:spPr>
            <a:xfrm>
              <a:off x="824725" y="3149560"/>
              <a:ext cx="1198001" cy="963576"/>
            </a:xfrm>
            <a:custGeom>
              <a:avLst/>
              <a:gdLst/>
              <a:ahLst/>
              <a:cxnLst/>
              <a:rect l="l" t="t" r="r" b="b"/>
              <a:pathLst>
                <a:path w="14212" h="11431" extrusionOk="0">
                  <a:moveTo>
                    <a:pt x="7526" y="0"/>
                  </a:moveTo>
                  <a:cubicBezTo>
                    <a:pt x="6572" y="0"/>
                    <a:pt x="5068" y="93"/>
                    <a:pt x="5026" y="309"/>
                  </a:cubicBezTo>
                  <a:cubicBezTo>
                    <a:pt x="5026" y="309"/>
                    <a:pt x="5026" y="476"/>
                    <a:pt x="5006" y="713"/>
                  </a:cubicBezTo>
                  <a:cubicBezTo>
                    <a:pt x="4977" y="1116"/>
                    <a:pt x="4888" y="1735"/>
                    <a:pt x="4662" y="2119"/>
                  </a:cubicBezTo>
                  <a:cubicBezTo>
                    <a:pt x="4564" y="2217"/>
                    <a:pt x="4446" y="2296"/>
                    <a:pt x="4308" y="2316"/>
                  </a:cubicBezTo>
                  <a:cubicBezTo>
                    <a:pt x="3275" y="2630"/>
                    <a:pt x="473" y="2453"/>
                    <a:pt x="217" y="3368"/>
                  </a:cubicBezTo>
                  <a:cubicBezTo>
                    <a:pt x="207" y="3378"/>
                    <a:pt x="207" y="3388"/>
                    <a:pt x="217" y="3397"/>
                  </a:cubicBezTo>
                  <a:cubicBezTo>
                    <a:pt x="0" y="4440"/>
                    <a:pt x="4033" y="6318"/>
                    <a:pt x="4151" y="7174"/>
                  </a:cubicBezTo>
                  <a:cubicBezTo>
                    <a:pt x="4161" y="7203"/>
                    <a:pt x="4161" y="7233"/>
                    <a:pt x="4151" y="7262"/>
                  </a:cubicBezTo>
                  <a:cubicBezTo>
                    <a:pt x="4013" y="8079"/>
                    <a:pt x="2184" y="10823"/>
                    <a:pt x="2980" y="11354"/>
                  </a:cubicBezTo>
                  <a:cubicBezTo>
                    <a:pt x="3061" y="11407"/>
                    <a:pt x="3158" y="11430"/>
                    <a:pt x="3270" y="11430"/>
                  </a:cubicBezTo>
                  <a:cubicBezTo>
                    <a:pt x="4232" y="11430"/>
                    <a:pt x="6245" y="9678"/>
                    <a:pt x="7422" y="9678"/>
                  </a:cubicBezTo>
                  <a:cubicBezTo>
                    <a:pt x="7481" y="9678"/>
                    <a:pt x="7538" y="9682"/>
                    <a:pt x="7593" y="9692"/>
                  </a:cubicBezTo>
                  <a:cubicBezTo>
                    <a:pt x="8599" y="9874"/>
                    <a:pt x="10216" y="10965"/>
                    <a:pt x="11272" y="10965"/>
                  </a:cubicBezTo>
                  <a:cubicBezTo>
                    <a:pt x="11414" y="10965"/>
                    <a:pt x="11546" y="10946"/>
                    <a:pt x="11665" y="10901"/>
                  </a:cubicBezTo>
                  <a:cubicBezTo>
                    <a:pt x="11783" y="10862"/>
                    <a:pt x="11891" y="10793"/>
                    <a:pt x="11979" y="10705"/>
                  </a:cubicBezTo>
                  <a:cubicBezTo>
                    <a:pt x="12815" y="9820"/>
                    <a:pt x="10475" y="6771"/>
                    <a:pt x="10711" y="6171"/>
                  </a:cubicBezTo>
                  <a:cubicBezTo>
                    <a:pt x="10711" y="6161"/>
                    <a:pt x="10720" y="6141"/>
                    <a:pt x="10730" y="6131"/>
                  </a:cubicBezTo>
                  <a:cubicBezTo>
                    <a:pt x="10897" y="5925"/>
                    <a:pt x="11596" y="5571"/>
                    <a:pt x="12314" y="5168"/>
                  </a:cubicBezTo>
                  <a:cubicBezTo>
                    <a:pt x="12491" y="5059"/>
                    <a:pt x="12678" y="4951"/>
                    <a:pt x="12864" y="4843"/>
                  </a:cubicBezTo>
                  <a:cubicBezTo>
                    <a:pt x="13041" y="4725"/>
                    <a:pt x="13218" y="4617"/>
                    <a:pt x="13376" y="4499"/>
                  </a:cubicBezTo>
                  <a:cubicBezTo>
                    <a:pt x="13868" y="4145"/>
                    <a:pt x="14212" y="3791"/>
                    <a:pt x="14143" y="3466"/>
                  </a:cubicBezTo>
                  <a:cubicBezTo>
                    <a:pt x="14094" y="3201"/>
                    <a:pt x="13661" y="3014"/>
                    <a:pt x="13071" y="2876"/>
                  </a:cubicBezTo>
                  <a:cubicBezTo>
                    <a:pt x="12599" y="2768"/>
                    <a:pt x="12117" y="2689"/>
                    <a:pt x="11635" y="2640"/>
                  </a:cubicBezTo>
                  <a:cubicBezTo>
                    <a:pt x="10366" y="2493"/>
                    <a:pt x="9098" y="2434"/>
                    <a:pt x="9048" y="2316"/>
                  </a:cubicBezTo>
                  <a:cubicBezTo>
                    <a:pt x="9009" y="2227"/>
                    <a:pt x="8980" y="2139"/>
                    <a:pt x="8960" y="2050"/>
                  </a:cubicBezTo>
                  <a:cubicBezTo>
                    <a:pt x="8832" y="1607"/>
                    <a:pt x="8645" y="791"/>
                    <a:pt x="8468" y="349"/>
                  </a:cubicBezTo>
                  <a:cubicBezTo>
                    <a:pt x="8409" y="181"/>
                    <a:pt x="8340" y="73"/>
                    <a:pt x="8281" y="44"/>
                  </a:cubicBezTo>
                  <a:cubicBezTo>
                    <a:pt x="8210" y="15"/>
                    <a:pt x="7913" y="0"/>
                    <a:pt x="7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8"/>
            <p:cNvSpPr/>
            <p:nvPr/>
          </p:nvSpPr>
          <p:spPr>
            <a:xfrm>
              <a:off x="1188623" y="3178894"/>
              <a:ext cx="392225" cy="170192"/>
            </a:xfrm>
            <a:custGeom>
              <a:avLst/>
              <a:gdLst/>
              <a:ahLst/>
              <a:cxnLst/>
              <a:rect l="l" t="t" r="r" b="b"/>
              <a:pathLst>
                <a:path w="4653" h="2019" extrusionOk="0">
                  <a:moveTo>
                    <a:pt x="4161" y="1"/>
                  </a:moveTo>
                  <a:lnTo>
                    <a:pt x="699" y="365"/>
                  </a:lnTo>
                  <a:cubicBezTo>
                    <a:pt x="670" y="768"/>
                    <a:pt x="581" y="1387"/>
                    <a:pt x="345" y="1771"/>
                  </a:cubicBezTo>
                  <a:cubicBezTo>
                    <a:pt x="257" y="1869"/>
                    <a:pt x="129" y="1948"/>
                    <a:pt x="1" y="1968"/>
                  </a:cubicBezTo>
                  <a:cubicBezTo>
                    <a:pt x="445" y="2001"/>
                    <a:pt x="890" y="2018"/>
                    <a:pt x="1334" y="2018"/>
                  </a:cubicBezTo>
                  <a:cubicBezTo>
                    <a:pt x="2446" y="2018"/>
                    <a:pt x="3557" y="1913"/>
                    <a:pt x="4653" y="1702"/>
                  </a:cubicBezTo>
                  <a:cubicBezTo>
                    <a:pt x="4535" y="1259"/>
                    <a:pt x="4338" y="443"/>
                    <a:pt x="4161" y="1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8"/>
            <p:cNvSpPr/>
            <p:nvPr/>
          </p:nvSpPr>
          <p:spPr>
            <a:xfrm>
              <a:off x="1075922" y="3919918"/>
              <a:ext cx="732102" cy="193204"/>
            </a:xfrm>
            <a:custGeom>
              <a:avLst/>
              <a:gdLst/>
              <a:ahLst/>
              <a:cxnLst/>
              <a:rect l="l" t="t" r="r" b="b"/>
              <a:pathLst>
                <a:path w="8685" h="2292" extrusionOk="0">
                  <a:moveTo>
                    <a:pt x="4409" y="0"/>
                  </a:moveTo>
                  <a:cubicBezTo>
                    <a:pt x="3341" y="0"/>
                    <a:pt x="0" y="2215"/>
                    <a:pt x="0" y="2215"/>
                  </a:cubicBezTo>
                  <a:cubicBezTo>
                    <a:pt x="81" y="2268"/>
                    <a:pt x="178" y="2291"/>
                    <a:pt x="290" y="2291"/>
                  </a:cubicBezTo>
                  <a:cubicBezTo>
                    <a:pt x="1252" y="2291"/>
                    <a:pt x="3265" y="539"/>
                    <a:pt x="4442" y="539"/>
                  </a:cubicBezTo>
                  <a:cubicBezTo>
                    <a:pt x="4501" y="539"/>
                    <a:pt x="4558" y="543"/>
                    <a:pt x="4613" y="553"/>
                  </a:cubicBezTo>
                  <a:cubicBezTo>
                    <a:pt x="5619" y="735"/>
                    <a:pt x="7236" y="1826"/>
                    <a:pt x="8292" y="1826"/>
                  </a:cubicBezTo>
                  <a:cubicBezTo>
                    <a:pt x="8434" y="1826"/>
                    <a:pt x="8566" y="1807"/>
                    <a:pt x="8685" y="1762"/>
                  </a:cubicBezTo>
                  <a:cubicBezTo>
                    <a:pt x="7770" y="1408"/>
                    <a:pt x="5528" y="90"/>
                    <a:pt x="4456" y="2"/>
                  </a:cubicBezTo>
                  <a:cubicBezTo>
                    <a:pt x="4441" y="1"/>
                    <a:pt x="4425" y="0"/>
                    <a:pt x="4409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8"/>
            <p:cNvSpPr/>
            <p:nvPr/>
          </p:nvSpPr>
          <p:spPr>
            <a:xfrm>
              <a:off x="824725" y="3435905"/>
              <a:ext cx="361541" cy="318382"/>
            </a:xfrm>
            <a:custGeom>
              <a:avLst/>
              <a:gdLst/>
              <a:ahLst/>
              <a:cxnLst/>
              <a:rect l="l" t="t" r="r" b="b"/>
              <a:pathLst>
                <a:path w="4289" h="3777" extrusionOk="0">
                  <a:moveTo>
                    <a:pt x="217" y="0"/>
                  </a:moveTo>
                  <a:lnTo>
                    <a:pt x="217" y="0"/>
                  </a:lnTo>
                  <a:cubicBezTo>
                    <a:pt x="0" y="1043"/>
                    <a:pt x="4033" y="2921"/>
                    <a:pt x="4151" y="3777"/>
                  </a:cubicBezTo>
                  <a:cubicBezTo>
                    <a:pt x="4279" y="3610"/>
                    <a:pt x="4288" y="3374"/>
                    <a:pt x="4170" y="3069"/>
                  </a:cubicBezTo>
                  <a:cubicBezTo>
                    <a:pt x="4023" y="2685"/>
                    <a:pt x="974" y="531"/>
                    <a:pt x="217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8"/>
            <p:cNvSpPr/>
            <p:nvPr/>
          </p:nvSpPr>
          <p:spPr>
            <a:xfrm>
              <a:off x="1726674" y="3372095"/>
              <a:ext cx="225573" cy="297646"/>
            </a:xfrm>
            <a:custGeom>
              <a:avLst/>
              <a:gdLst/>
              <a:ahLst/>
              <a:cxnLst/>
              <a:rect l="l" t="t" r="r" b="b"/>
              <a:pathLst>
                <a:path w="2676" h="3531" extrusionOk="0">
                  <a:moveTo>
                    <a:pt x="945" y="0"/>
                  </a:moveTo>
                  <a:lnTo>
                    <a:pt x="945" y="0"/>
                  </a:lnTo>
                  <a:cubicBezTo>
                    <a:pt x="965" y="443"/>
                    <a:pt x="1053" y="1269"/>
                    <a:pt x="1289" y="1918"/>
                  </a:cubicBezTo>
                  <a:cubicBezTo>
                    <a:pt x="1348" y="2085"/>
                    <a:pt x="1269" y="2282"/>
                    <a:pt x="1112" y="2360"/>
                  </a:cubicBezTo>
                  <a:cubicBezTo>
                    <a:pt x="994" y="2419"/>
                    <a:pt x="876" y="2488"/>
                    <a:pt x="738" y="2557"/>
                  </a:cubicBezTo>
                  <a:cubicBezTo>
                    <a:pt x="168" y="2892"/>
                    <a:pt x="30" y="3285"/>
                    <a:pt x="1" y="3531"/>
                  </a:cubicBezTo>
                  <a:cubicBezTo>
                    <a:pt x="11" y="3521"/>
                    <a:pt x="20" y="3501"/>
                    <a:pt x="30" y="3491"/>
                  </a:cubicBezTo>
                  <a:cubicBezTo>
                    <a:pt x="197" y="3285"/>
                    <a:pt x="886" y="2931"/>
                    <a:pt x="1604" y="2528"/>
                  </a:cubicBezTo>
                  <a:cubicBezTo>
                    <a:pt x="1732" y="2459"/>
                    <a:pt x="1850" y="2390"/>
                    <a:pt x="1968" y="2311"/>
                  </a:cubicBezTo>
                  <a:lnTo>
                    <a:pt x="2155" y="2203"/>
                  </a:lnTo>
                  <a:lnTo>
                    <a:pt x="2164" y="2203"/>
                  </a:lnTo>
                  <a:cubicBezTo>
                    <a:pt x="2341" y="2085"/>
                    <a:pt x="2518" y="1977"/>
                    <a:pt x="2676" y="1859"/>
                  </a:cubicBezTo>
                  <a:cubicBezTo>
                    <a:pt x="2636" y="1308"/>
                    <a:pt x="2538" y="757"/>
                    <a:pt x="2381" y="236"/>
                  </a:cubicBezTo>
                  <a:cubicBezTo>
                    <a:pt x="1899" y="128"/>
                    <a:pt x="1427" y="49"/>
                    <a:pt x="945" y="0"/>
                  </a:cubicBezTo>
                  <a:close/>
                </a:path>
              </a:pathLst>
            </a:custGeom>
            <a:solidFill>
              <a:srgbClr val="E3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8"/>
            <p:cNvSpPr/>
            <p:nvPr/>
          </p:nvSpPr>
          <p:spPr>
            <a:xfrm>
              <a:off x="1322145" y="3410111"/>
              <a:ext cx="71398" cy="115484"/>
            </a:xfrm>
            <a:custGeom>
              <a:avLst/>
              <a:gdLst/>
              <a:ahLst/>
              <a:cxnLst/>
              <a:rect l="l" t="t" r="r" b="b"/>
              <a:pathLst>
                <a:path w="847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48" y="21"/>
                    <a:pt x="0" y="336"/>
                    <a:pt x="30" y="719"/>
                  </a:cubicBezTo>
                  <a:cubicBezTo>
                    <a:pt x="58" y="1081"/>
                    <a:pt x="244" y="1370"/>
                    <a:pt x="461" y="1370"/>
                  </a:cubicBezTo>
                  <a:cubicBezTo>
                    <a:pt x="468" y="1370"/>
                    <a:pt x="475" y="1369"/>
                    <a:pt x="482" y="1369"/>
                  </a:cubicBezTo>
                  <a:cubicBezTo>
                    <a:pt x="699" y="1349"/>
                    <a:pt x="846" y="1034"/>
                    <a:pt x="826" y="660"/>
                  </a:cubicBezTo>
                  <a:cubicBezTo>
                    <a:pt x="798" y="289"/>
                    <a:pt x="603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8"/>
            <p:cNvSpPr/>
            <p:nvPr/>
          </p:nvSpPr>
          <p:spPr>
            <a:xfrm>
              <a:off x="1449008" y="3395191"/>
              <a:ext cx="72157" cy="115484"/>
            </a:xfrm>
            <a:custGeom>
              <a:avLst/>
              <a:gdLst/>
              <a:ahLst/>
              <a:cxnLst/>
              <a:rect l="l" t="t" r="r" b="b"/>
              <a:pathLst>
                <a:path w="856" h="1370" extrusionOk="0">
                  <a:moveTo>
                    <a:pt x="395" y="1"/>
                  </a:moveTo>
                  <a:cubicBezTo>
                    <a:pt x="388" y="1"/>
                    <a:pt x="381" y="1"/>
                    <a:pt x="374" y="2"/>
                  </a:cubicBezTo>
                  <a:cubicBezTo>
                    <a:pt x="157" y="11"/>
                    <a:pt x="0" y="336"/>
                    <a:pt x="30" y="710"/>
                  </a:cubicBezTo>
                  <a:cubicBezTo>
                    <a:pt x="58" y="1081"/>
                    <a:pt x="243" y="1369"/>
                    <a:pt x="461" y="1369"/>
                  </a:cubicBezTo>
                  <a:cubicBezTo>
                    <a:pt x="468" y="1369"/>
                    <a:pt x="475" y="1369"/>
                    <a:pt x="482" y="1369"/>
                  </a:cubicBezTo>
                  <a:cubicBezTo>
                    <a:pt x="698" y="1349"/>
                    <a:pt x="856" y="1034"/>
                    <a:pt x="826" y="651"/>
                  </a:cubicBezTo>
                  <a:cubicBezTo>
                    <a:pt x="798" y="289"/>
                    <a:pt x="612" y="1"/>
                    <a:pt x="395" y="1"/>
                  </a:cubicBezTo>
                  <a:close/>
                </a:path>
              </a:pathLst>
            </a:custGeom>
            <a:solidFill>
              <a:srgbClr val="00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8"/>
            <p:cNvSpPr/>
            <p:nvPr/>
          </p:nvSpPr>
          <p:spPr>
            <a:xfrm>
              <a:off x="1264067" y="3539164"/>
              <a:ext cx="320152" cy="178453"/>
            </a:xfrm>
            <a:custGeom>
              <a:avLst/>
              <a:gdLst/>
              <a:ahLst/>
              <a:cxnLst/>
              <a:rect l="l" t="t" r="r" b="b"/>
              <a:pathLst>
                <a:path w="3798" h="2117" extrusionOk="0">
                  <a:moveTo>
                    <a:pt x="3654" y="1"/>
                  </a:moveTo>
                  <a:cubicBezTo>
                    <a:pt x="3482" y="1"/>
                    <a:pt x="2886" y="578"/>
                    <a:pt x="1683" y="615"/>
                  </a:cubicBezTo>
                  <a:cubicBezTo>
                    <a:pt x="1617" y="617"/>
                    <a:pt x="1554" y="618"/>
                    <a:pt x="1495" y="618"/>
                  </a:cubicBezTo>
                  <a:cubicBezTo>
                    <a:pt x="487" y="618"/>
                    <a:pt x="431" y="318"/>
                    <a:pt x="217" y="290"/>
                  </a:cubicBezTo>
                  <a:cubicBezTo>
                    <a:pt x="215" y="290"/>
                    <a:pt x="212" y="290"/>
                    <a:pt x="210" y="290"/>
                  </a:cubicBezTo>
                  <a:cubicBezTo>
                    <a:pt x="0" y="290"/>
                    <a:pt x="425" y="1620"/>
                    <a:pt x="502" y="1814"/>
                  </a:cubicBezTo>
                  <a:cubicBezTo>
                    <a:pt x="556" y="1969"/>
                    <a:pt x="1088" y="2117"/>
                    <a:pt x="1642" y="2117"/>
                  </a:cubicBezTo>
                  <a:cubicBezTo>
                    <a:pt x="1795" y="2117"/>
                    <a:pt x="1949" y="2105"/>
                    <a:pt x="2096" y="2080"/>
                  </a:cubicBezTo>
                  <a:cubicBezTo>
                    <a:pt x="2774" y="1972"/>
                    <a:pt x="3709" y="1687"/>
                    <a:pt x="3748" y="1509"/>
                  </a:cubicBezTo>
                  <a:cubicBezTo>
                    <a:pt x="3797" y="1332"/>
                    <a:pt x="3797" y="133"/>
                    <a:pt x="3689" y="15"/>
                  </a:cubicBezTo>
                  <a:cubicBezTo>
                    <a:pt x="3680" y="5"/>
                    <a:pt x="3669" y="1"/>
                    <a:pt x="3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8"/>
            <p:cNvSpPr/>
            <p:nvPr/>
          </p:nvSpPr>
          <p:spPr>
            <a:xfrm>
              <a:off x="1290619" y="3611657"/>
              <a:ext cx="291071" cy="65582"/>
            </a:xfrm>
            <a:custGeom>
              <a:avLst/>
              <a:gdLst/>
              <a:ahLst/>
              <a:cxnLst/>
              <a:rect l="l" t="t" r="r" b="b"/>
              <a:pathLst>
                <a:path w="3453" h="778" fill="none" extrusionOk="0">
                  <a:moveTo>
                    <a:pt x="1" y="354"/>
                  </a:moveTo>
                  <a:cubicBezTo>
                    <a:pt x="1141" y="777"/>
                    <a:pt x="2420" y="649"/>
                    <a:pt x="3453" y="0"/>
                  </a:cubicBezTo>
                </a:path>
              </a:pathLst>
            </a:custGeom>
            <a:noFill/>
            <a:ln w="3200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8"/>
            <p:cNvSpPr/>
            <p:nvPr/>
          </p:nvSpPr>
          <p:spPr>
            <a:xfrm>
              <a:off x="1193597" y="3862008"/>
              <a:ext cx="74770" cy="75528"/>
            </a:xfrm>
            <a:custGeom>
              <a:avLst/>
              <a:gdLst/>
              <a:ahLst/>
              <a:cxnLst/>
              <a:rect l="l" t="t" r="r" b="b"/>
              <a:pathLst>
                <a:path w="887" h="896" extrusionOk="0">
                  <a:moveTo>
                    <a:pt x="444" y="0"/>
                  </a:moveTo>
                  <a:cubicBezTo>
                    <a:pt x="198" y="0"/>
                    <a:pt x="1" y="207"/>
                    <a:pt x="1" y="453"/>
                  </a:cubicBezTo>
                  <a:cubicBezTo>
                    <a:pt x="1" y="699"/>
                    <a:pt x="198" y="895"/>
                    <a:pt x="444" y="895"/>
                  </a:cubicBezTo>
                  <a:cubicBezTo>
                    <a:pt x="689" y="895"/>
                    <a:pt x="886" y="699"/>
                    <a:pt x="886" y="453"/>
                  </a:cubicBezTo>
                  <a:cubicBezTo>
                    <a:pt x="886" y="207"/>
                    <a:pt x="689" y="0"/>
                    <a:pt x="444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8"/>
            <p:cNvSpPr/>
            <p:nvPr/>
          </p:nvSpPr>
          <p:spPr>
            <a:xfrm>
              <a:off x="1229253" y="3787408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355" h="355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cubicBezTo>
                    <a:pt x="1" y="276"/>
                    <a:pt x="80" y="354"/>
                    <a:pt x="178" y="354"/>
                  </a:cubicBezTo>
                  <a:cubicBezTo>
                    <a:pt x="276" y="354"/>
                    <a:pt x="355" y="276"/>
                    <a:pt x="355" y="177"/>
                  </a:cubicBezTo>
                  <a:cubicBezTo>
                    <a:pt x="355" y="79"/>
                    <a:pt x="276" y="0"/>
                    <a:pt x="17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8"/>
            <p:cNvSpPr/>
            <p:nvPr/>
          </p:nvSpPr>
          <p:spPr>
            <a:xfrm>
              <a:off x="1149679" y="3972264"/>
              <a:ext cx="20821" cy="20821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9" y="1"/>
                  </a:moveTo>
                  <a:cubicBezTo>
                    <a:pt x="50" y="1"/>
                    <a:pt x="1" y="60"/>
                    <a:pt x="1" y="128"/>
                  </a:cubicBezTo>
                  <a:cubicBezTo>
                    <a:pt x="1" y="197"/>
                    <a:pt x="50" y="246"/>
                    <a:pt x="119" y="246"/>
                  </a:cubicBezTo>
                  <a:cubicBezTo>
                    <a:pt x="188" y="246"/>
                    <a:pt x="247" y="197"/>
                    <a:pt x="247" y="128"/>
                  </a:cubicBezTo>
                  <a:cubicBezTo>
                    <a:pt x="247" y="60"/>
                    <a:pt x="188" y="1"/>
                    <a:pt x="11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8"/>
            <p:cNvSpPr/>
            <p:nvPr/>
          </p:nvSpPr>
          <p:spPr>
            <a:xfrm>
              <a:off x="1339510" y="3881901"/>
              <a:ext cx="36584" cy="36584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cubicBezTo>
                    <a:pt x="335" y="433"/>
                    <a:pt x="434" y="335"/>
                    <a:pt x="434" y="217"/>
                  </a:cubicBezTo>
                  <a:cubicBezTo>
                    <a:pt x="434" y="99"/>
                    <a:pt x="335" y="1"/>
                    <a:pt x="21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8"/>
            <p:cNvSpPr/>
            <p:nvPr/>
          </p:nvSpPr>
          <p:spPr>
            <a:xfrm>
              <a:off x="1567526" y="3813961"/>
              <a:ext cx="85475" cy="86234"/>
            </a:xfrm>
            <a:custGeom>
              <a:avLst/>
              <a:gdLst/>
              <a:ahLst/>
              <a:cxnLst/>
              <a:rect l="l" t="t" r="r" b="b"/>
              <a:pathLst>
                <a:path w="1014" h="1023" extrusionOk="0">
                  <a:moveTo>
                    <a:pt x="512" y="0"/>
                  </a:moveTo>
                  <a:cubicBezTo>
                    <a:pt x="227" y="0"/>
                    <a:pt x="0" y="236"/>
                    <a:pt x="0" y="511"/>
                  </a:cubicBezTo>
                  <a:cubicBezTo>
                    <a:pt x="0" y="797"/>
                    <a:pt x="227" y="1023"/>
                    <a:pt x="512" y="1023"/>
                  </a:cubicBezTo>
                  <a:cubicBezTo>
                    <a:pt x="787" y="1023"/>
                    <a:pt x="1013" y="797"/>
                    <a:pt x="1013" y="511"/>
                  </a:cubicBezTo>
                  <a:cubicBezTo>
                    <a:pt x="1013" y="236"/>
                    <a:pt x="787" y="0"/>
                    <a:pt x="512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8"/>
            <p:cNvSpPr/>
            <p:nvPr/>
          </p:nvSpPr>
          <p:spPr>
            <a:xfrm>
              <a:off x="1526053" y="3896821"/>
              <a:ext cx="40714" cy="40714"/>
            </a:xfrm>
            <a:custGeom>
              <a:avLst/>
              <a:gdLst/>
              <a:ahLst/>
              <a:cxnLst/>
              <a:rect l="l" t="t" r="r" b="b"/>
              <a:pathLst>
                <a:path w="483" h="483" extrusionOk="0">
                  <a:moveTo>
                    <a:pt x="237" y="1"/>
                  </a:moveTo>
                  <a:cubicBezTo>
                    <a:pt x="109" y="1"/>
                    <a:pt x="1" y="109"/>
                    <a:pt x="1" y="246"/>
                  </a:cubicBezTo>
                  <a:cubicBezTo>
                    <a:pt x="1" y="374"/>
                    <a:pt x="109" y="482"/>
                    <a:pt x="237" y="482"/>
                  </a:cubicBezTo>
                  <a:cubicBezTo>
                    <a:pt x="374" y="482"/>
                    <a:pt x="483" y="374"/>
                    <a:pt x="483" y="246"/>
                  </a:cubicBezTo>
                  <a:cubicBezTo>
                    <a:pt x="483" y="109"/>
                    <a:pt x="374" y="1"/>
                    <a:pt x="23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8"/>
            <p:cNvSpPr/>
            <p:nvPr/>
          </p:nvSpPr>
          <p:spPr>
            <a:xfrm>
              <a:off x="1643812" y="3958187"/>
              <a:ext cx="38186" cy="37343"/>
            </a:xfrm>
            <a:custGeom>
              <a:avLst/>
              <a:gdLst/>
              <a:ahLst/>
              <a:cxnLst/>
              <a:rect l="l" t="t" r="r" b="b"/>
              <a:pathLst>
                <a:path w="453" h="443" extrusionOk="0">
                  <a:moveTo>
                    <a:pt x="226" y="0"/>
                  </a:moveTo>
                  <a:cubicBezTo>
                    <a:pt x="108" y="0"/>
                    <a:pt x="0" y="99"/>
                    <a:pt x="0" y="227"/>
                  </a:cubicBezTo>
                  <a:cubicBezTo>
                    <a:pt x="0" y="345"/>
                    <a:pt x="108" y="443"/>
                    <a:pt x="226" y="443"/>
                  </a:cubicBezTo>
                  <a:cubicBezTo>
                    <a:pt x="344" y="443"/>
                    <a:pt x="453" y="345"/>
                    <a:pt x="453" y="227"/>
                  </a:cubicBezTo>
                  <a:cubicBezTo>
                    <a:pt x="453" y="99"/>
                    <a:pt x="344" y="0"/>
                    <a:pt x="22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8"/>
            <p:cNvSpPr/>
            <p:nvPr/>
          </p:nvSpPr>
          <p:spPr>
            <a:xfrm>
              <a:off x="1717570" y="3843801"/>
              <a:ext cx="71398" cy="71314"/>
            </a:xfrm>
            <a:custGeom>
              <a:avLst/>
              <a:gdLst/>
              <a:ahLst/>
              <a:cxnLst/>
              <a:rect l="l" t="t" r="r" b="b"/>
              <a:pathLst>
                <a:path w="847" h="846" extrusionOk="0">
                  <a:moveTo>
                    <a:pt x="423" y="0"/>
                  </a:moveTo>
                  <a:cubicBezTo>
                    <a:pt x="197" y="0"/>
                    <a:pt x="1" y="197"/>
                    <a:pt x="1" y="423"/>
                  </a:cubicBezTo>
                  <a:cubicBezTo>
                    <a:pt x="1" y="659"/>
                    <a:pt x="197" y="846"/>
                    <a:pt x="423" y="846"/>
                  </a:cubicBezTo>
                  <a:cubicBezTo>
                    <a:pt x="659" y="846"/>
                    <a:pt x="846" y="659"/>
                    <a:pt x="846" y="423"/>
                  </a:cubicBezTo>
                  <a:cubicBezTo>
                    <a:pt x="846" y="197"/>
                    <a:pt x="659" y="0"/>
                    <a:pt x="423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8"/>
            <p:cNvSpPr/>
            <p:nvPr/>
          </p:nvSpPr>
          <p:spPr>
            <a:xfrm>
              <a:off x="1642969" y="3594208"/>
              <a:ext cx="32369" cy="32454"/>
            </a:xfrm>
            <a:custGeom>
              <a:avLst/>
              <a:gdLst/>
              <a:ahLst/>
              <a:cxnLst/>
              <a:rect l="l" t="t" r="r" b="b"/>
              <a:pathLst>
                <a:path w="384" h="385" extrusionOk="0">
                  <a:moveTo>
                    <a:pt x="187" y="1"/>
                  </a:moveTo>
                  <a:cubicBezTo>
                    <a:pt x="89" y="1"/>
                    <a:pt x="0" y="89"/>
                    <a:pt x="0" y="188"/>
                  </a:cubicBezTo>
                  <a:cubicBezTo>
                    <a:pt x="0" y="296"/>
                    <a:pt x="89" y="384"/>
                    <a:pt x="187" y="384"/>
                  </a:cubicBezTo>
                  <a:cubicBezTo>
                    <a:pt x="295" y="384"/>
                    <a:pt x="384" y="296"/>
                    <a:pt x="384" y="188"/>
                  </a:cubicBezTo>
                  <a:cubicBezTo>
                    <a:pt x="384" y="89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8"/>
            <p:cNvSpPr/>
            <p:nvPr/>
          </p:nvSpPr>
          <p:spPr>
            <a:xfrm>
              <a:off x="1638839" y="3702862"/>
              <a:ext cx="27396" cy="27396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7" y="0"/>
                  </a:moveTo>
                  <a:cubicBezTo>
                    <a:pt x="69" y="0"/>
                    <a:pt x="0" y="79"/>
                    <a:pt x="0" y="167"/>
                  </a:cubicBezTo>
                  <a:cubicBezTo>
                    <a:pt x="0" y="256"/>
                    <a:pt x="69" y="325"/>
                    <a:pt x="167" y="325"/>
                  </a:cubicBezTo>
                  <a:cubicBezTo>
                    <a:pt x="256" y="325"/>
                    <a:pt x="325" y="256"/>
                    <a:pt x="325" y="167"/>
                  </a:cubicBezTo>
                  <a:cubicBezTo>
                    <a:pt x="325" y="79"/>
                    <a:pt x="256" y="0"/>
                    <a:pt x="16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8"/>
            <p:cNvSpPr/>
            <p:nvPr/>
          </p:nvSpPr>
          <p:spPr>
            <a:xfrm>
              <a:off x="1696833" y="3455798"/>
              <a:ext cx="44845" cy="44002"/>
            </a:xfrm>
            <a:custGeom>
              <a:avLst/>
              <a:gdLst/>
              <a:ahLst/>
              <a:cxnLst/>
              <a:rect l="l" t="t" r="r" b="b"/>
              <a:pathLst>
                <a:path w="532" h="522" extrusionOk="0">
                  <a:moveTo>
                    <a:pt x="266" y="0"/>
                  </a:moveTo>
                  <a:cubicBezTo>
                    <a:pt x="119" y="0"/>
                    <a:pt x="1" y="118"/>
                    <a:pt x="1" y="256"/>
                  </a:cubicBezTo>
                  <a:cubicBezTo>
                    <a:pt x="1" y="404"/>
                    <a:pt x="119" y="522"/>
                    <a:pt x="266" y="522"/>
                  </a:cubicBezTo>
                  <a:cubicBezTo>
                    <a:pt x="414" y="522"/>
                    <a:pt x="532" y="404"/>
                    <a:pt x="532" y="256"/>
                  </a:cubicBezTo>
                  <a:cubicBezTo>
                    <a:pt x="532" y="118"/>
                    <a:pt x="414" y="0"/>
                    <a:pt x="26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8"/>
            <p:cNvSpPr/>
            <p:nvPr/>
          </p:nvSpPr>
          <p:spPr>
            <a:xfrm>
              <a:off x="1392615" y="3375382"/>
              <a:ext cx="31526" cy="30768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187" y="0"/>
                  </a:moveTo>
                  <a:cubicBezTo>
                    <a:pt x="89" y="0"/>
                    <a:pt x="0" y="79"/>
                    <a:pt x="0" y="187"/>
                  </a:cubicBezTo>
                  <a:cubicBezTo>
                    <a:pt x="0" y="286"/>
                    <a:pt x="89" y="364"/>
                    <a:pt x="187" y="364"/>
                  </a:cubicBezTo>
                  <a:cubicBezTo>
                    <a:pt x="286" y="364"/>
                    <a:pt x="374" y="286"/>
                    <a:pt x="374" y="187"/>
                  </a:cubicBezTo>
                  <a:cubicBezTo>
                    <a:pt x="374" y="7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8"/>
            <p:cNvSpPr/>
            <p:nvPr/>
          </p:nvSpPr>
          <p:spPr>
            <a:xfrm>
              <a:off x="1391772" y="3553578"/>
              <a:ext cx="20821" cy="20821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18" y="1"/>
                  </a:moveTo>
                  <a:cubicBezTo>
                    <a:pt x="50" y="1"/>
                    <a:pt x="0" y="60"/>
                    <a:pt x="0" y="129"/>
                  </a:cubicBezTo>
                  <a:cubicBezTo>
                    <a:pt x="0" y="198"/>
                    <a:pt x="50" y="247"/>
                    <a:pt x="118" y="247"/>
                  </a:cubicBezTo>
                  <a:cubicBezTo>
                    <a:pt x="187" y="247"/>
                    <a:pt x="246" y="198"/>
                    <a:pt x="246" y="129"/>
                  </a:cubicBezTo>
                  <a:cubicBezTo>
                    <a:pt x="246" y="60"/>
                    <a:pt x="187" y="1"/>
                    <a:pt x="11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8"/>
            <p:cNvSpPr/>
            <p:nvPr/>
          </p:nvSpPr>
          <p:spPr>
            <a:xfrm>
              <a:off x="1164599" y="3454112"/>
              <a:ext cx="89606" cy="89606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32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27"/>
                    <a:pt x="237" y="1063"/>
                    <a:pt x="532" y="1063"/>
                  </a:cubicBezTo>
                  <a:cubicBezTo>
                    <a:pt x="827" y="1063"/>
                    <a:pt x="1063" y="827"/>
                    <a:pt x="1063" y="532"/>
                  </a:cubicBezTo>
                  <a:cubicBezTo>
                    <a:pt x="1063" y="237"/>
                    <a:pt x="827" y="1"/>
                    <a:pt x="532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8"/>
            <p:cNvSpPr/>
            <p:nvPr/>
          </p:nvSpPr>
          <p:spPr>
            <a:xfrm>
              <a:off x="1185336" y="3592606"/>
              <a:ext cx="31611" cy="31526"/>
            </a:xfrm>
            <a:custGeom>
              <a:avLst/>
              <a:gdLst/>
              <a:ahLst/>
              <a:cxnLst/>
              <a:rect l="l" t="t" r="r" b="b"/>
              <a:pathLst>
                <a:path w="375" h="374" extrusionOk="0">
                  <a:moveTo>
                    <a:pt x="187" y="0"/>
                  </a:moveTo>
                  <a:cubicBezTo>
                    <a:pt x="89" y="0"/>
                    <a:pt x="1" y="89"/>
                    <a:pt x="1" y="187"/>
                  </a:cubicBezTo>
                  <a:cubicBezTo>
                    <a:pt x="1" y="285"/>
                    <a:pt x="89" y="374"/>
                    <a:pt x="187" y="374"/>
                  </a:cubicBezTo>
                  <a:cubicBezTo>
                    <a:pt x="286" y="374"/>
                    <a:pt x="374" y="285"/>
                    <a:pt x="374" y="187"/>
                  </a:cubicBezTo>
                  <a:cubicBezTo>
                    <a:pt x="374" y="89"/>
                    <a:pt x="286" y="0"/>
                    <a:pt x="187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8"/>
            <p:cNvSpPr/>
            <p:nvPr/>
          </p:nvSpPr>
          <p:spPr>
            <a:xfrm>
              <a:off x="1219306" y="3663834"/>
              <a:ext cx="39113" cy="39113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27" y="1"/>
                  </a:moveTo>
                  <a:cubicBezTo>
                    <a:pt x="99" y="1"/>
                    <a:pt x="1" y="109"/>
                    <a:pt x="1" y="237"/>
                  </a:cubicBezTo>
                  <a:cubicBezTo>
                    <a:pt x="1" y="365"/>
                    <a:pt x="99" y="463"/>
                    <a:pt x="227" y="463"/>
                  </a:cubicBezTo>
                  <a:cubicBezTo>
                    <a:pt x="355" y="463"/>
                    <a:pt x="463" y="365"/>
                    <a:pt x="463" y="237"/>
                  </a:cubicBezTo>
                  <a:cubicBezTo>
                    <a:pt x="463" y="109"/>
                    <a:pt x="355" y="1"/>
                    <a:pt x="227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8"/>
            <p:cNvSpPr/>
            <p:nvPr/>
          </p:nvSpPr>
          <p:spPr>
            <a:xfrm>
              <a:off x="1017085" y="3464059"/>
              <a:ext cx="75528" cy="75528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3" y="1"/>
                  </a:moveTo>
                  <a:cubicBezTo>
                    <a:pt x="197" y="1"/>
                    <a:pt x="0" y="197"/>
                    <a:pt x="0" y="453"/>
                  </a:cubicBezTo>
                  <a:cubicBezTo>
                    <a:pt x="0" y="699"/>
                    <a:pt x="197" y="896"/>
                    <a:pt x="443" y="896"/>
                  </a:cubicBezTo>
                  <a:cubicBezTo>
                    <a:pt x="689" y="896"/>
                    <a:pt x="895" y="699"/>
                    <a:pt x="895" y="453"/>
                  </a:cubicBezTo>
                  <a:cubicBezTo>
                    <a:pt x="895" y="197"/>
                    <a:pt x="689" y="1"/>
                    <a:pt x="443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8"/>
            <p:cNvSpPr/>
            <p:nvPr/>
          </p:nvSpPr>
          <p:spPr>
            <a:xfrm>
              <a:off x="1070106" y="3405222"/>
              <a:ext cx="24951" cy="24108"/>
            </a:xfrm>
            <a:custGeom>
              <a:avLst/>
              <a:gdLst/>
              <a:ahLst/>
              <a:cxnLst/>
              <a:rect l="l" t="t" r="r" b="b"/>
              <a:pathLst>
                <a:path w="296" h="286" extrusionOk="0">
                  <a:moveTo>
                    <a:pt x="148" y="1"/>
                  </a:moveTo>
                  <a:cubicBezTo>
                    <a:pt x="69" y="1"/>
                    <a:pt x="1" y="60"/>
                    <a:pt x="1" y="148"/>
                  </a:cubicBezTo>
                  <a:cubicBezTo>
                    <a:pt x="1" y="227"/>
                    <a:pt x="69" y="286"/>
                    <a:pt x="148" y="286"/>
                  </a:cubicBezTo>
                  <a:cubicBezTo>
                    <a:pt x="227" y="286"/>
                    <a:pt x="296" y="227"/>
                    <a:pt x="296" y="148"/>
                  </a:cubicBezTo>
                  <a:cubicBezTo>
                    <a:pt x="296" y="60"/>
                    <a:pt x="227" y="1"/>
                    <a:pt x="148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8"/>
            <p:cNvSpPr/>
            <p:nvPr/>
          </p:nvSpPr>
          <p:spPr>
            <a:xfrm>
              <a:off x="1110735" y="3530398"/>
              <a:ext cx="41557" cy="41557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09" y="1"/>
                    <a:pt x="0" y="119"/>
                    <a:pt x="0" y="246"/>
                  </a:cubicBezTo>
                  <a:cubicBezTo>
                    <a:pt x="0" y="384"/>
                    <a:pt x="109" y="492"/>
                    <a:pt x="246" y="492"/>
                  </a:cubicBezTo>
                  <a:cubicBezTo>
                    <a:pt x="374" y="492"/>
                    <a:pt x="492" y="384"/>
                    <a:pt x="492" y="246"/>
                  </a:cubicBezTo>
                  <a:cubicBezTo>
                    <a:pt x="492" y="119"/>
                    <a:pt x="374" y="1"/>
                    <a:pt x="246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8"/>
            <p:cNvSpPr/>
            <p:nvPr/>
          </p:nvSpPr>
          <p:spPr>
            <a:xfrm>
              <a:off x="944929" y="3446694"/>
              <a:ext cx="21664" cy="2158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28" y="0"/>
                  </a:moveTo>
                  <a:cubicBezTo>
                    <a:pt x="60" y="0"/>
                    <a:pt x="1" y="59"/>
                    <a:pt x="1" y="128"/>
                  </a:cubicBezTo>
                  <a:cubicBezTo>
                    <a:pt x="1" y="197"/>
                    <a:pt x="60" y="256"/>
                    <a:pt x="128" y="256"/>
                  </a:cubicBezTo>
                  <a:cubicBezTo>
                    <a:pt x="197" y="256"/>
                    <a:pt x="256" y="197"/>
                    <a:pt x="256" y="128"/>
                  </a:cubicBezTo>
                  <a:cubicBezTo>
                    <a:pt x="256" y="59"/>
                    <a:pt x="197" y="0"/>
                    <a:pt x="128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8"/>
            <p:cNvSpPr/>
            <p:nvPr/>
          </p:nvSpPr>
          <p:spPr>
            <a:xfrm>
              <a:off x="1167128" y="3371252"/>
              <a:ext cx="41473" cy="41557"/>
            </a:xfrm>
            <a:custGeom>
              <a:avLst/>
              <a:gdLst/>
              <a:ahLst/>
              <a:cxnLst/>
              <a:rect l="l" t="t" r="r" b="b"/>
              <a:pathLst>
                <a:path w="492" h="493" extrusionOk="0">
                  <a:moveTo>
                    <a:pt x="246" y="0"/>
                  </a:moveTo>
                  <a:cubicBezTo>
                    <a:pt x="118" y="0"/>
                    <a:pt x="0" y="108"/>
                    <a:pt x="0" y="246"/>
                  </a:cubicBezTo>
                  <a:cubicBezTo>
                    <a:pt x="0" y="384"/>
                    <a:pt x="118" y="492"/>
                    <a:pt x="246" y="492"/>
                  </a:cubicBezTo>
                  <a:cubicBezTo>
                    <a:pt x="384" y="492"/>
                    <a:pt x="492" y="384"/>
                    <a:pt x="492" y="246"/>
                  </a:cubicBezTo>
                  <a:cubicBezTo>
                    <a:pt x="492" y="108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8"/>
            <p:cNvSpPr/>
            <p:nvPr/>
          </p:nvSpPr>
          <p:spPr>
            <a:xfrm>
              <a:off x="1405091" y="3776534"/>
              <a:ext cx="44761" cy="38101"/>
            </a:xfrm>
            <a:custGeom>
              <a:avLst/>
              <a:gdLst/>
              <a:ahLst/>
              <a:cxnLst/>
              <a:rect l="l" t="t" r="r" b="b"/>
              <a:pathLst>
                <a:path w="531" h="452" extrusionOk="0">
                  <a:moveTo>
                    <a:pt x="279" y="1"/>
                  </a:moveTo>
                  <a:cubicBezTo>
                    <a:pt x="205" y="1"/>
                    <a:pt x="132" y="36"/>
                    <a:pt x="88" y="110"/>
                  </a:cubicBezTo>
                  <a:cubicBezTo>
                    <a:pt x="0" y="269"/>
                    <a:pt x="118" y="451"/>
                    <a:pt x="278" y="451"/>
                  </a:cubicBezTo>
                  <a:cubicBezTo>
                    <a:pt x="296" y="451"/>
                    <a:pt x="315" y="449"/>
                    <a:pt x="334" y="444"/>
                  </a:cubicBezTo>
                  <a:cubicBezTo>
                    <a:pt x="462" y="405"/>
                    <a:pt x="531" y="287"/>
                    <a:pt x="501" y="169"/>
                  </a:cubicBezTo>
                  <a:cubicBezTo>
                    <a:pt x="468" y="58"/>
                    <a:pt x="373" y="1"/>
                    <a:pt x="279" y="1"/>
                  </a:cubicBezTo>
                  <a:close/>
                </a:path>
              </a:pathLst>
            </a:custGeom>
            <a:solidFill>
              <a:srgbClr val="FF6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8"/>
            <p:cNvSpPr/>
            <p:nvPr/>
          </p:nvSpPr>
          <p:spPr>
            <a:xfrm>
              <a:off x="1817037" y="3349757"/>
              <a:ext cx="221443" cy="249260"/>
            </a:xfrm>
            <a:custGeom>
              <a:avLst/>
              <a:gdLst/>
              <a:ahLst/>
              <a:cxnLst/>
              <a:rect l="l" t="t" r="r" b="b"/>
              <a:pathLst>
                <a:path w="2627" h="2957" extrusionOk="0">
                  <a:moveTo>
                    <a:pt x="541" y="1"/>
                  </a:moveTo>
                  <a:cubicBezTo>
                    <a:pt x="371" y="1"/>
                    <a:pt x="248" y="17"/>
                    <a:pt x="207" y="39"/>
                  </a:cubicBezTo>
                  <a:cubicBezTo>
                    <a:pt x="1" y="157"/>
                    <a:pt x="188" y="1406"/>
                    <a:pt x="463" y="2222"/>
                  </a:cubicBezTo>
                  <a:cubicBezTo>
                    <a:pt x="591" y="2616"/>
                    <a:pt x="748" y="2911"/>
                    <a:pt x="886" y="2950"/>
                  </a:cubicBezTo>
                  <a:cubicBezTo>
                    <a:pt x="905" y="2954"/>
                    <a:pt x="927" y="2956"/>
                    <a:pt x="951" y="2956"/>
                  </a:cubicBezTo>
                  <a:cubicBezTo>
                    <a:pt x="1311" y="2956"/>
                    <a:pt x="2137" y="2477"/>
                    <a:pt x="2469" y="1858"/>
                  </a:cubicBezTo>
                  <a:cubicBezTo>
                    <a:pt x="2577" y="1662"/>
                    <a:pt x="2627" y="1445"/>
                    <a:pt x="2607" y="1229"/>
                  </a:cubicBezTo>
                  <a:cubicBezTo>
                    <a:pt x="2597" y="1170"/>
                    <a:pt x="2587" y="1121"/>
                    <a:pt x="2577" y="1072"/>
                  </a:cubicBezTo>
                  <a:cubicBezTo>
                    <a:pt x="2509" y="875"/>
                    <a:pt x="2400" y="698"/>
                    <a:pt x="2243" y="550"/>
                  </a:cubicBezTo>
                  <a:cubicBezTo>
                    <a:pt x="1772" y="115"/>
                    <a:pt x="991" y="1"/>
                    <a:pt x="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8"/>
            <p:cNvSpPr/>
            <p:nvPr/>
          </p:nvSpPr>
          <p:spPr>
            <a:xfrm>
              <a:off x="1977028" y="3396118"/>
              <a:ext cx="61451" cy="110342"/>
            </a:xfrm>
            <a:custGeom>
              <a:avLst/>
              <a:gdLst/>
              <a:ahLst/>
              <a:cxnLst/>
              <a:rect l="l" t="t" r="r" b="b"/>
              <a:pathLst>
                <a:path w="729" h="1309" extrusionOk="0">
                  <a:moveTo>
                    <a:pt x="345" y="0"/>
                  </a:moveTo>
                  <a:cubicBezTo>
                    <a:pt x="188" y="79"/>
                    <a:pt x="1" y="286"/>
                    <a:pt x="227" y="777"/>
                  </a:cubicBezTo>
                  <a:cubicBezTo>
                    <a:pt x="325" y="964"/>
                    <a:pt x="434" y="1141"/>
                    <a:pt x="571" y="1308"/>
                  </a:cubicBezTo>
                  <a:cubicBezTo>
                    <a:pt x="679" y="1112"/>
                    <a:pt x="729" y="895"/>
                    <a:pt x="709" y="679"/>
                  </a:cubicBezTo>
                  <a:cubicBezTo>
                    <a:pt x="699" y="620"/>
                    <a:pt x="689" y="571"/>
                    <a:pt x="679" y="522"/>
                  </a:cubicBezTo>
                  <a:cubicBezTo>
                    <a:pt x="611" y="325"/>
                    <a:pt x="502" y="148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8"/>
            <p:cNvSpPr/>
            <p:nvPr/>
          </p:nvSpPr>
          <p:spPr>
            <a:xfrm>
              <a:off x="1855981" y="3449139"/>
              <a:ext cx="182499" cy="149877"/>
            </a:xfrm>
            <a:custGeom>
              <a:avLst/>
              <a:gdLst/>
              <a:ahLst/>
              <a:cxnLst/>
              <a:rect l="l" t="t" r="r" b="b"/>
              <a:pathLst>
                <a:path w="2165" h="1778" extrusionOk="0">
                  <a:moveTo>
                    <a:pt x="1850" y="1"/>
                  </a:moveTo>
                  <a:cubicBezTo>
                    <a:pt x="1850" y="1"/>
                    <a:pt x="1781" y="60"/>
                    <a:pt x="1663" y="148"/>
                  </a:cubicBezTo>
                  <a:cubicBezTo>
                    <a:pt x="1319" y="414"/>
                    <a:pt x="552" y="945"/>
                    <a:pt x="1" y="1043"/>
                  </a:cubicBezTo>
                  <a:cubicBezTo>
                    <a:pt x="129" y="1437"/>
                    <a:pt x="286" y="1732"/>
                    <a:pt x="424" y="1771"/>
                  </a:cubicBezTo>
                  <a:cubicBezTo>
                    <a:pt x="443" y="1775"/>
                    <a:pt x="465" y="1777"/>
                    <a:pt x="489" y="1777"/>
                  </a:cubicBezTo>
                  <a:cubicBezTo>
                    <a:pt x="849" y="1777"/>
                    <a:pt x="1675" y="1298"/>
                    <a:pt x="2007" y="679"/>
                  </a:cubicBezTo>
                  <a:cubicBezTo>
                    <a:pt x="2115" y="483"/>
                    <a:pt x="2165" y="266"/>
                    <a:pt x="2145" y="50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8"/>
            <p:cNvSpPr/>
            <p:nvPr/>
          </p:nvSpPr>
          <p:spPr>
            <a:xfrm>
              <a:off x="1999450" y="3304491"/>
              <a:ext cx="295201" cy="199273"/>
            </a:xfrm>
            <a:custGeom>
              <a:avLst/>
              <a:gdLst/>
              <a:ahLst/>
              <a:cxnLst/>
              <a:rect l="l" t="t" r="r" b="b"/>
              <a:pathLst>
                <a:path w="3502" h="2364" extrusionOk="0">
                  <a:moveTo>
                    <a:pt x="2470" y="1"/>
                  </a:moveTo>
                  <a:cubicBezTo>
                    <a:pt x="2315" y="1"/>
                    <a:pt x="2162" y="45"/>
                    <a:pt x="2036" y="133"/>
                  </a:cubicBezTo>
                  <a:cubicBezTo>
                    <a:pt x="1938" y="192"/>
                    <a:pt x="1879" y="261"/>
                    <a:pt x="1879" y="340"/>
                  </a:cubicBezTo>
                  <a:cubicBezTo>
                    <a:pt x="1898" y="546"/>
                    <a:pt x="2951" y="1392"/>
                    <a:pt x="2154" y="1658"/>
                  </a:cubicBezTo>
                  <a:cubicBezTo>
                    <a:pt x="2049" y="1691"/>
                    <a:pt x="1954" y="1706"/>
                    <a:pt x="1869" y="1706"/>
                  </a:cubicBezTo>
                  <a:cubicBezTo>
                    <a:pt x="1299" y="1706"/>
                    <a:pt x="1143" y="1055"/>
                    <a:pt x="1092" y="969"/>
                  </a:cubicBezTo>
                  <a:cubicBezTo>
                    <a:pt x="1088" y="958"/>
                    <a:pt x="1072" y="952"/>
                    <a:pt x="1047" y="952"/>
                  </a:cubicBezTo>
                  <a:cubicBezTo>
                    <a:pt x="1009" y="952"/>
                    <a:pt x="951" y="965"/>
                    <a:pt x="885" y="989"/>
                  </a:cubicBezTo>
                  <a:cubicBezTo>
                    <a:pt x="610" y="1087"/>
                    <a:pt x="335" y="1205"/>
                    <a:pt x="69" y="1343"/>
                  </a:cubicBezTo>
                  <a:cubicBezTo>
                    <a:pt x="0" y="1363"/>
                    <a:pt x="118" y="1894"/>
                    <a:pt x="227" y="1953"/>
                  </a:cubicBezTo>
                  <a:cubicBezTo>
                    <a:pt x="237" y="1960"/>
                    <a:pt x="250" y="1963"/>
                    <a:pt x="267" y="1963"/>
                  </a:cubicBezTo>
                  <a:cubicBezTo>
                    <a:pt x="417" y="1963"/>
                    <a:pt x="810" y="1717"/>
                    <a:pt x="925" y="1717"/>
                  </a:cubicBezTo>
                  <a:cubicBezTo>
                    <a:pt x="1043" y="1717"/>
                    <a:pt x="1112" y="2031"/>
                    <a:pt x="1535" y="2258"/>
                  </a:cubicBezTo>
                  <a:cubicBezTo>
                    <a:pt x="1665" y="2326"/>
                    <a:pt x="1838" y="2364"/>
                    <a:pt x="2025" y="2364"/>
                  </a:cubicBezTo>
                  <a:cubicBezTo>
                    <a:pt x="2456" y="2364"/>
                    <a:pt x="2960" y="2162"/>
                    <a:pt x="3187" y="1668"/>
                  </a:cubicBezTo>
                  <a:cubicBezTo>
                    <a:pt x="3502" y="950"/>
                    <a:pt x="2872" y="104"/>
                    <a:pt x="2626" y="15"/>
                  </a:cubicBezTo>
                  <a:cubicBezTo>
                    <a:pt x="2575" y="6"/>
                    <a:pt x="2522" y="1"/>
                    <a:pt x="2470" y="1"/>
                  </a:cubicBezTo>
                  <a:close/>
                </a:path>
              </a:pathLst>
            </a:custGeom>
            <a:solidFill>
              <a:srgbClr val="CBD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8"/>
            <p:cNvSpPr/>
            <p:nvPr/>
          </p:nvSpPr>
          <p:spPr>
            <a:xfrm>
              <a:off x="2074893" y="3315702"/>
              <a:ext cx="174153" cy="149202"/>
            </a:xfrm>
            <a:custGeom>
              <a:avLst/>
              <a:gdLst/>
              <a:ahLst/>
              <a:cxnLst/>
              <a:rect l="l" t="t" r="r" b="b"/>
              <a:pathLst>
                <a:path w="2066" h="1770" extrusionOk="0">
                  <a:moveTo>
                    <a:pt x="1141" y="0"/>
                  </a:moveTo>
                  <a:cubicBezTo>
                    <a:pt x="1053" y="59"/>
                    <a:pt x="984" y="128"/>
                    <a:pt x="994" y="207"/>
                  </a:cubicBezTo>
                  <a:cubicBezTo>
                    <a:pt x="1013" y="413"/>
                    <a:pt x="2066" y="1259"/>
                    <a:pt x="1259" y="1515"/>
                  </a:cubicBezTo>
                  <a:cubicBezTo>
                    <a:pt x="1154" y="1549"/>
                    <a:pt x="1060" y="1563"/>
                    <a:pt x="975" y="1563"/>
                  </a:cubicBezTo>
                  <a:cubicBezTo>
                    <a:pt x="413" y="1563"/>
                    <a:pt x="258" y="920"/>
                    <a:pt x="207" y="827"/>
                  </a:cubicBezTo>
                  <a:cubicBezTo>
                    <a:pt x="200" y="820"/>
                    <a:pt x="186" y="816"/>
                    <a:pt x="165" y="816"/>
                  </a:cubicBezTo>
                  <a:cubicBezTo>
                    <a:pt x="128" y="816"/>
                    <a:pt x="70" y="827"/>
                    <a:pt x="0" y="846"/>
                  </a:cubicBezTo>
                  <a:cubicBezTo>
                    <a:pt x="69" y="1033"/>
                    <a:pt x="158" y="1220"/>
                    <a:pt x="266" y="1387"/>
                  </a:cubicBezTo>
                  <a:cubicBezTo>
                    <a:pt x="427" y="1632"/>
                    <a:pt x="718" y="1769"/>
                    <a:pt x="1006" y="1769"/>
                  </a:cubicBezTo>
                  <a:cubicBezTo>
                    <a:pt x="1296" y="1769"/>
                    <a:pt x="1583" y="1629"/>
                    <a:pt x="1731" y="1318"/>
                  </a:cubicBezTo>
                  <a:cubicBezTo>
                    <a:pt x="1957" y="836"/>
                    <a:pt x="1387" y="207"/>
                    <a:pt x="1141" y="0"/>
                  </a:cubicBezTo>
                  <a:close/>
                </a:path>
              </a:pathLst>
            </a:custGeom>
            <a:solidFill>
              <a:srgbClr val="AB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8"/>
            <p:cNvSpPr/>
            <p:nvPr/>
          </p:nvSpPr>
          <p:spPr>
            <a:xfrm>
              <a:off x="835515" y="2794179"/>
              <a:ext cx="1142450" cy="525917"/>
            </a:xfrm>
            <a:custGeom>
              <a:avLst/>
              <a:gdLst/>
              <a:ahLst/>
              <a:cxnLst/>
              <a:rect l="l" t="t" r="r" b="b"/>
              <a:pathLst>
                <a:path w="13553" h="6239" extrusionOk="0">
                  <a:moveTo>
                    <a:pt x="7144" y="0"/>
                  </a:moveTo>
                  <a:cubicBezTo>
                    <a:pt x="7133" y="0"/>
                    <a:pt x="7122" y="1"/>
                    <a:pt x="7111" y="1"/>
                  </a:cubicBezTo>
                  <a:lnTo>
                    <a:pt x="7062" y="1"/>
                  </a:lnTo>
                  <a:cubicBezTo>
                    <a:pt x="5734" y="149"/>
                    <a:pt x="4475" y="4260"/>
                    <a:pt x="3747" y="4545"/>
                  </a:cubicBezTo>
                  <a:cubicBezTo>
                    <a:pt x="3708" y="4555"/>
                    <a:pt x="3669" y="4574"/>
                    <a:pt x="3620" y="4584"/>
                  </a:cubicBezTo>
                  <a:cubicBezTo>
                    <a:pt x="2695" y="4889"/>
                    <a:pt x="1761" y="5115"/>
                    <a:pt x="807" y="5283"/>
                  </a:cubicBezTo>
                  <a:cubicBezTo>
                    <a:pt x="0" y="5401"/>
                    <a:pt x="118" y="5715"/>
                    <a:pt x="266" y="5784"/>
                  </a:cubicBezTo>
                  <a:cubicBezTo>
                    <a:pt x="472" y="5883"/>
                    <a:pt x="1082" y="6197"/>
                    <a:pt x="2862" y="6237"/>
                  </a:cubicBezTo>
                  <a:cubicBezTo>
                    <a:pt x="2927" y="6238"/>
                    <a:pt x="2996" y="6239"/>
                    <a:pt x="3070" y="6239"/>
                  </a:cubicBezTo>
                  <a:cubicBezTo>
                    <a:pt x="5039" y="6239"/>
                    <a:pt x="10240" y="5750"/>
                    <a:pt x="11330" y="5617"/>
                  </a:cubicBezTo>
                  <a:cubicBezTo>
                    <a:pt x="12471" y="5479"/>
                    <a:pt x="13553" y="4978"/>
                    <a:pt x="13444" y="4811"/>
                  </a:cubicBezTo>
                  <a:cubicBezTo>
                    <a:pt x="13326" y="4643"/>
                    <a:pt x="11182" y="4870"/>
                    <a:pt x="10769" y="4476"/>
                  </a:cubicBezTo>
                  <a:cubicBezTo>
                    <a:pt x="10370" y="4086"/>
                    <a:pt x="8480" y="0"/>
                    <a:pt x="7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8"/>
            <p:cNvSpPr/>
            <p:nvPr/>
          </p:nvSpPr>
          <p:spPr>
            <a:xfrm>
              <a:off x="1140576" y="2794263"/>
              <a:ext cx="292757" cy="386408"/>
            </a:xfrm>
            <a:custGeom>
              <a:avLst/>
              <a:gdLst/>
              <a:ahLst/>
              <a:cxnLst/>
              <a:rect l="l" t="t" r="r" b="b"/>
              <a:pathLst>
                <a:path w="3473" h="4584" extrusionOk="0">
                  <a:moveTo>
                    <a:pt x="3443" y="0"/>
                  </a:moveTo>
                  <a:lnTo>
                    <a:pt x="3443" y="0"/>
                  </a:lnTo>
                  <a:cubicBezTo>
                    <a:pt x="2115" y="148"/>
                    <a:pt x="846" y="4259"/>
                    <a:pt x="119" y="4544"/>
                  </a:cubicBezTo>
                  <a:cubicBezTo>
                    <a:pt x="79" y="4554"/>
                    <a:pt x="40" y="4573"/>
                    <a:pt x="1" y="4583"/>
                  </a:cubicBezTo>
                  <a:cubicBezTo>
                    <a:pt x="758" y="4495"/>
                    <a:pt x="2223" y="4239"/>
                    <a:pt x="2528" y="3669"/>
                  </a:cubicBezTo>
                  <a:cubicBezTo>
                    <a:pt x="2567" y="3600"/>
                    <a:pt x="2607" y="3511"/>
                    <a:pt x="2646" y="3403"/>
                  </a:cubicBezTo>
                  <a:cubicBezTo>
                    <a:pt x="2685" y="3324"/>
                    <a:pt x="2715" y="3246"/>
                    <a:pt x="2744" y="3147"/>
                  </a:cubicBezTo>
                  <a:cubicBezTo>
                    <a:pt x="2833" y="2911"/>
                    <a:pt x="2931" y="2616"/>
                    <a:pt x="3030" y="2302"/>
                  </a:cubicBezTo>
                  <a:cubicBezTo>
                    <a:pt x="3079" y="2115"/>
                    <a:pt x="3138" y="1918"/>
                    <a:pt x="3187" y="1721"/>
                  </a:cubicBezTo>
                  <a:cubicBezTo>
                    <a:pt x="3354" y="1053"/>
                    <a:pt x="3472" y="374"/>
                    <a:pt x="3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8"/>
            <p:cNvSpPr/>
            <p:nvPr/>
          </p:nvSpPr>
          <p:spPr>
            <a:xfrm>
              <a:off x="1331249" y="2937056"/>
              <a:ext cx="184943" cy="220263"/>
            </a:xfrm>
            <a:custGeom>
              <a:avLst/>
              <a:gdLst/>
              <a:ahLst/>
              <a:cxnLst/>
              <a:rect l="l" t="t" r="r" b="b"/>
              <a:pathLst>
                <a:path w="2194" h="2613" extrusionOk="0">
                  <a:moveTo>
                    <a:pt x="1596" y="659"/>
                  </a:moveTo>
                  <a:cubicBezTo>
                    <a:pt x="1662" y="659"/>
                    <a:pt x="1728" y="683"/>
                    <a:pt x="1781" y="735"/>
                  </a:cubicBezTo>
                  <a:cubicBezTo>
                    <a:pt x="1948" y="903"/>
                    <a:pt x="1840" y="1178"/>
                    <a:pt x="1613" y="1198"/>
                  </a:cubicBezTo>
                  <a:cubicBezTo>
                    <a:pt x="1456" y="1198"/>
                    <a:pt x="1328" y="1070"/>
                    <a:pt x="1328" y="913"/>
                  </a:cubicBezTo>
                  <a:cubicBezTo>
                    <a:pt x="1335" y="755"/>
                    <a:pt x="1464" y="659"/>
                    <a:pt x="1596" y="659"/>
                  </a:cubicBezTo>
                  <a:close/>
                  <a:moveTo>
                    <a:pt x="723" y="600"/>
                  </a:moveTo>
                  <a:cubicBezTo>
                    <a:pt x="736" y="600"/>
                    <a:pt x="748" y="603"/>
                    <a:pt x="758" y="608"/>
                  </a:cubicBezTo>
                  <a:cubicBezTo>
                    <a:pt x="974" y="647"/>
                    <a:pt x="1132" y="834"/>
                    <a:pt x="1132" y="1050"/>
                  </a:cubicBezTo>
                  <a:cubicBezTo>
                    <a:pt x="1161" y="1286"/>
                    <a:pt x="994" y="1503"/>
                    <a:pt x="758" y="1542"/>
                  </a:cubicBezTo>
                  <a:cubicBezTo>
                    <a:pt x="746" y="1543"/>
                    <a:pt x="733" y="1544"/>
                    <a:pt x="721" y="1544"/>
                  </a:cubicBezTo>
                  <a:cubicBezTo>
                    <a:pt x="635" y="1544"/>
                    <a:pt x="551" y="1514"/>
                    <a:pt x="482" y="1453"/>
                  </a:cubicBezTo>
                  <a:cubicBezTo>
                    <a:pt x="384" y="1365"/>
                    <a:pt x="315" y="1237"/>
                    <a:pt x="315" y="1109"/>
                  </a:cubicBezTo>
                  <a:cubicBezTo>
                    <a:pt x="276" y="863"/>
                    <a:pt x="443" y="637"/>
                    <a:pt x="689" y="608"/>
                  </a:cubicBezTo>
                  <a:cubicBezTo>
                    <a:pt x="699" y="603"/>
                    <a:pt x="711" y="600"/>
                    <a:pt x="723" y="600"/>
                  </a:cubicBezTo>
                  <a:close/>
                  <a:moveTo>
                    <a:pt x="1186" y="1806"/>
                  </a:moveTo>
                  <a:cubicBezTo>
                    <a:pt x="1230" y="1806"/>
                    <a:pt x="1269" y="1842"/>
                    <a:pt x="1269" y="1886"/>
                  </a:cubicBezTo>
                  <a:lnTo>
                    <a:pt x="1299" y="2240"/>
                  </a:lnTo>
                  <a:cubicBezTo>
                    <a:pt x="1299" y="2289"/>
                    <a:pt x="1259" y="2329"/>
                    <a:pt x="1210" y="2339"/>
                  </a:cubicBezTo>
                  <a:cubicBezTo>
                    <a:pt x="1161" y="2339"/>
                    <a:pt x="1112" y="2299"/>
                    <a:pt x="1112" y="2250"/>
                  </a:cubicBezTo>
                  <a:lnTo>
                    <a:pt x="1092" y="1906"/>
                  </a:lnTo>
                  <a:cubicBezTo>
                    <a:pt x="1082" y="1847"/>
                    <a:pt x="1122" y="1807"/>
                    <a:pt x="1171" y="1807"/>
                  </a:cubicBezTo>
                  <a:cubicBezTo>
                    <a:pt x="1176" y="1806"/>
                    <a:pt x="1181" y="1806"/>
                    <a:pt x="1186" y="1806"/>
                  </a:cubicBezTo>
                  <a:close/>
                  <a:moveTo>
                    <a:pt x="901" y="1826"/>
                  </a:moveTo>
                  <a:cubicBezTo>
                    <a:pt x="945" y="1826"/>
                    <a:pt x="984" y="1862"/>
                    <a:pt x="984" y="1906"/>
                  </a:cubicBezTo>
                  <a:lnTo>
                    <a:pt x="1014" y="2260"/>
                  </a:lnTo>
                  <a:cubicBezTo>
                    <a:pt x="1014" y="2309"/>
                    <a:pt x="974" y="2348"/>
                    <a:pt x="925" y="2358"/>
                  </a:cubicBezTo>
                  <a:cubicBezTo>
                    <a:pt x="876" y="2358"/>
                    <a:pt x="827" y="2319"/>
                    <a:pt x="827" y="2270"/>
                  </a:cubicBezTo>
                  <a:lnTo>
                    <a:pt x="807" y="1926"/>
                  </a:lnTo>
                  <a:cubicBezTo>
                    <a:pt x="797" y="1866"/>
                    <a:pt x="836" y="1827"/>
                    <a:pt x="886" y="1827"/>
                  </a:cubicBezTo>
                  <a:cubicBezTo>
                    <a:pt x="891" y="1826"/>
                    <a:pt x="896" y="1826"/>
                    <a:pt x="901" y="1826"/>
                  </a:cubicBezTo>
                  <a:close/>
                  <a:moveTo>
                    <a:pt x="1207" y="0"/>
                  </a:moveTo>
                  <a:cubicBezTo>
                    <a:pt x="1163" y="0"/>
                    <a:pt x="1118" y="3"/>
                    <a:pt x="1073" y="8"/>
                  </a:cubicBezTo>
                  <a:cubicBezTo>
                    <a:pt x="1023" y="8"/>
                    <a:pt x="974" y="18"/>
                    <a:pt x="925" y="27"/>
                  </a:cubicBezTo>
                  <a:cubicBezTo>
                    <a:pt x="482" y="136"/>
                    <a:pt x="60" y="460"/>
                    <a:pt x="1" y="893"/>
                  </a:cubicBezTo>
                  <a:cubicBezTo>
                    <a:pt x="1" y="952"/>
                    <a:pt x="1" y="1001"/>
                    <a:pt x="1" y="1060"/>
                  </a:cubicBezTo>
                  <a:cubicBezTo>
                    <a:pt x="30" y="1326"/>
                    <a:pt x="168" y="1562"/>
                    <a:pt x="394" y="1709"/>
                  </a:cubicBezTo>
                  <a:cubicBezTo>
                    <a:pt x="453" y="1758"/>
                    <a:pt x="522" y="1788"/>
                    <a:pt x="591" y="1817"/>
                  </a:cubicBezTo>
                  <a:cubicBezTo>
                    <a:pt x="630" y="1837"/>
                    <a:pt x="630" y="2437"/>
                    <a:pt x="679" y="2555"/>
                  </a:cubicBezTo>
                  <a:cubicBezTo>
                    <a:pt x="696" y="2598"/>
                    <a:pt x="782" y="2613"/>
                    <a:pt x="893" y="2613"/>
                  </a:cubicBezTo>
                  <a:cubicBezTo>
                    <a:pt x="1114" y="2613"/>
                    <a:pt x="1433" y="2552"/>
                    <a:pt x="1486" y="2525"/>
                  </a:cubicBezTo>
                  <a:cubicBezTo>
                    <a:pt x="1515" y="2506"/>
                    <a:pt x="1515" y="2398"/>
                    <a:pt x="1495" y="2280"/>
                  </a:cubicBezTo>
                  <a:cubicBezTo>
                    <a:pt x="1466" y="2093"/>
                    <a:pt x="1407" y="1847"/>
                    <a:pt x="1387" y="1768"/>
                  </a:cubicBezTo>
                  <a:cubicBezTo>
                    <a:pt x="1358" y="1630"/>
                    <a:pt x="2194" y="1316"/>
                    <a:pt x="2154" y="795"/>
                  </a:cubicBezTo>
                  <a:cubicBezTo>
                    <a:pt x="2127" y="298"/>
                    <a:pt x="1703" y="0"/>
                    <a:pt x="1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8"/>
            <p:cNvSpPr/>
            <p:nvPr/>
          </p:nvSpPr>
          <p:spPr>
            <a:xfrm>
              <a:off x="889379" y="2887576"/>
              <a:ext cx="208209" cy="207029"/>
            </a:xfrm>
            <a:custGeom>
              <a:avLst/>
              <a:gdLst/>
              <a:ahLst/>
              <a:cxnLst/>
              <a:rect l="l" t="t" r="r" b="b"/>
              <a:pathLst>
                <a:path w="2470" h="2456" extrusionOk="0">
                  <a:moveTo>
                    <a:pt x="1190" y="0"/>
                  </a:moveTo>
                  <a:cubicBezTo>
                    <a:pt x="1117" y="0"/>
                    <a:pt x="985" y="515"/>
                    <a:pt x="1004" y="693"/>
                  </a:cubicBezTo>
                  <a:cubicBezTo>
                    <a:pt x="1043" y="850"/>
                    <a:pt x="945" y="1008"/>
                    <a:pt x="778" y="1047"/>
                  </a:cubicBezTo>
                  <a:cubicBezTo>
                    <a:pt x="394" y="1165"/>
                    <a:pt x="1" y="1234"/>
                    <a:pt x="10" y="1352"/>
                  </a:cubicBezTo>
                  <a:cubicBezTo>
                    <a:pt x="20" y="1480"/>
                    <a:pt x="660" y="1490"/>
                    <a:pt x="846" y="1519"/>
                  </a:cubicBezTo>
                  <a:cubicBezTo>
                    <a:pt x="1023" y="1549"/>
                    <a:pt x="522" y="2414"/>
                    <a:pt x="630" y="2453"/>
                  </a:cubicBezTo>
                  <a:cubicBezTo>
                    <a:pt x="633" y="2455"/>
                    <a:pt x="636" y="2455"/>
                    <a:pt x="639" y="2455"/>
                  </a:cubicBezTo>
                  <a:cubicBezTo>
                    <a:pt x="753" y="2455"/>
                    <a:pt x="1018" y="1803"/>
                    <a:pt x="1161" y="1755"/>
                  </a:cubicBezTo>
                  <a:cubicBezTo>
                    <a:pt x="1166" y="1754"/>
                    <a:pt x="1172" y="1753"/>
                    <a:pt x="1178" y="1753"/>
                  </a:cubicBezTo>
                  <a:cubicBezTo>
                    <a:pt x="1342" y="1753"/>
                    <a:pt x="1808" y="2309"/>
                    <a:pt x="1941" y="2309"/>
                  </a:cubicBezTo>
                  <a:cubicBezTo>
                    <a:pt x="1952" y="2309"/>
                    <a:pt x="1961" y="2305"/>
                    <a:pt x="1968" y="2296"/>
                  </a:cubicBezTo>
                  <a:cubicBezTo>
                    <a:pt x="2056" y="2188"/>
                    <a:pt x="1564" y="1588"/>
                    <a:pt x="1495" y="1450"/>
                  </a:cubicBezTo>
                  <a:cubicBezTo>
                    <a:pt x="1427" y="1303"/>
                    <a:pt x="2341" y="1244"/>
                    <a:pt x="2410" y="1145"/>
                  </a:cubicBezTo>
                  <a:cubicBezTo>
                    <a:pt x="2469" y="1037"/>
                    <a:pt x="1594" y="1057"/>
                    <a:pt x="1456" y="1027"/>
                  </a:cubicBezTo>
                  <a:cubicBezTo>
                    <a:pt x="1309" y="998"/>
                    <a:pt x="1259" y="73"/>
                    <a:pt x="1200" y="5"/>
                  </a:cubicBezTo>
                  <a:cubicBezTo>
                    <a:pt x="1197" y="2"/>
                    <a:pt x="1193" y="0"/>
                    <a:pt x="1190" y="0"/>
                  </a:cubicBezTo>
                  <a:close/>
                </a:path>
              </a:pathLst>
            </a:custGeom>
            <a:solidFill>
              <a:srgbClr val="FF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8"/>
            <p:cNvSpPr/>
            <p:nvPr/>
          </p:nvSpPr>
          <p:spPr>
            <a:xfrm>
              <a:off x="1929823" y="3664171"/>
              <a:ext cx="208967" cy="206438"/>
            </a:xfrm>
            <a:custGeom>
              <a:avLst/>
              <a:gdLst/>
              <a:ahLst/>
              <a:cxnLst/>
              <a:rect l="l" t="t" r="r" b="b"/>
              <a:pathLst>
                <a:path w="2479" h="2449" extrusionOk="0">
                  <a:moveTo>
                    <a:pt x="1291" y="1"/>
                  </a:moveTo>
                  <a:cubicBezTo>
                    <a:pt x="1287" y="1"/>
                    <a:pt x="1283" y="3"/>
                    <a:pt x="1279" y="7"/>
                  </a:cubicBezTo>
                  <a:cubicBezTo>
                    <a:pt x="1210" y="66"/>
                    <a:pt x="1171" y="1000"/>
                    <a:pt x="1023" y="1030"/>
                  </a:cubicBezTo>
                  <a:cubicBezTo>
                    <a:pt x="876" y="1059"/>
                    <a:pt x="0" y="1039"/>
                    <a:pt x="69" y="1138"/>
                  </a:cubicBezTo>
                  <a:cubicBezTo>
                    <a:pt x="128" y="1246"/>
                    <a:pt x="1053" y="1305"/>
                    <a:pt x="974" y="1443"/>
                  </a:cubicBezTo>
                  <a:cubicBezTo>
                    <a:pt x="905" y="1580"/>
                    <a:pt x="423" y="2180"/>
                    <a:pt x="502" y="2298"/>
                  </a:cubicBezTo>
                  <a:cubicBezTo>
                    <a:pt x="509" y="2307"/>
                    <a:pt x="518" y="2311"/>
                    <a:pt x="530" y="2311"/>
                  </a:cubicBezTo>
                  <a:cubicBezTo>
                    <a:pt x="669" y="2311"/>
                    <a:pt x="1130" y="1754"/>
                    <a:pt x="1289" y="1754"/>
                  </a:cubicBezTo>
                  <a:cubicBezTo>
                    <a:pt x="1296" y="1754"/>
                    <a:pt x="1302" y="1755"/>
                    <a:pt x="1308" y="1757"/>
                  </a:cubicBezTo>
                  <a:cubicBezTo>
                    <a:pt x="1451" y="1805"/>
                    <a:pt x="1712" y="2448"/>
                    <a:pt x="1836" y="2448"/>
                  </a:cubicBezTo>
                  <a:cubicBezTo>
                    <a:pt x="1841" y="2448"/>
                    <a:pt x="1845" y="2448"/>
                    <a:pt x="1849" y="2446"/>
                  </a:cubicBezTo>
                  <a:cubicBezTo>
                    <a:pt x="1957" y="2407"/>
                    <a:pt x="1446" y="1551"/>
                    <a:pt x="1633" y="1521"/>
                  </a:cubicBezTo>
                  <a:cubicBezTo>
                    <a:pt x="1810" y="1492"/>
                    <a:pt x="2449" y="1482"/>
                    <a:pt x="2459" y="1354"/>
                  </a:cubicBezTo>
                  <a:cubicBezTo>
                    <a:pt x="2479" y="1226"/>
                    <a:pt x="2075" y="1167"/>
                    <a:pt x="1692" y="1049"/>
                  </a:cubicBezTo>
                  <a:cubicBezTo>
                    <a:pt x="1534" y="1010"/>
                    <a:pt x="1426" y="853"/>
                    <a:pt x="1466" y="685"/>
                  </a:cubicBezTo>
                  <a:cubicBezTo>
                    <a:pt x="1493" y="509"/>
                    <a:pt x="1364" y="1"/>
                    <a:pt x="1291" y="1"/>
                  </a:cubicBezTo>
                  <a:close/>
                </a:path>
              </a:pathLst>
            </a:custGeom>
            <a:solidFill>
              <a:srgbClr val="FF5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8"/>
            <p:cNvSpPr/>
            <p:nvPr/>
          </p:nvSpPr>
          <p:spPr>
            <a:xfrm>
              <a:off x="834672" y="3726886"/>
              <a:ext cx="103683" cy="88931"/>
            </a:xfrm>
            <a:custGeom>
              <a:avLst/>
              <a:gdLst/>
              <a:ahLst/>
              <a:cxnLst/>
              <a:rect l="l" t="t" r="r" b="b"/>
              <a:pathLst>
                <a:path w="1230" h="1055" extrusionOk="0">
                  <a:moveTo>
                    <a:pt x="699" y="0"/>
                  </a:moveTo>
                  <a:cubicBezTo>
                    <a:pt x="237" y="0"/>
                    <a:pt x="0" y="551"/>
                    <a:pt x="325" y="886"/>
                  </a:cubicBezTo>
                  <a:cubicBezTo>
                    <a:pt x="431" y="1002"/>
                    <a:pt x="567" y="1054"/>
                    <a:pt x="701" y="1054"/>
                  </a:cubicBezTo>
                  <a:cubicBezTo>
                    <a:pt x="962" y="1054"/>
                    <a:pt x="1217" y="854"/>
                    <a:pt x="1230" y="541"/>
                  </a:cubicBezTo>
                  <a:cubicBezTo>
                    <a:pt x="1230" y="246"/>
                    <a:pt x="99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8"/>
            <p:cNvSpPr/>
            <p:nvPr/>
          </p:nvSpPr>
          <p:spPr>
            <a:xfrm>
              <a:off x="1771434" y="3042086"/>
              <a:ext cx="59006" cy="50071"/>
            </a:xfrm>
            <a:custGeom>
              <a:avLst/>
              <a:gdLst/>
              <a:ahLst/>
              <a:cxnLst/>
              <a:rect l="l" t="t" r="r" b="b"/>
              <a:pathLst>
                <a:path w="700" h="594" extrusionOk="0">
                  <a:moveTo>
                    <a:pt x="404" y="1"/>
                  </a:moveTo>
                  <a:cubicBezTo>
                    <a:pt x="138" y="1"/>
                    <a:pt x="1" y="316"/>
                    <a:pt x="188" y="502"/>
                  </a:cubicBezTo>
                  <a:cubicBezTo>
                    <a:pt x="250" y="565"/>
                    <a:pt x="327" y="594"/>
                    <a:pt x="403" y="594"/>
                  </a:cubicBezTo>
                  <a:cubicBezTo>
                    <a:pt x="551" y="594"/>
                    <a:pt x="693" y="482"/>
                    <a:pt x="699" y="306"/>
                  </a:cubicBezTo>
                  <a:cubicBezTo>
                    <a:pt x="699" y="139"/>
                    <a:pt x="571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8"/>
            <p:cNvSpPr/>
            <p:nvPr/>
          </p:nvSpPr>
          <p:spPr>
            <a:xfrm>
              <a:off x="1488795" y="4079232"/>
              <a:ext cx="58922" cy="49987"/>
            </a:xfrm>
            <a:custGeom>
              <a:avLst/>
              <a:gdLst/>
              <a:ahLst/>
              <a:cxnLst/>
              <a:rect l="l" t="t" r="r" b="b"/>
              <a:pathLst>
                <a:path w="699" h="593" extrusionOk="0">
                  <a:moveTo>
                    <a:pt x="394" y="0"/>
                  </a:moveTo>
                  <a:cubicBezTo>
                    <a:pt x="138" y="0"/>
                    <a:pt x="0" y="315"/>
                    <a:pt x="177" y="502"/>
                  </a:cubicBezTo>
                  <a:cubicBezTo>
                    <a:pt x="240" y="564"/>
                    <a:pt x="317" y="593"/>
                    <a:pt x="392" y="593"/>
                  </a:cubicBezTo>
                  <a:cubicBezTo>
                    <a:pt x="542" y="593"/>
                    <a:pt x="685" y="482"/>
                    <a:pt x="698" y="305"/>
                  </a:cubicBezTo>
                  <a:cubicBezTo>
                    <a:pt x="698" y="138"/>
                    <a:pt x="561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1" name="Google Shape;2431;p68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2432" name="Google Shape;2432;p68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8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4" name="Google Shape;2434;p68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68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2436" name="Google Shape;2436;p68">
              <a:hlinkClick r:id="rId3" action="ppaction://hlinksldjump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37" name="Google Shape;2437;p68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8" name="Google Shape;2438;p68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69"/>
          <p:cNvSpPr txBox="1">
            <a:spLocks noGrp="1"/>
          </p:cNvSpPr>
          <p:nvPr>
            <p:ph type="title" idx="2"/>
          </p:nvPr>
        </p:nvSpPr>
        <p:spPr>
          <a:xfrm>
            <a:off x="2338425" y="2428875"/>
            <a:ext cx="4467300" cy="44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Mazes</a:t>
            </a:r>
            <a:endParaRPr/>
          </a:p>
        </p:txBody>
      </p:sp>
      <p:sp>
        <p:nvSpPr>
          <p:cNvPr id="2444" name="Google Shape;2444;p69"/>
          <p:cNvSpPr txBox="1">
            <a:spLocks noGrp="1"/>
          </p:cNvSpPr>
          <p:nvPr>
            <p:ph type="title"/>
          </p:nvPr>
        </p:nvSpPr>
        <p:spPr>
          <a:xfrm>
            <a:off x="2338275" y="1209675"/>
            <a:ext cx="4467300" cy="11811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45" name="Google Shape;2445;p69"/>
          <p:cNvSpPr txBox="1">
            <a:spLocks noGrp="1"/>
          </p:cNvSpPr>
          <p:nvPr>
            <p:ph type="subTitle" idx="1"/>
          </p:nvPr>
        </p:nvSpPr>
        <p:spPr>
          <a:xfrm>
            <a:off x="2952975" y="3000375"/>
            <a:ext cx="32385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2446" name="Google Shape;2446;p69"/>
          <p:cNvGrpSpPr/>
          <p:nvPr/>
        </p:nvGrpSpPr>
        <p:grpSpPr>
          <a:xfrm>
            <a:off x="1140223" y="2520574"/>
            <a:ext cx="615516" cy="835182"/>
            <a:chOff x="1245850" y="2185200"/>
            <a:chExt cx="689036" cy="934940"/>
          </a:xfrm>
        </p:grpSpPr>
        <p:sp>
          <p:nvSpPr>
            <p:cNvPr id="2447" name="Google Shape;2447;p69"/>
            <p:cNvSpPr/>
            <p:nvPr/>
          </p:nvSpPr>
          <p:spPr>
            <a:xfrm flipH="1">
              <a:off x="1245850" y="2185200"/>
              <a:ext cx="689036" cy="934940"/>
            </a:xfrm>
            <a:custGeom>
              <a:avLst/>
              <a:gdLst/>
              <a:ahLst/>
              <a:cxnLst/>
              <a:rect l="l" t="t" r="r" b="b"/>
              <a:pathLst>
                <a:path w="8706" h="11813" extrusionOk="0">
                  <a:moveTo>
                    <a:pt x="5353" y="5072"/>
                  </a:moveTo>
                  <a:cubicBezTo>
                    <a:pt x="5350" y="5079"/>
                    <a:pt x="5349" y="5089"/>
                    <a:pt x="5343" y="5095"/>
                  </a:cubicBezTo>
                  <a:cubicBezTo>
                    <a:pt x="5336" y="5109"/>
                    <a:pt x="5336" y="5116"/>
                    <a:pt x="5329" y="5131"/>
                  </a:cubicBezTo>
                  <a:lnTo>
                    <a:pt x="5343" y="5087"/>
                  </a:lnTo>
                  <a:lnTo>
                    <a:pt x="5353" y="5072"/>
                  </a:lnTo>
                  <a:close/>
                  <a:moveTo>
                    <a:pt x="5754" y="0"/>
                  </a:moveTo>
                  <a:cubicBezTo>
                    <a:pt x="5520" y="0"/>
                    <a:pt x="5285" y="28"/>
                    <a:pt x="5055" y="83"/>
                  </a:cubicBezTo>
                  <a:cubicBezTo>
                    <a:pt x="4724" y="162"/>
                    <a:pt x="4400" y="299"/>
                    <a:pt x="4126" y="508"/>
                  </a:cubicBezTo>
                  <a:cubicBezTo>
                    <a:pt x="3845" y="709"/>
                    <a:pt x="3622" y="976"/>
                    <a:pt x="3464" y="1264"/>
                  </a:cubicBezTo>
                  <a:cubicBezTo>
                    <a:pt x="3377" y="1408"/>
                    <a:pt x="3320" y="1559"/>
                    <a:pt x="3269" y="1710"/>
                  </a:cubicBezTo>
                  <a:lnTo>
                    <a:pt x="3233" y="1818"/>
                  </a:lnTo>
                  <a:cubicBezTo>
                    <a:pt x="3219" y="1861"/>
                    <a:pt x="3219" y="1883"/>
                    <a:pt x="3212" y="1912"/>
                  </a:cubicBezTo>
                  <a:cubicBezTo>
                    <a:pt x="3204" y="1962"/>
                    <a:pt x="3190" y="2013"/>
                    <a:pt x="3183" y="2049"/>
                  </a:cubicBezTo>
                  <a:cubicBezTo>
                    <a:pt x="3168" y="2077"/>
                    <a:pt x="3161" y="2099"/>
                    <a:pt x="3161" y="2113"/>
                  </a:cubicBezTo>
                  <a:cubicBezTo>
                    <a:pt x="3161" y="2128"/>
                    <a:pt x="3168" y="2142"/>
                    <a:pt x="3147" y="2149"/>
                  </a:cubicBezTo>
                  <a:cubicBezTo>
                    <a:pt x="3134" y="2156"/>
                    <a:pt x="3117" y="2160"/>
                    <a:pt x="3097" y="2160"/>
                  </a:cubicBezTo>
                  <a:cubicBezTo>
                    <a:pt x="3034" y="2160"/>
                    <a:pt x="2940" y="2130"/>
                    <a:pt x="2859" y="2092"/>
                  </a:cubicBezTo>
                  <a:lnTo>
                    <a:pt x="2852" y="2085"/>
                  </a:lnTo>
                  <a:cubicBezTo>
                    <a:pt x="2827" y="2073"/>
                    <a:pt x="2800" y="2068"/>
                    <a:pt x="2772" y="2068"/>
                  </a:cubicBezTo>
                  <a:cubicBezTo>
                    <a:pt x="2729" y="2068"/>
                    <a:pt x="2685" y="2082"/>
                    <a:pt x="2650" y="2113"/>
                  </a:cubicBezTo>
                  <a:cubicBezTo>
                    <a:pt x="2578" y="2178"/>
                    <a:pt x="2571" y="2293"/>
                    <a:pt x="2636" y="2365"/>
                  </a:cubicBezTo>
                  <a:cubicBezTo>
                    <a:pt x="2693" y="2423"/>
                    <a:pt x="2744" y="2488"/>
                    <a:pt x="2816" y="2538"/>
                  </a:cubicBezTo>
                  <a:cubicBezTo>
                    <a:pt x="2888" y="2589"/>
                    <a:pt x="2967" y="2646"/>
                    <a:pt x="3082" y="2668"/>
                  </a:cubicBezTo>
                  <a:cubicBezTo>
                    <a:pt x="3122" y="2681"/>
                    <a:pt x="3167" y="2687"/>
                    <a:pt x="3214" y="2687"/>
                  </a:cubicBezTo>
                  <a:cubicBezTo>
                    <a:pt x="3296" y="2687"/>
                    <a:pt x="3384" y="2668"/>
                    <a:pt x="3456" y="2632"/>
                  </a:cubicBezTo>
                  <a:cubicBezTo>
                    <a:pt x="3579" y="2574"/>
                    <a:pt x="3665" y="2495"/>
                    <a:pt x="3730" y="2416"/>
                  </a:cubicBezTo>
                  <a:cubicBezTo>
                    <a:pt x="3860" y="2265"/>
                    <a:pt x="3939" y="2092"/>
                    <a:pt x="3982" y="2013"/>
                  </a:cubicBezTo>
                  <a:cubicBezTo>
                    <a:pt x="4040" y="1912"/>
                    <a:pt x="4105" y="1818"/>
                    <a:pt x="4177" y="1732"/>
                  </a:cubicBezTo>
                  <a:cubicBezTo>
                    <a:pt x="4450" y="1386"/>
                    <a:pt x="4839" y="1206"/>
                    <a:pt x="5249" y="1163"/>
                  </a:cubicBezTo>
                  <a:cubicBezTo>
                    <a:pt x="5303" y="1158"/>
                    <a:pt x="5356" y="1156"/>
                    <a:pt x="5410" y="1156"/>
                  </a:cubicBezTo>
                  <a:cubicBezTo>
                    <a:pt x="5778" y="1156"/>
                    <a:pt x="6150" y="1262"/>
                    <a:pt x="6452" y="1444"/>
                  </a:cubicBezTo>
                  <a:cubicBezTo>
                    <a:pt x="6812" y="1653"/>
                    <a:pt x="7057" y="1969"/>
                    <a:pt x="7143" y="2286"/>
                  </a:cubicBezTo>
                  <a:cubicBezTo>
                    <a:pt x="7186" y="2445"/>
                    <a:pt x="7194" y="2610"/>
                    <a:pt x="7165" y="2783"/>
                  </a:cubicBezTo>
                  <a:cubicBezTo>
                    <a:pt x="7150" y="2869"/>
                    <a:pt x="7129" y="2956"/>
                    <a:pt x="7100" y="3049"/>
                  </a:cubicBezTo>
                  <a:cubicBezTo>
                    <a:pt x="7086" y="3093"/>
                    <a:pt x="7064" y="3136"/>
                    <a:pt x="7050" y="3186"/>
                  </a:cubicBezTo>
                  <a:lnTo>
                    <a:pt x="6985" y="3338"/>
                  </a:lnTo>
                  <a:cubicBezTo>
                    <a:pt x="6898" y="3532"/>
                    <a:pt x="6798" y="3705"/>
                    <a:pt x="6697" y="3834"/>
                  </a:cubicBezTo>
                  <a:cubicBezTo>
                    <a:pt x="6596" y="3971"/>
                    <a:pt x="6495" y="4058"/>
                    <a:pt x="6373" y="4130"/>
                  </a:cubicBezTo>
                  <a:cubicBezTo>
                    <a:pt x="6261" y="4189"/>
                    <a:pt x="6118" y="4224"/>
                    <a:pt x="5952" y="4224"/>
                  </a:cubicBezTo>
                  <a:cubicBezTo>
                    <a:pt x="5936" y="4224"/>
                    <a:pt x="5921" y="4224"/>
                    <a:pt x="5905" y="4223"/>
                  </a:cubicBezTo>
                  <a:cubicBezTo>
                    <a:pt x="5811" y="4223"/>
                    <a:pt x="5710" y="4209"/>
                    <a:pt x="5610" y="4180"/>
                  </a:cubicBezTo>
                  <a:lnTo>
                    <a:pt x="5538" y="4166"/>
                  </a:lnTo>
                  <a:lnTo>
                    <a:pt x="5494" y="4151"/>
                  </a:lnTo>
                  <a:lnTo>
                    <a:pt x="5415" y="4122"/>
                  </a:lnTo>
                  <a:cubicBezTo>
                    <a:pt x="5323" y="4093"/>
                    <a:pt x="5223" y="4078"/>
                    <a:pt x="5119" y="4078"/>
                  </a:cubicBezTo>
                  <a:cubicBezTo>
                    <a:pt x="5044" y="4078"/>
                    <a:pt x="4967" y="4086"/>
                    <a:pt x="4889" y="4101"/>
                  </a:cubicBezTo>
                  <a:cubicBezTo>
                    <a:pt x="4709" y="4144"/>
                    <a:pt x="4515" y="4245"/>
                    <a:pt x="4371" y="4432"/>
                  </a:cubicBezTo>
                  <a:cubicBezTo>
                    <a:pt x="4335" y="4475"/>
                    <a:pt x="4306" y="4526"/>
                    <a:pt x="4285" y="4583"/>
                  </a:cubicBezTo>
                  <a:cubicBezTo>
                    <a:pt x="4270" y="4605"/>
                    <a:pt x="4263" y="4634"/>
                    <a:pt x="4249" y="4662"/>
                  </a:cubicBezTo>
                  <a:lnTo>
                    <a:pt x="4241" y="4684"/>
                  </a:lnTo>
                  <a:lnTo>
                    <a:pt x="4213" y="4785"/>
                  </a:lnTo>
                  <a:cubicBezTo>
                    <a:pt x="4177" y="4914"/>
                    <a:pt x="4133" y="5044"/>
                    <a:pt x="4090" y="5174"/>
                  </a:cubicBezTo>
                  <a:cubicBezTo>
                    <a:pt x="4011" y="5390"/>
                    <a:pt x="3932" y="5613"/>
                    <a:pt x="3845" y="5822"/>
                  </a:cubicBezTo>
                  <a:cubicBezTo>
                    <a:pt x="3677" y="5789"/>
                    <a:pt x="3508" y="5773"/>
                    <a:pt x="3340" y="5773"/>
                  </a:cubicBezTo>
                  <a:cubicBezTo>
                    <a:pt x="2263" y="5773"/>
                    <a:pt x="1250" y="6435"/>
                    <a:pt x="857" y="7507"/>
                  </a:cubicBezTo>
                  <a:lnTo>
                    <a:pt x="0" y="9833"/>
                  </a:lnTo>
                  <a:lnTo>
                    <a:pt x="5386" y="11813"/>
                  </a:lnTo>
                  <a:lnTo>
                    <a:pt x="6243" y="9480"/>
                  </a:lnTo>
                  <a:cubicBezTo>
                    <a:pt x="6711" y="8198"/>
                    <a:pt x="6121" y="6779"/>
                    <a:pt x="4918" y="6196"/>
                  </a:cubicBezTo>
                  <a:cubicBezTo>
                    <a:pt x="4990" y="5980"/>
                    <a:pt x="5062" y="5771"/>
                    <a:pt x="5149" y="5563"/>
                  </a:cubicBezTo>
                  <a:cubicBezTo>
                    <a:pt x="5170" y="5505"/>
                    <a:pt x="5192" y="5440"/>
                    <a:pt x="5221" y="5383"/>
                  </a:cubicBezTo>
                  <a:cubicBezTo>
                    <a:pt x="5372" y="5440"/>
                    <a:pt x="5538" y="5498"/>
                    <a:pt x="5710" y="5534"/>
                  </a:cubicBezTo>
                  <a:cubicBezTo>
                    <a:pt x="5870" y="5567"/>
                    <a:pt x="6043" y="5586"/>
                    <a:pt x="6222" y="5586"/>
                  </a:cubicBezTo>
                  <a:cubicBezTo>
                    <a:pt x="6431" y="5586"/>
                    <a:pt x="6649" y="5560"/>
                    <a:pt x="6862" y="5498"/>
                  </a:cubicBezTo>
                  <a:cubicBezTo>
                    <a:pt x="7258" y="5375"/>
                    <a:pt x="7611" y="5131"/>
                    <a:pt x="7863" y="4857"/>
                  </a:cubicBezTo>
                  <a:cubicBezTo>
                    <a:pt x="8123" y="4569"/>
                    <a:pt x="8295" y="4259"/>
                    <a:pt x="8425" y="3957"/>
                  </a:cubicBezTo>
                  <a:cubicBezTo>
                    <a:pt x="8461" y="3878"/>
                    <a:pt x="8490" y="3798"/>
                    <a:pt x="8519" y="3726"/>
                  </a:cubicBezTo>
                  <a:cubicBezTo>
                    <a:pt x="8540" y="3640"/>
                    <a:pt x="8569" y="3561"/>
                    <a:pt x="8591" y="3467"/>
                  </a:cubicBezTo>
                  <a:cubicBezTo>
                    <a:pt x="8634" y="3294"/>
                    <a:pt x="8670" y="3114"/>
                    <a:pt x="8677" y="2927"/>
                  </a:cubicBezTo>
                  <a:cubicBezTo>
                    <a:pt x="8706" y="2560"/>
                    <a:pt x="8655" y="2164"/>
                    <a:pt x="8519" y="1811"/>
                  </a:cubicBezTo>
                  <a:cubicBezTo>
                    <a:pt x="8382" y="1451"/>
                    <a:pt x="8173" y="1127"/>
                    <a:pt x="7914" y="875"/>
                  </a:cubicBezTo>
                  <a:cubicBezTo>
                    <a:pt x="7655" y="623"/>
                    <a:pt x="7352" y="428"/>
                    <a:pt x="7042" y="284"/>
                  </a:cubicBezTo>
                  <a:cubicBezTo>
                    <a:pt x="6634" y="96"/>
                    <a:pt x="6194" y="0"/>
                    <a:pt x="5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9"/>
            <p:cNvSpPr/>
            <p:nvPr/>
          </p:nvSpPr>
          <p:spPr>
            <a:xfrm flipH="1">
              <a:off x="1468089" y="2879230"/>
              <a:ext cx="451997" cy="174277"/>
            </a:xfrm>
            <a:custGeom>
              <a:avLst/>
              <a:gdLst/>
              <a:ahLst/>
              <a:cxnLst/>
              <a:rect l="l" t="t" r="r" b="b"/>
              <a:pathLst>
                <a:path w="5711" h="2202" extrusionOk="0">
                  <a:moveTo>
                    <a:pt x="107" y="1"/>
                  </a:moveTo>
                  <a:cubicBezTo>
                    <a:pt x="68" y="1"/>
                    <a:pt x="33" y="23"/>
                    <a:pt x="22" y="63"/>
                  </a:cubicBezTo>
                  <a:cubicBezTo>
                    <a:pt x="0" y="106"/>
                    <a:pt x="29" y="156"/>
                    <a:pt x="72" y="178"/>
                  </a:cubicBezTo>
                  <a:lnTo>
                    <a:pt x="5574" y="2194"/>
                  </a:lnTo>
                  <a:cubicBezTo>
                    <a:pt x="5588" y="2201"/>
                    <a:pt x="5595" y="2201"/>
                    <a:pt x="5610" y="2201"/>
                  </a:cubicBezTo>
                  <a:cubicBezTo>
                    <a:pt x="5646" y="2201"/>
                    <a:pt x="5682" y="2180"/>
                    <a:pt x="5689" y="2144"/>
                  </a:cubicBezTo>
                  <a:cubicBezTo>
                    <a:pt x="5711" y="2093"/>
                    <a:pt x="5682" y="2043"/>
                    <a:pt x="5639" y="2029"/>
                  </a:cubicBezTo>
                  <a:lnTo>
                    <a:pt x="137" y="5"/>
                  </a:lnTo>
                  <a:cubicBezTo>
                    <a:pt x="127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9" name="Google Shape;2449;p69"/>
          <p:cNvGrpSpPr/>
          <p:nvPr/>
        </p:nvGrpSpPr>
        <p:grpSpPr>
          <a:xfrm>
            <a:off x="7097824" y="2995260"/>
            <a:ext cx="851024" cy="934941"/>
            <a:chOff x="7097824" y="2995260"/>
            <a:chExt cx="851024" cy="934941"/>
          </a:xfrm>
        </p:grpSpPr>
        <p:sp>
          <p:nvSpPr>
            <p:cNvPr id="2450" name="Google Shape;2450;p69"/>
            <p:cNvSpPr/>
            <p:nvPr/>
          </p:nvSpPr>
          <p:spPr>
            <a:xfrm>
              <a:off x="7210834" y="3150159"/>
              <a:ext cx="625022" cy="625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9"/>
            <p:cNvSpPr/>
            <p:nvPr/>
          </p:nvSpPr>
          <p:spPr>
            <a:xfrm>
              <a:off x="7278394" y="3217781"/>
              <a:ext cx="489902" cy="48990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9"/>
            <p:cNvSpPr/>
            <p:nvPr/>
          </p:nvSpPr>
          <p:spPr>
            <a:xfrm>
              <a:off x="7395530" y="3063701"/>
              <a:ext cx="255571" cy="798059"/>
            </a:xfrm>
            <a:custGeom>
              <a:avLst/>
              <a:gdLst/>
              <a:ahLst/>
              <a:cxnLst/>
              <a:rect l="l" t="t" r="r" b="b"/>
              <a:pathLst>
                <a:path w="6490" h="20266" extrusionOk="0">
                  <a:moveTo>
                    <a:pt x="1" y="1"/>
                  </a:moveTo>
                  <a:lnTo>
                    <a:pt x="1906" y="10561"/>
                  </a:lnTo>
                  <a:lnTo>
                    <a:pt x="6490" y="20265"/>
                  </a:lnTo>
                  <a:lnTo>
                    <a:pt x="4573" y="9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9"/>
            <p:cNvSpPr/>
            <p:nvPr/>
          </p:nvSpPr>
          <p:spPr>
            <a:xfrm>
              <a:off x="7124090" y="3335182"/>
              <a:ext cx="798019" cy="255571"/>
            </a:xfrm>
            <a:custGeom>
              <a:avLst/>
              <a:gdLst/>
              <a:ahLst/>
              <a:cxnLst/>
              <a:rect l="l" t="t" r="r" b="b"/>
              <a:pathLst>
                <a:path w="20265" h="6490" extrusionOk="0">
                  <a:moveTo>
                    <a:pt x="20264" y="0"/>
                  </a:moveTo>
                  <a:lnTo>
                    <a:pt x="9704" y="1905"/>
                  </a:lnTo>
                  <a:lnTo>
                    <a:pt x="0" y="6489"/>
                  </a:lnTo>
                  <a:lnTo>
                    <a:pt x="10561" y="4572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9"/>
            <p:cNvSpPr/>
            <p:nvPr/>
          </p:nvSpPr>
          <p:spPr>
            <a:xfrm>
              <a:off x="7282551" y="2995260"/>
              <a:ext cx="481096" cy="934941"/>
            </a:xfrm>
            <a:custGeom>
              <a:avLst/>
              <a:gdLst/>
              <a:ahLst/>
              <a:cxnLst/>
              <a:rect l="l" t="t" r="r" b="b"/>
              <a:pathLst>
                <a:path w="12217" h="23742" extrusionOk="0">
                  <a:moveTo>
                    <a:pt x="12216" y="0"/>
                  </a:moveTo>
                  <a:lnTo>
                    <a:pt x="4870" y="11228"/>
                  </a:lnTo>
                  <a:lnTo>
                    <a:pt x="0" y="23741"/>
                  </a:lnTo>
                  <a:lnTo>
                    <a:pt x="7358" y="12514"/>
                  </a:lnTo>
                  <a:lnTo>
                    <a:pt x="12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9"/>
            <p:cNvSpPr/>
            <p:nvPr/>
          </p:nvSpPr>
          <p:spPr>
            <a:xfrm>
              <a:off x="7097824" y="3243743"/>
              <a:ext cx="851024" cy="437975"/>
            </a:xfrm>
            <a:custGeom>
              <a:avLst/>
              <a:gdLst/>
              <a:ahLst/>
              <a:cxnLst/>
              <a:rect l="l" t="t" r="r" b="b"/>
              <a:pathLst>
                <a:path w="21611" h="11122" extrusionOk="0">
                  <a:moveTo>
                    <a:pt x="0" y="1"/>
                  </a:moveTo>
                  <a:lnTo>
                    <a:pt x="10156" y="6811"/>
                  </a:lnTo>
                  <a:lnTo>
                    <a:pt x="21610" y="11121"/>
                  </a:lnTo>
                  <a:lnTo>
                    <a:pt x="11442" y="4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69"/>
          <p:cNvGrpSpPr/>
          <p:nvPr/>
        </p:nvGrpSpPr>
        <p:grpSpPr>
          <a:xfrm>
            <a:off x="8312201" y="220550"/>
            <a:ext cx="380430" cy="373923"/>
            <a:chOff x="4932401" y="4252000"/>
            <a:chExt cx="380430" cy="373923"/>
          </a:xfrm>
        </p:grpSpPr>
        <p:sp>
          <p:nvSpPr>
            <p:cNvPr id="2457" name="Google Shape;2457;p69"/>
            <p:cNvSpPr/>
            <p:nvPr/>
          </p:nvSpPr>
          <p:spPr>
            <a:xfrm>
              <a:off x="4932401" y="425200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9"/>
            <p:cNvSpPr/>
            <p:nvPr/>
          </p:nvSpPr>
          <p:spPr>
            <a:xfrm>
              <a:off x="5044124" y="437970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69">
            <a:hlinkClick r:id="" action="ppaction://hlinkshowjump?jump=nextslide"/>
          </p:cNvPr>
          <p:cNvSpPr/>
          <p:nvPr/>
        </p:nvSpPr>
        <p:spPr>
          <a:xfrm>
            <a:off x="8312213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0" name="Google Shape;2460;p69"/>
          <p:cNvGrpSpPr/>
          <p:nvPr/>
        </p:nvGrpSpPr>
        <p:grpSpPr>
          <a:xfrm>
            <a:off x="7770344" y="220550"/>
            <a:ext cx="380430" cy="373923"/>
            <a:chOff x="7770344" y="220550"/>
            <a:chExt cx="380430" cy="373923"/>
          </a:xfrm>
        </p:grpSpPr>
        <p:sp>
          <p:nvSpPr>
            <p:cNvPr id="2461" name="Google Shape;2461;p69">
              <a:hlinkClick r:id="" action="ppaction://hlinkshowjump?jump=previousslide"/>
            </p:cNvPr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uFill>
                    <a:noFill/>
                  </a:u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62" name="Google Shape;2462;p69"/>
            <p:cNvSpPr/>
            <p:nvPr/>
          </p:nvSpPr>
          <p:spPr>
            <a:xfrm flipH="1">
              <a:off x="7882050" y="348255"/>
              <a:ext cx="157002" cy="132574"/>
            </a:xfrm>
            <a:custGeom>
              <a:avLst/>
              <a:gdLst/>
              <a:ahLst/>
              <a:cxnLst/>
              <a:rect l="l" t="t" r="r" b="b"/>
              <a:pathLst>
                <a:path w="14018" h="11837" extrusionOk="0">
                  <a:moveTo>
                    <a:pt x="8143" y="0"/>
                  </a:moveTo>
                  <a:cubicBezTo>
                    <a:pt x="7911" y="0"/>
                    <a:pt x="7678" y="88"/>
                    <a:pt x="7503" y="262"/>
                  </a:cubicBezTo>
                  <a:cubicBezTo>
                    <a:pt x="7154" y="611"/>
                    <a:pt x="7154" y="1193"/>
                    <a:pt x="7503" y="1542"/>
                  </a:cubicBezTo>
                  <a:lnTo>
                    <a:pt x="10935" y="4973"/>
                  </a:lnTo>
                  <a:lnTo>
                    <a:pt x="931" y="4973"/>
                  </a:lnTo>
                  <a:cubicBezTo>
                    <a:pt x="408" y="4973"/>
                    <a:pt x="0" y="5380"/>
                    <a:pt x="0" y="5904"/>
                  </a:cubicBezTo>
                  <a:cubicBezTo>
                    <a:pt x="0" y="6427"/>
                    <a:pt x="408" y="6776"/>
                    <a:pt x="931" y="6776"/>
                  </a:cubicBezTo>
                  <a:lnTo>
                    <a:pt x="10935" y="6776"/>
                  </a:lnTo>
                  <a:lnTo>
                    <a:pt x="7503" y="10266"/>
                  </a:lnTo>
                  <a:cubicBezTo>
                    <a:pt x="7154" y="10615"/>
                    <a:pt x="7154" y="11197"/>
                    <a:pt x="7503" y="11545"/>
                  </a:cubicBezTo>
                  <a:cubicBezTo>
                    <a:pt x="7678" y="11720"/>
                    <a:pt x="7911" y="11836"/>
                    <a:pt x="8143" y="11836"/>
                  </a:cubicBezTo>
                  <a:cubicBezTo>
                    <a:pt x="8376" y="11836"/>
                    <a:pt x="8608" y="11720"/>
                    <a:pt x="8783" y="11545"/>
                  </a:cubicBezTo>
                  <a:lnTo>
                    <a:pt x="13785" y="6544"/>
                  </a:lnTo>
                  <a:cubicBezTo>
                    <a:pt x="13959" y="6369"/>
                    <a:pt x="14018" y="6136"/>
                    <a:pt x="14018" y="5904"/>
                  </a:cubicBezTo>
                  <a:cubicBezTo>
                    <a:pt x="14018" y="5671"/>
                    <a:pt x="13959" y="5439"/>
                    <a:pt x="13785" y="5264"/>
                  </a:cubicBezTo>
                  <a:lnTo>
                    <a:pt x="8783" y="262"/>
                  </a:lnTo>
                  <a:cubicBezTo>
                    <a:pt x="8608" y="88"/>
                    <a:pt x="8376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463" name="Google Shape;2463;p69">
            <a:hlinkClick r:id="" action="ppaction://hlinkshowjump?jump=previousslide"/>
          </p:cNvPr>
          <p:cNvSpPr/>
          <p:nvPr/>
        </p:nvSpPr>
        <p:spPr>
          <a:xfrm>
            <a:off x="77645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4" name="Google Shape;2464;p69"/>
          <p:cNvGrpSpPr/>
          <p:nvPr/>
        </p:nvGrpSpPr>
        <p:grpSpPr>
          <a:xfrm>
            <a:off x="7216806" y="220550"/>
            <a:ext cx="380430" cy="373923"/>
            <a:chOff x="7216806" y="220550"/>
            <a:chExt cx="380430" cy="373923"/>
          </a:xfrm>
        </p:grpSpPr>
        <p:sp>
          <p:nvSpPr>
            <p:cNvPr id="2465" name="Google Shape;2465;p69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9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9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8" name="Google Shape;2468;p69">
            <a:hlinkClick r:id="" action="ppaction://hlinkshowjump?jump=firstslide"/>
          </p:cNvPr>
          <p:cNvSpPr/>
          <p:nvPr/>
        </p:nvSpPr>
        <p:spPr>
          <a:xfrm>
            <a:off x="7216800" y="211475"/>
            <a:ext cx="392100" cy="392100"/>
          </a:xfrm>
          <a:prstGeom prst="ellipse">
            <a:avLst/>
          </a:prstGeom>
          <a:noFill/>
          <a:ln>
            <a:noFill/>
          </a:ln>
          <a:effectLst>
            <a:outerShdw blurRad="57150" dist="28575" dir="30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easure Hunt XL by Slidesgo">
  <a:themeElements>
    <a:clrScheme name="Simple Light">
      <a:dk1>
        <a:srgbClr val="513153"/>
      </a:dk1>
      <a:lt1>
        <a:srgbClr val="FFFFFF"/>
      </a:lt1>
      <a:dk2>
        <a:srgbClr val="AF77B2"/>
      </a:dk2>
      <a:lt2>
        <a:srgbClr val="E75955"/>
      </a:lt2>
      <a:accent1>
        <a:srgbClr val="FBBC24"/>
      </a:accent1>
      <a:accent2>
        <a:srgbClr val="513153"/>
      </a:accent2>
      <a:accent3>
        <a:srgbClr val="AF77B2"/>
      </a:accent3>
      <a:accent4>
        <a:srgbClr val="E75955"/>
      </a:accent4>
      <a:accent5>
        <a:srgbClr val="FBBC24"/>
      </a:accent5>
      <a:accent6>
        <a:srgbClr val="AAEEEA"/>
      </a:accent6>
      <a:hlink>
        <a:srgbClr val="5131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657</Words>
  <Application>Microsoft Office PowerPoint</Application>
  <PresentationFormat>On-screen Show (16:9)</PresentationFormat>
  <Paragraphs>116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Fira Sans</vt:lpstr>
      <vt:lpstr>Fira Sans Black</vt:lpstr>
      <vt:lpstr>Fira Sans Extra Condensed</vt:lpstr>
      <vt:lpstr>Palanquin</vt:lpstr>
      <vt:lpstr>Pirata One</vt:lpstr>
      <vt:lpstr>Treasure Hunt XL by Slidesgo</vt:lpstr>
      <vt:lpstr>Treasure Hunt Presentation</vt:lpstr>
      <vt:lpstr>PowerPoint Presentation</vt:lpstr>
      <vt:lpstr>Our games</vt:lpstr>
      <vt:lpstr>Our games</vt:lpstr>
      <vt:lpstr>—SOMEONE FAMOUS</vt:lpstr>
      <vt:lpstr>—SOMEONE FAMOUS</vt:lpstr>
      <vt:lpstr>PowerPoint Presentation</vt:lpstr>
      <vt:lpstr>PowerPoint Presentation</vt:lpstr>
      <vt:lpstr>Mazes</vt:lpstr>
      <vt:lpstr>01</vt:lpstr>
      <vt:lpstr>Maze # 1</vt:lpstr>
      <vt:lpstr>Yes, it’s a big chest!</vt:lpstr>
      <vt:lpstr>Oops, it’s a big chestnut!</vt:lpstr>
      <vt:lpstr>Maze # 1 </vt:lpstr>
      <vt:lpstr>Yes, it's full of gold!</vt:lpstr>
      <vt:lpstr>Oops, it's a big chestnut!</vt:lpstr>
      <vt:lpstr>Maze # 2</vt:lpstr>
      <vt:lpstr>Yes, the gold is yours!</vt:lpstr>
      <vt:lpstr>Oh no, it's just sand!</vt:lpstr>
      <vt:lpstr>Maze # 2</vt:lpstr>
      <vt:lpstr>Yes, the gold is yours!</vt:lpstr>
      <vt:lpstr>Oh no, it's just sand!</vt:lpstr>
      <vt:lpstr>AHOOOYYY</vt:lpstr>
      <vt:lpstr>Pirates arrre cool!</vt:lpstr>
      <vt:lpstr>Pirate diploma</vt:lpstr>
      <vt:lpstr>Pirate diploma</vt:lpstr>
      <vt:lpstr>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Hunt Presentation</dc:title>
  <cp:lastModifiedBy>Rene Boy Socorro</cp:lastModifiedBy>
  <cp:revision>3</cp:revision>
  <dcterms:modified xsi:type="dcterms:W3CDTF">2026-02-24T02:53:09Z</dcterms:modified>
</cp:coreProperties>
</file>