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French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Bonjour ! Let’s learn together 🇫🇷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&amp; Mini 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Quick recap game (Kahoot, flashcards, or quiz)</a:t>
            </a:r>
          </a:p>
          <a:p>
            <a:r>
              <a:t>Q1: How do you say 'thank you'?</a:t>
            </a:r>
          </a:p>
          <a:p>
            <a:r>
              <a:t>Q2: Count to 5 in French</a:t>
            </a:r>
          </a:p>
          <a:p>
            <a:r>
              <a:t>Q3: Say 'My name is…'</a:t>
            </a:r>
          </a:p>
          <a:p>
            <a:r>
              <a:t>👉 End with: 'À bientôt ! (See you soon!)'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Greet and introduce yourself in French</a:t>
            </a:r>
          </a:p>
          <a:p>
            <a:r>
              <a:t>Recognize basic French sounds</a:t>
            </a:r>
          </a:p>
          <a:p>
            <a:r>
              <a:t>Use simple everyday expressions</a:t>
            </a:r>
          </a:p>
          <a:p>
            <a:r>
              <a:t>Know some cultural tips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Bonjour = Hello / Good morning</a:t>
            </a:r>
          </a:p>
          <a:p>
            <a:r>
              <a:t>Bonsoir = Good evening</a:t>
            </a:r>
          </a:p>
          <a:p>
            <a:r>
              <a:t>Salut = Hi (informal)</a:t>
            </a:r>
          </a:p>
          <a:p>
            <a:r>
              <a:t>Au revoir = Goodbye</a:t>
            </a:r>
          </a:p>
          <a:p>
            <a:r>
              <a:t>👉 Practice: Teacher says → students repeat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Introducing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Je m’appelle ____ = My name is ___</a:t>
            </a:r>
          </a:p>
          <a:p>
            <a:r>
              <a:t>Comment tu t’appelles ? (informal)</a:t>
            </a:r>
          </a:p>
          <a:p>
            <a:r>
              <a:t>Comment vous appelez-vous ? (formal)</a:t>
            </a:r>
          </a:p>
          <a:p>
            <a:r>
              <a:t>👉 Quick pair activity (role play)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Numbers 1–10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Un, deux, trois, quatre, cinq, six, sept, huit, neuf, dix</a:t>
            </a:r>
          </a:p>
          <a:p>
            <a:r>
              <a:t>👉 Mini quiz: 'What number is this?'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Days of the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lundi, mardi, mercredi, jeudi, vendredi, samedi, dimanche</a:t>
            </a:r>
          </a:p>
          <a:p>
            <a:r>
              <a:t>👉 Fun chant or memory game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Useful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Merci = Thank you</a:t>
            </a:r>
          </a:p>
          <a:p>
            <a:r>
              <a:t>S’il vous plaît = Please</a:t>
            </a:r>
          </a:p>
          <a:p>
            <a:r>
              <a:t>Oui / Non = Yes / No</a:t>
            </a:r>
          </a:p>
          <a:p>
            <a:r>
              <a:t>Ça va ? = How are you?</a:t>
            </a:r>
          </a:p>
          <a:p>
            <a:r>
              <a:t>Ça va bien ! / Comme ci, comme ça / Pas bien</a:t>
            </a:r>
          </a:p>
          <a:p>
            <a:r>
              <a:t>👉 Quick call &amp; response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French Sounds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Focus on tricky sounds: R, U, é, eu</a:t>
            </a:r>
          </a:p>
          <a:p>
            <a:r>
              <a:t>Examples: 'Paris', 'Bonjour', 'Merci'</a:t>
            </a:r>
          </a:p>
          <a:p>
            <a:r>
              <a:t>👉 Listen &amp; repeat exercise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Culture Spotlight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French is spoken on 5 continents</a:t>
            </a:r>
          </a:p>
          <a:p>
            <a:r>
              <a:t>Famous for food, fashion, art</a:t>
            </a:r>
          </a:p>
          <a:p>
            <a:r>
              <a:t>👉 Images: croissant, Louvre, Tour de France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