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878" r:id="rId3"/>
    <p:sldId id="357" r:id="rId4"/>
    <p:sldId id="415" r:id="rId5"/>
    <p:sldId id="384" r:id="rId6"/>
    <p:sldId id="416" r:id="rId7"/>
    <p:sldId id="362" r:id="rId8"/>
    <p:sldId id="41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10DE9A-A7A3-45AC-976A-13DEAC59D85D}" v="5" dt="2025-01-28T09:56:57.822"/>
    <p1510:client id="{8A51C6F5-9C68-4DB4-BAFF-8DE5D8698C44}" v="1" dt="2025-01-28T10:02:51.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3" d="100"/>
          <a:sy n="83" d="100"/>
        </p:scale>
        <p:origin x="643"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1.610"/>
    </inkml:context>
    <inkml:brush xml:id="br0">
      <inkml:brushProperty name="width" value="0.05" units="cm"/>
      <inkml:brushProperty name="height" value="0.05" units="cm"/>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25.239"/>
    </inkml:context>
    <inkml:brush xml:id="br0">
      <inkml:brushProperty name="width" value="0.05" units="cm"/>
      <inkml:brushProperty name="height" value="0.05" units="cm"/>
    </inkml:brush>
  </inkml:definitions>
  <inkml:trace contextRef="#ctx0" brushRef="#br0">1 0 24575,'14'0'0,"18"0"0,10 0 0,12 0 0,4 0 0,-8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2.666"/>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3.863"/>
    </inkml:context>
    <inkml:brush xml:id="br0">
      <inkml:brushProperty name="width" value="0.05" units="cm"/>
      <inkml:brushProperty name="height" value="0.0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4.976"/>
    </inkml:context>
    <inkml:brush xml:id="br0">
      <inkml:brushProperty name="width" value="0.05" units="cm"/>
      <inkml:brushProperty name="height" value="0.0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5.968"/>
    </inkml:context>
    <inkml:brush xml:id="br0">
      <inkml:brushProperty name="width" value="0.05" units="cm"/>
      <inkml:brushProperty name="height" value="0.05" units="cm"/>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6.858"/>
    </inkml:context>
    <inkml:brush xml:id="br0">
      <inkml:brushProperty name="width" value="0.05" units="cm"/>
      <inkml:brushProperty name="height" value="0.05" units="cm"/>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7.299"/>
    </inkml:context>
    <inkml:brush xml:id="br0">
      <inkml:brushProperty name="width" value="0.05" units="cm"/>
      <inkml:brushProperty name="height" value="0.05" units="cm"/>
    </inkml:brush>
  </inkml:definitions>
  <inkml:trace contextRef="#ctx0" brushRef="#br0">0 226 24575,'0'-14'0,"0"-18"0,0-11 0,0-4 0,7-2 0,3 9-8191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17.861"/>
    </inkml:context>
    <inkml:brush xml:id="br0">
      <inkml:brushProperty name="width" value="0.05" units="cm"/>
      <inkml:brushProperty name="height" value="0.05" units="cm"/>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3T05:13:24.661"/>
    </inkml:context>
    <inkml:brush xml:id="br0">
      <inkml:brushProperty name="width" value="0.05" units="cm"/>
      <inkml:brushProperty name="height" value="0.05" units="cm"/>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3109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0298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8142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1B3D-30E8-41B1-9DE8-564F7A942A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AE7E4821-D619-4042-8925-F2F88F59AE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AC86F5CD-C6DB-43C5-B9AE-939C732CECEA}"/>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5" name="Footer Placeholder 4">
            <a:extLst>
              <a:ext uri="{FF2B5EF4-FFF2-40B4-BE49-F238E27FC236}">
                <a16:creationId xmlns:a16="http://schemas.microsoft.com/office/drawing/2014/main" id="{C25C69A7-8230-4A69-9A5B-0B774EF4039B}"/>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2931786A-56FD-4737-BEEB-F4CFB8C4E285}"/>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421132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90AC-0149-4B22-9EF3-A73886BC247E}"/>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78DD1734-DB02-460A-B8A8-3175D3DBBE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29F31464-7DE8-4D0C-A1FC-0B6C640AC8FA}"/>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5" name="Footer Placeholder 4">
            <a:extLst>
              <a:ext uri="{FF2B5EF4-FFF2-40B4-BE49-F238E27FC236}">
                <a16:creationId xmlns:a16="http://schemas.microsoft.com/office/drawing/2014/main" id="{ABA5F3F7-A4C7-4067-89BA-54E16BAE1CF6}"/>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419516C1-84A0-476F-8441-FB33FB715093}"/>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210752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9223-B19A-429E-BBBB-3B894C546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62C3AD47-9D4D-4622-8EDA-B585AA235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F77C63-05B1-41BF-A08A-171AA68E6823}"/>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5" name="Footer Placeholder 4">
            <a:extLst>
              <a:ext uri="{FF2B5EF4-FFF2-40B4-BE49-F238E27FC236}">
                <a16:creationId xmlns:a16="http://schemas.microsoft.com/office/drawing/2014/main" id="{02B6BCDF-CA79-41CC-98C9-C17BE2834251}"/>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4EA5B04D-89D3-494A-9001-6AFBD9D9A79A}"/>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276791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1315-0090-4755-B8ED-F44C3815C826}"/>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4BA7E12C-4D59-4D7B-BD59-6BB67CB21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4EEF53B9-B480-44C6-820B-B987FBD25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ACF10FDF-6120-4C84-8442-9D554A2269CC}"/>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6" name="Footer Placeholder 5">
            <a:extLst>
              <a:ext uri="{FF2B5EF4-FFF2-40B4-BE49-F238E27FC236}">
                <a16:creationId xmlns:a16="http://schemas.microsoft.com/office/drawing/2014/main" id="{C565DDE9-D710-469B-AF3D-E170DA9CB06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1453CFE6-7ACE-4870-B97B-1490E4AB6DAC}"/>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359367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F3C6-079A-472C-A925-F4D1E796E314}"/>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DD7FC56F-B35C-451E-B898-4E77CA83D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88064D-2E40-4936-BD3B-1C818ACFDA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C805EC2C-E622-43DE-AF87-088DB35FC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442E5-11CD-4D08-BF0A-EE248F8041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40BDE19C-20DB-4E25-B4E6-2802611C6AA1}"/>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8" name="Footer Placeholder 7">
            <a:extLst>
              <a:ext uri="{FF2B5EF4-FFF2-40B4-BE49-F238E27FC236}">
                <a16:creationId xmlns:a16="http://schemas.microsoft.com/office/drawing/2014/main" id="{B927B8AD-E20F-44A3-BCE3-99A20330AD6A}"/>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B0E1C402-F0E3-4BDA-BF98-3A21EB23C786}"/>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391271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D0CB-8F72-48ED-9F81-2D9D12A71F7C}"/>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3CB0FED8-EA45-4024-9E43-C21AE43C835C}"/>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4" name="Footer Placeholder 3">
            <a:extLst>
              <a:ext uri="{FF2B5EF4-FFF2-40B4-BE49-F238E27FC236}">
                <a16:creationId xmlns:a16="http://schemas.microsoft.com/office/drawing/2014/main" id="{854CE873-4D9A-41A6-9F49-0D6CBDFBB945}"/>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D305FF08-6A49-471B-BFE0-E8B0DDE25FB8}"/>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978476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8B498-6F1F-4945-A3DD-0050E1BA40F0}"/>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3" name="Footer Placeholder 2">
            <a:extLst>
              <a:ext uri="{FF2B5EF4-FFF2-40B4-BE49-F238E27FC236}">
                <a16:creationId xmlns:a16="http://schemas.microsoft.com/office/drawing/2014/main" id="{21E4D96F-85D9-455F-88C3-48E933ECEE6F}"/>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E457B2D3-8605-4616-AC59-D336888DAEA5}"/>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454304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95EA-FD98-4E3E-B8D7-CC21ADC9B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8588B6E3-6283-4799-8A5F-FA1526D798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FC9A6E55-8D69-4192-8C71-2B47A6292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9472A-57BC-4535-9CF5-579166FF10C2}"/>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6" name="Footer Placeholder 5">
            <a:extLst>
              <a:ext uri="{FF2B5EF4-FFF2-40B4-BE49-F238E27FC236}">
                <a16:creationId xmlns:a16="http://schemas.microsoft.com/office/drawing/2014/main" id="{7EAF3526-6663-4573-828B-DC760094F9F4}"/>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8FFB0971-94C3-431F-8394-8CB76942197A}"/>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323242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00542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0B38-7843-4A38-A851-8A5C7F370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F4FE5C46-BE93-4D3E-A656-EB6C7267A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554F1612-3465-4F14-93BD-DFA77B4A2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5E3C0-3152-4610-A1A8-4F3EC129C5E1}"/>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6" name="Footer Placeholder 5">
            <a:extLst>
              <a:ext uri="{FF2B5EF4-FFF2-40B4-BE49-F238E27FC236}">
                <a16:creationId xmlns:a16="http://schemas.microsoft.com/office/drawing/2014/main" id="{F1AD006B-7A7C-4C96-A0F7-1280DAD7303B}"/>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7F83599D-DE81-40D4-B5F7-FD904F69DF47}"/>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2621219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DF52-99B4-468A-90EE-F2EF430C582F}"/>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9D8FBA50-EA32-4F2A-9D49-41E0638A18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A2962A97-ACD9-4F84-86F9-51C8A6EDFBD6}"/>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5" name="Footer Placeholder 4">
            <a:extLst>
              <a:ext uri="{FF2B5EF4-FFF2-40B4-BE49-F238E27FC236}">
                <a16:creationId xmlns:a16="http://schemas.microsoft.com/office/drawing/2014/main" id="{85CFF030-914D-4CB9-8E98-A08E8FC1F629}"/>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2B121809-5C3A-4258-8BEE-AF862F74F2E8}"/>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522876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2ABD1-9E67-4EA1-A13A-6AB9DD52AD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A1950D11-3A23-40CD-90B4-F36341433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97567C9C-467C-4091-BC4B-0369CD4FBF89}"/>
              </a:ext>
            </a:extLst>
          </p:cNvPr>
          <p:cNvSpPr>
            <a:spLocks noGrp="1"/>
          </p:cNvSpPr>
          <p:nvPr>
            <p:ph type="dt" sz="half" idx="10"/>
          </p:nvPr>
        </p:nvSpPr>
        <p:spPr/>
        <p:txBody>
          <a:bodyPr/>
          <a:lstStyle/>
          <a:p>
            <a:fld id="{2A0D5013-9B42-40E8-9FDA-1044A7D0D550}" type="datetimeFigureOut">
              <a:rPr lang="en-HK" smtClean="0"/>
              <a:t>28/1/2025</a:t>
            </a:fld>
            <a:endParaRPr lang="en-HK"/>
          </a:p>
        </p:txBody>
      </p:sp>
      <p:sp>
        <p:nvSpPr>
          <p:cNvPr id="5" name="Footer Placeholder 4">
            <a:extLst>
              <a:ext uri="{FF2B5EF4-FFF2-40B4-BE49-F238E27FC236}">
                <a16:creationId xmlns:a16="http://schemas.microsoft.com/office/drawing/2014/main" id="{F2F093E7-5407-4672-945E-33426BCA4523}"/>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F3553B5B-E87E-441B-A895-A0FFF9FAF83E}"/>
              </a:ext>
            </a:extLst>
          </p:cNvPr>
          <p:cNvSpPr>
            <a:spLocks noGrp="1"/>
          </p:cNvSpPr>
          <p:nvPr>
            <p:ph type="sldNum" sz="quarter" idx="12"/>
          </p:nvPr>
        </p:nvSpPr>
        <p:spPr/>
        <p:txBody>
          <a:bodyPr/>
          <a:lstStyle/>
          <a:p>
            <a:fld id="{69F89075-4371-4DE7-9FC0-B02BE4B98A0D}" type="slidenum">
              <a:rPr lang="en-HK" smtClean="0"/>
              <a:t>‹#›</a:t>
            </a:fld>
            <a:endParaRPr lang="en-HK"/>
          </a:p>
        </p:txBody>
      </p:sp>
    </p:spTree>
    <p:extLst>
      <p:ext uri="{BB962C8B-B14F-4D97-AF65-F5344CB8AC3E}">
        <p14:creationId xmlns:p14="http://schemas.microsoft.com/office/powerpoint/2010/main" val="50170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2405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0259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2105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9871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9964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5862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1/28/2025</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5606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1/28/2025</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5734652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26D6B-16DA-484F-BB8A-9B4C017F5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79B95B6A-F26A-440E-B402-16B0B655C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11DC803A-2132-4C5E-BE22-354F58F23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D5013-9B42-40E8-9FDA-1044A7D0D550}" type="datetimeFigureOut">
              <a:rPr lang="en-HK" smtClean="0"/>
              <a:t>28/1/2025</a:t>
            </a:fld>
            <a:endParaRPr lang="en-HK"/>
          </a:p>
        </p:txBody>
      </p:sp>
      <p:sp>
        <p:nvSpPr>
          <p:cNvPr id="5" name="Footer Placeholder 4">
            <a:extLst>
              <a:ext uri="{FF2B5EF4-FFF2-40B4-BE49-F238E27FC236}">
                <a16:creationId xmlns:a16="http://schemas.microsoft.com/office/drawing/2014/main" id="{B97017A8-52EE-4DB3-990A-79E3650C9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4B0B7238-1C10-42E4-B08E-C9D04F5A56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89075-4371-4DE7-9FC0-B02BE4B98A0D}" type="slidenum">
              <a:rPr lang="en-HK" smtClean="0"/>
              <a:t>‹#›</a:t>
            </a:fld>
            <a:endParaRPr lang="en-HK"/>
          </a:p>
        </p:txBody>
      </p:sp>
    </p:spTree>
    <p:extLst>
      <p:ext uri="{BB962C8B-B14F-4D97-AF65-F5344CB8AC3E}">
        <p14:creationId xmlns:p14="http://schemas.microsoft.com/office/powerpoint/2010/main" val="786097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NULL"/><Relationship Id="rId18" Type="http://schemas.openxmlformats.org/officeDocument/2006/relationships/image" Target="../media/image1.png"/><Relationship Id="rId7" Type="http://schemas.openxmlformats.org/officeDocument/2006/relationships/customXml" Target="../ink/ink2.xml"/><Relationship Id="rId12" Type="http://schemas.openxmlformats.org/officeDocument/2006/relationships/customXml" Target="../ink/ink7.xml"/><Relationship Id="rId17" Type="http://schemas.openxmlformats.org/officeDocument/2006/relationships/image" Target="NULL"/><Relationship Id="rId2" Type="http://schemas.openxmlformats.org/officeDocument/2006/relationships/customXml" Target="../ink/ink1.xml"/><Relationship Id="rId16" Type="http://schemas.openxmlformats.org/officeDocument/2006/relationships/customXml" Target="../ink/ink10.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customXml" Target="../ink/ink6.xml"/><Relationship Id="rId15" Type="http://schemas.openxmlformats.org/officeDocument/2006/relationships/customXml" Target="../ink/ink9.xml"/><Relationship Id="rId10" Type="http://schemas.openxmlformats.org/officeDocument/2006/relationships/customXml" Target="../ink/ink5.xml"/><Relationship Id="rId19"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customXml" Target="../ink/ink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E927-FEC2-4B63-A626-BD2E42E475BC}"/>
              </a:ext>
            </a:extLst>
          </p:cNvPr>
          <p:cNvSpPr>
            <a:spLocks noGrp="1"/>
          </p:cNvSpPr>
          <p:nvPr>
            <p:ph type="title"/>
          </p:nvPr>
        </p:nvSpPr>
        <p:spPr>
          <a:xfrm>
            <a:off x="6096000" y="762000"/>
            <a:ext cx="5334000" cy="1524000"/>
          </a:xfrm>
        </p:spPr>
        <p:txBody>
          <a:bodyPr>
            <a:normAutofit/>
          </a:bodyPr>
          <a:lstStyle/>
          <a:p>
            <a:r>
              <a:rPr lang="en-US" sz="3200" dirty="0"/>
              <a:t> </a:t>
            </a:r>
            <a:endParaRPr lang="en-HK" sz="3200" dirty="0"/>
          </a:p>
        </p:txBody>
      </p:sp>
      <p:sp>
        <p:nvSpPr>
          <p:cNvPr id="3" name="Content Placeholder 2">
            <a:extLst>
              <a:ext uri="{FF2B5EF4-FFF2-40B4-BE49-F238E27FC236}">
                <a16:creationId xmlns:a16="http://schemas.microsoft.com/office/drawing/2014/main" id="{CD880AD2-58B0-4CBE-90E1-6309A95C5502}"/>
              </a:ext>
            </a:extLst>
          </p:cNvPr>
          <p:cNvSpPr>
            <a:spLocks noGrp="1"/>
          </p:cNvSpPr>
          <p:nvPr>
            <p:ph idx="1"/>
          </p:nvPr>
        </p:nvSpPr>
        <p:spPr>
          <a:xfrm>
            <a:off x="6792103" y="102168"/>
            <a:ext cx="4943016" cy="4497629"/>
          </a:xfrm>
        </p:spPr>
        <p:txBody>
          <a:bodyPr>
            <a:normAutofit fontScale="40000" lnSpcReduction="20000"/>
          </a:bodyPr>
          <a:lstStyle/>
          <a:p>
            <a:pPr marL="0" indent="0">
              <a:buNone/>
            </a:pPr>
            <a:r>
              <a:rPr lang="en-US" sz="4600" b="1" dirty="0">
                <a:solidFill>
                  <a:srgbClr val="FFFF00">
                    <a:alpha val="70000"/>
                  </a:srgbClr>
                </a:solidFill>
              </a:rPr>
              <a:t> </a:t>
            </a:r>
          </a:p>
          <a:p>
            <a:pPr marL="0" indent="0">
              <a:buNone/>
            </a:pPr>
            <a:endParaRPr lang="en-US" sz="3600" b="1" dirty="0">
              <a:solidFill>
                <a:srgbClr val="FFFF00">
                  <a:alpha val="70000"/>
                </a:srgbClr>
              </a:solidFill>
            </a:endParaRPr>
          </a:p>
          <a:p>
            <a:pPr marL="0" indent="0">
              <a:buNone/>
            </a:pPr>
            <a:r>
              <a:rPr lang="en-US" sz="5100" b="1" dirty="0">
                <a:solidFill>
                  <a:srgbClr val="FFFF00">
                    <a:alpha val="70000"/>
                  </a:srgbClr>
                </a:solidFill>
              </a:rPr>
              <a:t> Advanced level English writing course : through studying masterpieces of modern literature</a:t>
            </a:r>
          </a:p>
          <a:p>
            <a:pPr marL="0" indent="0">
              <a:buNone/>
            </a:pPr>
            <a:endParaRPr lang="en-US" sz="5100" b="1" dirty="0">
              <a:solidFill>
                <a:srgbClr val="FFFF00">
                  <a:alpha val="70000"/>
                </a:srgbClr>
              </a:solidFill>
            </a:endParaRPr>
          </a:p>
          <a:p>
            <a:pPr marL="0" indent="0">
              <a:buNone/>
            </a:pPr>
            <a:r>
              <a:rPr lang="en-US" sz="3200" b="1" dirty="0">
                <a:solidFill>
                  <a:srgbClr val="FFFF00">
                    <a:alpha val="70000"/>
                  </a:srgbClr>
                </a:solidFill>
              </a:rPr>
              <a:t> </a:t>
            </a:r>
            <a:r>
              <a:rPr lang="en-US" sz="4000" b="1" dirty="0">
                <a:solidFill>
                  <a:srgbClr val="FFFF00">
                    <a:alpha val="70000"/>
                  </a:srgbClr>
                </a:solidFill>
              </a:rPr>
              <a:t>The Ant and the Grasshopper</a:t>
            </a:r>
            <a:br>
              <a:rPr lang="en-US" sz="4000" b="1" dirty="0">
                <a:solidFill>
                  <a:srgbClr val="FFFF00">
                    <a:alpha val="70000"/>
                  </a:srgbClr>
                </a:solidFill>
              </a:rPr>
            </a:br>
            <a:r>
              <a:rPr lang="en-US" sz="4000" b="1" dirty="0">
                <a:solidFill>
                  <a:srgbClr val="FFFF00">
                    <a:alpha val="70000"/>
                  </a:srgbClr>
                </a:solidFill>
              </a:rPr>
              <a:t> </a:t>
            </a:r>
            <a:br>
              <a:rPr lang="en-US" sz="4000" b="1" dirty="0">
                <a:solidFill>
                  <a:srgbClr val="FFFF00">
                    <a:alpha val="70000"/>
                  </a:srgbClr>
                </a:solidFill>
              </a:rPr>
            </a:br>
            <a:br>
              <a:rPr lang="en-US" sz="4000" b="1" dirty="0">
                <a:solidFill>
                  <a:srgbClr val="FFFF00">
                    <a:alpha val="70000"/>
                  </a:srgbClr>
                </a:solidFill>
              </a:rPr>
            </a:br>
            <a:r>
              <a:rPr lang="en-US" sz="4000" b="1" dirty="0">
                <a:solidFill>
                  <a:srgbClr val="FFFF00">
                    <a:alpha val="70000"/>
                  </a:srgbClr>
                </a:solidFill>
              </a:rPr>
              <a:t>W.S. Maugham</a:t>
            </a:r>
          </a:p>
          <a:p>
            <a:pPr marL="0" indent="0">
              <a:buNone/>
            </a:pPr>
            <a:endParaRPr lang="en-US" sz="3200" b="1" dirty="0">
              <a:solidFill>
                <a:srgbClr val="FFFF00">
                  <a:alpha val="70000"/>
                </a:srgbClr>
              </a:solidFill>
            </a:endParaRPr>
          </a:p>
          <a:p>
            <a:pPr marL="0" indent="0">
              <a:buNone/>
            </a:pPr>
            <a:r>
              <a:rPr lang="en-US" sz="3500" b="1" dirty="0">
                <a:solidFill>
                  <a:srgbClr val="FFFF00">
                    <a:alpha val="70000"/>
                  </a:srgbClr>
                </a:solidFill>
              </a:rPr>
              <a:t>Instructor: Andrew Ness</a:t>
            </a:r>
            <a:endParaRPr lang="en-HK" sz="3500" b="1" dirty="0">
              <a:solidFill>
                <a:srgbClr val="FFFF00">
                  <a:alpha val="70000"/>
                </a:srgbClr>
              </a:solidFill>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2010EA9-2FE5-8A3B-BF44-CDF2881C7379}"/>
                  </a:ext>
                </a:extLst>
              </p14:cNvPr>
              <p14:cNvContentPartPr/>
              <p14:nvPr/>
            </p14:nvContentPartPr>
            <p14:xfrm>
              <a:off x="5065183" y="-177"/>
              <a:ext cx="360" cy="360"/>
            </p14:xfrm>
          </p:contentPart>
        </mc:Choice>
        <mc:Fallback xmlns="">
          <p:pic>
            <p:nvPicPr>
              <p:cNvPr id="5" name="Ink 4">
                <a:extLst>
                  <a:ext uri="{FF2B5EF4-FFF2-40B4-BE49-F238E27FC236}">
                    <a16:creationId xmlns:a16="http://schemas.microsoft.com/office/drawing/2014/main" id="{92010EA9-2FE5-8A3B-BF44-CDF2881C7379}"/>
                  </a:ext>
                </a:extLst>
              </p:cNvPr>
              <p:cNvPicPr/>
              <p:nvPr/>
            </p:nvPicPr>
            <p:blipFill>
              <a:blip r:embed="rId6"/>
              <a:stretch>
                <a:fillRect/>
              </a:stretch>
            </p:blipFill>
            <p:spPr>
              <a:xfrm>
                <a:off x="5056183" y="-91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270C01B-E293-0448-932C-144463ACD06F}"/>
                  </a:ext>
                </a:extLst>
              </p14:cNvPr>
              <p14:cNvContentPartPr/>
              <p14:nvPr/>
            </p14:nvContentPartPr>
            <p14:xfrm>
              <a:off x="8897023" y="827103"/>
              <a:ext cx="360" cy="360"/>
            </p14:xfrm>
          </p:contentPart>
        </mc:Choice>
        <mc:Fallback xmlns="">
          <p:pic>
            <p:nvPicPr>
              <p:cNvPr id="8" name="Ink 7">
                <a:extLst>
                  <a:ext uri="{FF2B5EF4-FFF2-40B4-BE49-F238E27FC236}">
                    <a16:creationId xmlns:a16="http://schemas.microsoft.com/office/drawing/2014/main" id="{3270C01B-E293-0448-932C-144463ACD06F}"/>
                  </a:ext>
                </a:extLst>
              </p:cNvPr>
              <p:cNvPicPr/>
              <p:nvPr/>
            </p:nvPicPr>
            <p:blipFill>
              <a:blip r:embed="rId6"/>
              <a:stretch>
                <a:fillRect/>
              </a:stretch>
            </p:blipFill>
            <p:spPr>
              <a:xfrm>
                <a:off x="8888023" y="8181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30B0B98-EFF8-8C4A-68EC-0F7FF5AE34B3}"/>
                  </a:ext>
                </a:extLst>
              </p14:cNvPr>
              <p14:cNvContentPartPr/>
              <p14:nvPr/>
            </p14:nvContentPartPr>
            <p14:xfrm>
              <a:off x="6777703" y="724863"/>
              <a:ext cx="360" cy="360"/>
            </p14:xfrm>
          </p:contentPart>
        </mc:Choice>
        <mc:Fallback xmlns="">
          <p:pic>
            <p:nvPicPr>
              <p:cNvPr id="9" name="Ink 8">
                <a:extLst>
                  <a:ext uri="{FF2B5EF4-FFF2-40B4-BE49-F238E27FC236}">
                    <a16:creationId xmlns:a16="http://schemas.microsoft.com/office/drawing/2014/main" id="{230B0B98-EFF8-8C4A-68EC-0F7FF5AE34B3}"/>
                  </a:ext>
                </a:extLst>
              </p:cNvPr>
              <p:cNvPicPr/>
              <p:nvPr/>
            </p:nvPicPr>
            <p:blipFill>
              <a:blip r:embed="rId6"/>
              <a:stretch>
                <a:fillRect/>
              </a:stretch>
            </p:blipFill>
            <p:spPr>
              <a:xfrm>
                <a:off x="6769063" y="716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19095FC8-A11D-13A5-7DEA-3C92622A4630}"/>
                  </a:ext>
                </a:extLst>
              </p14:cNvPr>
              <p14:cNvContentPartPr/>
              <p14:nvPr/>
            </p14:nvContentPartPr>
            <p14:xfrm>
              <a:off x="8679223" y="696423"/>
              <a:ext cx="360" cy="360"/>
            </p14:xfrm>
          </p:contentPart>
        </mc:Choice>
        <mc:Fallback xmlns="">
          <p:pic>
            <p:nvPicPr>
              <p:cNvPr id="10" name="Ink 9">
                <a:extLst>
                  <a:ext uri="{FF2B5EF4-FFF2-40B4-BE49-F238E27FC236}">
                    <a16:creationId xmlns:a16="http://schemas.microsoft.com/office/drawing/2014/main" id="{19095FC8-A11D-13A5-7DEA-3C92622A4630}"/>
                  </a:ext>
                </a:extLst>
              </p:cNvPr>
              <p:cNvPicPr/>
              <p:nvPr/>
            </p:nvPicPr>
            <p:blipFill>
              <a:blip r:embed="rId6"/>
              <a:stretch>
                <a:fillRect/>
              </a:stretch>
            </p:blipFill>
            <p:spPr>
              <a:xfrm>
                <a:off x="8670223" y="6877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D77A6A1-B741-0D51-B8A0-9B8376200F78}"/>
                  </a:ext>
                </a:extLst>
              </p14:cNvPr>
              <p14:cNvContentPartPr/>
              <p14:nvPr/>
            </p14:nvContentPartPr>
            <p14:xfrm>
              <a:off x="10537183" y="2350983"/>
              <a:ext cx="360" cy="360"/>
            </p14:xfrm>
          </p:contentPart>
        </mc:Choice>
        <mc:Fallback xmlns="">
          <p:pic>
            <p:nvPicPr>
              <p:cNvPr id="11" name="Ink 10">
                <a:extLst>
                  <a:ext uri="{FF2B5EF4-FFF2-40B4-BE49-F238E27FC236}">
                    <a16:creationId xmlns:a16="http://schemas.microsoft.com/office/drawing/2014/main" id="{AD77A6A1-B741-0D51-B8A0-9B8376200F78}"/>
                  </a:ext>
                </a:extLst>
              </p:cNvPr>
              <p:cNvPicPr/>
              <p:nvPr/>
            </p:nvPicPr>
            <p:blipFill>
              <a:blip r:embed="rId6"/>
              <a:stretch>
                <a:fillRect/>
              </a:stretch>
            </p:blipFill>
            <p:spPr>
              <a:xfrm>
                <a:off x="10528183" y="23423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240A15E3-FF67-86F4-0356-C6DB8AD0C023}"/>
                  </a:ext>
                </a:extLst>
              </p14:cNvPr>
              <p14:cNvContentPartPr/>
              <p14:nvPr/>
            </p14:nvContentPartPr>
            <p14:xfrm>
              <a:off x="8998543" y="1625223"/>
              <a:ext cx="360" cy="360"/>
            </p14:xfrm>
          </p:contentPart>
        </mc:Choice>
        <mc:Fallback xmlns="">
          <p:pic>
            <p:nvPicPr>
              <p:cNvPr id="12" name="Ink 11">
                <a:extLst>
                  <a:ext uri="{FF2B5EF4-FFF2-40B4-BE49-F238E27FC236}">
                    <a16:creationId xmlns:a16="http://schemas.microsoft.com/office/drawing/2014/main" id="{240A15E3-FF67-86F4-0356-C6DB8AD0C023}"/>
                  </a:ext>
                </a:extLst>
              </p:cNvPr>
              <p:cNvPicPr/>
              <p:nvPr/>
            </p:nvPicPr>
            <p:blipFill>
              <a:blip r:embed="rId6"/>
              <a:stretch>
                <a:fillRect/>
              </a:stretch>
            </p:blipFill>
            <p:spPr>
              <a:xfrm>
                <a:off x="8989543" y="16165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4C93D9A-A606-9CC2-603D-E1977BA3EAB2}"/>
                  </a:ext>
                </a:extLst>
              </p14:cNvPr>
              <p14:cNvContentPartPr/>
              <p14:nvPr/>
            </p14:nvContentPartPr>
            <p14:xfrm>
              <a:off x="6792103" y="600663"/>
              <a:ext cx="6120" cy="81360"/>
            </p14:xfrm>
          </p:contentPart>
        </mc:Choice>
        <mc:Fallback xmlns="">
          <p:pic>
            <p:nvPicPr>
              <p:cNvPr id="13" name="Ink 12">
                <a:extLst>
                  <a:ext uri="{FF2B5EF4-FFF2-40B4-BE49-F238E27FC236}">
                    <a16:creationId xmlns:a16="http://schemas.microsoft.com/office/drawing/2014/main" id="{34C93D9A-A606-9CC2-603D-E1977BA3EAB2}"/>
                  </a:ext>
                </a:extLst>
              </p:cNvPr>
              <p:cNvPicPr/>
              <p:nvPr/>
            </p:nvPicPr>
            <p:blipFill>
              <a:blip r:embed="rId13"/>
              <a:stretch>
                <a:fillRect/>
              </a:stretch>
            </p:blipFill>
            <p:spPr>
              <a:xfrm>
                <a:off x="6783103" y="592023"/>
                <a:ext cx="23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A10211E-F0F4-C801-0151-3179694467BB}"/>
                  </a:ext>
                </a:extLst>
              </p14:cNvPr>
              <p14:cNvContentPartPr/>
              <p14:nvPr/>
            </p14:nvContentPartPr>
            <p14:xfrm>
              <a:off x="7939063" y="376743"/>
              <a:ext cx="360" cy="360"/>
            </p14:xfrm>
          </p:contentPart>
        </mc:Choice>
        <mc:Fallback xmlns="">
          <p:pic>
            <p:nvPicPr>
              <p:cNvPr id="14" name="Ink 13">
                <a:extLst>
                  <a:ext uri="{FF2B5EF4-FFF2-40B4-BE49-F238E27FC236}">
                    <a16:creationId xmlns:a16="http://schemas.microsoft.com/office/drawing/2014/main" id="{4A10211E-F0F4-C801-0151-3179694467BB}"/>
                  </a:ext>
                </a:extLst>
              </p:cNvPr>
              <p:cNvPicPr/>
              <p:nvPr/>
            </p:nvPicPr>
            <p:blipFill>
              <a:blip r:embed="rId6"/>
              <a:stretch>
                <a:fillRect/>
              </a:stretch>
            </p:blipFill>
            <p:spPr>
              <a:xfrm>
                <a:off x="7930423" y="3677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FAABBA2F-F28D-7288-46A6-C9E02DE04EC6}"/>
                  </a:ext>
                </a:extLst>
              </p14:cNvPr>
              <p14:cNvContentPartPr/>
              <p14:nvPr/>
            </p14:nvContentPartPr>
            <p14:xfrm>
              <a:off x="10232263" y="1044903"/>
              <a:ext cx="360" cy="360"/>
            </p14:xfrm>
          </p:contentPart>
        </mc:Choice>
        <mc:Fallback xmlns="">
          <p:pic>
            <p:nvPicPr>
              <p:cNvPr id="17" name="Ink 16">
                <a:extLst>
                  <a:ext uri="{FF2B5EF4-FFF2-40B4-BE49-F238E27FC236}">
                    <a16:creationId xmlns:a16="http://schemas.microsoft.com/office/drawing/2014/main" id="{FAABBA2F-F28D-7288-46A6-C9E02DE04EC6}"/>
                  </a:ext>
                </a:extLst>
              </p:cNvPr>
              <p:cNvPicPr/>
              <p:nvPr/>
            </p:nvPicPr>
            <p:blipFill>
              <a:blip r:embed="rId6"/>
              <a:stretch>
                <a:fillRect/>
              </a:stretch>
            </p:blipFill>
            <p:spPr>
              <a:xfrm>
                <a:off x="10223263" y="10359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9187DD9-B018-7DF1-4290-FF3DA713B180}"/>
                  </a:ext>
                </a:extLst>
              </p14:cNvPr>
              <p14:cNvContentPartPr/>
              <p14:nvPr/>
            </p14:nvContentPartPr>
            <p14:xfrm>
              <a:off x="10870543" y="4077903"/>
              <a:ext cx="90360" cy="360"/>
            </p14:xfrm>
          </p:contentPart>
        </mc:Choice>
        <mc:Fallback xmlns="">
          <p:pic>
            <p:nvPicPr>
              <p:cNvPr id="18" name="Ink 17">
                <a:extLst>
                  <a:ext uri="{FF2B5EF4-FFF2-40B4-BE49-F238E27FC236}">
                    <a16:creationId xmlns:a16="http://schemas.microsoft.com/office/drawing/2014/main" id="{89187DD9-B018-7DF1-4290-FF3DA713B180}"/>
                  </a:ext>
                </a:extLst>
              </p:cNvPr>
              <p:cNvPicPr/>
              <p:nvPr/>
            </p:nvPicPr>
            <p:blipFill>
              <a:blip r:embed="rId17"/>
              <a:stretch>
                <a:fillRect/>
              </a:stretch>
            </p:blipFill>
            <p:spPr>
              <a:xfrm>
                <a:off x="10861903" y="4068903"/>
                <a:ext cx="108000" cy="18000"/>
              </a:xfrm>
              <a:prstGeom prst="rect">
                <a:avLst/>
              </a:prstGeom>
            </p:spPr>
          </p:pic>
        </mc:Fallback>
      </mc:AlternateContent>
      <p:pic>
        <p:nvPicPr>
          <p:cNvPr id="15" name="Picture 14">
            <a:extLst>
              <a:ext uri="{FF2B5EF4-FFF2-40B4-BE49-F238E27FC236}">
                <a16:creationId xmlns:a16="http://schemas.microsoft.com/office/drawing/2014/main" id="{DB4B120F-6339-1C8D-225B-C5F0B637CC68}"/>
              </a:ext>
            </a:extLst>
          </p:cNvPr>
          <p:cNvPicPr>
            <a:picLocks noChangeAspect="1"/>
          </p:cNvPicPr>
          <p:nvPr/>
        </p:nvPicPr>
        <p:blipFill>
          <a:blip r:embed="rId18"/>
          <a:stretch>
            <a:fillRect/>
          </a:stretch>
        </p:blipFill>
        <p:spPr>
          <a:xfrm>
            <a:off x="3492796" y="-177"/>
            <a:ext cx="2755329" cy="3000834"/>
          </a:xfrm>
          <a:prstGeom prst="rect">
            <a:avLst/>
          </a:prstGeom>
        </p:spPr>
      </p:pic>
      <p:pic>
        <p:nvPicPr>
          <p:cNvPr id="4" name="Picture 3">
            <a:extLst>
              <a:ext uri="{FF2B5EF4-FFF2-40B4-BE49-F238E27FC236}">
                <a16:creationId xmlns:a16="http://schemas.microsoft.com/office/drawing/2014/main" id="{6A1807B5-16F4-AF07-A9F7-DDCAA1B615DA}"/>
              </a:ext>
            </a:extLst>
          </p:cNvPr>
          <p:cNvPicPr>
            <a:picLocks noChangeAspect="1"/>
          </p:cNvPicPr>
          <p:nvPr/>
        </p:nvPicPr>
        <p:blipFill>
          <a:blip r:embed="rId19"/>
          <a:stretch>
            <a:fillRect/>
          </a:stretch>
        </p:blipFill>
        <p:spPr>
          <a:xfrm>
            <a:off x="3455642" y="2994895"/>
            <a:ext cx="2755329" cy="2533968"/>
          </a:xfrm>
          <a:prstGeom prst="rect">
            <a:avLst/>
          </a:prstGeom>
        </p:spPr>
      </p:pic>
      <p:pic>
        <p:nvPicPr>
          <p:cNvPr id="16" name="Picture 15">
            <a:extLst>
              <a:ext uri="{FF2B5EF4-FFF2-40B4-BE49-F238E27FC236}">
                <a16:creationId xmlns:a16="http://schemas.microsoft.com/office/drawing/2014/main" id="{3506ACAB-7DA2-1754-7EA0-31D762524EBF}"/>
              </a:ext>
            </a:extLst>
          </p:cNvPr>
          <p:cNvPicPr>
            <a:picLocks noChangeAspect="1"/>
          </p:cNvPicPr>
          <p:nvPr/>
        </p:nvPicPr>
        <p:blipFill>
          <a:blip r:embed="rId20"/>
          <a:stretch>
            <a:fillRect/>
          </a:stretch>
        </p:blipFill>
        <p:spPr>
          <a:xfrm>
            <a:off x="65750" y="0"/>
            <a:ext cx="3427046" cy="4056115"/>
          </a:xfrm>
          <a:prstGeom prst="rect">
            <a:avLst/>
          </a:prstGeom>
        </p:spPr>
      </p:pic>
    </p:spTree>
    <p:extLst>
      <p:ext uri="{BB962C8B-B14F-4D97-AF65-F5344CB8AC3E}">
        <p14:creationId xmlns:p14="http://schemas.microsoft.com/office/powerpoint/2010/main" val="286506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BB5286-2EFA-4E00-9FDC-F008ED9C1A5E}"/>
              </a:ext>
            </a:extLst>
          </p:cNvPr>
          <p:cNvSpPr>
            <a:spLocks noGrp="1"/>
          </p:cNvSpPr>
          <p:nvPr>
            <p:ph type="title"/>
          </p:nvPr>
        </p:nvSpPr>
        <p:spPr>
          <a:xfrm>
            <a:off x="1137036" y="548640"/>
            <a:ext cx="9543405" cy="1188720"/>
          </a:xfrm>
        </p:spPr>
        <p:txBody>
          <a:bodyPr>
            <a:normAutofit/>
          </a:bodyPr>
          <a:lstStyle/>
          <a:p>
            <a:r>
              <a:rPr lang="en-US" sz="3700" dirty="0">
                <a:solidFill>
                  <a:schemeClr val="tx1">
                    <a:lumMod val="85000"/>
                    <a:lumOff val="15000"/>
                  </a:schemeClr>
                </a:solidFill>
              </a:rPr>
              <a:t>When I was a very small boy I was made to learn by heart certain of the fables of La Fontaine</a:t>
            </a:r>
            <a:endParaRPr lang="en-HK" sz="37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961DE037-3793-4CF0-87C6-45514D42EF78}"/>
              </a:ext>
            </a:extLst>
          </p:cNvPr>
          <p:cNvSpPr>
            <a:spLocks noGrp="1"/>
          </p:cNvSpPr>
          <p:nvPr>
            <p:ph idx="1"/>
          </p:nvPr>
        </p:nvSpPr>
        <p:spPr>
          <a:xfrm>
            <a:off x="1292968" y="1234709"/>
            <a:ext cx="8722455" cy="4178305"/>
          </a:xfrm>
        </p:spPr>
        <p:txBody>
          <a:bodyPr anchor="ctr">
            <a:normAutofit/>
          </a:bodyPr>
          <a:lstStyle/>
          <a:p>
            <a:pPr marL="0" indent="0">
              <a:buNone/>
            </a:pPr>
            <a:r>
              <a:rPr lang="en-US" sz="2000" dirty="0">
                <a:solidFill>
                  <a:schemeClr val="tx1">
                    <a:lumMod val="85000"/>
                    <a:lumOff val="15000"/>
                  </a:schemeClr>
                </a:solidFill>
              </a:rPr>
              <a:t>When I was a very small boy I was made to learn by heart certain of the fables of La Fontaine, and the moral of each was carefully explained to me. Among those I learnt was The Ant and the Grasshopper, which is devised to bring home to the young the useful lesson that in an imperfect world industry is rewarded and giddiness punished. </a:t>
            </a:r>
            <a:endParaRPr lang="en-HK" sz="16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42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868D65-3C8B-435B-80C9-6131EA739257}"/>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3700" kern="1200">
                <a:solidFill>
                  <a:srgbClr val="FFFFFF"/>
                </a:solidFill>
                <a:latin typeface="+mj-lt"/>
                <a:ea typeface="+mj-ea"/>
                <a:cs typeface="+mj-cs"/>
              </a:rPr>
              <a:t>When I was a very small boy I was made to learn by heart certain of the fables of La Fontaine</a:t>
            </a:r>
          </a:p>
        </p:txBody>
      </p:sp>
      <p:sp>
        <p:nvSpPr>
          <p:cNvPr id="3" name="Content Placeholder 2">
            <a:extLst>
              <a:ext uri="{FF2B5EF4-FFF2-40B4-BE49-F238E27FC236}">
                <a16:creationId xmlns:a16="http://schemas.microsoft.com/office/drawing/2014/main" id="{4996B724-5384-41BF-9D7B-B90DAE420BD6}"/>
              </a:ext>
            </a:extLst>
          </p:cNvPr>
          <p:cNvSpPr>
            <a:spLocks noGrp="1"/>
          </p:cNvSpPr>
          <p:nvPr>
            <p:ph idx="1"/>
          </p:nvPr>
        </p:nvSpPr>
        <p:spPr>
          <a:xfrm>
            <a:off x="4380855" y="1412489"/>
            <a:ext cx="3427283" cy="4363844"/>
          </a:xfrm>
        </p:spPr>
        <p:txBody>
          <a:bodyPr vert="horz" lIns="91440" tIns="45720" rIns="91440" bIns="45720" rtlCol="0">
            <a:normAutofit/>
          </a:bodyPr>
          <a:lstStyle/>
          <a:p>
            <a:pPr marL="0" indent="0">
              <a:buNone/>
            </a:pPr>
            <a:r>
              <a:rPr lang="en-US" sz="2000" dirty="0"/>
              <a:t>When I was a very small boy I was made to learn by heart certain of the fables of La Fontaine, and the moral of each was carefully explained to me. Among those I learnt was The Ant and the Grasshopper, which is devised to bring home to the young the useful lesson that in an imperfect world industry is rewarded and giddiness punished. </a:t>
            </a:r>
          </a:p>
          <a:p>
            <a:endParaRPr lang="en-US"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7FB371-389D-4B57-B5CF-180181D0DDFE}"/>
              </a:ext>
            </a:extLst>
          </p:cNvPr>
          <p:cNvSpPr txBox="1"/>
          <p:nvPr/>
        </p:nvSpPr>
        <p:spPr>
          <a:xfrm>
            <a:off x="8451604" y="1412489"/>
            <a:ext cx="3197701" cy="4363844"/>
          </a:xfrm>
          <a:prstGeom prst="rect">
            <a:avLst/>
          </a:prstGeom>
        </p:spPr>
        <p:txBody>
          <a:bodyPr vert="horz" lIns="91440" tIns="45720" rIns="91440" bIns="45720" rtlCol="0">
            <a:normAutofit lnSpcReduction="10000"/>
          </a:bodyPr>
          <a:lstStyle/>
          <a:p>
            <a:pPr marL="5715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Why does the third person narrator emphasize that he was “made to learn the fables of La Fontaine by heart”?</a:t>
            </a:r>
          </a:p>
          <a:p>
            <a:pPr marL="11430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457200" algn="l" defTabSz="914400" rtl="0" eaLnBrk="1" fontAlgn="auto" latinLnBrk="0" hangingPunct="1">
              <a:lnSpc>
                <a:spcPct val="90000"/>
              </a:lnSpc>
              <a:spcBef>
                <a:spcPts val="0"/>
              </a:spcBef>
              <a:spcAft>
                <a:spcPts val="600"/>
              </a:spcAft>
              <a:buClrTx/>
              <a:buSzTx/>
              <a:buFont typeface="+mj-lt"/>
              <a:buAutoNum type="arabicPeriod" startAt="2"/>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does the unusual use of the phrase “in an imperfect world, industry is rewarded and giddiness is punished,” allude with respect to the entire story which is about to be recounted?</a:t>
            </a:r>
          </a:p>
        </p:txBody>
      </p:sp>
    </p:spTree>
    <p:extLst>
      <p:ext uri="{BB962C8B-B14F-4D97-AF65-F5344CB8AC3E}">
        <p14:creationId xmlns:p14="http://schemas.microsoft.com/office/powerpoint/2010/main" val="84647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C7048B-530A-4388-9FE7-5769DB0233E7}"/>
              </a:ext>
            </a:extLst>
          </p:cNvPr>
          <p:cNvSpPr>
            <a:spLocks noGrp="1"/>
          </p:cNvSpPr>
          <p:nvPr>
            <p:ph type="title"/>
          </p:nvPr>
        </p:nvSpPr>
        <p:spPr>
          <a:xfrm>
            <a:off x="1137036" y="548640"/>
            <a:ext cx="9543405" cy="1188720"/>
          </a:xfrm>
        </p:spPr>
        <p:txBody>
          <a:bodyPr>
            <a:normAutofit/>
          </a:bodyPr>
          <a:lstStyle/>
          <a:p>
            <a:r>
              <a:rPr lang="en-US" sz="3700">
                <a:solidFill>
                  <a:schemeClr val="tx1">
                    <a:lumMod val="85000"/>
                    <a:lumOff val="15000"/>
                  </a:schemeClr>
                </a:solidFill>
              </a:rPr>
              <a:t>I apologise for telling something which everyone is politely, but inexactly, supposed to know </a:t>
            </a:r>
            <a:endParaRPr lang="en-HK" sz="37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AD93D783-A9F3-47FA-A4F7-0C9C2B0D4D4C}"/>
              </a:ext>
            </a:extLst>
          </p:cNvPr>
          <p:cNvSpPr>
            <a:spLocks noGrp="1"/>
          </p:cNvSpPr>
          <p:nvPr>
            <p:ph idx="1"/>
          </p:nvPr>
        </p:nvSpPr>
        <p:spPr>
          <a:xfrm>
            <a:off x="1957987" y="2431765"/>
            <a:ext cx="8276026" cy="3320031"/>
          </a:xfrm>
        </p:spPr>
        <p:txBody>
          <a:bodyPr anchor="ctr">
            <a:normAutofit/>
          </a:bodyPr>
          <a:lstStyle/>
          <a:p>
            <a:pPr marL="0" indent="0">
              <a:buNone/>
            </a:pPr>
            <a:r>
              <a:rPr lang="en-US" sz="2000" dirty="0">
                <a:solidFill>
                  <a:schemeClr val="tx1">
                    <a:lumMod val="85000"/>
                    <a:lumOff val="15000"/>
                  </a:schemeClr>
                </a:solidFill>
              </a:rPr>
              <a:t>In this admirable fable (I apologize for telling something which everyone is politely, but inexactly, supposed to know) the ant spends a laborious summer gathering its winter store; while the grasshopper sits on a blade of grass singing to the sun. Winter comes and the ant is comfortably provided for, but the grasshopper has an empty larder: he goes to the ant and begs for a little food. Then the ant gives him her classic answer:</a:t>
            </a:r>
          </a:p>
          <a:p>
            <a:endParaRPr lang="en-HK"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98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CE35C1-2FBF-4B88-BA61-CDAD4D65C0C3}"/>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2800" kern="1200">
                <a:solidFill>
                  <a:srgbClr val="FFFFFF"/>
                </a:solidFill>
                <a:latin typeface="+mj-lt"/>
                <a:ea typeface="+mj-ea"/>
                <a:cs typeface="+mj-cs"/>
              </a:rPr>
              <a:t>In this tale the ant spends a laborious summer gathering its winter store; while the grasshopper sits on a blade of grass singing to the sun </a:t>
            </a:r>
          </a:p>
        </p:txBody>
      </p:sp>
      <p:sp>
        <p:nvSpPr>
          <p:cNvPr id="3" name="Content Placeholder 2">
            <a:extLst>
              <a:ext uri="{FF2B5EF4-FFF2-40B4-BE49-F238E27FC236}">
                <a16:creationId xmlns:a16="http://schemas.microsoft.com/office/drawing/2014/main" id="{5DF457B0-E6DD-42DB-9C8D-A46454236ABA}"/>
              </a:ext>
            </a:extLst>
          </p:cNvPr>
          <p:cNvSpPr>
            <a:spLocks noGrp="1"/>
          </p:cNvSpPr>
          <p:nvPr>
            <p:ph idx="1"/>
          </p:nvPr>
        </p:nvSpPr>
        <p:spPr>
          <a:xfrm>
            <a:off x="4380855" y="1412489"/>
            <a:ext cx="3427283" cy="4363844"/>
          </a:xfrm>
        </p:spPr>
        <p:txBody>
          <a:bodyPr vert="horz" lIns="91440" tIns="45720" rIns="91440" bIns="45720" rtlCol="0">
            <a:normAutofit/>
          </a:bodyPr>
          <a:lstStyle/>
          <a:p>
            <a:pPr marL="0" indent="0">
              <a:buNone/>
            </a:pPr>
            <a:r>
              <a:rPr lang="en-US" sz="2000" dirty="0"/>
              <a:t>In this admirable fable (I apologize for telling something which everyone is politely, but inexactly, supposed to know) the ant spends a laborious summer gathering its winter store; while the grasshopper sits on a blade of grass singing to the sun. Winter comes and the ant is comfortably provided for, but the grasshopper has an empty larder: he goes to the ant and begs for a little food. Then the ant gives him her classic answer:</a:t>
            </a:r>
          </a:p>
          <a:p>
            <a:endParaRPr lang="en-US"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789A7D9-AC77-4988-900A-EAE6DE7B13A0}"/>
              </a:ext>
            </a:extLst>
          </p:cNvPr>
          <p:cNvSpPr txBox="1"/>
          <p:nvPr/>
        </p:nvSpPr>
        <p:spPr>
          <a:xfrm>
            <a:off x="8451604" y="1412489"/>
            <a:ext cx="3197701" cy="4363844"/>
          </a:xfrm>
          <a:prstGeom prst="rect">
            <a:avLst/>
          </a:prstGeom>
        </p:spPr>
        <p:txBody>
          <a:bodyPr vert="horz" lIns="91440" tIns="45720" rIns="91440" bIns="45720" rtlCol="0">
            <a:normAutofit/>
          </a:bodyPr>
          <a:lstStyle/>
          <a:p>
            <a:pPr marL="5715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this tale, the third- party narrator’s attitude towards the ant is mildly ironic. How is this alluded to, in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Maughham’s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selection of vocabulary to describe the ant’s summertime labors? </a:t>
            </a:r>
          </a:p>
        </p:txBody>
      </p:sp>
    </p:spTree>
    <p:extLst>
      <p:ext uri="{BB962C8B-B14F-4D97-AF65-F5344CB8AC3E}">
        <p14:creationId xmlns:p14="http://schemas.microsoft.com/office/powerpoint/2010/main" val="109510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1E0A90-601D-4B99-B9B7-289151A06E6F}"/>
              </a:ext>
            </a:extLst>
          </p:cNvPr>
          <p:cNvSpPr>
            <a:spLocks noGrp="1"/>
          </p:cNvSpPr>
          <p:nvPr>
            <p:ph type="title"/>
          </p:nvPr>
        </p:nvSpPr>
        <p:spPr>
          <a:xfrm>
            <a:off x="1137036" y="548640"/>
            <a:ext cx="9543405" cy="1188720"/>
          </a:xfrm>
        </p:spPr>
        <p:txBody>
          <a:bodyPr>
            <a:normAutofit/>
          </a:bodyPr>
          <a:lstStyle/>
          <a:p>
            <a:r>
              <a:rPr lang="en-US" sz="3700" dirty="0">
                <a:solidFill>
                  <a:schemeClr val="tx1">
                    <a:lumMod val="85000"/>
                    <a:lumOff val="15000"/>
                  </a:schemeClr>
                </a:solidFill>
              </a:rPr>
              <a:t>During my childhood, I could never quite reconcile myself to this lesson</a:t>
            </a:r>
            <a:endParaRPr lang="en-HK" sz="37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2BFDE642-84AB-4CDD-8344-9D0A67DD867F}"/>
              </a:ext>
            </a:extLst>
          </p:cNvPr>
          <p:cNvSpPr>
            <a:spLocks noGrp="1"/>
          </p:cNvSpPr>
          <p:nvPr>
            <p:ph idx="1"/>
          </p:nvPr>
        </p:nvSpPr>
        <p:spPr>
          <a:xfrm>
            <a:off x="1662545" y="3225508"/>
            <a:ext cx="8276026" cy="3320031"/>
          </a:xfrm>
        </p:spPr>
        <p:txBody>
          <a:bodyPr anchor="ctr">
            <a:normAutofit/>
          </a:bodyPr>
          <a:lstStyle/>
          <a:p>
            <a:pPr marL="0" indent="0">
              <a:buNone/>
            </a:pPr>
            <a:r>
              <a:rPr lang="en-US" sz="2400" dirty="0">
                <a:solidFill>
                  <a:schemeClr val="tx1">
                    <a:lumMod val="85000"/>
                    <a:lumOff val="15000"/>
                  </a:schemeClr>
                </a:solidFill>
              </a:rPr>
              <a:t>I do not ascribe it to perversity on my part, but rather to the inconsequence of childhood, which is deficient in moral sense, that I could never quite reconcile myself to moral of this lesson. My sympathies were with the grasshopper and for some time I never saw an ant without putting my foot on it. In this summary (and, as I have discovered since, entirely human) fashion I sought to express my disapproval of prudence and common sense.</a:t>
            </a:r>
          </a:p>
          <a:p>
            <a:endParaRPr lang="en-HK"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BA9D2F-33BB-2FE9-A450-AAA71CA98235}"/>
              </a:ext>
            </a:extLst>
          </p:cNvPr>
          <p:cNvSpPr txBox="1"/>
          <p:nvPr/>
        </p:nvSpPr>
        <p:spPr>
          <a:xfrm>
            <a:off x="1662545" y="2078182"/>
            <a:ext cx="8377382" cy="923330"/>
          </a:xfrm>
          <a:prstGeom prst="rect">
            <a:avLst/>
          </a:prstGeom>
          <a:noFill/>
        </p:spPr>
        <p:txBody>
          <a:bodyPr wrap="square" rtlCol="0">
            <a:spAutoFit/>
          </a:bodyPr>
          <a:lstStyle/>
          <a:p>
            <a:r>
              <a:rPr lang="en-US" dirty="0"/>
              <a:t>"What were you doing in the summertime?"</a:t>
            </a:r>
          </a:p>
          <a:p>
            <a:r>
              <a:rPr lang="en-US" dirty="0"/>
              <a:t>"Saving your presence, I sang, I sang all day, all night."</a:t>
            </a:r>
          </a:p>
          <a:p>
            <a:r>
              <a:rPr lang="en-US" dirty="0"/>
              <a:t>"You sang. Why, then you can go and dance."</a:t>
            </a:r>
          </a:p>
        </p:txBody>
      </p:sp>
    </p:spTree>
    <p:extLst>
      <p:ext uri="{BB962C8B-B14F-4D97-AF65-F5344CB8AC3E}">
        <p14:creationId xmlns:p14="http://schemas.microsoft.com/office/powerpoint/2010/main" val="366381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75411B-53C1-4F54-B228-59B11458FA59}"/>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3400" kern="1200">
                <a:solidFill>
                  <a:srgbClr val="FFFFFF"/>
                </a:solidFill>
                <a:latin typeface="+mj-lt"/>
                <a:ea typeface="+mj-ea"/>
                <a:cs typeface="+mj-cs"/>
              </a:rPr>
              <a:t>Due to the inconsequence of childhood, that I could never quite reconcile myself to the lesson</a:t>
            </a:r>
          </a:p>
        </p:txBody>
      </p:sp>
      <p:sp>
        <p:nvSpPr>
          <p:cNvPr id="3" name="Content Placeholder 2">
            <a:extLst>
              <a:ext uri="{FF2B5EF4-FFF2-40B4-BE49-F238E27FC236}">
                <a16:creationId xmlns:a16="http://schemas.microsoft.com/office/drawing/2014/main" id="{A6848552-459E-4C3A-AB6A-E3F840514165}"/>
              </a:ext>
            </a:extLst>
          </p:cNvPr>
          <p:cNvSpPr>
            <a:spLocks noGrp="1"/>
          </p:cNvSpPr>
          <p:nvPr>
            <p:ph idx="1"/>
          </p:nvPr>
        </p:nvSpPr>
        <p:spPr>
          <a:xfrm>
            <a:off x="4380855" y="1412489"/>
            <a:ext cx="3427283" cy="4363844"/>
          </a:xfrm>
        </p:spPr>
        <p:txBody>
          <a:bodyPr vert="horz" lIns="91440" tIns="45720" rIns="91440" bIns="45720" rtlCol="0">
            <a:normAutofit/>
          </a:bodyPr>
          <a:lstStyle/>
          <a:p>
            <a:pPr marL="0" indent="0">
              <a:buNone/>
            </a:pPr>
            <a:r>
              <a:rPr lang="en-US" sz="2000" dirty="0"/>
              <a:t>I do not ascribe it to perversity on my part, but rather to the inconsequence of childhood, which is deficient in moral sense, that I could never quite reconcile myself to the lesson. My sympathies were with the grasshopper and for some time I never saw an ant without putting my foot on it. In this summary (and, as I have discovered since, my entirely human) fashion I sought to express my disapproval of prudence and common sense</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B48CC8-531B-4DE8-A79C-D20ABD924DA2}"/>
              </a:ext>
            </a:extLst>
          </p:cNvPr>
          <p:cNvSpPr txBox="1"/>
          <p:nvPr/>
        </p:nvSpPr>
        <p:spPr>
          <a:xfrm>
            <a:off x="8451604" y="1412489"/>
            <a:ext cx="3197701" cy="4363844"/>
          </a:xfrm>
          <a:prstGeom prst="rect">
            <a:avLst/>
          </a:prstGeom>
        </p:spPr>
        <p:txBody>
          <a:bodyPr vert="horz" lIns="91440" tIns="45720" rIns="91440" bIns="45720" rtlCol="0">
            <a:normAutofit/>
          </a:bodyPr>
          <a:lstStyle/>
          <a:p>
            <a:pPr marL="6858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From very outset, the third person narrator of this story lets us know that he is not neutral, but rather sides with whom, the ant or the grasshopper?</a:t>
            </a:r>
          </a:p>
        </p:txBody>
      </p:sp>
    </p:spTree>
    <p:extLst>
      <p:ext uri="{BB962C8B-B14F-4D97-AF65-F5344CB8AC3E}">
        <p14:creationId xmlns:p14="http://schemas.microsoft.com/office/powerpoint/2010/main" val="40127134"/>
      </p:ext>
    </p:extLst>
  </p:cSld>
  <p:clrMapOvr>
    <a:masterClrMapping/>
  </p:clrMapOvr>
</p:sld>
</file>

<file path=ppt/theme/theme1.xml><?xml version="1.0" encoding="utf-8"?>
<a:theme xmlns:a="http://schemas.openxmlformats.org/drawingml/2006/main" name="PebbleVTI">
  <a:themeElements>
    <a:clrScheme name="AnalogousFromLightSeedRightStep">
      <a:dk1>
        <a:srgbClr val="000000"/>
      </a:dk1>
      <a:lt1>
        <a:srgbClr val="FFFFFF"/>
      </a:lt1>
      <a:dk2>
        <a:srgbClr val="412924"/>
      </a:dk2>
      <a:lt2>
        <a:srgbClr val="E2E7E8"/>
      </a:lt2>
      <a:accent1>
        <a:srgbClr val="C3988F"/>
      </a:accent1>
      <a:accent2>
        <a:srgbClr val="B79D7A"/>
      </a:accent2>
      <a:accent3>
        <a:srgbClr val="A6A67D"/>
      </a:accent3>
      <a:accent4>
        <a:srgbClr val="95AB75"/>
      </a:accent4>
      <a:accent5>
        <a:srgbClr val="8AAD83"/>
      </a:accent5>
      <a:accent6>
        <a:srgbClr val="77AF85"/>
      </a:accent6>
      <a:hlink>
        <a:srgbClr val="5A8B95"/>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795</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Avenir Next LT Pro</vt:lpstr>
      <vt:lpstr>Avenir Next LT Pro Light</vt:lpstr>
      <vt:lpstr>Calibri</vt:lpstr>
      <vt:lpstr>Calibri Light</vt:lpstr>
      <vt:lpstr>Sitka Subheading</vt:lpstr>
      <vt:lpstr>PebbleVTI</vt:lpstr>
      <vt:lpstr>1_Office Theme</vt:lpstr>
      <vt:lpstr> </vt:lpstr>
      <vt:lpstr>When I was a very small boy I was made to learn by heart certain of the fables of La Fontaine</vt:lpstr>
      <vt:lpstr>When I was a very small boy I was made to learn by heart certain of the fables of La Fontaine</vt:lpstr>
      <vt:lpstr>I apologise for telling something which everyone is politely, but inexactly, supposed to know </vt:lpstr>
      <vt:lpstr>In this tale the ant spends a laborious summer gathering its winter store; while the grasshopper sits on a blade of grass singing to the sun </vt:lpstr>
      <vt:lpstr>During my childhood, I could never quite reconcile myself to this lesson</vt:lpstr>
      <vt:lpstr>Due to the inconsequence of childhood, that I could never quite reconcile myself to the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Ness</dc:creator>
  <cp:lastModifiedBy>Andrew Ness</cp:lastModifiedBy>
  <cp:revision>7</cp:revision>
  <dcterms:created xsi:type="dcterms:W3CDTF">2025-01-28T09:53:33Z</dcterms:created>
  <dcterms:modified xsi:type="dcterms:W3CDTF">2025-01-28T10:39:50Z</dcterms:modified>
</cp:coreProperties>
</file>